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2D75-F9A2-4705-B293-4EF1CA8DBED8}" type="datetimeFigureOut">
              <a:rPr lang="en-US" smtClean="0"/>
              <a:pPr/>
              <a:t>28-May-20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9767-2309-4422-90B1-FC0F73AA7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8229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382000" cy="52578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Table Name = </a:t>
            </a:r>
            <a:r>
              <a:rPr lang="en-US" sz="2000" b="1" dirty="0" err="1" smtClean="0">
                <a:solidFill>
                  <a:schemeClr val="tx1"/>
                </a:solidFill>
              </a:rPr>
              <a:t>shopName</a:t>
            </a:r>
            <a:r>
              <a:rPr lang="en-US" sz="2000" b="1" dirty="0" smtClean="0">
                <a:solidFill>
                  <a:schemeClr val="tx1"/>
                </a:solidFill>
              </a:rPr>
              <a:t> + </a:t>
            </a:r>
            <a:r>
              <a:rPr lang="en-US" sz="2000" b="1" dirty="0" err="1" smtClean="0">
                <a:solidFill>
                  <a:schemeClr val="tx1"/>
                </a:solidFill>
              </a:rPr>
              <a:t>shopId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Pros 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 simple to design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ek</a:t>
            </a:r>
            <a:r>
              <a:rPr lang="en-US" sz="2400" dirty="0" smtClean="0">
                <a:solidFill>
                  <a:schemeClr val="tx1"/>
                </a:solidFill>
              </a:rPr>
              <a:t> query m pure items fetch </a:t>
            </a:r>
            <a:r>
              <a:rPr lang="en-US" sz="2400" dirty="0" err="1" smtClean="0">
                <a:solidFill>
                  <a:schemeClr val="tx1"/>
                </a:solidFill>
              </a:rPr>
              <a:t>kr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skte</a:t>
            </a:r>
            <a:r>
              <a:rPr lang="en-US" sz="2400" dirty="0" smtClean="0">
                <a:solidFill>
                  <a:schemeClr val="tx1"/>
                </a:solidFill>
              </a:rPr>
              <a:t> h shop </a:t>
            </a:r>
            <a:r>
              <a:rPr lang="en-US" sz="2400" dirty="0" err="1" smtClean="0">
                <a:solidFill>
                  <a:schemeClr val="tx1"/>
                </a:solidFill>
              </a:rPr>
              <a:t>ke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jisse</a:t>
            </a:r>
            <a:r>
              <a:rPr lang="en-US" sz="2400" dirty="0" smtClean="0">
                <a:solidFill>
                  <a:schemeClr val="tx1"/>
                </a:solidFill>
              </a:rPr>
              <a:t> network call reduce </a:t>
            </a:r>
            <a:r>
              <a:rPr lang="en-US" sz="2400" dirty="0" err="1" smtClean="0">
                <a:solidFill>
                  <a:schemeClr val="tx1"/>
                </a:solidFill>
              </a:rPr>
              <a:t>hoga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Cons 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Data </a:t>
            </a:r>
            <a:r>
              <a:rPr lang="en-US" sz="2400" dirty="0" err="1" smtClean="0">
                <a:solidFill>
                  <a:schemeClr val="tx1"/>
                </a:solidFill>
              </a:rPr>
              <a:t>Redunacy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hoge</a:t>
            </a:r>
            <a:r>
              <a:rPr lang="en-US" sz="2400" dirty="0" smtClean="0">
                <a:solidFill>
                  <a:schemeClr val="tx1"/>
                </a:solidFill>
              </a:rPr>
              <a:t>.(</a:t>
            </a:r>
            <a:r>
              <a:rPr lang="en-US" sz="2400" dirty="0" err="1" smtClean="0">
                <a:solidFill>
                  <a:schemeClr val="tx1"/>
                </a:solidFill>
              </a:rPr>
              <a:t>jitne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zda</a:t>
            </a:r>
            <a:r>
              <a:rPr lang="en-US" sz="2400" dirty="0" smtClean="0">
                <a:solidFill>
                  <a:schemeClr val="tx1"/>
                </a:solidFill>
              </a:rPr>
              <a:t> shop </a:t>
            </a:r>
            <a:r>
              <a:rPr lang="en-US" sz="2400" dirty="0" err="1" smtClean="0">
                <a:solidFill>
                  <a:schemeClr val="tx1"/>
                </a:solidFill>
              </a:rPr>
              <a:t>unte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cpys</a:t>
            </a:r>
            <a:r>
              <a:rPr lang="en-US" sz="2400" dirty="0" smtClean="0">
                <a:solidFill>
                  <a:schemeClr val="tx1"/>
                </a:solidFill>
              </a:rPr>
              <a:t> ).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     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371600"/>
          <a:ext cx="25908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Shop-Id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Shop 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>
            <a:off x="4267994" y="21328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62200" y="17526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" y="2590800"/>
          <a:ext cx="8534405" cy="523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6881"/>
                <a:gridCol w="1706881"/>
                <a:gridCol w="1706881"/>
                <a:gridCol w="1706881"/>
                <a:gridCol w="1706881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Product-Name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Product-Weight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Product-Price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Product-Stock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05200" y="914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Design –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8229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382000" cy="5257800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Pre-Created Database Record of only INDIAN brands / or </a:t>
            </a:r>
            <a:r>
              <a:rPr lang="en-US" sz="2000" b="1" dirty="0" err="1" smtClean="0">
                <a:solidFill>
                  <a:schemeClr val="tx1"/>
                </a:solidFill>
              </a:rPr>
              <a:t>Manfactured</a:t>
            </a:r>
            <a:r>
              <a:rPr lang="en-US" sz="2000" b="1" dirty="0" smtClean="0">
                <a:solidFill>
                  <a:schemeClr val="tx1"/>
                </a:solidFill>
              </a:rPr>
              <a:t> in India.</a:t>
            </a: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Pros : Less </a:t>
            </a:r>
            <a:r>
              <a:rPr lang="en-US" sz="2000" b="1" dirty="0" err="1" smtClean="0">
                <a:solidFill>
                  <a:schemeClr val="tx1"/>
                </a:solidFill>
              </a:rPr>
              <a:t>redunancy</a:t>
            </a:r>
            <a:r>
              <a:rPr lang="en-US" sz="2000" b="1" dirty="0" smtClean="0">
                <a:solidFill>
                  <a:schemeClr val="tx1"/>
                </a:solidFill>
              </a:rPr>
              <a:t> .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Cons : fetching in two network calls. 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Observation 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</a:rPr>
              <a:t>Har</a:t>
            </a:r>
            <a:r>
              <a:rPr lang="en-US" sz="2000" dirty="0" smtClean="0">
                <a:solidFill>
                  <a:schemeClr val="tx1"/>
                </a:solidFill>
              </a:rPr>
              <a:t> packed item ka barcode </a:t>
            </a:r>
            <a:r>
              <a:rPr lang="en-US" sz="2000" dirty="0" err="1" smtClean="0">
                <a:solidFill>
                  <a:schemeClr val="tx1"/>
                </a:solidFill>
              </a:rPr>
              <a:t>hota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jiske</a:t>
            </a:r>
            <a:r>
              <a:rPr lang="en-US" sz="2000" dirty="0" smtClean="0">
                <a:solidFill>
                  <a:schemeClr val="tx1"/>
                </a:solidFill>
              </a:rPr>
              <a:t> starting 8901* s </a:t>
            </a:r>
            <a:r>
              <a:rPr lang="en-US" sz="2000" dirty="0" err="1" smtClean="0">
                <a:solidFill>
                  <a:schemeClr val="tx1"/>
                </a:solidFill>
              </a:rPr>
              <a:t>hote</a:t>
            </a:r>
            <a:r>
              <a:rPr lang="en-US" sz="2000" dirty="0" smtClean="0">
                <a:solidFill>
                  <a:schemeClr val="tx1"/>
                </a:solidFill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</a:rPr>
              <a:t>hai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* = not sure.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124200"/>
          <a:ext cx="25908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Shop-Id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Shop Name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05200" y="914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Design – 2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04800" y="1447800"/>
          <a:ext cx="8610600" cy="533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22120"/>
                <a:gridCol w="1722120"/>
                <a:gridCol w="1722120"/>
                <a:gridCol w="1722120"/>
                <a:gridCol w="172212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Product-Name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Product-Brand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0" y="2971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05000" y="4267200"/>
          <a:ext cx="406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Down Arrow 21"/>
          <p:cNvSpPr/>
          <p:nvPr/>
        </p:nvSpPr>
        <p:spPr>
          <a:xfrm>
            <a:off x="3810000" y="3276600"/>
            <a:ext cx="228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819400" y="3200400"/>
            <a:ext cx="1066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8229600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 &amp; Brand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382000" cy="55626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8600" y="914400"/>
          <a:ext cx="3581400" cy="3444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3199"/>
                <a:gridCol w="2108201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Catgeory</a:t>
                      </a:r>
                      <a:r>
                        <a:rPr lang="en-US" dirty="0" smtClean="0"/>
                        <a:t>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Category-Name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Atta,Flours,Sooji</a:t>
                      </a:r>
                      <a:r>
                        <a:rPr lang="en-US" baseline="0" dirty="0" smtClean="0"/>
                        <a:t> &amp; Rice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Biscuit</a:t>
                      </a:r>
                      <a:r>
                        <a:rPr lang="en-US" baseline="0" dirty="0" smtClean="0"/>
                        <a:t> &amp; Cookies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Ghee,Butter</a:t>
                      </a:r>
                      <a:r>
                        <a:rPr lang="en-US" dirty="0" smtClean="0"/>
                        <a:t> &amp; Edible Oils 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Masalas</a:t>
                      </a:r>
                      <a:r>
                        <a:rPr lang="en-US" baseline="0" dirty="0" smtClean="0"/>
                        <a:t>  &amp; </a:t>
                      </a:r>
                      <a:r>
                        <a:rPr lang="en-US" dirty="0" smtClean="0"/>
                        <a:t>Spices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Salt, </a:t>
                      </a:r>
                      <a:r>
                        <a:rPr lang="en-US" dirty="0" err="1" smtClean="0"/>
                        <a:t>Tea,Coffee</a:t>
                      </a:r>
                      <a:r>
                        <a:rPr lang="en-US" baseline="0" dirty="0" smtClean="0"/>
                        <a:t>, Sugar &amp; </a:t>
                      </a:r>
                      <a:r>
                        <a:rPr lang="en-US" baseline="0" dirty="0" err="1" smtClean="0"/>
                        <a:t>Jaggery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00600" y="1066800"/>
          <a:ext cx="3657600" cy="3999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4544"/>
                <a:gridCol w="2153056"/>
              </a:tblGrid>
              <a:tr h="311426">
                <a:tc>
                  <a:txBody>
                    <a:bodyPr/>
                    <a:lstStyle/>
                    <a:p>
                      <a:r>
                        <a:rPr lang="en-US" dirty="0" smtClean="0"/>
                        <a:t>Brand-Id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Brand-Name</a:t>
                      </a:r>
                      <a:endParaRPr lang="en-US" dirty="0"/>
                    </a:p>
                  </a:txBody>
                  <a:tcPr/>
                </a:tc>
              </a:tr>
              <a:tr h="3633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Aashirvaad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/>
                    </a:p>
                  </a:txBody>
                  <a:tcPr/>
                </a:tc>
              </a:tr>
              <a:tr h="3633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India Gate</a:t>
                      </a:r>
                      <a:endParaRPr lang="en-US" sz="1600" dirty="0"/>
                    </a:p>
                  </a:txBody>
                  <a:tcPr/>
                </a:tc>
              </a:tr>
              <a:tr h="3633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Fortune</a:t>
                      </a:r>
                      <a:endParaRPr lang="en-US" sz="1600" dirty="0"/>
                    </a:p>
                  </a:txBody>
                  <a:tcPr/>
                </a:tc>
              </a:tr>
              <a:tr h="3633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r>
                        <a:rPr lang="en-US" sz="1600" baseline="0" dirty="0" smtClean="0"/>
                        <a:t> Life</a:t>
                      </a:r>
                      <a:endParaRPr lang="en-US" sz="1600" dirty="0" smtClean="0"/>
                    </a:p>
                  </a:txBody>
                  <a:tcPr/>
                </a:tc>
              </a:tr>
              <a:tr h="3633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Tata</a:t>
                      </a:r>
                    </a:p>
                  </a:txBody>
                  <a:tcPr/>
                </a:tc>
              </a:tr>
              <a:tr h="3633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Britannia</a:t>
                      </a:r>
                    </a:p>
                  </a:txBody>
                  <a:tcPr/>
                </a:tc>
              </a:tr>
              <a:tr h="3633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Parle</a:t>
                      </a:r>
                    </a:p>
                  </a:txBody>
                  <a:tcPr/>
                </a:tc>
              </a:tr>
              <a:tr h="3633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Amul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33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Suhana</a:t>
                      </a:r>
                      <a:endParaRPr lang="en-US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33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Everest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419600"/>
          <a:ext cx="3352800" cy="20523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4672"/>
                <a:gridCol w="2548128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unitName</a:t>
                      </a:r>
                      <a:endParaRPr lang="en-US" dirty="0"/>
                    </a:p>
                  </a:txBody>
                  <a:tcPr/>
                </a:tc>
              </a:tr>
              <a:tr h="4216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kg.</a:t>
                      </a:r>
                      <a:endParaRPr lang="en-US" dirty="0"/>
                    </a:p>
                  </a:txBody>
                  <a:tcPr/>
                </a:tc>
              </a:tr>
              <a:tr h="4216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gm.</a:t>
                      </a:r>
                      <a:endParaRPr lang="en-US" dirty="0"/>
                    </a:p>
                  </a:txBody>
                  <a:tcPr/>
                </a:tc>
              </a:tr>
              <a:tr h="42165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lit.</a:t>
                      </a:r>
                      <a:endParaRPr lang="en-US" dirty="0"/>
                    </a:p>
                  </a:txBody>
                  <a:tcPr/>
                </a:tc>
              </a:tr>
              <a:tr h="42165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8229600" cy="380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382000" cy="52578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685800"/>
          <a:ext cx="8686799" cy="5471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0997"/>
                <a:gridCol w="1198421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</a:tblGrid>
              <a:tr h="48970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productId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itemId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categoryId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brandId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description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weight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unit_Id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Is_added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Is_deleted</a:t>
                      </a:r>
                      <a:endParaRPr lang="en-US" sz="1050" dirty="0"/>
                    </a:p>
                  </a:txBody>
                  <a:tcPr/>
                </a:tc>
              </a:tr>
              <a:tr h="5008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Whole Wheat Atta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Atta by </a:t>
                      </a:r>
                      <a:r>
                        <a:rPr lang="en-US" sz="1000" baseline="0" dirty="0" smtClean="0"/>
                        <a:t> ITC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4780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Whole Wheat Atta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Atta by </a:t>
                      </a:r>
                      <a:r>
                        <a:rPr lang="en-US" sz="1000" baseline="0" dirty="0" smtClean="0"/>
                        <a:t> ITC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MP Wheat </a:t>
                      </a:r>
                      <a:r>
                        <a:rPr lang="en-US" sz="10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Chakki</a:t>
                      </a: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Atta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Atta by Reliance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 Basmati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White</a:t>
                      </a:r>
                      <a:r>
                        <a:rPr lang="en-US" sz="1000" baseline="0" dirty="0" smtClean="0"/>
                        <a:t> rice premium quality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Maida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Maida by reliance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3627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11116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Day Cashew Cookies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Cashew biscuits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3627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Day Butter Cookies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Butter biscuits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36274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11118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Day Butter Cookies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Butter biscuits big pack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true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false</a:t>
                      </a:r>
                      <a:endParaRPr lang="en-US" sz="1050" dirty="0"/>
                    </a:p>
                  </a:txBody>
                  <a:tcPr/>
                </a:tc>
              </a:tr>
              <a:tr h="29926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11119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Parle-G Biscuit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Parle-g biscuit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true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false</a:t>
                      </a:r>
                      <a:endParaRPr lang="en-US" sz="1050" dirty="0"/>
                    </a:p>
                  </a:txBody>
                  <a:tcPr/>
                </a:tc>
              </a:tr>
              <a:tr h="33553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11121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Parle-G Biscuit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Parle-g big pack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true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false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8229600" cy="380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382000" cy="52578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685800"/>
          <a:ext cx="8686799" cy="60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0997"/>
                <a:gridCol w="1198421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</a:tblGrid>
              <a:tr h="48970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productId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itemId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categoryId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brandId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description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weight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unit_Id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Is_added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Is_deleted</a:t>
                      </a:r>
                      <a:endParaRPr lang="en-US" sz="1050" dirty="0"/>
                    </a:p>
                  </a:txBody>
                  <a:tcPr/>
                </a:tc>
              </a:tr>
              <a:tr h="5008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Sunflower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Refined Oil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Refined</a:t>
                      </a:r>
                      <a:r>
                        <a:rPr lang="en-US" sz="1000" baseline="0" dirty="0" smtClean="0"/>
                        <a:t> oil by fortune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4780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Soyabean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Refined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Refined oil by fortune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Soyabean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Refined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Refined oil by fortune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Pure</a:t>
                      </a:r>
                      <a:r>
                        <a:rPr lang="it-IT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Ghee</a:t>
                      </a:r>
                      <a:endParaRPr lang="it-IT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Pure</a:t>
                      </a:r>
                      <a:r>
                        <a:rPr lang="en-US" sz="1000" baseline="0" dirty="0" smtClean="0"/>
                        <a:t> ghee pack by </a:t>
                      </a:r>
                      <a:r>
                        <a:rPr lang="en-US" sz="1000" baseline="0" dirty="0" err="1" smtClean="0"/>
                        <a:t>amul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11126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Pure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Ghee</a:t>
                      </a: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Pur</a:t>
                      </a:r>
                      <a:r>
                        <a:rPr lang="en-US" sz="1000" baseline="0" dirty="0" smtClean="0"/>
                        <a:t>e Ghee pack by </a:t>
                      </a:r>
                      <a:r>
                        <a:rPr lang="en-US" sz="1000" baseline="0" dirty="0" err="1" smtClean="0"/>
                        <a:t>amul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3627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11127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Ambari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Mirchi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Powder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Lal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mirch</a:t>
                      </a:r>
                      <a:r>
                        <a:rPr lang="en-US" sz="1000" baseline="0" dirty="0" smtClean="0"/>
                        <a:t> powder by </a:t>
                      </a:r>
                      <a:r>
                        <a:rPr lang="en-US" sz="1000" baseline="0" dirty="0" err="1" smtClean="0"/>
                        <a:t>suhana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3627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11128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Ginge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Garlic Paste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Ginger</a:t>
                      </a:r>
                      <a:r>
                        <a:rPr lang="en-US" sz="1000" baseline="0" dirty="0" smtClean="0"/>
                        <a:t> garlic paste by good life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36274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11129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Garam</a:t>
                      </a:r>
                      <a:r>
                        <a:rPr lang="en-US" sz="105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Masala</a:t>
                      </a:r>
                      <a:endParaRPr lang="en-US" sz="105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Garam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baseline="0" dirty="0" err="1" smtClean="0"/>
                        <a:t>masala</a:t>
                      </a:r>
                      <a:r>
                        <a:rPr lang="en-US" sz="1050" baseline="0" dirty="0" smtClean="0"/>
                        <a:t> by </a:t>
                      </a:r>
                      <a:r>
                        <a:rPr lang="en-US" sz="1050" baseline="0" dirty="0" err="1" smtClean="0"/>
                        <a:t>everest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true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false</a:t>
                      </a:r>
                      <a:endParaRPr lang="en-US" sz="1050" dirty="0"/>
                    </a:p>
                  </a:txBody>
                  <a:tcPr/>
                </a:tc>
              </a:tr>
              <a:tr h="299265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11131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Ambari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Mirchi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Powder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Lal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baseline="0" dirty="0" err="1" smtClean="0"/>
                        <a:t>mirch</a:t>
                      </a:r>
                      <a:r>
                        <a:rPr lang="en-US" sz="1050" baseline="0" dirty="0" smtClean="0"/>
                        <a:t> powder by </a:t>
                      </a:r>
                      <a:r>
                        <a:rPr lang="en-US" sz="1050" baseline="0" dirty="0" err="1" smtClean="0"/>
                        <a:t>suhana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true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false</a:t>
                      </a:r>
                      <a:endParaRPr lang="en-US" sz="1050" dirty="0"/>
                    </a:p>
                  </a:txBody>
                  <a:tcPr/>
                </a:tc>
              </a:tr>
              <a:tr h="335539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11132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Kitchen</a:t>
                      </a:r>
                      <a:r>
                        <a:rPr lang="en-US" sz="1050" baseline="0" dirty="0" smtClean="0"/>
                        <a:t> king </a:t>
                      </a:r>
                      <a:r>
                        <a:rPr lang="en-US" sz="1050" baseline="0" dirty="0" err="1" smtClean="0"/>
                        <a:t>Masala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Sabji</a:t>
                      </a:r>
                      <a:r>
                        <a:rPr lang="en-US" sz="1050" baseline="0" dirty="0" smtClean="0"/>
                        <a:t> </a:t>
                      </a:r>
                      <a:r>
                        <a:rPr lang="en-US" sz="1050" baseline="0" dirty="0" err="1" smtClean="0"/>
                        <a:t>masala</a:t>
                      </a:r>
                      <a:r>
                        <a:rPr lang="en-US" sz="1050" baseline="0" dirty="0" smtClean="0"/>
                        <a:t> by </a:t>
                      </a:r>
                      <a:r>
                        <a:rPr lang="en-US" sz="1050" baseline="0" dirty="0" err="1" smtClean="0"/>
                        <a:t>everest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true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false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8229600" cy="380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382000" cy="52578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2000" b="1" dirty="0">
              <a:solidFill>
                <a:schemeClr val="tx1"/>
              </a:solidFill>
            </a:endParaRP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143000"/>
          <a:ext cx="8686799" cy="31318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0997"/>
                <a:gridCol w="1198421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</a:tblGrid>
              <a:tr h="48970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productId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itemId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categoryId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brandId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name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description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weight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unit_Id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Is_added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Is_deleted</a:t>
                      </a:r>
                      <a:endParaRPr lang="en-US" sz="1050" dirty="0"/>
                    </a:p>
                  </a:txBody>
                  <a:tcPr/>
                </a:tc>
              </a:tr>
              <a:tr h="5008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11133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Sunflower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Refined Oil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Refined</a:t>
                      </a:r>
                      <a:r>
                        <a:rPr lang="en-US" sz="1000" baseline="0" dirty="0" smtClean="0"/>
                        <a:t> oil by fortune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47803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11134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Soyabean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Refined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Refined oil by fortune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11135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Soyabean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Refined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Refined oil by fortune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11136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Pure</a:t>
                      </a:r>
                      <a:r>
                        <a:rPr lang="it-IT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Ghee</a:t>
                      </a:r>
                      <a:endParaRPr lang="it-IT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Pure</a:t>
                      </a:r>
                      <a:r>
                        <a:rPr lang="en-US" sz="1000" baseline="0" dirty="0" smtClean="0"/>
                        <a:t> ghee pack by </a:t>
                      </a:r>
                      <a:r>
                        <a:rPr lang="en-US" sz="1000" baseline="0" dirty="0" err="1" smtClean="0"/>
                        <a:t>amul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11137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Pure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Ghee</a:t>
                      </a: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Pur</a:t>
                      </a:r>
                      <a:r>
                        <a:rPr lang="en-US" sz="1000" baseline="0" dirty="0" smtClean="0"/>
                        <a:t>e Ghee pack by </a:t>
                      </a:r>
                      <a:r>
                        <a:rPr lang="en-US" sz="1000" baseline="0" dirty="0" err="1" smtClean="0"/>
                        <a:t>amul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false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625</Words>
  <Application>Microsoft Office PowerPoint</Application>
  <PresentationFormat>On-screen Show (4:3)</PresentationFormat>
  <Paragraphs>436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Table design</vt:lpstr>
      <vt:lpstr>Table design</vt:lpstr>
      <vt:lpstr>Category  &amp; Brand Table</vt:lpstr>
      <vt:lpstr>Table data</vt:lpstr>
      <vt:lpstr>Table data</vt:lpstr>
      <vt:lpstr>Table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design</dc:title>
  <dc:creator>Windows User</dc:creator>
  <cp:lastModifiedBy>Windows User</cp:lastModifiedBy>
  <cp:revision>31</cp:revision>
  <dcterms:created xsi:type="dcterms:W3CDTF">2020-05-23T11:19:43Z</dcterms:created>
  <dcterms:modified xsi:type="dcterms:W3CDTF">2020-05-28T06:26:16Z</dcterms:modified>
</cp:coreProperties>
</file>