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66" r:id="rId3"/>
    <p:sldId id="258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73" r:id="rId14"/>
    <p:sldId id="260" r:id="rId15"/>
    <p:sldId id="261" r:id="rId16"/>
    <p:sldId id="262" r:id="rId17"/>
    <p:sldId id="274" r:id="rId18"/>
    <p:sldId id="279" r:id="rId19"/>
    <p:sldId id="280" r:id="rId20"/>
    <p:sldId id="281" r:id="rId21"/>
    <p:sldId id="283" r:id="rId22"/>
    <p:sldId id="282" r:id="rId23"/>
    <p:sldId id="285" r:id="rId24"/>
    <p:sldId id="28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A5C1-FEED-EB4A-BE49-08E51BC9D0E9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4283-0F32-F54A-ADC0-18440702C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894B4-87B0-A84C-8B89-038835B261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B459-0C75-B144-AA61-E98919393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6FB9F-664F-CD46-80B0-8E8C4D48A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7531-5221-2840-A03B-CD54C4D1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9CBC-E3E5-CD4E-AE2A-62041D6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0384-7C55-7940-93A4-3C9B1507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88F8-3007-5245-80EF-D973AB9F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8EFF-9C82-7747-883F-7D54414F7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C433-3FDA-BA42-943C-E5F61E3E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2F86-6FA1-4C4C-A007-E35A1CD6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DE3E-C483-8441-890B-C43891FE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23A53-6B18-0749-91AB-94A82CC50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B553D-4577-5541-A300-CB1AFE81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B12F-4D8A-8C47-A410-834ACD54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0043-8962-824C-9777-20AE10DB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5486-1AF9-0246-B901-10400E46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0739-BE60-9748-9CE0-E4E9342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5DF2-4181-9741-B9BB-DFD132C5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3C0A-18A1-2C44-ABBA-9BBDFA1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59ED-1A7C-4841-9366-85F0ECC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918A-0EF4-E44A-B3CE-F00A0B2D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6AC-F1B5-5F44-8BF4-C16C7575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00A5-4EFD-4D4B-A06F-9273E170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06E4-35DA-DF42-80FA-1BCCCDB9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2096-8A89-6A45-820D-AA0F9055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23ED-F586-C341-91C0-ACC7E2E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0976-13F9-6344-8A25-D1F5E0C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BAEA-1089-4145-B0C9-2D57532D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1C947-E0E6-4C44-9099-11638FE9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ECF6-1166-784A-B2D7-98E0FA33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503D-8712-2240-9C36-7ABB48F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556B5-5566-FA41-A553-4C058E5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FF18-6D4C-574D-9B12-35F69451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3D30-6ABE-9F4D-BAC8-04F4BFDB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F6114-65E5-0545-A6A3-0C1CBCCA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CFFF0-6DBE-C14F-8393-E72122FF1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315E0-F56D-3149-892E-5BB5309C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ECEFA-D1BA-7241-A056-E890709D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F07C0-9512-1A40-93B7-C28A6FCB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6F141-F61F-AB4B-B619-46D90F51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DFCE-C9B5-A04E-96C7-8B99B3D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B5989-555E-F24C-A211-B7F65F7B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02485-0807-8740-8738-B4D5199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C3C77-B9AB-1143-9C80-8DC98DBD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B3DEE-CD9C-C940-BDA9-AE497996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2AD14-4696-CD47-9D28-3C5DD6B7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9FEC-39F4-C649-BBDF-6E56E4F0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060C-53CF-2647-8C9F-F5EED5A5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22BC-6E3A-A849-B241-F52F4CA9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F1C4C-B505-A44A-BD9E-D71E8B43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B1A2-79DF-2C47-B1E6-5CB7E650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B1CC-E176-544C-A0C5-90DCFBD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75C0-5E83-8046-BEF0-244606B4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5E05-AF51-5943-A60A-DA6228E3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E2FFF-3E42-4F42-AAB0-330EF8AF8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0D9B4-21B9-7C49-895A-FEEF6E9FB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081E-0FF1-F14A-98CE-637B81A8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875FD-CEA7-1A4A-88E0-7CD4CE75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5528B-3CD4-B547-A841-2C98014B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61173-4C8F-DC4B-B4B9-BD324FCA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7DA2-827F-4C4B-ADCF-CE62E67F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A9E0-CAF6-6344-BCD4-C6802788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6417-5EAF-574C-A914-13D2E0B568FA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5331-EC93-A549-9BAD-C48B75322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5B43-8F72-5047-B0B3-9BF828507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C48D-FDD5-2940-90B7-3E039C3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LA-feedb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F221-DCFA-E143-85AA-F3F1BB4D4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31 Discussion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6FBB6-9413-FC41-ACC3-E871AAF2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41525"/>
          </a:xfrm>
        </p:spPr>
        <p:txBody>
          <a:bodyPr>
            <a:normAutofit/>
          </a:bodyPr>
          <a:lstStyle/>
          <a:p>
            <a:r>
              <a:rPr lang="en-US" sz="3200" dirty="0"/>
              <a:t>TA: Tianxiang (Peter) Li</a:t>
            </a:r>
          </a:p>
          <a:p>
            <a:r>
              <a:rPr lang="en-US" dirty="0"/>
              <a:t>LA: Kyle Wong</a:t>
            </a:r>
          </a:p>
          <a:p>
            <a:r>
              <a:rPr lang="en-US" dirty="0"/>
              <a:t>LA mid quarter feedback survey: </a:t>
            </a:r>
            <a:r>
              <a:rPr lang="en-US" dirty="0">
                <a:hlinkClick r:id="rId3"/>
              </a:rPr>
              <a:t>http://tiny.cc/LA-feedback</a:t>
            </a:r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459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F9E2D-3EE9-2E4C-B60E-DF324CA4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01" y="114300"/>
            <a:ext cx="6359599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0A12C-6AB7-8A46-8865-EBF6B66B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0"/>
            <a:ext cx="4521200" cy="39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ED880-E241-3B46-A861-90A1178CC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911600"/>
            <a:ext cx="8813800" cy="147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6D646-DB1B-6A4C-A70E-4180E3C4C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5546724"/>
            <a:ext cx="4648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F9E2D-3EE9-2E4C-B60E-DF324CA4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01" y="114300"/>
            <a:ext cx="6359599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0A12C-6AB7-8A46-8865-EBF6B66B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0"/>
            <a:ext cx="4521200" cy="39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ED880-E241-3B46-A861-90A1178CC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911600"/>
            <a:ext cx="8813800" cy="147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6D646-DB1B-6A4C-A70E-4180E3C4C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5546724"/>
            <a:ext cx="4648200" cy="116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3F2A84-9428-944C-BBBF-AE6FACC67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421" y="6219370"/>
            <a:ext cx="8135579" cy="5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22F83-A379-CE42-B31D-7B1ED26F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15013" cy="522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DD980-1CCD-5647-8899-8ABFA67F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3"/>
            <a:ext cx="5815013" cy="5228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CAF103-1259-E04F-8048-99FB8EF9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32" y="4080866"/>
            <a:ext cx="8100930" cy="27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22F83-A379-CE42-B31D-7B1ED26F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15013" cy="522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DD980-1CCD-5647-8899-8ABFA67F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3"/>
            <a:ext cx="5815013" cy="5228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CAF103-1259-E04F-8048-99FB8EF9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32" y="4080866"/>
            <a:ext cx="8100930" cy="2777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F1699-80FE-AA46-9D35-76D58624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068" y="5566965"/>
            <a:ext cx="1237260" cy="9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5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18902-76AD-1546-B898-D9EDBCCD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2" y="0"/>
            <a:ext cx="11110164" cy="3994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784BF-BF6B-B64E-A4CD-E833EEAB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42" y="3994150"/>
            <a:ext cx="5914786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08593-556B-9542-8B7B-7C306505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2" y="671039"/>
            <a:ext cx="7502018" cy="1288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439C9-F7D8-B449-8170-4155B162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44" y="1959429"/>
            <a:ext cx="4300105" cy="33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A47DD-0B25-FA41-AEA1-1B8A8F68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96" y="154380"/>
            <a:ext cx="12200796" cy="4061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BAAE1-B455-A745-B94B-E579822C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14" y="4536867"/>
            <a:ext cx="9965398" cy="2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B3987-96DF-E347-B951-36E0B04C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25" y="0"/>
            <a:ext cx="7842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812E-D781-BD40-BC0C-6C76590C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2548-82CF-4748-9591-45DE6D30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hasThreeSum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arr_size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sum)</a:t>
            </a:r>
          </a:p>
          <a:p>
            <a:pPr lvl="1"/>
            <a:r>
              <a:rPr lang="en-US" dirty="0"/>
              <a:t>A[] an array of integers to check</a:t>
            </a:r>
          </a:p>
          <a:p>
            <a:pPr lvl="1"/>
            <a:r>
              <a:rPr lang="en-US" dirty="0"/>
              <a:t>Size of A[]</a:t>
            </a:r>
          </a:p>
          <a:p>
            <a:pPr lvl="1"/>
            <a:r>
              <a:rPr lang="en-US" dirty="0"/>
              <a:t>Whether there are 3 elements in A[] that can add up to ‘sum’</a:t>
            </a:r>
          </a:p>
        </p:txBody>
      </p:sp>
    </p:spTree>
    <p:extLst>
      <p:ext uri="{BB962C8B-B14F-4D97-AF65-F5344CB8AC3E}">
        <p14:creationId xmlns:p14="http://schemas.microsoft.com/office/powerpoint/2010/main" val="84412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6D8B-BFB3-F243-906B-39CB9916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3Sum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409BD-0E0E-7748-BE87-0B5CCE27736D}"/>
              </a:ext>
            </a:extLst>
          </p:cNvPr>
          <p:cNvSpPr txBox="1"/>
          <p:nvPr/>
        </p:nvSpPr>
        <p:spPr>
          <a:xfrm>
            <a:off x="108567" y="5846544"/>
            <a:ext cx="199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Complexity: O(n^3)</a:t>
            </a:r>
          </a:p>
          <a:p>
            <a:r>
              <a:rPr lang="en-US" dirty="0"/>
              <a:t>Can we do better?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10F3D-F68E-184B-B282-6D04F473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66674"/>
            <a:ext cx="6824188" cy="66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156A4-CC59-E44F-9EEC-74DF82B0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1" y="0"/>
            <a:ext cx="10649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9680-75B4-894E-9AEA-B832713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 of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80AB-C44E-EF44-9DE8-1FEC928A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</a:t>
            </a:r>
          </a:p>
          <a:p>
            <a:r>
              <a:rPr lang="en-US" dirty="0"/>
              <a:t>Bubble Sort </a:t>
            </a:r>
          </a:p>
          <a:p>
            <a:r>
              <a:rPr lang="en-US" dirty="0"/>
              <a:t>Insertion Sort </a:t>
            </a:r>
          </a:p>
          <a:p>
            <a:r>
              <a:rPr lang="en-US" dirty="0"/>
              <a:t>Merge Sort </a:t>
            </a:r>
          </a:p>
          <a:p>
            <a:r>
              <a:rPr lang="en-US" dirty="0"/>
              <a:t>Quick Sort 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658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700C-9587-9E41-8A30-217C390F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(example: ascending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05B5-41A5-FA43-84D1-2F404FF9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Sorts an array by repeatedly finding the minimum element from unsorted part and putting it at the beginning. </a:t>
            </a:r>
          </a:p>
          <a:p>
            <a:pPr fontAlgn="base"/>
            <a:r>
              <a:rPr lang="en-US" dirty="0"/>
              <a:t>The algorithm maintains two subarrays in a given array.</a:t>
            </a:r>
          </a:p>
          <a:p>
            <a:pPr fontAlgn="base"/>
            <a:r>
              <a:rPr lang="en-US" dirty="0"/>
              <a:t>1) The subarray which is already sorted.</a:t>
            </a:r>
            <a:br>
              <a:rPr lang="en-US" dirty="0"/>
            </a:br>
            <a:r>
              <a:rPr lang="en-US" dirty="0"/>
              <a:t>2) Remaining subarray which is unsorted.</a:t>
            </a:r>
          </a:p>
          <a:p>
            <a:pPr fontAlgn="base"/>
            <a:r>
              <a:rPr lang="en-US" dirty="0"/>
              <a:t>In every iteration of selection sort, the minimum element from the unsorted subarray is picked and moved to the sorted subarray.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4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F304-EC96-B348-AD09-448C2BB9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DA258-8AAC-8949-ADB2-05BC7D60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67" y="1690688"/>
            <a:ext cx="5183333" cy="4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8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3D84-6391-4848-9724-317282B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3-sum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E323-5FE4-394D-A467-DB0813F5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function to sort array in ascending order</a:t>
            </a:r>
          </a:p>
          <a:p>
            <a:pPr lvl="1"/>
            <a:r>
              <a:rPr lang="en-US" dirty="0"/>
              <a:t>Sort(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)</a:t>
            </a:r>
          </a:p>
        </p:txBody>
      </p:sp>
    </p:spTree>
    <p:extLst>
      <p:ext uri="{BB962C8B-B14F-4D97-AF65-F5344CB8AC3E}">
        <p14:creationId xmlns:p14="http://schemas.microsoft.com/office/powerpoint/2010/main" val="227720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63F79-CD9F-4C43-9C58-8FA3C8B0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84" y="0"/>
            <a:ext cx="595621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A4069-555D-2B4A-95E5-9C98FAA337C3}"/>
              </a:ext>
            </a:extLst>
          </p:cNvPr>
          <p:cNvSpPr txBox="1"/>
          <p:nvPr/>
        </p:nvSpPr>
        <p:spPr>
          <a:xfrm>
            <a:off x="1401288" y="564077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427472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AB1B5-354B-A846-96B8-B2C1B6B6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0" y="88899"/>
            <a:ext cx="9698252" cy="3592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EEE02-5FEA-A141-BBDB-37D53085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0" y="3681350"/>
            <a:ext cx="10810339" cy="12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58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750-C382-944C-9B9B-4BF29C17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02D7A-03FF-6B41-8454-CB8310CA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14" y="1390090"/>
            <a:ext cx="5615691" cy="54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9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B8A30-B3F3-1E49-B77B-023195F9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95"/>
            <a:ext cx="12192000" cy="55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6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5CB9A-6B32-F343-802C-CF659352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5" y="201881"/>
            <a:ext cx="773430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DEFC8-D004-7546-87CA-12BEA0F1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26" y="4335566"/>
            <a:ext cx="5397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B62D19-C8D3-5D47-B1F9-F5A574D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75" y="0"/>
            <a:ext cx="9753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5060-75EC-764E-AD37-8405CFC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5F10C-A8B8-C64C-8BC6-DB6EA244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6" y="1995488"/>
            <a:ext cx="11978967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8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7BC-0512-9448-B483-ADD2A8B7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CB423-AA98-4649-A3D7-C0B69128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336"/>
            <a:ext cx="9436458" cy="1222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63602-A721-2643-850C-EDAF63AAA643}"/>
              </a:ext>
            </a:extLst>
          </p:cNvPr>
          <p:cNvSpPr txBox="1"/>
          <p:nvPr/>
        </p:nvSpPr>
        <p:spPr>
          <a:xfrm>
            <a:off x="422702" y="2408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2B41A-1B7A-B942-9C75-2D3978C00444}"/>
              </a:ext>
            </a:extLst>
          </p:cNvPr>
          <p:cNvSpPr txBox="1"/>
          <p:nvPr/>
        </p:nvSpPr>
        <p:spPr>
          <a:xfrm>
            <a:off x="422702" y="277783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0609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61AD3-3B0B-634B-A0A1-DBFF1E20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" y="0"/>
            <a:ext cx="10799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0E91E-B67D-BB42-8C0E-E01C06E5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71" y="0"/>
            <a:ext cx="9594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12AC-74ED-D241-A2A7-305FD485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55" y="0"/>
            <a:ext cx="984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1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5BA30-68FC-0D47-8E2B-0137BE41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6350"/>
            <a:ext cx="11112500" cy="651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288CA-E1FE-1D48-AE45-1B9D7AC9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0" y="5014912"/>
            <a:ext cx="541020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4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183</Words>
  <Application>Microsoft Macintosh PowerPoint</Application>
  <PresentationFormat>Widescreen</PresentationFormat>
  <Paragraphs>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CS 31 Discussion 5</vt:lpstr>
      <vt:lpstr>PowerPoint Presentation</vt:lpstr>
      <vt:lpstr>PowerPoint Presentation</vt:lpstr>
      <vt:lpstr>Array Initialization</vt:lpstr>
      <vt:lpstr>Common Mistakes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3Sum</vt:lpstr>
      <vt:lpstr>3Sum</vt:lpstr>
      <vt:lpstr>Sorting an array of integers</vt:lpstr>
      <vt:lpstr>Selection Sort (example: ascending order)</vt:lpstr>
      <vt:lpstr>Selection Sort</vt:lpstr>
      <vt:lpstr>Revisit 3-sum problem</vt:lpstr>
      <vt:lpstr>PowerPoint Presentation</vt:lpstr>
      <vt:lpstr>PowerPoint Presentation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 Discussion 5</dc:title>
  <dc:creator>Microsoft Office User</dc:creator>
  <cp:lastModifiedBy>Microsoft Office User</cp:lastModifiedBy>
  <cp:revision>13</cp:revision>
  <dcterms:created xsi:type="dcterms:W3CDTF">2019-05-03T02:52:08Z</dcterms:created>
  <dcterms:modified xsi:type="dcterms:W3CDTF">2019-05-03T18:59:35Z</dcterms:modified>
</cp:coreProperties>
</file>