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848e0dbb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848e0dbb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848e0dbb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848e0dbb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848e0dbb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848e0dbb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848e0db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848e0db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848e0dbb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848e0dbb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848e0dbb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848e0dbb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848e0dbb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848e0dbb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848e0dbb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848e0dbb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Request for Study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OCU-Robot Communication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1.Robots are not yet full autonomous and therefore need to be remotely controlled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2. The goal of this study is to evaluate various solutions to the “communication” problem mainly in terms of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3. The station remotely controlling the robot is </a:t>
            </a:r>
            <a:r>
              <a:rPr lang="iw"/>
              <a:t>traditionally</a:t>
            </a:r>
            <a:r>
              <a:rPr lang="iw"/>
              <a:t> called OCU: Operation Center Unit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Assumptions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We will start with the following assumptions: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The robot and the OCU are using internally ROS2 and work within their respective domain ID.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Clearly the communication between the two ROS2 worlds is the target of the study.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setup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74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w"/>
              <a:t>We need two computers with a configurable network between them: it should be a delay box with the possibility to simulate various network failures but specifically very long delays.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379775" y="2571750"/>
            <a:ext cx="2040900" cy="889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ROBOT: ROS2 Humble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6030700" y="2571750"/>
            <a:ext cx="2040900" cy="889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OCU</a:t>
            </a:r>
            <a:r>
              <a:rPr lang="iw"/>
              <a:t>: ROS2 Humble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229100" y="2506350"/>
            <a:ext cx="1232700" cy="1020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/>
              <a:t>Network Failures Simulator</a:t>
            </a:r>
            <a:endParaRPr sz="1000"/>
          </a:p>
        </p:txBody>
      </p:sp>
      <p:sp>
        <p:nvSpPr>
          <p:cNvPr id="89" name="Google Shape;89;p16"/>
          <p:cNvSpPr/>
          <p:nvPr/>
        </p:nvSpPr>
        <p:spPr>
          <a:xfrm>
            <a:off x="3461650" y="3012625"/>
            <a:ext cx="840900" cy="138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404750" y="3012625"/>
            <a:ext cx="677700" cy="138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645225" y="3232950"/>
            <a:ext cx="277800" cy="294000"/>
          </a:xfrm>
          <a:prstGeom prst="octagon">
            <a:avLst>
              <a:gd fmla="val 29289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1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7483925" y="3232950"/>
            <a:ext cx="277800" cy="294000"/>
          </a:xfrm>
          <a:prstGeom prst="octagon">
            <a:avLst>
              <a:gd fmla="val 29289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2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064575" y="3301075"/>
            <a:ext cx="277800" cy="294000"/>
          </a:xfrm>
          <a:prstGeom prst="octagon">
            <a:avLst>
              <a:gd fmla="val 29289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116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robot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988325" y="775600"/>
            <a:ext cx="3649500" cy="3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1.The first set of tests will be done one a desktop station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2.Wireshark should be installed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3. For each set of tests, the </a:t>
            </a:r>
            <a:r>
              <a:rPr lang="iw"/>
              <a:t>following</a:t>
            </a:r>
            <a:r>
              <a:rPr lang="iw"/>
              <a:t> information should be stored:</a:t>
            </a:r>
            <a:endParaRPr/>
          </a:p>
          <a:p>
            <a:pPr indent="-334327" lvl="0" marL="9144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iw"/>
              <a:t>Bag file on the robot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w"/>
              <a:t>Logs and wireshark output when relevant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4. A second set of tests might be necessary to perform on the jetson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351075" y="1199125"/>
            <a:ext cx="4122900" cy="3437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51075" y="1502250"/>
            <a:ext cx="3273900" cy="831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Open Sans"/>
                <a:ea typeface="Open Sans"/>
                <a:cs typeface="Open Sans"/>
                <a:sym typeface="Open Sans"/>
              </a:rPr>
              <a:t>ROS2 Humble: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iw">
                <a:latin typeface="Open Sans"/>
                <a:ea typeface="Open Sans"/>
                <a:cs typeface="Open Sans"/>
                <a:sym typeface="Open Sans"/>
              </a:rPr>
              <a:t>Receives and sends topics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iw">
                <a:latin typeface="Open Sans"/>
                <a:ea typeface="Open Sans"/>
                <a:cs typeface="Open Sans"/>
                <a:sym typeface="Open Sans"/>
              </a:rPr>
              <a:t>Receives service request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571750" y="2571750"/>
            <a:ext cx="1796100" cy="400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Open Sans"/>
                <a:ea typeface="Open Sans"/>
                <a:cs typeface="Open Sans"/>
                <a:sym typeface="Open Sans"/>
              </a:rPr>
              <a:t>Interface Software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2645225" y="3232950"/>
            <a:ext cx="277800" cy="294000"/>
          </a:xfrm>
          <a:prstGeom prst="octagon">
            <a:avLst>
              <a:gd fmla="val 38211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116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OCU (Operational Central Unit)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988325" y="775600"/>
            <a:ext cx="3649500" cy="31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1.The OCU is a desktop station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2.Wireshark should be installed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3. For each set of tests, the following information should be stored: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Bag file on the OCU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Logs and wireshark output when relevant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351075" y="1199125"/>
            <a:ext cx="4122900" cy="3437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351075" y="1502250"/>
            <a:ext cx="3273900" cy="831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Open Sans"/>
                <a:ea typeface="Open Sans"/>
                <a:cs typeface="Open Sans"/>
                <a:sym typeface="Open Sans"/>
              </a:rPr>
              <a:t>ROS2 Humble: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iw">
                <a:latin typeface="Open Sans"/>
                <a:ea typeface="Open Sans"/>
                <a:cs typeface="Open Sans"/>
                <a:sym typeface="Open Sans"/>
              </a:rPr>
              <a:t>Receives and sends topics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iw">
                <a:latin typeface="Open Sans"/>
                <a:ea typeface="Open Sans"/>
                <a:cs typeface="Open Sans"/>
                <a:sym typeface="Open Sans"/>
              </a:rPr>
              <a:t>Sends service request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2571750" y="2571750"/>
            <a:ext cx="1796100" cy="400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Open Sans"/>
                <a:ea typeface="Open Sans"/>
                <a:cs typeface="Open Sans"/>
                <a:sym typeface="Open Sans"/>
              </a:rPr>
              <a:t>Interface Software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3624975" y="3902425"/>
            <a:ext cx="277800" cy="294000"/>
          </a:xfrm>
          <a:prstGeom prst="octagon">
            <a:avLst>
              <a:gd fmla="val 29289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network failure simulator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box between the OCU and the robot should implement the following </a:t>
            </a:r>
            <a:r>
              <a:rPr lang="iw"/>
              <a:t>functionality</a:t>
            </a:r>
            <a:r>
              <a:rPr lang="iw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Add latency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Change bandwidth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Lose packets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5162550" y="651725"/>
            <a:ext cx="277800" cy="294000"/>
          </a:xfrm>
          <a:prstGeom prst="octagon">
            <a:avLst>
              <a:gd fmla="val 29289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Scenarii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following scenarii will be executed: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iw"/>
              <a:t>Discovery elimination</a:t>
            </a:r>
            <a:r>
              <a:rPr lang="iw"/>
              <a:t>: we know beforehand the exact addresses and configuration of each end-point of the setup and we don’t want any propagation of any packets related to discovery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iw"/>
              <a:t>Options: 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iw"/>
              <a:t>Unicast-based discovery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iw"/>
              <a:t>Centralized discovery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iw"/>
              <a:t>zenoh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iw"/>
              <a:t>Processus: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iw"/>
              <a:t>Turn on robot: capture packets issued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iw"/>
              <a:t>Turn on OCU: capture issued packets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iw"/>
              <a:t>Turn off/on each one and examine behavior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iw"/>
              <a:t>Check if a steady state can be reach where without any activity, you don’t have any activity on the network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Scenarii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iw"/>
              <a:t>Reliability</a:t>
            </a:r>
            <a:r>
              <a:rPr lang="iw"/>
              <a:t>: we will send topics and check if and how packets are lost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w"/>
              <a:t>Processus: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iw"/>
              <a:t>From the OCU: run chatter (topic send /chatter)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w"/>
              <a:t>On the robot: check the way it arrives:timing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w"/>
              <a:t>Do the same with service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iw"/>
              <a:t>From the robot: run chatter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w"/>
              <a:t>On the OCU: records the way packets arrive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iw"/>
              <a:t>Check CPU consumption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w"/>
              <a:t>Data set: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iw"/>
              <a:t>The size of the data sent will change progressively from 1 byte to the size of a point cloud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iw"/>
              <a:t>The </a:t>
            </a:r>
            <a:r>
              <a:rPr lang="iw"/>
              <a:t>frequency</a:t>
            </a:r>
            <a:r>
              <a:rPr lang="iw"/>
              <a:t> will change accordingly from 50 to 10 Hz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w"/>
              <a:t>QOS: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iw"/>
              <a:t>Activating </a:t>
            </a:r>
            <a:r>
              <a:rPr lang="iw"/>
              <a:t>appropriate</a:t>
            </a:r>
            <a:r>
              <a:rPr lang="iw"/>
              <a:t> QOS can be a game changer so should be studied.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