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7" r:id="rId5"/>
    <p:sldId id="316" r:id="rId6"/>
    <p:sldId id="258" r:id="rId7"/>
    <p:sldId id="308" r:id="rId8"/>
    <p:sldId id="309" r:id="rId9"/>
    <p:sldId id="310" r:id="rId10"/>
    <p:sldId id="311" r:id="rId11"/>
    <p:sldId id="263" r:id="rId12"/>
    <p:sldId id="312" r:id="rId13"/>
    <p:sldId id="264" r:id="rId14"/>
    <p:sldId id="313" r:id="rId15"/>
    <p:sldId id="261" r:id="rId16"/>
    <p:sldId id="314" r:id="rId17"/>
    <p:sldId id="315" r:id="rId18"/>
    <p:sldId id="268" r:id="rId19"/>
    <p:sldId id="317" r:id="rId20"/>
    <p:sldId id="320" r:id="rId21"/>
    <p:sldId id="321" r:id="rId22"/>
    <p:sldId id="322" r:id="rId23"/>
    <p:sldId id="318" r:id="rId24"/>
    <p:sldId id="327" r:id="rId25"/>
    <p:sldId id="325" r:id="rId26"/>
    <p:sldId id="330" r:id="rId27"/>
    <p:sldId id="326" r:id="rId28"/>
    <p:sldId id="323" r:id="rId29"/>
    <p:sldId id="324" r:id="rId30"/>
    <p:sldId id="329" r:id="rId31"/>
    <p:sldId id="332" r:id="rId32"/>
    <p:sldId id="331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FFFF"/>
    <a:srgbClr val="FF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859D5-BBF6-4D36-82F6-C50EB2449BF9}" v="160" dt="2024-07-17T16:18:4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a Sharma" userId="95848495-eda9-4651-ac83-1c20846066d2" providerId="ADAL" clId="{E0E859D5-BBF6-4D36-82F6-C50EB2449BF9}"/>
    <pc:docChg chg="undo custSel addSld delSld modSld sldOrd">
      <pc:chgData name="Esha Sharma" userId="95848495-eda9-4651-ac83-1c20846066d2" providerId="ADAL" clId="{E0E859D5-BBF6-4D36-82F6-C50EB2449BF9}" dt="2024-07-17T16:28:25.839" v="4525" actId="1076"/>
      <pc:docMkLst>
        <pc:docMk/>
      </pc:docMkLst>
      <pc:sldChg chg="addSp delSp modSp mod">
        <pc:chgData name="Esha Sharma" userId="95848495-eda9-4651-ac83-1c20846066d2" providerId="ADAL" clId="{E0E859D5-BBF6-4D36-82F6-C50EB2449BF9}" dt="2024-07-16T15:01:51.150" v="225" actId="478"/>
        <pc:sldMkLst>
          <pc:docMk/>
          <pc:sldMk cId="0" sldId="257"/>
        </pc:sldMkLst>
        <pc:spChg chg="mod">
          <ac:chgData name="Esha Sharma" userId="95848495-eda9-4651-ac83-1c20846066d2" providerId="ADAL" clId="{E0E859D5-BBF6-4D36-82F6-C50EB2449BF9}" dt="2024-07-12T19:28:56.640" v="14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Esha Sharma" userId="95848495-eda9-4651-ac83-1c20846066d2" providerId="ADAL" clId="{E0E859D5-BBF6-4D36-82F6-C50EB2449BF9}" dt="2024-07-12T19:28:50.648" v="1" actId="478"/>
          <ac:spMkLst>
            <pc:docMk/>
            <pc:sldMk cId="0" sldId="257"/>
            <ac:spMk id="6" creationId="{23A97CD4-2B4B-F571-4D49-D38A14C4A13C}"/>
          </ac:spMkLst>
        </pc:spChg>
        <pc:graphicFrameChg chg="add del mod">
          <ac:chgData name="Esha Sharma" userId="95848495-eda9-4651-ac83-1c20846066d2" providerId="ADAL" clId="{E0E859D5-BBF6-4D36-82F6-C50EB2449BF9}" dt="2024-07-16T15:01:51.150" v="225" actId="478"/>
          <ac:graphicFrameMkLst>
            <pc:docMk/>
            <pc:sldMk cId="0" sldId="257"/>
            <ac:graphicFrameMk id="6" creationId="{90D6E076-4746-49DC-F237-4EDF42735F82}"/>
          </ac:graphicFrameMkLst>
        </pc:graphicFrameChg>
      </pc:sldChg>
      <pc:sldChg chg="modSp mod">
        <pc:chgData name="Esha Sharma" userId="95848495-eda9-4651-ac83-1c20846066d2" providerId="ADAL" clId="{E0E859D5-BBF6-4D36-82F6-C50EB2449BF9}" dt="2024-07-17T13:38:06.665" v="1441" actId="20577"/>
        <pc:sldMkLst>
          <pc:docMk/>
          <pc:sldMk cId="36496337" sldId="258"/>
        </pc:sldMkLst>
        <pc:spChg chg="mod">
          <ac:chgData name="Esha Sharma" userId="95848495-eda9-4651-ac83-1c20846066d2" providerId="ADAL" clId="{E0E859D5-BBF6-4D36-82F6-C50EB2449BF9}" dt="2024-07-17T13:38:06.665" v="1441" actId="20577"/>
          <ac:spMkLst>
            <pc:docMk/>
            <pc:sldMk cId="36496337" sldId="258"/>
            <ac:spMk id="2" creationId="{A2EBF07D-F31B-E7FC-E0C6-B88C2B155864}"/>
          </ac:spMkLst>
        </pc:spChg>
      </pc:sldChg>
      <pc:sldChg chg="addSp delSp modSp mod">
        <pc:chgData name="Esha Sharma" userId="95848495-eda9-4651-ac83-1c20846066d2" providerId="ADAL" clId="{E0E859D5-BBF6-4D36-82F6-C50EB2449BF9}" dt="2024-07-17T13:38:57.394" v="1468" actId="20577"/>
        <pc:sldMkLst>
          <pc:docMk/>
          <pc:sldMk cId="306033489" sldId="261"/>
        </pc:sldMkLst>
        <pc:spChg chg="mod">
          <ac:chgData name="Esha Sharma" userId="95848495-eda9-4651-ac83-1c20846066d2" providerId="ADAL" clId="{E0E859D5-BBF6-4D36-82F6-C50EB2449BF9}" dt="2024-07-17T13:38:57.394" v="1468" actId="20577"/>
          <ac:spMkLst>
            <pc:docMk/>
            <pc:sldMk cId="306033489" sldId="261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2T19:36:54.676" v="72" actId="20577"/>
          <ac:spMkLst>
            <pc:docMk/>
            <pc:sldMk cId="306033489" sldId="261"/>
            <ac:spMk id="3" creationId="{482A5CCF-E694-8ED9-8023-D1C4F91D4E9C}"/>
          </ac:spMkLst>
        </pc:spChg>
        <pc:picChg chg="del mod">
          <ac:chgData name="Esha Sharma" userId="95848495-eda9-4651-ac83-1c20846066d2" providerId="ADAL" clId="{E0E859D5-BBF6-4D36-82F6-C50EB2449BF9}" dt="2024-07-12T19:37:49.996" v="80" actId="478"/>
          <ac:picMkLst>
            <pc:docMk/>
            <pc:sldMk cId="306033489" sldId="261"/>
            <ac:picMk id="7" creationId="{CA42E84F-DD1F-1D89-1E96-01B1CFD507A2}"/>
          </ac:picMkLst>
        </pc:picChg>
        <pc:picChg chg="add mod">
          <ac:chgData name="Esha Sharma" userId="95848495-eda9-4651-ac83-1c20846066d2" providerId="ADAL" clId="{E0E859D5-BBF6-4D36-82F6-C50EB2449BF9}" dt="2024-07-12T19:37:36.711" v="78" actId="14100"/>
          <ac:picMkLst>
            <pc:docMk/>
            <pc:sldMk cId="306033489" sldId="261"/>
            <ac:picMk id="9" creationId="{E8C9A066-CBBE-1400-6A14-85E34F66081B}"/>
          </ac:picMkLst>
        </pc:picChg>
        <pc:picChg chg="del">
          <ac:chgData name="Esha Sharma" userId="95848495-eda9-4651-ac83-1c20846066d2" providerId="ADAL" clId="{E0E859D5-BBF6-4D36-82F6-C50EB2449BF9}" dt="2024-07-12T19:37:04.911" v="73" actId="478"/>
          <ac:picMkLst>
            <pc:docMk/>
            <pc:sldMk cId="306033489" sldId="261"/>
            <ac:picMk id="10" creationId="{B8E226B0-4A1A-1811-F9E0-32682D35E742}"/>
          </ac:picMkLst>
        </pc:picChg>
        <pc:picChg chg="del">
          <ac:chgData name="Esha Sharma" userId="95848495-eda9-4651-ac83-1c20846066d2" providerId="ADAL" clId="{E0E859D5-BBF6-4D36-82F6-C50EB2449BF9}" dt="2024-07-12T19:37:06.243" v="74" actId="478"/>
          <ac:picMkLst>
            <pc:docMk/>
            <pc:sldMk cId="306033489" sldId="261"/>
            <ac:picMk id="12" creationId="{09BD8AEB-F3A0-A12B-C1F7-DAB193C8AACA}"/>
          </ac:picMkLst>
        </pc:picChg>
        <pc:picChg chg="add mod">
          <ac:chgData name="Esha Sharma" userId="95848495-eda9-4651-ac83-1c20846066d2" providerId="ADAL" clId="{E0E859D5-BBF6-4D36-82F6-C50EB2449BF9}" dt="2024-07-12T19:38:06.368" v="83" actId="14100"/>
          <ac:picMkLst>
            <pc:docMk/>
            <pc:sldMk cId="306033489" sldId="261"/>
            <ac:picMk id="13" creationId="{56F5661B-45A4-146B-3059-9B1938D9FDDF}"/>
          </ac:picMkLst>
        </pc:picChg>
      </pc:sldChg>
      <pc:sldChg chg="modSp mod">
        <pc:chgData name="Esha Sharma" userId="95848495-eda9-4651-ac83-1c20846066d2" providerId="ADAL" clId="{E0E859D5-BBF6-4D36-82F6-C50EB2449BF9}" dt="2024-07-17T13:38:37.457" v="1456" actId="20577"/>
        <pc:sldMkLst>
          <pc:docMk/>
          <pc:sldMk cId="1295881675" sldId="263"/>
        </pc:sldMkLst>
        <pc:spChg chg="mod">
          <ac:chgData name="Esha Sharma" userId="95848495-eda9-4651-ac83-1c20846066d2" providerId="ADAL" clId="{E0E859D5-BBF6-4D36-82F6-C50EB2449BF9}" dt="2024-07-17T13:38:37.457" v="1456" actId="20577"/>
          <ac:spMkLst>
            <pc:docMk/>
            <pc:sldMk cId="1295881675" sldId="263"/>
            <ac:spMk id="2" creationId="{A2EBF07D-F31B-E7FC-E0C6-B88C2B155864}"/>
          </ac:spMkLst>
        </pc:spChg>
      </pc:sldChg>
      <pc:sldChg chg="addSp delSp modSp mod">
        <pc:chgData name="Esha Sharma" userId="95848495-eda9-4651-ac83-1c20846066d2" providerId="ADAL" clId="{E0E859D5-BBF6-4D36-82F6-C50EB2449BF9}" dt="2024-07-17T16:28:25.839" v="4525" actId="1076"/>
        <pc:sldMkLst>
          <pc:docMk/>
          <pc:sldMk cId="2171696375" sldId="264"/>
        </pc:sldMkLst>
        <pc:spChg chg="mod">
          <ac:chgData name="Esha Sharma" userId="95848495-eda9-4651-ac83-1c20846066d2" providerId="ADAL" clId="{E0E859D5-BBF6-4D36-82F6-C50EB2449BF9}" dt="2024-07-17T16:28:14.150" v="4524" actId="20577"/>
          <ac:spMkLst>
            <pc:docMk/>
            <pc:sldMk cId="2171696375" sldId="264"/>
            <ac:spMk id="3" creationId="{482A5CCF-E694-8ED9-8023-D1C4F91D4E9C}"/>
          </ac:spMkLst>
        </pc:spChg>
        <pc:spChg chg="mod">
          <ac:chgData name="Esha Sharma" userId="95848495-eda9-4651-ac83-1c20846066d2" providerId="ADAL" clId="{E0E859D5-BBF6-4D36-82F6-C50EB2449BF9}" dt="2024-07-17T13:38:48.718" v="1462" actId="20577"/>
          <ac:spMkLst>
            <pc:docMk/>
            <pc:sldMk cId="2171696375" sldId="264"/>
            <ac:spMk id="9" creationId="{6A89BD3D-2737-D013-B057-93A1000ED0B4}"/>
          </ac:spMkLst>
        </pc:spChg>
        <pc:picChg chg="add mod">
          <ac:chgData name="Esha Sharma" userId="95848495-eda9-4651-ac83-1c20846066d2" providerId="ADAL" clId="{E0E859D5-BBF6-4D36-82F6-C50EB2449BF9}" dt="2024-07-12T19:34:55.835" v="41" actId="14100"/>
          <ac:picMkLst>
            <pc:docMk/>
            <pc:sldMk cId="2171696375" sldId="264"/>
            <ac:picMk id="7" creationId="{ABEABF34-0233-C64A-59C4-290F81C5488E}"/>
          </ac:picMkLst>
        </pc:picChg>
        <pc:picChg chg="mod">
          <ac:chgData name="Esha Sharma" userId="95848495-eda9-4651-ac83-1c20846066d2" providerId="ADAL" clId="{E0E859D5-BBF6-4D36-82F6-C50EB2449BF9}" dt="2024-07-17T16:28:25.839" v="4525" actId="1076"/>
          <ac:picMkLst>
            <pc:docMk/>
            <pc:sldMk cId="2171696375" sldId="264"/>
            <ac:picMk id="10" creationId="{D49FD9F3-FB92-473C-8C49-D0C41AB553B1}"/>
          </ac:picMkLst>
        </pc:picChg>
        <pc:picChg chg="del">
          <ac:chgData name="Esha Sharma" userId="95848495-eda9-4651-ac83-1c20846066d2" providerId="ADAL" clId="{E0E859D5-BBF6-4D36-82F6-C50EB2449BF9}" dt="2024-07-12T19:34:39.608" v="37" actId="478"/>
          <ac:picMkLst>
            <pc:docMk/>
            <pc:sldMk cId="2171696375" sldId="264"/>
            <ac:picMk id="14" creationId="{C8779949-3EBA-1B51-C2DA-0E27EF2A2DC4}"/>
          </ac:picMkLst>
        </pc:picChg>
      </pc:sldChg>
      <pc:sldChg chg="addSp delSp modSp mod">
        <pc:chgData name="Esha Sharma" userId="95848495-eda9-4651-ac83-1c20846066d2" providerId="ADAL" clId="{E0E859D5-BBF6-4D36-82F6-C50EB2449BF9}" dt="2024-07-16T18:01:36.958" v="761" actId="1582"/>
        <pc:sldMkLst>
          <pc:docMk/>
          <pc:sldMk cId="742375111" sldId="268"/>
        </pc:sldMkLst>
        <pc:spChg chg="mod">
          <ac:chgData name="Esha Sharma" userId="95848495-eda9-4651-ac83-1c20846066d2" providerId="ADAL" clId="{E0E859D5-BBF6-4D36-82F6-C50EB2449BF9}" dt="2024-07-16T17:31:30.891" v="372" actId="20577"/>
          <ac:spMkLst>
            <pc:docMk/>
            <pc:sldMk cId="742375111" sldId="268"/>
            <ac:spMk id="3" creationId="{482A5CCF-E694-8ED9-8023-D1C4F91D4E9C}"/>
          </ac:spMkLst>
        </pc:spChg>
        <pc:spChg chg="add del mod">
          <ac:chgData name="Esha Sharma" userId="95848495-eda9-4651-ac83-1c20846066d2" providerId="ADAL" clId="{E0E859D5-BBF6-4D36-82F6-C50EB2449BF9}" dt="2024-07-16T17:33:08.151" v="413" actId="478"/>
          <ac:spMkLst>
            <pc:docMk/>
            <pc:sldMk cId="742375111" sldId="268"/>
            <ac:spMk id="11" creationId="{A9097777-37F5-F2F3-9C72-D4452F50AD48}"/>
          </ac:spMkLst>
        </pc:spChg>
        <pc:spChg chg="add del mod">
          <ac:chgData name="Esha Sharma" userId="95848495-eda9-4651-ac83-1c20846066d2" providerId="ADAL" clId="{E0E859D5-BBF6-4D36-82F6-C50EB2449BF9}" dt="2024-07-16T17:33:06.647" v="412" actId="478"/>
          <ac:spMkLst>
            <pc:docMk/>
            <pc:sldMk cId="742375111" sldId="268"/>
            <ac:spMk id="12" creationId="{921C22A0-0BBF-3E1C-7A53-ADBB7E544F03}"/>
          </ac:spMkLst>
        </pc:spChg>
        <pc:spChg chg="add del mod">
          <ac:chgData name="Esha Sharma" userId="95848495-eda9-4651-ac83-1c20846066d2" providerId="ADAL" clId="{E0E859D5-BBF6-4D36-82F6-C50EB2449BF9}" dt="2024-07-16T17:59:51.438" v="713" actId="478"/>
          <ac:spMkLst>
            <pc:docMk/>
            <pc:sldMk cId="742375111" sldId="268"/>
            <ac:spMk id="13" creationId="{5E573592-A7FA-2100-28ED-EAFE76F91FE3}"/>
          </ac:spMkLst>
        </pc:spChg>
        <pc:spChg chg="add del mod">
          <ac:chgData name="Esha Sharma" userId="95848495-eda9-4651-ac83-1c20846066d2" providerId="ADAL" clId="{E0E859D5-BBF6-4D36-82F6-C50EB2449BF9}" dt="2024-07-16T17:59:52.941" v="714" actId="478"/>
          <ac:spMkLst>
            <pc:docMk/>
            <pc:sldMk cId="742375111" sldId="268"/>
            <ac:spMk id="14" creationId="{1622B808-7977-A3AB-B882-CEBF16707356}"/>
          </ac:spMkLst>
        </pc:spChg>
        <pc:spChg chg="add mod">
          <ac:chgData name="Esha Sharma" userId="95848495-eda9-4651-ac83-1c20846066d2" providerId="ADAL" clId="{E0E859D5-BBF6-4D36-82F6-C50EB2449BF9}" dt="2024-07-16T18:01:36.958" v="761" actId="1582"/>
          <ac:spMkLst>
            <pc:docMk/>
            <pc:sldMk cId="742375111" sldId="268"/>
            <ac:spMk id="15" creationId="{BC2139C9-AFAA-DE3F-7750-FEBEAA6E09D5}"/>
          </ac:spMkLst>
        </pc:spChg>
        <pc:spChg chg="add mod">
          <ac:chgData name="Esha Sharma" userId="95848495-eda9-4651-ac83-1c20846066d2" providerId="ADAL" clId="{E0E859D5-BBF6-4D36-82F6-C50EB2449BF9}" dt="2024-07-16T18:01:36.958" v="761" actId="1582"/>
          <ac:spMkLst>
            <pc:docMk/>
            <pc:sldMk cId="742375111" sldId="268"/>
            <ac:spMk id="16" creationId="{EAD51DAD-E2DC-39F5-ADD7-5F30E6EDD972}"/>
          </ac:spMkLst>
        </pc:spChg>
        <pc:picChg chg="add mod">
          <ac:chgData name="Esha Sharma" userId="95848495-eda9-4651-ac83-1c20846066d2" providerId="ADAL" clId="{E0E859D5-BBF6-4D36-82F6-C50EB2449BF9}" dt="2024-07-16T17:32:46.578" v="405" actId="1036"/>
          <ac:picMkLst>
            <pc:docMk/>
            <pc:sldMk cId="742375111" sldId="268"/>
            <ac:picMk id="8" creationId="{5A7F6614-A767-80F8-A352-397F3F24D42C}"/>
          </ac:picMkLst>
        </pc:picChg>
        <pc:picChg chg="del">
          <ac:chgData name="Esha Sharma" userId="95848495-eda9-4651-ac83-1c20846066d2" providerId="ADAL" clId="{E0E859D5-BBF6-4D36-82F6-C50EB2449BF9}" dt="2024-07-12T19:43:18.321" v="139" actId="478"/>
          <ac:picMkLst>
            <pc:docMk/>
            <pc:sldMk cId="742375111" sldId="268"/>
            <ac:picMk id="8" creationId="{C4FA06CE-7E2B-A9E7-5750-1BF036D079CE}"/>
          </ac:picMkLst>
        </pc:picChg>
        <pc:picChg chg="add mod">
          <ac:chgData name="Esha Sharma" userId="95848495-eda9-4651-ac83-1c20846066d2" providerId="ADAL" clId="{E0E859D5-BBF6-4D36-82F6-C50EB2449BF9}" dt="2024-07-16T17:32:46.578" v="405" actId="1036"/>
          <ac:picMkLst>
            <pc:docMk/>
            <pc:sldMk cId="742375111" sldId="268"/>
            <ac:picMk id="10" creationId="{4FF40909-91CE-5C50-098A-B00C0789DCF6}"/>
          </ac:picMkLst>
        </pc:picChg>
        <pc:picChg chg="del">
          <ac:chgData name="Esha Sharma" userId="95848495-eda9-4651-ac83-1c20846066d2" providerId="ADAL" clId="{E0E859D5-BBF6-4D36-82F6-C50EB2449BF9}" dt="2024-07-12T19:43:19.332" v="140" actId="478"/>
          <ac:picMkLst>
            <pc:docMk/>
            <pc:sldMk cId="742375111" sldId="268"/>
            <ac:picMk id="10" creationId="{76DD2ADB-D90F-8746-72E1-C3813D6C189F}"/>
          </ac:picMkLst>
        </pc:picChg>
      </pc:sldChg>
      <pc:sldChg chg="del">
        <pc:chgData name="Esha Sharma" userId="95848495-eda9-4651-ac83-1c20846066d2" providerId="ADAL" clId="{E0E859D5-BBF6-4D36-82F6-C50EB2449BF9}" dt="2024-07-17T15:13:20.336" v="3814" actId="47"/>
        <pc:sldMkLst>
          <pc:docMk/>
          <pc:sldMk cId="3527048404" sldId="271"/>
        </pc:sldMkLst>
      </pc:sldChg>
      <pc:sldChg chg="del">
        <pc:chgData name="Esha Sharma" userId="95848495-eda9-4651-ac83-1c20846066d2" providerId="ADAL" clId="{E0E859D5-BBF6-4D36-82F6-C50EB2449BF9}" dt="2024-07-17T15:13:21.492" v="3815" actId="47"/>
        <pc:sldMkLst>
          <pc:docMk/>
          <pc:sldMk cId="2084598102" sldId="272"/>
        </pc:sldMkLst>
      </pc:sldChg>
      <pc:sldChg chg="del">
        <pc:chgData name="Esha Sharma" userId="95848495-eda9-4651-ac83-1c20846066d2" providerId="ADAL" clId="{E0E859D5-BBF6-4D36-82F6-C50EB2449BF9}" dt="2024-07-17T15:13:22.798" v="3816" actId="47"/>
        <pc:sldMkLst>
          <pc:docMk/>
          <pc:sldMk cId="705977489" sldId="273"/>
        </pc:sldMkLst>
      </pc:sldChg>
      <pc:sldChg chg="del">
        <pc:chgData name="Esha Sharma" userId="95848495-eda9-4651-ac83-1c20846066d2" providerId="ADAL" clId="{E0E859D5-BBF6-4D36-82F6-C50EB2449BF9}" dt="2024-07-17T15:13:25.294" v="3818" actId="47"/>
        <pc:sldMkLst>
          <pc:docMk/>
          <pc:sldMk cId="262691052" sldId="276"/>
        </pc:sldMkLst>
      </pc:sldChg>
      <pc:sldChg chg="del">
        <pc:chgData name="Esha Sharma" userId="95848495-eda9-4651-ac83-1c20846066d2" providerId="ADAL" clId="{E0E859D5-BBF6-4D36-82F6-C50EB2449BF9}" dt="2024-07-17T15:13:26.105" v="3819" actId="47"/>
        <pc:sldMkLst>
          <pc:docMk/>
          <pc:sldMk cId="710957154" sldId="277"/>
        </pc:sldMkLst>
      </pc:sldChg>
      <pc:sldChg chg="del">
        <pc:chgData name="Esha Sharma" userId="95848495-eda9-4651-ac83-1c20846066d2" providerId="ADAL" clId="{E0E859D5-BBF6-4D36-82F6-C50EB2449BF9}" dt="2024-07-17T15:13:26.923" v="3820" actId="47"/>
        <pc:sldMkLst>
          <pc:docMk/>
          <pc:sldMk cId="916502062" sldId="278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445942261" sldId="281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711664878" sldId="282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489337159" sldId="283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1951168688" sldId="286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027411968" sldId="287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133530064" sldId="288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258046581" sldId="289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328585123" sldId="290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231446587" sldId="291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4066030992" sldId="292"/>
        </pc:sldMkLst>
      </pc:sldChg>
      <pc:sldChg chg="del">
        <pc:chgData name="Esha Sharma" userId="95848495-eda9-4651-ac83-1c20846066d2" providerId="ADAL" clId="{E0E859D5-BBF6-4D36-82F6-C50EB2449BF9}" dt="2024-07-17T15:13:13.347" v="3813" actId="47"/>
        <pc:sldMkLst>
          <pc:docMk/>
          <pc:sldMk cId="1254708389" sldId="294"/>
        </pc:sldMkLst>
      </pc:sldChg>
      <pc:sldChg chg="del">
        <pc:chgData name="Esha Sharma" userId="95848495-eda9-4651-ac83-1c20846066d2" providerId="ADAL" clId="{E0E859D5-BBF6-4D36-82F6-C50EB2449BF9}" dt="2024-07-17T15:13:12.168" v="3812" actId="47"/>
        <pc:sldMkLst>
          <pc:docMk/>
          <pc:sldMk cId="4237884323" sldId="295"/>
        </pc:sldMkLst>
      </pc:sldChg>
      <pc:sldChg chg="del">
        <pc:chgData name="Esha Sharma" userId="95848495-eda9-4651-ac83-1c20846066d2" providerId="ADAL" clId="{E0E859D5-BBF6-4D36-82F6-C50EB2449BF9}" dt="2024-07-17T15:13:09.744" v="3811" actId="47"/>
        <pc:sldMkLst>
          <pc:docMk/>
          <pc:sldMk cId="3281350671" sldId="296"/>
        </pc:sldMkLst>
      </pc:sldChg>
      <pc:sldChg chg="modSp mod">
        <pc:chgData name="Esha Sharma" userId="95848495-eda9-4651-ac83-1c20846066d2" providerId="ADAL" clId="{E0E859D5-BBF6-4D36-82F6-C50EB2449BF9}" dt="2024-07-17T16:27:28.786" v="4520" actId="20577"/>
        <pc:sldMkLst>
          <pc:docMk/>
          <pc:sldMk cId="3042911258" sldId="298"/>
        </pc:sldMkLst>
        <pc:spChg chg="mod">
          <ac:chgData name="Esha Sharma" userId="95848495-eda9-4651-ac83-1c20846066d2" providerId="ADAL" clId="{E0E859D5-BBF6-4D36-82F6-C50EB2449BF9}" dt="2024-07-17T16:27:28.786" v="4520" actId="20577"/>
          <ac:spMkLst>
            <pc:docMk/>
            <pc:sldMk cId="3042911258" sldId="298"/>
            <ac:spMk id="3" creationId="{482A5CCF-E694-8ED9-8023-D1C4F91D4E9C}"/>
          </ac:spMkLst>
        </pc:spChg>
      </pc:sldChg>
      <pc:sldChg chg="del">
        <pc:chgData name="Esha Sharma" userId="95848495-eda9-4651-ac83-1c20846066d2" providerId="ADAL" clId="{E0E859D5-BBF6-4D36-82F6-C50EB2449BF9}" dt="2024-07-17T16:26:58.874" v="4447" actId="47"/>
        <pc:sldMkLst>
          <pc:docMk/>
          <pc:sldMk cId="2747683793" sldId="299"/>
        </pc:sldMkLst>
      </pc:sldChg>
      <pc:sldChg chg="modSp del mod">
        <pc:chgData name="Esha Sharma" userId="95848495-eda9-4651-ac83-1c20846066d2" providerId="ADAL" clId="{E0E859D5-BBF6-4D36-82F6-C50EB2449BF9}" dt="2024-07-17T16:26:57.145" v="4446" actId="47"/>
        <pc:sldMkLst>
          <pc:docMk/>
          <pc:sldMk cId="3082517889" sldId="300"/>
        </pc:sldMkLst>
        <pc:spChg chg="mod">
          <ac:chgData name="Esha Sharma" userId="95848495-eda9-4651-ac83-1c20846066d2" providerId="ADAL" clId="{E0E859D5-BBF6-4D36-82F6-C50EB2449BF9}" dt="2024-07-17T16:26:51.379" v="4445" actId="20577"/>
          <ac:spMkLst>
            <pc:docMk/>
            <pc:sldMk cId="3082517889" sldId="300"/>
            <ac:spMk id="3" creationId="{482A5CCF-E694-8ED9-8023-D1C4F91D4E9C}"/>
          </ac:spMkLst>
        </pc:spChg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3710945239" sldId="302"/>
        </pc:sldMkLst>
      </pc:sldChg>
      <pc:sldChg chg="del">
        <pc:chgData name="Esha Sharma" userId="95848495-eda9-4651-ac83-1c20846066d2" providerId="ADAL" clId="{E0E859D5-BBF6-4D36-82F6-C50EB2449BF9}" dt="2024-07-17T15:13:34.475" v="3821" actId="47"/>
        <pc:sldMkLst>
          <pc:docMk/>
          <pc:sldMk cId="834502686" sldId="303"/>
        </pc:sldMkLst>
      </pc:sldChg>
      <pc:sldChg chg="del">
        <pc:chgData name="Esha Sharma" userId="95848495-eda9-4651-ac83-1c20846066d2" providerId="ADAL" clId="{E0E859D5-BBF6-4D36-82F6-C50EB2449BF9}" dt="2024-07-17T15:13:24.182" v="3817" actId="47"/>
        <pc:sldMkLst>
          <pc:docMk/>
          <pc:sldMk cId="1869122024" sldId="304"/>
        </pc:sldMkLst>
      </pc:sldChg>
      <pc:sldChg chg="modSp del mod">
        <pc:chgData name="Esha Sharma" userId="95848495-eda9-4651-ac83-1c20846066d2" providerId="ADAL" clId="{E0E859D5-BBF6-4D36-82F6-C50EB2449BF9}" dt="2024-07-16T17:27:40" v="253" actId="47"/>
        <pc:sldMkLst>
          <pc:docMk/>
          <pc:sldMk cId="3930154352" sldId="305"/>
        </pc:sldMkLst>
        <pc:spChg chg="mod">
          <ac:chgData name="Esha Sharma" userId="95848495-eda9-4651-ac83-1c20846066d2" providerId="ADAL" clId="{E0E859D5-BBF6-4D36-82F6-C50EB2449BF9}" dt="2024-07-12T19:45:25.474" v="185" actId="20577"/>
          <ac:spMkLst>
            <pc:docMk/>
            <pc:sldMk cId="3930154352" sldId="305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2T19:46:41.573" v="221"/>
          <ac:spMkLst>
            <pc:docMk/>
            <pc:sldMk cId="3930154352" sldId="305"/>
            <ac:spMk id="26" creationId="{788D80A3-503A-400A-9D7F-99EC3CE0654D}"/>
          </ac:spMkLst>
        </pc:spChg>
        <pc:graphicFrameChg chg="mod">
          <ac:chgData name="Esha Sharma" userId="95848495-eda9-4651-ac83-1c20846066d2" providerId="ADAL" clId="{E0E859D5-BBF6-4D36-82F6-C50EB2449BF9}" dt="2024-07-12T19:44:20.141" v="163" actId="20577"/>
          <ac:graphicFrameMkLst>
            <pc:docMk/>
            <pc:sldMk cId="3930154352" sldId="305"/>
            <ac:graphicFrameMk id="27" creationId="{81AA7565-28A9-DC91-C17F-A18C875FF92B}"/>
          </ac:graphicFrameMkLst>
        </pc:graphicFrameChg>
      </pc:sldChg>
      <pc:sldChg chg="add del">
        <pc:chgData name="Esha Sharma" userId="95848495-eda9-4651-ac83-1c20846066d2" providerId="ADAL" clId="{E0E859D5-BBF6-4D36-82F6-C50EB2449BF9}" dt="2024-07-12T19:44:58.982" v="178" actId="47"/>
        <pc:sldMkLst>
          <pc:docMk/>
          <pc:sldMk cId="1777578083" sldId="306"/>
        </pc:sldMkLst>
      </pc:sldChg>
      <pc:sldChg chg="del">
        <pc:chgData name="Esha Sharma" userId="95848495-eda9-4651-ac83-1c20846066d2" providerId="ADAL" clId="{E0E859D5-BBF6-4D36-82F6-C50EB2449BF9}" dt="2024-07-16T15:32:11.708" v="251" actId="47"/>
        <pc:sldMkLst>
          <pc:docMk/>
          <pc:sldMk cId="3928869146" sldId="307"/>
        </pc:sldMkLst>
      </pc:sldChg>
      <pc:sldChg chg="modSp mod">
        <pc:chgData name="Esha Sharma" userId="95848495-eda9-4651-ac83-1c20846066d2" providerId="ADAL" clId="{E0E859D5-BBF6-4D36-82F6-C50EB2449BF9}" dt="2024-07-17T13:38:10.719" v="1444" actId="20577"/>
        <pc:sldMkLst>
          <pc:docMk/>
          <pc:sldMk cId="2305668037" sldId="308"/>
        </pc:sldMkLst>
        <pc:spChg chg="mod">
          <ac:chgData name="Esha Sharma" userId="95848495-eda9-4651-ac83-1c20846066d2" providerId="ADAL" clId="{E0E859D5-BBF6-4D36-82F6-C50EB2449BF9}" dt="2024-07-17T13:38:10.719" v="1444" actId="20577"/>
          <ac:spMkLst>
            <pc:docMk/>
            <pc:sldMk cId="2305668037" sldId="308"/>
            <ac:spMk id="2" creationId="{AB0F63A1-5716-343C-D9DE-18555078D1C0}"/>
          </ac:spMkLst>
        </pc:spChg>
      </pc:sldChg>
      <pc:sldChg chg="modSp mod">
        <pc:chgData name="Esha Sharma" userId="95848495-eda9-4651-ac83-1c20846066d2" providerId="ADAL" clId="{E0E859D5-BBF6-4D36-82F6-C50EB2449BF9}" dt="2024-07-17T13:38:28.350" v="1447" actId="20577"/>
        <pc:sldMkLst>
          <pc:docMk/>
          <pc:sldMk cId="3877248226" sldId="309"/>
        </pc:sldMkLst>
        <pc:spChg chg="mod">
          <ac:chgData name="Esha Sharma" userId="95848495-eda9-4651-ac83-1c20846066d2" providerId="ADAL" clId="{E0E859D5-BBF6-4D36-82F6-C50EB2449BF9}" dt="2024-07-17T13:38:28.350" v="1447" actId="20577"/>
          <ac:spMkLst>
            <pc:docMk/>
            <pc:sldMk cId="3877248226" sldId="309"/>
            <ac:spMk id="2" creationId="{73A2A17D-B117-A021-BF51-5D0E2DE87460}"/>
          </ac:spMkLst>
        </pc:spChg>
      </pc:sldChg>
      <pc:sldChg chg="modSp mod">
        <pc:chgData name="Esha Sharma" userId="95848495-eda9-4651-ac83-1c20846066d2" providerId="ADAL" clId="{E0E859D5-BBF6-4D36-82F6-C50EB2449BF9}" dt="2024-07-17T13:38:31.721" v="1450" actId="20577"/>
        <pc:sldMkLst>
          <pc:docMk/>
          <pc:sldMk cId="1854579036" sldId="310"/>
        </pc:sldMkLst>
        <pc:spChg chg="mod">
          <ac:chgData name="Esha Sharma" userId="95848495-eda9-4651-ac83-1c20846066d2" providerId="ADAL" clId="{E0E859D5-BBF6-4D36-82F6-C50EB2449BF9}" dt="2024-07-17T13:38:31.721" v="1450" actId="20577"/>
          <ac:spMkLst>
            <pc:docMk/>
            <pc:sldMk cId="1854579036" sldId="310"/>
            <ac:spMk id="2" creationId="{C542E4B3-42AC-6083-3CC9-05054E2533C5}"/>
          </ac:spMkLst>
        </pc:spChg>
      </pc:sldChg>
      <pc:sldChg chg="modSp mod">
        <pc:chgData name="Esha Sharma" userId="95848495-eda9-4651-ac83-1c20846066d2" providerId="ADAL" clId="{E0E859D5-BBF6-4D36-82F6-C50EB2449BF9}" dt="2024-07-17T13:38:34.372" v="1453" actId="20577"/>
        <pc:sldMkLst>
          <pc:docMk/>
          <pc:sldMk cId="275270583" sldId="311"/>
        </pc:sldMkLst>
        <pc:spChg chg="mod">
          <ac:chgData name="Esha Sharma" userId="95848495-eda9-4651-ac83-1c20846066d2" providerId="ADAL" clId="{E0E859D5-BBF6-4D36-82F6-C50EB2449BF9}" dt="2024-07-17T13:38:34.372" v="1453" actId="20577"/>
          <ac:spMkLst>
            <pc:docMk/>
            <pc:sldMk cId="275270583" sldId="311"/>
            <ac:spMk id="2" creationId="{81A9307A-0AA9-CD6C-6E95-7E8E5E913835}"/>
          </ac:spMkLst>
        </pc:spChg>
      </pc:sldChg>
      <pc:sldChg chg="modSp mod">
        <pc:chgData name="Esha Sharma" userId="95848495-eda9-4651-ac83-1c20846066d2" providerId="ADAL" clId="{E0E859D5-BBF6-4D36-82F6-C50EB2449BF9}" dt="2024-07-17T13:38:40.019" v="1459" actId="20577"/>
        <pc:sldMkLst>
          <pc:docMk/>
          <pc:sldMk cId="2943946084" sldId="312"/>
        </pc:sldMkLst>
        <pc:spChg chg="mod">
          <ac:chgData name="Esha Sharma" userId="95848495-eda9-4651-ac83-1c20846066d2" providerId="ADAL" clId="{E0E859D5-BBF6-4D36-82F6-C50EB2449BF9}" dt="2024-07-17T13:38:40.019" v="1459" actId="20577"/>
          <ac:spMkLst>
            <pc:docMk/>
            <pc:sldMk cId="2943946084" sldId="312"/>
            <ac:spMk id="10" creationId="{079A8A99-01A3-A6FC-8176-C8E69F5B8340}"/>
          </ac:spMkLst>
        </pc:spChg>
      </pc:sldChg>
      <pc:sldChg chg="modSp mod">
        <pc:chgData name="Esha Sharma" userId="95848495-eda9-4651-ac83-1c20846066d2" providerId="ADAL" clId="{E0E859D5-BBF6-4D36-82F6-C50EB2449BF9}" dt="2024-07-17T13:38:54.069" v="1465" actId="20577"/>
        <pc:sldMkLst>
          <pc:docMk/>
          <pc:sldMk cId="2804580429" sldId="313"/>
        </pc:sldMkLst>
        <pc:spChg chg="mod">
          <ac:chgData name="Esha Sharma" userId="95848495-eda9-4651-ac83-1c20846066d2" providerId="ADAL" clId="{E0E859D5-BBF6-4D36-82F6-C50EB2449BF9}" dt="2024-07-17T13:38:54.069" v="1465" actId="20577"/>
          <ac:spMkLst>
            <pc:docMk/>
            <pc:sldMk cId="2804580429" sldId="313"/>
            <ac:spMk id="9" creationId="{6A89BD3D-2737-D013-B057-93A1000ED0B4}"/>
          </ac:spMkLst>
        </pc:spChg>
      </pc:sldChg>
      <pc:sldChg chg="addSp delSp modSp mod">
        <pc:chgData name="Esha Sharma" userId="95848495-eda9-4651-ac83-1c20846066d2" providerId="ADAL" clId="{E0E859D5-BBF6-4D36-82F6-C50EB2449BF9}" dt="2024-07-17T13:39:01.008" v="1471" actId="20577"/>
        <pc:sldMkLst>
          <pc:docMk/>
          <pc:sldMk cId="753403869" sldId="314"/>
        </pc:sldMkLst>
        <pc:spChg chg="mod">
          <ac:chgData name="Esha Sharma" userId="95848495-eda9-4651-ac83-1c20846066d2" providerId="ADAL" clId="{E0E859D5-BBF6-4D36-82F6-C50EB2449BF9}" dt="2024-07-17T13:39:01.008" v="1471" actId="20577"/>
          <ac:spMkLst>
            <pc:docMk/>
            <pc:sldMk cId="753403869" sldId="314"/>
            <ac:spMk id="2" creationId="{A2EBF07D-F31B-E7FC-E0C6-B88C2B155864}"/>
          </ac:spMkLst>
        </pc:spChg>
        <pc:spChg chg="mod ord">
          <ac:chgData name="Esha Sharma" userId="95848495-eda9-4651-ac83-1c20846066d2" providerId="ADAL" clId="{E0E859D5-BBF6-4D36-82F6-C50EB2449BF9}" dt="2024-07-12T19:40:49.423" v="102" actId="1076"/>
          <ac:spMkLst>
            <pc:docMk/>
            <pc:sldMk cId="753403869" sldId="314"/>
            <ac:spMk id="17" creationId="{A08AAE8D-93B9-6A27-9DC0-9FF2A14468E2}"/>
          </ac:spMkLst>
        </pc:spChg>
        <pc:spChg chg="mod">
          <ac:chgData name="Esha Sharma" userId="95848495-eda9-4651-ac83-1c20846066d2" providerId="ADAL" clId="{E0E859D5-BBF6-4D36-82F6-C50EB2449BF9}" dt="2024-07-12T19:42:35.319" v="137" actId="14100"/>
          <ac:spMkLst>
            <pc:docMk/>
            <pc:sldMk cId="753403869" sldId="314"/>
            <ac:spMk id="18" creationId="{C4AC39CC-F688-B7CB-2869-A139527739B4}"/>
          </ac:spMkLst>
        </pc:spChg>
        <pc:spChg chg="mod ord">
          <ac:chgData name="Esha Sharma" userId="95848495-eda9-4651-ac83-1c20846066d2" providerId="ADAL" clId="{E0E859D5-BBF6-4D36-82F6-C50EB2449BF9}" dt="2024-07-12T19:40:55.862" v="116" actId="1038"/>
          <ac:spMkLst>
            <pc:docMk/>
            <pc:sldMk cId="753403869" sldId="314"/>
            <ac:spMk id="21" creationId="{E4676A6D-6AB3-EBB1-5DDC-6BA4682AEE65}"/>
          </ac:spMkLst>
        </pc:spChg>
        <pc:picChg chg="add mod">
          <ac:chgData name="Esha Sharma" userId="95848495-eda9-4651-ac83-1c20846066d2" providerId="ADAL" clId="{E0E859D5-BBF6-4D36-82F6-C50EB2449BF9}" dt="2024-07-12T19:40:45.901" v="101" actId="1076"/>
          <ac:picMkLst>
            <pc:docMk/>
            <pc:sldMk cId="753403869" sldId="314"/>
            <ac:picMk id="8" creationId="{D042B007-1140-48D4-6305-F7A0CFAEA3BE}"/>
          </ac:picMkLst>
        </pc:picChg>
        <pc:picChg chg="add del mod">
          <ac:chgData name="Esha Sharma" userId="95848495-eda9-4651-ac83-1c20846066d2" providerId="ADAL" clId="{E0E859D5-BBF6-4D36-82F6-C50EB2449BF9}" dt="2024-07-12T19:41:53.952" v="124" actId="22"/>
          <ac:picMkLst>
            <pc:docMk/>
            <pc:sldMk cId="753403869" sldId="314"/>
            <ac:picMk id="11" creationId="{386DA3D5-3B82-D9E6-33CC-B9F2327B8996}"/>
          </ac:picMkLst>
        </pc:picChg>
        <pc:picChg chg="del">
          <ac:chgData name="Esha Sharma" userId="95848495-eda9-4651-ac83-1c20846066d2" providerId="ADAL" clId="{E0E859D5-BBF6-4D36-82F6-C50EB2449BF9}" dt="2024-07-12T19:38:26.116" v="84" actId="478"/>
          <ac:picMkLst>
            <pc:docMk/>
            <pc:sldMk cId="753403869" sldId="314"/>
            <ac:picMk id="13" creationId="{B4A41772-154D-D3B8-1AA5-A0219A66D6D3}"/>
          </ac:picMkLst>
        </pc:picChg>
        <pc:picChg chg="add mod ord">
          <ac:chgData name="Esha Sharma" userId="95848495-eda9-4651-ac83-1c20846066d2" providerId="ADAL" clId="{E0E859D5-BBF6-4D36-82F6-C50EB2449BF9}" dt="2024-07-12T19:42:28.748" v="131" actId="1076"/>
          <ac:picMkLst>
            <pc:docMk/>
            <pc:sldMk cId="753403869" sldId="314"/>
            <ac:picMk id="14" creationId="{C98306D3-CD74-61E2-10B1-BA38D66993BB}"/>
          </ac:picMkLst>
        </pc:picChg>
        <pc:picChg chg="del">
          <ac:chgData name="Esha Sharma" userId="95848495-eda9-4651-ac83-1c20846066d2" providerId="ADAL" clId="{E0E859D5-BBF6-4D36-82F6-C50EB2449BF9}" dt="2024-07-12T19:42:18.574" v="128" actId="478"/>
          <ac:picMkLst>
            <pc:docMk/>
            <pc:sldMk cId="753403869" sldId="314"/>
            <ac:picMk id="15" creationId="{38180687-9247-554A-9DDD-AD69F278EE73}"/>
          </ac:picMkLst>
        </pc:picChg>
      </pc:sldChg>
      <pc:sldChg chg="addSp delSp modSp add mod setBg delDesignElem">
        <pc:chgData name="Esha Sharma" userId="95848495-eda9-4651-ac83-1c20846066d2" providerId="ADAL" clId="{E0E859D5-BBF6-4D36-82F6-C50EB2449BF9}" dt="2024-07-17T14:32:14.646" v="2636" actId="20577"/>
        <pc:sldMkLst>
          <pc:docMk/>
          <pc:sldMk cId="4163365200" sldId="315"/>
        </pc:sldMkLst>
        <pc:spChg chg="mod">
          <ac:chgData name="Esha Sharma" userId="95848495-eda9-4651-ac83-1c20846066d2" providerId="ADAL" clId="{E0E859D5-BBF6-4D36-82F6-C50EB2449BF9}" dt="2024-07-17T13:51:59.132" v="1810" actId="20577"/>
          <ac:spMkLst>
            <pc:docMk/>
            <pc:sldMk cId="4163365200" sldId="315"/>
            <ac:spMk id="2" creationId="{A2EBF07D-F31B-E7FC-E0C6-B88C2B155864}"/>
          </ac:spMkLst>
        </pc:spChg>
        <pc:spChg chg="add mod ord">
          <ac:chgData name="Esha Sharma" userId="95848495-eda9-4651-ac83-1c20846066d2" providerId="ADAL" clId="{E0E859D5-BBF6-4D36-82F6-C50EB2449BF9}" dt="2024-07-12T19:46:50.171" v="223" actId="13244"/>
          <ac:spMkLst>
            <pc:docMk/>
            <pc:sldMk cId="4163365200" sldId="315"/>
            <ac:spMk id="3" creationId="{AEFBA7BE-A05F-9067-8C78-D96DFDD7CE60}"/>
          </ac:spMkLst>
        </pc:spChg>
        <pc:spChg chg="del">
          <ac:chgData name="Esha Sharma" userId="95848495-eda9-4651-ac83-1c20846066d2" providerId="ADAL" clId="{E0E859D5-BBF6-4D36-82F6-C50EB2449BF9}" dt="2024-07-12T19:44:47.165" v="175"/>
          <ac:spMkLst>
            <pc:docMk/>
            <pc:sldMk cId="4163365200" sldId="315"/>
            <ac:spMk id="26" creationId="{788D80A3-503A-400A-9D7F-99EC3CE0654D}"/>
          </ac:spMkLst>
        </pc:spChg>
        <pc:graphicFrameChg chg="mod">
          <ac:chgData name="Esha Sharma" userId="95848495-eda9-4651-ac83-1c20846066d2" providerId="ADAL" clId="{E0E859D5-BBF6-4D36-82F6-C50EB2449BF9}" dt="2024-07-17T14:32:14.646" v="2636" actId="20577"/>
          <ac:graphicFrameMkLst>
            <pc:docMk/>
            <pc:sldMk cId="4163365200" sldId="315"/>
            <ac:graphicFrameMk id="27" creationId="{81AA7565-28A9-DC91-C17F-A18C875FF92B}"/>
          </ac:graphicFrameMkLst>
        </pc:graphicFrameChg>
      </pc:sldChg>
      <pc:sldChg chg="delSp add del setBg delDesignElem">
        <pc:chgData name="Esha Sharma" userId="95848495-eda9-4651-ac83-1c20846066d2" providerId="ADAL" clId="{E0E859D5-BBF6-4D36-82F6-C50EB2449BF9}" dt="2024-07-12T19:45:15.117" v="181" actId="47"/>
        <pc:sldMkLst>
          <pc:docMk/>
          <pc:sldMk cId="1195506376" sldId="316"/>
        </pc:sldMkLst>
        <pc:spChg chg="del">
          <ac:chgData name="Esha Sharma" userId="95848495-eda9-4651-ac83-1c20846066d2" providerId="ADAL" clId="{E0E859D5-BBF6-4D36-82F6-C50EB2449BF9}" dt="2024-07-12T19:45:13.344" v="180"/>
          <ac:spMkLst>
            <pc:docMk/>
            <pc:sldMk cId="1195506376" sldId="316"/>
            <ac:spMk id="26" creationId="{788D80A3-503A-400A-9D7F-99EC3CE0654D}"/>
          </ac:spMkLst>
        </pc:spChg>
      </pc:sldChg>
      <pc:sldChg chg="modSp add mod">
        <pc:chgData name="Esha Sharma" userId="95848495-eda9-4651-ac83-1c20846066d2" providerId="ADAL" clId="{E0E859D5-BBF6-4D36-82F6-C50EB2449BF9}" dt="2024-07-17T13:51:51.546" v="1802" actId="6549"/>
        <pc:sldMkLst>
          <pc:docMk/>
          <pc:sldMk cId="2849032664" sldId="316"/>
        </pc:sldMkLst>
        <pc:spChg chg="mod">
          <ac:chgData name="Esha Sharma" userId="95848495-eda9-4651-ac83-1c20846066d2" providerId="ADAL" clId="{E0E859D5-BBF6-4D36-82F6-C50EB2449BF9}" dt="2024-07-17T13:51:51.546" v="1802" actId="6549"/>
          <ac:spMkLst>
            <pc:docMk/>
            <pc:sldMk cId="2849032664" sldId="316"/>
            <ac:spMk id="2" creationId="{A2EBF07D-F31B-E7FC-E0C6-B88C2B155864}"/>
          </ac:spMkLst>
        </pc:spChg>
      </pc:sldChg>
      <pc:sldChg chg="addSp modSp add mod">
        <pc:chgData name="Esha Sharma" userId="95848495-eda9-4651-ac83-1c20846066d2" providerId="ADAL" clId="{E0E859D5-BBF6-4D36-82F6-C50EB2449BF9}" dt="2024-07-17T14:32:06.967" v="2623" actId="20577"/>
        <pc:sldMkLst>
          <pc:docMk/>
          <pc:sldMk cId="1349203046" sldId="317"/>
        </pc:sldMkLst>
        <pc:spChg chg="mod">
          <ac:chgData name="Esha Sharma" userId="95848495-eda9-4651-ac83-1c20846066d2" providerId="ADAL" clId="{E0E859D5-BBF6-4D36-82F6-C50EB2449BF9}" dt="2024-07-17T13:52:06.671" v="1818" actId="20577"/>
          <ac:spMkLst>
            <pc:docMk/>
            <pc:sldMk cId="1349203046" sldId="317"/>
            <ac:spMk id="2" creationId="{A2EBF07D-F31B-E7FC-E0C6-B88C2B155864}"/>
          </ac:spMkLst>
        </pc:spChg>
        <pc:spChg chg="add mod">
          <ac:chgData name="Esha Sharma" userId="95848495-eda9-4651-ac83-1c20846066d2" providerId="ADAL" clId="{E0E859D5-BBF6-4D36-82F6-C50EB2449BF9}" dt="2024-07-16T17:36:12.118" v="428"/>
          <ac:spMkLst>
            <pc:docMk/>
            <pc:sldMk cId="1349203046" sldId="317"/>
            <ac:spMk id="7" creationId="{68D88D8A-89DB-7681-1E9F-284BA8A8EB97}"/>
          </ac:spMkLst>
        </pc:spChg>
        <pc:graphicFrameChg chg="mod">
          <ac:chgData name="Esha Sharma" userId="95848495-eda9-4651-ac83-1c20846066d2" providerId="ADAL" clId="{E0E859D5-BBF6-4D36-82F6-C50EB2449BF9}" dt="2024-07-17T14:32:06.967" v="2623" actId="20577"/>
          <ac:graphicFrameMkLst>
            <pc:docMk/>
            <pc:sldMk cId="1349203046" sldId="317"/>
            <ac:graphicFrameMk id="27" creationId="{81AA7565-28A9-DC91-C17F-A18C875FF92B}"/>
          </ac:graphicFrameMkLst>
        </pc:graphicFrameChg>
      </pc:sldChg>
      <pc:sldChg chg="modSp add mod">
        <pc:chgData name="Esha Sharma" userId="95848495-eda9-4651-ac83-1c20846066d2" providerId="ADAL" clId="{E0E859D5-BBF6-4D36-82F6-C50EB2449BF9}" dt="2024-07-17T14:32:40.654" v="2650" actId="20577"/>
        <pc:sldMkLst>
          <pc:docMk/>
          <pc:sldMk cId="618369804" sldId="318"/>
        </pc:sldMkLst>
        <pc:spChg chg="mod">
          <ac:chgData name="Esha Sharma" userId="95848495-eda9-4651-ac83-1c20846066d2" providerId="ADAL" clId="{E0E859D5-BBF6-4D36-82F6-C50EB2449BF9}" dt="2024-07-17T14:32:40.654" v="2650" actId="20577"/>
          <ac:spMkLst>
            <pc:docMk/>
            <pc:sldMk cId="618369804" sldId="318"/>
            <ac:spMk id="2" creationId="{A2EBF07D-F31B-E7FC-E0C6-B88C2B155864}"/>
          </ac:spMkLst>
        </pc:spChg>
        <pc:graphicFrameChg chg="mod">
          <ac:chgData name="Esha Sharma" userId="95848495-eda9-4651-ac83-1c20846066d2" providerId="ADAL" clId="{E0E859D5-BBF6-4D36-82F6-C50EB2449BF9}" dt="2024-07-17T14:31:51.476" v="2610" actId="20577"/>
          <ac:graphicFrameMkLst>
            <pc:docMk/>
            <pc:sldMk cId="618369804" sldId="318"/>
            <ac:graphicFrameMk id="27" creationId="{81AA7565-28A9-DC91-C17F-A18C875FF92B}"/>
          </ac:graphicFrameMkLst>
        </pc:graphicFrameChg>
      </pc:sldChg>
      <pc:sldChg chg="addSp delSp modSp add del mod ord">
        <pc:chgData name="Esha Sharma" userId="95848495-eda9-4651-ac83-1c20846066d2" providerId="ADAL" clId="{E0E859D5-BBF6-4D36-82F6-C50EB2449BF9}" dt="2024-07-17T13:39:32.343" v="1472" actId="47"/>
        <pc:sldMkLst>
          <pc:docMk/>
          <pc:sldMk cId="2585132953" sldId="319"/>
        </pc:sldMkLst>
        <pc:spChg chg="mod">
          <ac:chgData name="Esha Sharma" userId="95848495-eda9-4651-ac83-1c20846066d2" providerId="ADAL" clId="{E0E859D5-BBF6-4D36-82F6-C50EB2449BF9}" dt="2024-07-16T17:55:08.859" v="482" actId="20577"/>
          <ac:spMkLst>
            <pc:docMk/>
            <pc:sldMk cId="2585132953" sldId="319"/>
            <ac:spMk id="2" creationId="{A2EBF07D-F31B-E7FC-E0C6-B88C2B155864}"/>
          </ac:spMkLst>
        </pc:spChg>
        <pc:spChg chg="add del mod">
          <ac:chgData name="Esha Sharma" userId="95848495-eda9-4651-ac83-1c20846066d2" providerId="ADAL" clId="{E0E859D5-BBF6-4D36-82F6-C50EB2449BF9}" dt="2024-07-16T18:02:48.442" v="868" actId="20577"/>
          <ac:spMkLst>
            <pc:docMk/>
            <pc:sldMk cId="2585132953" sldId="319"/>
            <ac:spMk id="3" creationId="{482A5CCF-E694-8ED9-8023-D1C4F91D4E9C}"/>
          </ac:spMkLst>
        </pc:spChg>
        <pc:spChg chg="del">
          <ac:chgData name="Esha Sharma" userId="95848495-eda9-4651-ac83-1c20846066d2" providerId="ADAL" clId="{E0E859D5-BBF6-4D36-82F6-C50EB2449BF9}" dt="2024-07-16T17:36:36.246" v="439" actId="478"/>
          <ac:spMkLst>
            <pc:docMk/>
            <pc:sldMk cId="2585132953" sldId="319"/>
            <ac:spMk id="13" creationId="{5E573592-A7FA-2100-28ED-EAFE76F91FE3}"/>
          </ac:spMkLst>
        </pc:spChg>
        <pc:spChg chg="del">
          <ac:chgData name="Esha Sharma" userId="95848495-eda9-4651-ac83-1c20846066d2" providerId="ADAL" clId="{E0E859D5-BBF6-4D36-82F6-C50EB2449BF9}" dt="2024-07-16T17:36:37.708" v="441" actId="478"/>
          <ac:spMkLst>
            <pc:docMk/>
            <pc:sldMk cId="2585132953" sldId="319"/>
            <ac:spMk id="14" creationId="{1622B808-7977-A3AB-B882-CEBF16707356}"/>
          </ac:spMkLst>
        </pc:spChg>
        <pc:spChg chg="add mod">
          <ac:chgData name="Esha Sharma" userId="95848495-eda9-4651-ac83-1c20846066d2" providerId="ADAL" clId="{E0E859D5-BBF6-4D36-82F6-C50EB2449BF9}" dt="2024-07-16T18:01:26.033" v="760" actId="1582"/>
          <ac:spMkLst>
            <pc:docMk/>
            <pc:sldMk cId="2585132953" sldId="319"/>
            <ac:spMk id="17" creationId="{EA668F47-F616-E33D-4528-876F3E0B0818}"/>
          </ac:spMkLst>
        </pc:spChg>
        <pc:spChg chg="add mod">
          <ac:chgData name="Esha Sharma" userId="95848495-eda9-4651-ac83-1c20846066d2" providerId="ADAL" clId="{E0E859D5-BBF6-4D36-82F6-C50EB2449BF9}" dt="2024-07-16T18:01:16.889" v="759" actId="1036"/>
          <ac:spMkLst>
            <pc:docMk/>
            <pc:sldMk cId="2585132953" sldId="319"/>
            <ac:spMk id="18" creationId="{69C611C1-6E83-ADAB-9FCF-C92E40E70E34}"/>
          </ac:spMkLst>
        </pc:spChg>
        <pc:spChg chg="add mod">
          <ac:chgData name="Esha Sharma" userId="95848495-eda9-4651-ac83-1c20846066d2" providerId="ADAL" clId="{E0E859D5-BBF6-4D36-82F6-C50EB2449BF9}" dt="2024-07-16T18:02:07.117" v="765" actId="1076"/>
          <ac:spMkLst>
            <pc:docMk/>
            <pc:sldMk cId="2585132953" sldId="319"/>
            <ac:spMk id="19" creationId="{5D5ABA46-50C9-A5B3-F864-33C90E844CDD}"/>
          </ac:spMkLst>
        </pc:spChg>
        <pc:spChg chg="add mod">
          <ac:chgData name="Esha Sharma" userId="95848495-eda9-4651-ac83-1c20846066d2" providerId="ADAL" clId="{E0E859D5-BBF6-4D36-82F6-C50EB2449BF9}" dt="2024-07-16T18:02:21.294" v="770" actId="20577"/>
          <ac:spMkLst>
            <pc:docMk/>
            <pc:sldMk cId="2585132953" sldId="319"/>
            <ac:spMk id="20" creationId="{70297AE6-50BA-FEBC-2838-175CC7854C3E}"/>
          </ac:spMkLst>
        </pc:spChg>
        <pc:picChg chg="del">
          <ac:chgData name="Esha Sharma" userId="95848495-eda9-4651-ac83-1c20846066d2" providerId="ADAL" clId="{E0E859D5-BBF6-4D36-82F6-C50EB2449BF9}" dt="2024-07-16T17:36:36.943" v="440" actId="478"/>
          <ac:picMkLst>
            <pc:docMk/>
            <pc:sldMk cId="2585132953" sldId="319"/>
            <ac:picMk id="8" creationId="{5A7F6614-A767-80F8-A352-397F3F24D42C}"/>
          </ac:picMkLst>
        </pc:picChg>
        <pc:picChg chg="add del mod ord">
          <ac:chgData name="Esha Sharma" userId="95848495-eda9-4651-ac83-1c20846066d2" providerId="ADAL" clId="{E0E859D5-BBF6-4D36-82F6-C50EB2449BF9}" dt="2024-07-16T17:55:45.591" v="484" actId="22"/>
          <ac:picMkLst>
            <pc:docMk/>
            <pc:sldMk cId="2585132953" sldId="319"/>
            <ac:picMk id="9" creationId="{613A8778-7565-7AA6-ED76-BDDD33752AB3}"/>
          </ac:picMkLst>
        </pc:picChg>
        <pc:picChg chg="del">
          <ac:chgData name="Esha Sharma" userId="95848495-eda9-4651-ac83-1c20846066d2" providerId="ADAL" clId="{E0E859D5-BBF6-4D36-82F6-C50EB2449BF9}" dt="2024-07-16T17:36:32.166" v="436" actId="478"/>
          <ac:picMkLst>
            <pc:docMk/>
            <pc:sldMk cId="2585132953" sldId="319"/>
            <ac:picMk id="10" creationId="{4FF40909-91CE-5C50-098A-B00C0789DCF6}"/>
          </ac:picMkLst>
        </pc:picChg>
        <pc:picChg chg="add mod">
          <ac:chgData name="Esha Sharma" userId="95848495-eda9-4651-ac83-1c20846066d2" providerId="ADAL" clId="{E0E859D5-BBF6-4D36-82F6-C50EB2449BF9}" dt="2024-07-16T17:56:01.968" v="493" actId="1076"/>
          <ac:picMkLst>
            <pc:docMk/>
            <pc:sldMk cId="2585132953" sldId="319"/>
            <ac:picMk id="12" creationId="{C7781E40-7BE3-138A-0D25-8C9723DDA93E}"/>
          </ac:picMkLst>
        </pc:picChg>
        <pc:picChg chg="add mod">
          <ac:chgData name="Esha Sharma" userId="95848495-eda9-4651-ac83-1c20846066d2" providerId="ADAL" clId="{E0E859D5-BBF6-4D36-82F6-C50EB2449BF9}" dt="2024-07-16T18:02:11.899" v="768" actId="1076"/>
          <ac:picMkLst>
            <pc:docMk/>
            <pc:sldMk cId="2585132953" sldId="319"/>
            <ac:picMk id="16" creationId="{518CF554-3D34-2B33-DB68-A7A0A98E899C}"/>
          </ac:picMkLst>
        </pc:picChg>
      </pc:sldChg>
      <pc:sldChg chg="new del">
        <pc:chgData name="Esha Sharma" userId="95848495-eda9-4651-ac83-1c20846066d2" providerId="ADAL" clId="{E0E859D5-BBF6-4D36-82F6-C50EB2449BF9}" dt="2024-07-16T18:03:05.535" v="870" actId="47"/>
        <pc:sldMkLst>
          <pc:docMk/>
          <pc:sldMk cId="591223919" sldId="320"/>
        </pc:sldMkLst>
      </pc:sldChg>
      <pc:sldChg chg="addSp delSp modSp add mod">
        <pc:chgData name="Esha Sharma" userId="95848495-eda9-4651-ac83-1c20846066d2" providerId="ADAL" clId="{E0E859D5-BBF6-4D36-82F6-C50EB2449BF9}" dt="2024-07-17T13:39:38.389" v="1474" actId="20577"/>
        <pc:sldMkLst>
          <pc:docMk/>
          <pc:sldMk cId="1511123984" sldId="320"/>
        </pc:sldMkLst>
        <pc:spChg chg="mod">
          <ac:chgData name="Esha Sharma" userId="95848495-eda9-4651-ac83-1c20846066d2" providerId="ADAL" clId="{E0E859D5-BBF6-4D36-82F6-C50EB2449BF9}" dt="2024-07-17T13:39:38.389" v="1474" actId="20577"/>
          <ac:spMkLst>
            <pc:docMk/>
            <pc:sldMk cId="1511123984" sldId="320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6T20:16:01.213" v="1092" actId="20577"/>
          <ac:spMkLst>
            <pc:docMk/>
            <pc:sldMk cId="1511123984" sldId="320"/>
            <ac:spMk id="3" creationId="{482A5CCF-E694-8ED9-8023-D1C4F91D4E9C}"/>
          </ac:spMkLst>
        </pc:spChg>
        <pc:spChg chg="add mod">
          <ac:chgData name="Esha Sharma" userId="95848495-eda9-4651-ac83-1c20846066d2" providerId="ADAL" clId="{E0E859D5-BBF6-4D36-82F6-C50EB2449BF9}" dt="2024-07-16T20:21:38.594" v="1109" actId="1036"/>
          <ac:spMkLst>
            <pc:docMk/>
            <pc:sldMk cId="1511123984" sldId="320"/>
            <ac:spMk id="11" creationId="{9512AD63-DA85-8C51-AD92-51B77C735E60}"/>
          </ac:spMkLst>
        </pc:spChg>
        <pc:spChg chg="add mod">
          <ac:chgData name="Esha Sharma" userId="95848495-eda9-4651-ac83-1c20846066d2" providerId="ADAL" clId="{E0E859D5-BBF6-4D36-82F6-C50EB2449BF9}" dt="2024-07-16T20:21:52.023" v="1115" actId="14100"/>
          <ac:spMkLst>
            <pc:docMk/>
            <pc:sldMk cId="1511123984" sldId="320"/>
            <ac:spMk id="12" creationId="{F7168D75-44F7-5E16-51E6-76CD8CEE3874}"/>
          </ac:spMkLst>
        </pc:spChg>
        <pc:spChg chg="add mod">
          <ac:chgData name="Esha Sharma" userId="95848495-eda9-4651-ac83-1c20846066d2" providerId="ADAL" clId="{E0E859D5-BBF6-4D36-82F6-C50EB2449BF9}" dt="2024-07-16T20:22:07.096" v="1119" actId="20577"/>
          <ac:spMkLst>
            <pc:docMk/>
            <pc:sldMk cId="1511123984" sldId="320"/>
            <ac:spMk id="13" creationId="{FD0D228D-9798-0B3A-DCCD-5D205D666C56}"/>
          </ac:spMkLst>
        </pc:spChg>
        <pc:spChg chg="add mod">
          <ac:chgData name="Esha Sharma" userId="95848495-eda9-4651-ac83-1c20846066d2" providerId="ADAL" clId="{E0E859D5-BBF6-4D36-82F6-C50EB2449BF9}" dt="2024-07-16T20:22:15.316" v="1121" actId="1076"/>
          <ac:spMkLst>
            <pc:docMk/>
            <pc:sldMk cId="1511123984" sldId="320"/>
            <ac:spMk id="14" creationId="{79A31CC3-4A56-123A-A848-48F290ABEA33}"/>
          </ac:spMkLst>
        </pc:spChg>
        <pc:spChg chg="del">
          <ac:chgData name="Esha Sharma" userId="95848495-eda9-4651-ac83-1c20846066d2" providerId="ADAL" clId="{E0E859D5-BBF6-4D36-82F6-C50EB2449BF9}" dt="2024-07-16T18:03:25.573" v="902" actId="478"/>
          <ac:spMkLst>
            <pc:docMk/>
            <pc:sldMk cId="1511123984" sldId="320"/>
            <ac:spMk id="17" creationId="{EA668F47-F616-E33D-4528-876F3E0B0818}"/>
          </ac:spMkLst>
        </pc:spChg>
        <pc:spChg chg="del">
          <ac:chgData name="Esha Sharma" userId="95848495-eda9-4651-ac83-1c20846066d2" providerId="ADAL" clId="{E0E859D5-BBF6-4D36-82F6-C50EB2449BF9}" dt="2024-07-16T18:03:28.193" v="904" actId="478"/>
          <ac:spMkLst>
            <pc:docMk/>
            <pc:sldMk cId="1511123984" sldId="320"/>
            <ac:spMk id="18" creationId="{69C611C1-6E83-ADAB-9FCF-C92E40E70E34}"/>
          </ac:spMkLst>
        </pc:spChg>
        <pc:spChg chg="del">
          <ac:chgData name="Esha Sharma" userId="95848495-eda9-4651-ac83-1c20846066d2" providerId="ADAL" clId="{E0E859D5-BBF6-4D36-82F6-C50EB2449BF9}" dt="2024-07-16T18:03:25.573" v="902" actId="478"/>
          <ac:spMkLst>
            <pc:docMk/>
            <pc:sldMk cId="1511123984" sldId="320"/>
            <ac:spMk id="19" creationId="{5D5ABA46-50C9-A5B3-F864-33C90E844CDD}"/>
          </ac:spMkLst>
        </pc:spChg>
        <pc:spChg chg="del">
          <ac:chgData name="Esha Sharma" userId="95848495-eda9-4651-ac83-1c20846066d2" providerId="ADAL" clId="{E0E859D5-BBF6-4D36-82F6-C50EB2449BF9}" dt="2024-07-16T18:03:28.193" v="904" actId="478"/>
          <ac:spMkLst>
            <pc:docMk/>
            <pc:sldMk cId="1511123984" sldId="320"/>
            <ac:spMk id="20" creationId="{70297AE6-50BA-FEBC-2838-175CC7854C3E}"/>
          </ac:spMkLst>
        </pc:spChg>
        <pc:picChg chg="add mod">
          <ac:chgData name="Esha Sharma" userId="95848495-eda9-4651-ac83-1c20846066d2" providerId="ADAL" clId="{E0E859D5-BBF6-4D36-82F6-C50EB2449BF9}" dt="2024-07-16T20:21:16.243" v="1102" actId="1076"/>
          <ac:picMkLst>
            <pc:docMk/>
            <pc:sldMk cId="1511123984" sldId="320"/>
            <ac:picMk id="8" creationId="{2AD595D3-52EF-350B-9D8E-03B75ED7B5D9}"/>
          </ac:picMkLst>
        </pc:picChg>
        <pc:picChg chg="add mod">
          <ac:chgData name="Esha Sharma" userId="95848495-eda9-4651-ac83-1c20846066d2" providerId="ADAL" clId="{E0E859D5-BBF6-4D36-82F6-C50EB2449BF9}" dt="2024-07-16T20:21:17.494" v="1103" actId="1076"/>
          <ac:picMkLst>
            <pc:docMk/>
            <pc:sldMk cId="1511123984" sldId="320"/>
            <ac:picMk id="10" creationId="{D7F89480-0D1A-A1CC-71DC-9CB8661C1EBA}"/>
          </ac:picMkLst>
        </pc:picChg>
        <pc:picChg chg="del">
          <ac:chgData name="Esha Sharma" userId="95848495-eda9-4651-ac83-1c20846066d2" providerId="ADAL" clId="{E0E859D5-BBF6-4D36-82F6-C50EB2449BF9}" dt="2024-07-16T18:03:26.586" v="903" actId="478"/>
          <ac:picMkLst>
            <pc:docMk/>
            <pc:sldMk cId="1511123984" sldId="320"/>
            <ac:picMk id="12" creationId="{C7781E40-7BE3-138A-0D25-8C9723DDA93E}"/>
          </ac:picMkLst>
        </pc:picChg>
        <pc:picChg chg="del">
          <ac:chgData name="Esha Sharma" userId="95848495-eda9-4651-ac83-1c20846066d2" providerId="ADAL" clId="{E0E859D5-BBF6-4D36-82F6-C50EB2449BF9}" dt="2024-07-16T18:03:23.642" v="901" actId="478"/>
          <ac:picMkLst>
            <pc:docMk/>
            <pc:sldMk cId="1511123984" sldId="320"/>
            <ac:picMk id="16" creationId="{518CF554-3D34-2B33-DB68-A7A0A98E899C}"/>
          </ac:picMkLst>
        </pc:picChg>
      </pc:sldChg>
      <pc:sldChg chg="addSp modSp add mod">
        <pc:chgData name="Esha Sharma" userId="95848495-eda9-4651-ac83-1c20846066d2" providerId="ADAL" clId="{E0E859D5-BBF6-4D36-82F6-C50EB2449BF9}" dt="2024-07-17T13:39:42.390" v="1476" actId="20577"/>
        <pc:sldMkLst>
          <pc:docMk/>
          <pc:sldMk cId="3021327594" sldId="321"/>
        </pc:sldMkLst>
        <pc:spChg chg="mod">
          <ac:chgData name="Esha Sharma" userId="95848495-eda9-4651-ac83-1c20846066d2" providerId="ADAL" clId="{E0E859D5-BBF6-4D36-82F6-C50EB2449BF9}" dt="2024-07-17T13:39:42.390" v="1476" actId="20577"/>
          <ac:spMkLst>
            <pc:docMk/>
            <pc:sldMk cId="3021327594" sldId="321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6T20:26:12.910" v="1432" actId="20577"/>
          <ac:spMkLst>
            <pc:docMk/>
            <pc:sldMk cId="3021327594" sldId="321"/>
            <ac:spMk id="3" creationId="{482A5CCF-E694-8ED9-8023-D1C4F91D4E9C}"/>
          </ac:spMkLst>
        </pc:spChg>
        <pc:spChg chg="add mod">
          <ac:chgData name="Esha Sharma" userId="95848495-eda9-4651-ac83-1c20846066d2" providerId="ADAL" clId="{E0E859D5-BBF6-4D36-82F6-C50EB2449BF9}" dt="2024-07-16T20:25:05.934" v="1345"/>
          <ac:spMkLst>
            <pc:docMk/>
            <pc:sldMk cId="3021327594" sldId="321"/>
            <ac:spMk id="9" creationId="{03A325C7-7C76-6563-2A3E-02E5610C7CA6}"/>
          </ac:spMkLst>
        </pc:spChg>
        <pc:spChg chg="add mod">
          <ac:chgData name="Esha Sharma" userId="95848495-eda9-4651-ac83-1c20846066d2" providerId="ADAL" clId="{E0E859D5-BBF6-4D36-82F6-C50EB2449BF9}" dt="2024-07-16T20:25:30.114" v="1355" actId="1035"/>
          <ac:spMkLst>
            <pc:docMk/>
            <pc:sldMk cId="3021327594" sldId="321"/>
            <ac:spMk id="10" creationId="{2FB551AD-5B76-E750-B2F4-42E51939A1A4}"/>
          </ac:spMkLst>
        </pc:spChg>
        <pc:spChg chg="add mod">
          <ac:chgData name="Esha Sharma" userId="95848495-eda9-4651-ac83-1c20846066d2" providerId="ADAL" clId="{E0E859D5-BBF6-4D36-82F6-C50EB2449BF9}" dt="2024-07-16T20:26:18.551" v="1434" actId="20577"/>
          <ac:spMkLst>
            <pc:docMk/>
            <pc:sldMk cId="3021327594" sldId="321"/>
            <ac:spMk id="11" creationId="{D5845471-919D-CAB5-C5B0-6AF5C4631403}"/>
          </ac:spMkLst>
        </pc:spChg>
        <pc:picChg chg="add mod">
          <ac:chgData name="Esha Sharma" userId="95848495-eda9-4651-ac83-1c20846066d2" providerId="ADAL" clId="{E0E859D5-BBF6-4D36-82F6-C50EB2449BF9}" dt="2024-07-16T20:24:37.582" v="1341" actId="1076"/>
          <ac:picMkLst>
            <pc:docMk/>
            <pc:sldMk cId="3021327594" sldId="321"/>
            <ac:picMk id="8" creationId="{72D13071-2864-A1D7-A809-C5174CA2FD7E}"/>
          </ac:picMkLst>
        </pc:picChg>
      </pc:sldChg>
      <pc:sldChg chg="addSp modSp add mod">
        <pc:chgData name="Esha Sharma" userId="95848495-eda9-4651-ac83-1c20846066d2" providerId="ADAL" clId="{E0E859D5-BBF6-4D36-82F6-C50EB2449BF9}" dt="2024-07-17T13:51:14.790" v="1794" actId="20577"/>
        <pc:sldMkLst>
          <pc:docMk/>
          <pc:sldMk cId="4128355889" sldId="322"/>
        </pc:sldMkLst>
        <pc:spChg chg="mod">
          <ac:chgData name="Esha Sharma" userId="95848495-eda9-4651-ac83-1c20846066d2" providerId="ADAL" clId="{E0E859D5-BBF6-4D36-82F6-C50EB2449BF9}" dt="2024-07-17T13:39:55.339" v="1478" actId="20577"/>
          <ac:spMkLst>
            <pc:docMk/>
            <pc:sldMk cId="4128355889" sldId="322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3:49:57.473" v="1770" actId="20577"/>
          <ac:spMkLst>
            <pc:docMk/>
            <pc:sldMk cId="4128355889" sldId="322"/>
            <ac:spMk id="3" creationId="{482A5CCF-E694-8ED9-8023-D1C4F91D4E9C}"/>
          </ac:spMkLst>
        </pc:spChg>
        <pc:spChg chg="add mod">
          <ac:chgData name="Esha Sharma" userId="95848495-eda9-4651-ac83-1c20846066d2" providerId="ADAL" clId="{E0E859D5-BBF6-4D36-82F6-C50EB2449BF9}" dt="2024-07-17T13:50:43.247" v="1784" actId="1037"/>
          <ac:spMkLst>
            <pc:docMk/>
            <pc:sldMk cId="4128355889" sldId="322"/>
            <ac:spMk id="7" creationId="{DB518839-C257-4510-EE2C-75FFCB972D5A}"/>
          </ac:spMkLst>
        </pc:spChg>
        <pc:spChg chg="add mod">
          <ac:chgData name="Esha Sharma" userId="95848495-eda9-4651-ac83-1c20846066d2" providerId="ADAL" clId="{E0E859D5-BBF6-4D36-82F6-C50EB2449BF9}" dt="2024-07-17T13:51:05.079" v="1791" actId="20577"/>
          <ac:spMkLst>
            <pc:docMk/>
            <pc:sldMk cId="4128355889" sldId="322"/>
            <ac:spMk id="8" creationId="{83C387C3-55F7-9686-A3FF-C594E97F2346}"/>
          </ac:spMkLst>
        </pc:spChg>
        <pc:spChg chg="add mod">
          <ac:chgData name="Esha Sharma" userId="95848495-eda9-4651-ac83-1c20846066d2" providerId="ADAL" clId="{E0E859D5-BBF6-4D36-82F6-C50EB2449BF9}" dt="2024-07-17T13:50:55.129" v="1788" actId="1035"/>
          <ac:spMkLst>
            <pc:docMk/>
            <pc:sldMk cId="4128355889" sldId="322"/>
            <ac:spMk id="13" creationId="{BE84091E-BF92-ACFE-BA3A-17A1C87F3A9F}"/>
          </ac:spMkLst>
        </pc:spChg>
        <pc:spChg chg="add mod">
          <ac:chgData name="Esha Sharma" userId="95848495-eda9-4651-ac83-1c20846066d2" providerId="ADAL" clId="{E0E859D5-BBF6-4D36-82F6-C50EB2449BF9}" dt="2024-07-17T13:50:38.663" v="1782" actId="1037"/>
          <ac:spMkLst>
            <pc:docMk/>
            <pc:sldMk cId="4128355889" sldId="322"/>
            <ac:spMk id="14" creationId="{71788437-B158-1104-5E8E-C57EF4FC589C}"/>
          </ac:spMkLst>
        </pc:spChg>
        <pc:spChg chg="add mod">
          <ac:chgData name="Esha Sharma" userId="95848495-eda9-4651-ac83-1c20846066d2" providerId="ADAL" clId="{E0E859D5-BBF6-4D36-82F6-C50EB2449BF9}" dt="2024-07-17T13:51:14.790" v="1794" actId="20577"/>
          <ac:spMkLst>
            <pc:docMk/>
            <pc:sldMk cId="4128355889" sldId="322"/>
            <ac:spMk id="15" creationId="{4A212B1A-69AA-1F07-D21E-286130C9DF5A}"/>
          </ac:spMkLst>
        </pc:spChg>
        <pc:picChg chg="add mod ord">
          <ac:chgData name="Esha Sharma" userId="95848495-eda9-4651-ac83-1c20846066d2" providerId="ADAL" clId="{E0E859D5-BBF6-4D36-82F6-C50EB2449BF9}" dt="2024-07-17T13:50:31.009" v="1778" actId="1076"/>
          <ac:picMkLst>
            <pc:docMk/>
            <pc:sldMk cId="4128355889" sldId="322"/>
            <ac:picMk id="10" creationId="{8475CE0B-64CE-D7B2-2FE6-0D385C4E8C3D}"/>
          </ac:picMkLst>
        </pc:picChg>
        <pc:picChg chg="add mod ord">
          <ac:chgData name="Esha Sharma" userId="95848495-eda9-4651-ac83-1c20846066d2" providerId="ADAL" clId="{E0E859D5-BBF6-4D36-82F6-C50EB2449BF9}" dt="2024-07-17T13:50:17.397" v="1773" actId="167"/>
          <ac:picMkLst>
            <pc:docMk/>
            <pc:sldMk cId="4128355889" sldId="322"/>
            <ac:picMk id="12" creationId="{D8B34070-D45A-B098-7405-0D00B7E2C6B5}"/>
          </ac:picMkLst>
        </pc:picChg>
      </pc:sldChg>
      <pc:sldChg chg="addSp delSp modSp add mod ord">
        <pc:chgData name="Esha Sharma" userId="95848495-eda9-4651-ac83-1c20846066d2" providerId="ADAL" clId="{E0E859D5-BBF6-4D36-82F6-C50EB2449BF9}" dt="2024-07-17T14:07:11.558" v="2022" actId="20577"/>
        <pc:sldMkLst>
          <pc:docMk/>
          <pc:sldMk cId="2222581629" sldId="323"/>
        </pc:sldMkLst>
        <pc:spChg chg="mod">
          <ac:chgData name="Esha Sharma" userId="95848495-eda9-4651-ac83-1c20846066d2" providerId="ADAL" clId="{E0E859D5-BBF6-4D36-82F6-C50EB2449BF9}" dt="2024-07-17T14:02:32.598" v="1834" actId="20577"/>
          <ac:spMkLst>
            <pc:docMk/>
            <pc:sldMk cId="2222581629" sldId="323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4:03:07.351" v="1976" actId="20577"/>
          <ac:spMkLst>
            <pc:docMk/>
            <pc:sldMk cId="2222581629" sldId="323"/>
            <ac:spMk id="3" creationId="{482A5CCF-E694-8ED9-8023-D1C4F91D4E9C}"/>
          </ac:spMkLst>
        </pc:spChg>
        <pc:spChg chg="del mod">
          <ac:chgData name="Esha Sharma" userId="95848495-eda9-4651-ac83-1c20846066d2" providerId="ADAL" clId="{E0E859D5-BBF6-4D36-82F6-C50EB2449BF9}" dt="2024-07-17T14:03:53.665" v="1984" actId="478"/>
          <ac:spMkLst>
            <pc:docMk/>
            <pc:sldMk cId="2222581629" sldId="323"/>
            <ac:spMk id="7" creationId="{DB518839-C257-4510-EE2C-75FFCB972D5A}"/>
          </ac:spMkLst>
        </pc:spChg>
        <pc:spChg chg="del mod">
          <ac:chgData name="Esha Sharma" userId="95848495-eda9-4651-ac83-1c20846066d2" providerId="ADAL" clId="{E0E859D5-BBF6-4D36-82F6-C50EB2449BF9}" dt="2024-07-17T14:03:59.052" v="1985" actId="478"/>
          <ac:spMkLst>
            <pc:docMk/>
            <pc:sldMk cId="2222581629" sldId="323"/>
            <ac:spMk id="8" creationId="{83C387C3-55F7-9686-A3FF-C594E97F2346}"/>
          </ac:spMkLst>
        </pc:spChg>
        <pc:spChg chg="add mod">
          <ac:chgData name="Esha Sharma" userId="95848495-eda9-4651-ac83-1c20846066d2" providerId="ADAL" clId="{E0E859D5-BBF6-4D36-82F6-C50EB2449BF9}" dt="2024-07-17T14:04:19.627" v="1988" actId="208"/>
          <ac:spMkLst>
            <pc:docMk/>
            <pc:sldMk cId="2222581629" sldId="323"/>
            <ac:spMk id="11" creationId="{5B96D2BE-E47A-7D94-47C2-F39EBE60BD03}"/>
          </ac:spMkLst>
        </pc:spChg>
        <pc:spChg chg="add mod">
          <ac:chgData name="Esha Sharma" userId="95848495-eda9-4651-ac83-1c20846066d2" providerId="ADAL" clId="{E0E859D5-BBF6-4D36-82F6-C50EB2449BF9}" dt="2024-07-17T14:04:59.234" v="1993" actId="208"/>
          <ac:spMkLst>
            <pc:docMk/>
            <pc:sldMk cId="2222581629" sldId="323"/>
            <ac:spMk id="12" creationId="{1F5AD76B-D664-961B-5E19-F3DE33C41CD0}"/>
          </ac:spMkLst>
        </pc:spChg>
        <pc:spChg chg="add mod">
          <ac:chgData name="Esha Sharma" userId="95848495-eda9-4651-ac83-1c20846066d2" providerId="ADAL" clId="{E0E859D5-BBF6-4D36-82F6-C50EB2449BF9}" dt="2024-07-17T14:05:16.194" v="2000" actId="1035"/>
          <ac:spMkLst>
            <pc:docMk/>
            <pc:sldMk cId="2222581629" sldId="323"/>
            <ac:spMk id="13" creationId="{C943A1CF-7C37-2297-4A85-355D11ECD26B}"/>
          </ac:spMkLst>
        </pc:spChg>
        <pc:spChg chg="add mod">
          <ac:chgData name="Esha Sharma" userId="95848495-eda9-4651-ac83-1c20846066d2" providerId="ADAL" clId="{E0E859D5-BBF6-4D36-82F6-C50EB2449BF9}" dt="2024-07-17T14:05:21.156" v="2002" actId="1076"/>
          <ac:spMkLst>
            <pc:docMk/>
            <pc:sldMk cId="2222581629" sldId="323"/>
            <ac:spMk id="14" creationId="{8824D12C-07E0-3A8A-B6B3-328ED208D10E}"/>
          </ac:spMkLst>
        </pc:spChg>
        <pc:spChg chg="add mod">
          <ac:chgData name="Esha Sharma" userId="95848495-eda9-4651-ac83-1c20846066d2" providerId="ADAL" clId="{E0E859D5-BBF6-4D36-82F6-C50EB2449BF9}" dt="2024-07-17T14:05:54.421" v="2004" actId="1076"/>
          <ac:spMkLst>
            <pc:docMk/>
            <pc:sldMk cId="2222581629" sldId="323"/>
            <ac:spMk id="15" creationId="{BD8986C2-9F66-F74A-8071-D020DA5DF4D8}"/>
          </ac:spMkLst>
        </pc:spChg>
        <pc:spChg chg="add mod">
          <ac:chgData name="Esha Sharma" userId="95848495-eda9-4651-ac83-1c20846066d2" providerId="ADAL" clId="{E0E859D5-BBF6-4D36-82F6-C50EB2449BF9}" dt="2024-07-17T14:06:00.838" v="2008" actId="20577"/>
          <ac:spMkLst>
            <pc:docMk/>
            <pc:sldMk cId="2222581629" sldId="323"/>
            <ac:spMk id="16" creationId="{6895480C-2ABC-2376-E4C1-FED6CFE635B9}"/>
          </ac:spMkLst>
        </pc:spChg>
        <pc:spChg chg="add mod">
          <ac:chgData name="Esha Sharma" userId="95848495-eda9-4651-ac83-1c20846066d2" providerId="ADAL" clId="{E0E859D5-BBF6-4D36-82F6-C50EB2449BF9}" dt="2024-07-17T14:06:52.206" v="2014" actId="208"/>
          <ac:spMkLst>
            <pc:docMk/>
            <pc:sldMk cId="2222581629" sldId="323"/>
            <ac:spMk id="20" creationId="{B4D4F5C7-E63A-D5C7-5C72-3E14FFA2E0F9}"/>
          </ac:spMkLst>
        </pc:spChg>
        <pc:spChg chg="add mod">
          <ac:chgData name="Esha Sharma" userId="95848495-eda9-4651-ac83-1c20846066d2" providerId="ADAL" clId="{E0E859D5-BBF6-4D36-82F6-C50EB2449BF9}" dt="2024-07-17T14:07:11.558" v="2022" actId="20577"/>
          <ac:spMkLst>
            <pc:docMk/>
            <pc:sldMk cId="2222581629" sldId="323"/>
            <ac:spMk id="23" creationId="{1EB62B5B-59B3-C6DB-0326-3A3B460F3C4B}"/>
          </ac:spMkLst>
        </pc:spChg>
        <pc:picChg chg="add mod ord">
          <ac:chgData name="Esha Sharma" userId="95848495-eda9-4651-ac83-1c20846066d2" providerId="ADAL" clId="{E0E859D5-BBF6-4D36-82F6-C50EB2449BF9}" dt="2024-07-17T14:03:39.436" v="1981" actId="167"/>
          <ac:picMkLst>
            <pc:docMk/>
            <pc:sldMk cId="2222581629" sldId="323"/>
            <ac:picMk id="10" creationId="{F5DAC882-1D85-7B21-2208-0F35ABF6A841}"/>
          </ac:picMkLst>
        </pc:picChg>
        <pc:cxnChg chg="add mod">
          <ac:chgData name="Esha Sharma" userId="95848495-eda9-4651-ac83-1c20846066d2" providerId="ADAL" clId="{E0E859D5-BBF6-4D36-82F6-C50EB2449BF9}" dt="2024-07-17T14:06:32.567" v="2011" actId="208"/>
          <ac:cxnSpMkLst>
            <pc:docMk/>
            <pc:sldMk cId="2222581629" sldId="323"/>
            <ac:cxnSpMk id="18" creationId="{C0151777-8830-4FCB-DF92-D02FDC92D03F}"/>
          </ac:cxnSpMkLst>
        </pc:cxnChg>
        <pc:cxnChg chg="add mod">
          <ac:chgData name="Esha Sharma" userId="95848495-eda9-4651-ac83-1c20846066d2" providerId="ADAL" clId="{E0E859D5-BBF6-4D36-82F6-C50EB2449BF9}" dt="2024-07-17T14:07:04.336" v="2018" actId="1076"/>
          <ac:cxnSpMkLst>
            <pc:docMk/>
            <pc:sldMk cId="2222581629" sldId="323"/>
            <ac:cxnSpMk id="21" creationId="{9A4847EA-7CAD-F015-5C32-A1BBE0CA0FB9}"/>
          </ac:cxnSpMkLst>
        </pc:cxnChg>
      </pc:sldChg>
      <pc:sldChg chg="addSp delSp modSp add mod">
        <pc:chgData name="Esha Sharma" userId="95848495-eda9-4651-ac83-1c20846066d2" providerId="ADAL" clId="{E0E859D5-BBF6-4D36-82F6-C50EB2449BF9}" dt="2024-07-17T14:30:46.547" v="2597" actId="478"/>
        <pc:sldMkLst>
          <pc:docMk/>
          <pc:sldMk cId="1484529763" sldId="324"/>
        </pc:sldMkLst>
        <pc:spChg chg="mod">
          <ac:chgData name="Esha Sharma" userId="95848495-eda9-4651-ac83-1c20846066d2" providerId="ADAL" clId="{E0E859D5-BBF6-4D36-82F6-C50EB2449BF9}" dt="2024-07-17T14:07:54.299" v="2043" actId="20577"/>
          <ac:spMkLst>
            <pc:docMk/>
            <pc:sldMk cId="1484529763" sldId="324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4:27:30.871" v="2491" actId="20577"/>
          <ac:spMkLst>
            <pc:docMk/>
            <pc:sldMk cId="1484529763" sldId="324"/>
            <ac:spMk id="3" creationId="{482A5CCF-E694-8ED9-8023-D1C4F91D4E9C}"/>
          </ac:spMkLst>
        </pc:spChg>
        <pc:spChg chg="del mod">
          <ac:chgData name="Esha Sharma" userId="95848495-eda9-4651-ac83-1c20846066d2" providerId="ADAL" clId="{E0E859D5-BBF6-4D36-82F6-C50EB2449BF9}" dt="2024-07-17T14:30:46.547" v="2597" actId="478"/>
          <ac:spMkLst>
            <pc:docMk/>
            <pc:sldMk cId="1484529763" sldId="324"/>
            <ac:spMk id="7" creationId="{DB518839-C257-4510-EE2C-75FFCB972D5A}"/>
          </ac:spMkLst>
        </pc:spChg>
        <pc:spChg chg="del mod">
          <ac:chgData name="Esha Sharma" userId="95848495-eda9-4651-ac83-1c20846066d2" providerId="ADAL" clId="{E0E859D5-BBF6-4D36-82F6-C50EB2449BF9}" dt="2024-07-17T14:30:46.547" v="2597" actId="478"/>
          <ac:spMkLst>
            <pc:docMk/>
            <pc:sldMk cId="1484529763" sldId="324"/>
            <ac:spMk id="8" creationId="{83C387C3-55F7-9686-A3FF-C594E97F2346}"/>
          </ac:spMkLst>
        </pc:spChg>
        <pc:spChg chg="add mod">
          <ac:chgData name="Esha Sharma" userId="95848495-eda9-4651-ac83-1c20846066d2" providerId="ADAL" clId="{E0E859D5-BBF6-4D36-82F6-C50EB2449BF9}" dt="2024-07-17T14:28:39.824" v="2510" actId="1035"/>
          <ac:spMkLst>
            <pc:docMk/>
            <pc:sldMk cId="1484529763" sldId="324"/>
            <ac:spMk id="13" creationId="{1A6D713F-08F4-53A4-4D69-2411AE3DAF86}"/>
          </ac:spMkLst>
        </pc:spChg>
        <pc:spChg chg="add mod">
          <ac:chgData name="Esha Sharma" userId="95848495-eda9-4651-ac83-1c20846066d2" providerId="ADAL" clId="{E0E859D5-BBF6-4D36-82F6-C50EB2449BF9}" dt="2024-07-17T14:28:46.339" v="2511" actId="1076"/>
          <ac:spMkLst>
            <pc:docMk/>
            <pc:sldMk cId="1484529763" sldId="324"/>
            <ac:spMk id="14" creationId="{34976018-9BB9-8E77-C11B-AEEDCA47A868}"/>
          </ac:spMkLst>
        </pc:spChg>
        <pc:spChg chg="add mod">
          <ac:chgData name="Esha Sharma" userId="95848495-eda9-4651-ac83-1c20846066d2" providerId="ADAL" clId="{E0E859D5-BBF6-4D36-82F6-C50EB2449BF9}" dt="2024-07-17T14:29:04.693" v="2515" actId="14100"/>
          <ac:spMkLst>
            <pc:docMk/>
            <pc:sldMk cId="1484529763" sldId="324"/>
            <ac:spMk id="15" creationId="{FEB6AFA3-C6C1-E2A3-C2B9-7C026B51677F}"/>
          </ac:spMkLst>
        </pc:spChg>
        <pc:spChg chg="add mod">
          <ac:chgData name="Esha Sharma" userId="95848495-eda9-4651-ac83-1c20846066d2" providerId="ADAL" clId="{E0E859D5-BBF6-4D36-82F6-C50EB2449BF9}" dt="2024-07-17T14:29:14.701" v="2519" actId="20577"/>
          <ac:spMkLst>
            <pc:docMk/>
            <pc:sldMk cId="1484529763" sldId="324"/>
            <ac:spMk id="16" creationId="{DFDE01FC-6D49-282A-46EC-406141B181F9}"/>
          </ac:spMkLst>
        </pc:spChg>
        <pc:spChg chg="add mod">
          <ac:chgData name="Esha Sharma" userId="95848495-eda9-4651-ac83-1c20846066d2" providerId="ADAL" clId="{E0E859D5-BBF6-4D36-82F6-C50EB2449BF9}" dt="2024-07-17T14:29:44.409" v="2529" actId="1036"/>
          <ac:spMkLst>
            <pc:docMk/>
            <pc:sldMk cId="1484529763" sldId="324"/>
            <ac:spMk id="17" creationId="{E1974F66-E644-5BDC-B2E8-4553C8530AA3}"/>
          </ac:spMkLst>
        </pc:spChg>
        <pc:spChg chg="add mod">
          <ac:chgData name="Esha Sharma" userId="95848495-eda9-4651-ac83-1c20846066d2" providerId="ADAL" clId="{E0E859D5-BBF6-4D36-82F6-C50EB2449BF9}" dt="2024-07-17T14:29:31.738" v="2521" actId="1076"/>
          <ac:spMkLst>
            <pc:docMk/>
            <pc:sldMk cId="1484529763" sldId="324"/>
            <ac:spMk id="18" creationId="{61888C27-C8F3-0CAC-4AA5-1BBA56DB91AD}"/>
          </ac:spMkLst>
        </pc:spChg>
        <pc:spChg chg="add mod">
          <ac:chgData name="Esha Sharma" userId="95848495-eda9-4651-ac83-1c20846066d2" providerId="ADAL" clId="{E0E859D5-BBF6-4D36-82F6-C50EB2449BF9}" dt="2024-07-17T14:30:00.486" v="2532" actId="14100"/>
          <ac:spMkLst>
            <pc:docMk/>
            <pc:sldMk cId="1484529763" sldId="324"/>
            <ac:spMk id="20" creationId="{6B1DE642-9104-8F41-F50B-1885BBD1B500}"/>
          </ac:spMkLst>
        </pc:spChg>
        <pc:spChg chg="add mod">
          <ac:chgData name="Esha Sharma" userId="95848495-eda9-4651-ac83-1c20846066d2" providerId="ADAL" clId="{E0E859D5-BBF6-4D36-82F6-C50EB2449BF9}" dt="2024-07-17T14:30:11.373" v="2537" actId="20577"/>
          <ac:spMkLst>
            <pc:docMk/>
            <pc:sldMk cId="1484529763" sldId="324"/>
            <ac:spMk id="21" creationId="{092FD3BA-44BE-E93B-DF8E-29BD2E9B6DC8}"/>
          </ac:spMkLst>
        </pc:spChg>
        <pc:spChg chg="add mod">
          <ac:chgData name="Esha Sharma" userId="95848495-eda9-4651-ac83-1c20846066d2" providerId="ADAL" clId="{E0E859D5-BBF6-4D36-82F6-C50EB2449BF9}" dt="2024-07-17T14:30:38.846" v="2596" actId="1037"/>
          <ac:spMkLst>
            <pc:docMk/>
            <pc:sldMk cId="1484529763" sldId="324"/>
            <ac:spMk id="22" creationId="{31576849-7402-7E4D-C369-80FEEB398827}"/>
          </ac:spMkLst>
        </pc:spChg>
        <pc:spChg chg="add mod">
          <ac:chgData name="Esha Sharma" userId="95848495-eda9-4651-ac83-1c20846066d2" providerId="ADAL" clId="{E0E859D5-BBF6-4D36-82F6-C50EB2449BF9}" dt="2024-07-17T14:30:38.846" v="2596" actId="1037"/>
          <ac:spMkLst>
            <pc:docMk/>
            <pc:sldMk cId="1484529763" sldId="324"/>
            <ac:spMk id="23" creationId="{65818FA1-7DB8-CEF9-977C-9D35B71864BA}"/>
          </ac:spMkLst>
        </pc:spChg>
        <pc:picChg chg="add mod">
          <ac:chgData name="Esha Sharma" userId="95848495-eda9-4651-ac83-1c20846066d2" providerId="ADAL" clId="{E0E859D5-BBF6-4D36-82F6-C50EB2449BF9}" dt="2024-07-17T14:08:14.496" v="2046" actId="14100"/>
          <ac:picMkLst>
            <pc:docMk/>
            <pc:sldMk cId="1484529763" sldId="324"/>
            <ac:picMk id="10" creationId="{02E57315-D8B1-181A-33F0-3B88D5491767}"/>
          </ac:picMkLst>
        </pc:picChg>
        <pc:picChg chg="add mod">
          <ac:chgData name="Esha Sharma" userId="95848495-eda9-4651-ac83-1c20846066d2" providerId="ADAL" clId="{E0E859D5-BBF6-4D36-82F6-C50EB2449BF9}" dt="2024-07-17T14:27:57.918" v="2496" actId="1076"/>
          <ac:picMkLst>
            <pc:docMk/>
            <pc:sldMk cId="1484529763" sldId="324"/>
            <ac:picMk id="12" creationId="{BE46F5A5-F661-001F-E384-5650CA3B4259}"/>
          </ac:picMkLst>
        </pc:picChg>
        <pc:cxnChg chg="add mod">
          <ac:chgData name="Esha Sharma" userId="95848495-eda9-4651-ac83-1c20846066d2" providerId="ADAL" clId="{E0E859D5-BBF6-4D36-82F6-C50EB2449BF9}" dt="2024-07-17T14:29:31.738" v="2521" actId="1076"/>
          <ac:cxnSpMkLst>
            <pc:docMk/>
            <pc:sldMk cId="1484529763" sldId="324"/>
            <ac:cxnSpMk id="19" creationId="{27423066-9649-1043-487A-889DA46AD192}"/>
          </ac:cxnSpMkLst>
        </pc:cxnChg>
      </pc:sldChg>
      <pc:sldChg chg="addSp delSp modSp add mod ord">
        <pc:chgData name="Esha Sharma" userId="95848495-eda9-4651-ac83-1c20846066d2" providerId="ADAL" clId="{E0E859D5-BBF6-4D36-82F6-C50EB2449BF9}" dt="2024-07-17T14:54:55.219" v="3723" actId="20577"/>
        <pc:sldMkLst>
          <pc:docMk/>
          <pc:sldMk cId="3751238096" sldId="325"/>
        </pc:sldMkLst>
        <pc:spChg chg="mod">
          <ac:chgData name="Esha Sharma" userId="95848495-eda9-4651-ac83-1c20846066d2" providerId="ADAL" clId="{E0E859D5-BBF6-4D36-82F6-C50EB2449BF9}" dt="2024-07-17T14:47:19.783" v="2945" actId="20577"/>
          <ac:spMkLst>
            <pc:docMk/>
            <pc:sldMk cId="3751238096" sldId="325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4:52:00.914" v="3336" actId="1076"/>
          <ac:spMkLst>
            <pc:docMk/>
            <pc:sldMk cId="3751238096" sldId="325"/>
            <ac:spMk id="3" creationId="{482A5CCF-E694-8ED9-8023-D1C4F91D4E9C}"/>
          </ac:spMkLst>
        </pc:spChg>
        <pc:spChg chg="del">
          <ac:chgData name="Esha Sharma" userId="95848495-eda9-4651-ac83-1c20846066d2" providerId="ADAL" clId="{E0E859D5-BBF6-4D36-82F6-C50EB2449BF9}" dt="2024-07-17T14:48:23.287" v="2951" actId="478"/>
          <ac:spMkLst>
            <pc:docMk/>
            <pc:sldMk cId="3751238096" sldId="325"/>
            <ac:spMk id="7" creationId="{DB518839-C257-4510-EE2C-75FFCB972D5A}"/>
          </ac:spMkLst>
        </pc:spChg>
        <pc:spChg chg="del">
          <ac:chgData name="Esha Sharma" userId="95848495-eda9-4651-ac83-1c20846066d2" providerId="ADAL" clId="{E0E859D5-BBF6-4D36-82F6-C50EB2449BF9}" dt="2024-07-17T14:48:23.287" v="2951" actId="478"/>
          <ac:spMkLst>
            <pc:docMk/>
            <pc:sldMk cId="3751238096" sldId="325"/>
            <ac:spMk id="8" creationId="{83C387C3-55F7-9686-A3FF-C594E97F2346}"/>
          </ac:spMkLst>
        </pc:spChg>
        <pc:spChg chg="add del mod">
          <ac:chgData name="Esha Sharma" userId="95848495-eda9-4651-ac83-1c20846066d2" providerId="ADAL" clId="{E0E859D5-BBF6-4D36-82F6-C50EB2449BF9}" dt="2024-07-17T14:51:49.201" v="3334" actId="478"/>
          <ac:spMkLst>
            <pc:docMk/>
            <pc:sldMk cId="3751238096" sldId="325"/>
            <ac:spMk id="11" creationId="{965C7DAD-930E-F2F5-6CC8-79BBB6D12740}"/>
          </ac:spMkLst>
        </pc:spChg>
        <pc:spChg chg="add mod">
          <ac:chgData name="Esha Sharma" userId="95848495-eda9-4651-ac83-1c20846066d2" providerId="ADAL" clId="{E0E859D5-BBF6-4D36-82F6-C50EB2449BF9}" dt="2024-07-17T14:54:55.219" v="3723" actId="20577"/>
          <ac:spMkLst>
            <pc:docMk/>
            <pc:sldMk cId="3751238096" sldId="325"/>
            <ac:spMk id="12" creationId="{C814A4B6-118A-ACD2-6477-979CE8DA3F70}"/>
          </ac:spMkLst>
        </pc:spChg>
        <pc:picChg chg="add del mod">
          <ac:chgData name="Esha Sharma" userId="95848495-eda9-4651-ac83-1c20846066d2" providerId="ADAL" clId="{E0E859D5-BBF6-4D36-82F6-C50EB2449BF9}" dt="2024-07-17T14:48:16.238" v="2950" actId="478"/>
          <ac:picMkLst>
            <pc:docMk/>
            <pc:sldMk cId="3751238096" sldId="325"/>
            <ac:picMk id="10" creationId="{91B460F1-7467-BB03-EB5E-FBA89EACE342}"/>
          </ac:picMkLst>
        </pc:picChg>
      </pc:sldChg>
      <pc:sldChg chg="add">
        <pc:chgData name="Esha Sharma" userId="95848495-eda9-4651-ac83-1c20846066d2" providerId="ADAL" clId="{E0E859D5-BBF6-4D36-82F6-C50EB2449BF9}" dt="2024-07-17T14:32:26.318" v="2637"/>
        <pc:sldMkLst>
          <pc:docMk/>
          <pc:sldMk cId="1761947971" sldId="326"/>
        </pc:sldMkLst>
      </pc:sldChg>
      <pc:sldChg chg="addSp modSp add mod">
        <pc:chgData name="Esha Sharma" userId="95848495-eda9-4651-ac83-1c20846066d2" providerId="ADAL" clId="{E0E859D5-BBF6-4D36-82F6-C50EB2449BF9}" dt="2024-07-17T14:47:00.821" v="2928" actId="20577"/>
        <pc:sldMkLst>
          <pc:docMk/>
          <pc:sldMk cId="3242022615" sldId="327"/>
        </pc:sldMkLst>
        <pc:spChg chg="mod">
          <ac:chgData name="Esha Sharma" userId="95848495-eda9-4651-ac83-1c20846066d2" providerId="ADAL" clId="{E0E859D5-BBF6-4D36-82F6-C50EB2449BF9}" dt="2024-07-17T14:45:09.821" v="2678" actId="20577"/>
          <ac:spMkLst>
            <pc:docMk/>
            <pc:sldMk cId="3242022615" sldId="327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4:46:09.936" v="2912" actId="20577"/>
          <ac:spMkLst>
            <pc:docMk/>
            <pc:sldMk cId="3242022615" sldId="327"/>
            <ac:spMk id="3" creationId="{482A5CCF-E694-8ED9-8023-D1C4F91D4E9C}"/>
          </ac:spMkLst>
        </pc:spChg>
        <pc:spChg chg="mod">
          <ac:chgData name="Esha Sharma" userId="95848495-eda9-4651-ac83-1c20846066d2" providerId="ADAL" clId="{E0E859D5-BBF6-4D36-82F6-C50EB2449BF9}" dt="2024-07-17T14:46:36.424" v="2919" actId="1076"/>
          <ac:spMkLst>
            <pc:docMk/>
            <pc:sldMk cId="3242022615" sldId="327"/>
            <ac:spMk id="7" creationId="{DB518839-C257-4510-EE2C-75FFCB972D5A}"/>
          </ac:spMkLst>
        </pc:spChg>
        <pc:spChg chg="mod">
          <ac:chgData name="Esha Sharma" userId="95848495-eda9-4651-ac83-1c20846066d2" providerId="ADAL" clId="{E0E859D5-BBF6-4D36-82F6-C50EB2449BF9}" dt="2024-07-17T14:46:53.433" v="2924" actId="20577"/>
          <ac:spMkLst>
            <pc:docMk/>
            <pc:sldMk cId="3242022615" sldId="327"/>
            <ac:spMk id="8" creationId="{83C387C3-55F7-9686-A3FF-C594E97F2346}"/>
          </ac:spMkLst>
        </pc:spChg>
        <pc:spChg chg="add mod">
          <ac:chgData name="Esha Sharma" userId="95848495-eda9-4651-ac83-1c20846066d2" providerId="ADAL" clId="{E0E859D5-BBF6-4D36-82F6-C50EB2449BF9}" dt="2024-07-17T14:46:45.426" v="2921" actId="14100"/>
          <ac:spMkLst>
            <pc:docMk/>
            <pc:sldMk cId="3242022615" sldId="327"/>
            <ac:spMk id="15" creationId="{A32C05FD-57F1-FB10-31EB-F0FC8E91B468}"/>
          </ac:spMkLst>
        </pc:spChg>
        <pc:spChg chg="add mod">
          <ac:chgData name="Esha Sharma" userId="95848495-eda9-4651-ac83-1c20846066d2" providerId="ADAL" clId="{E0E859D5-BBF6-4D36-82F6-C50EB2449BF9}" dt="2024-07-17T14:47:00.821" v="2928" actId="20577"/>
          <ac:spMkLst>
            <pc:docMk/>
            <pc:sldMk cId="3242022615" sldId="327"/>
            <ac:spMk id="16" creationId="{0D24E761-032A-619C-F913-5742AD83AB16}"/>
          </ac:spMkLst>
        </pc:spChg>
        <pc:picChg chg="add mod ord">
          <ac:chgData name="Esha Sharma" userId="95848495-eda9-4651-ac83-1c20846066d2" providerId="ADAL" clId="{E0E859D5-BBF6-4D36-82F6-C50EB2449BF9}" dt="2024-07-17T14:46:30.997" v="2918" actId="167"/>
          <ac:picMkLst>
            <pc:docMk/>
            <pc:sldMk cId="3242022615" sldId="327"/>
            <ac:picMk id="10" creationId="{83C08648-CDB8-BEB7-5339-0E9EC19B7E9D}"/>
          </ac:picMkLst>
        </pc:picChg>
        <pc:picChg chg="add mod">
          <ac:chgData name="Esha Sharma" userId="95848495-eda9-4651-ac83-1c20846066d2" providerId="ADAL" clId="{E0E859D5-BBF6-4D36-82F6-C50EB2449BF9}" dt="2024-07-17T14:44:41.352" v="2655"/>
          <ac:picMkLst>
            <pc:docMk/>
            <pc:sldMk cId="3242022615" sldId="327"/>
            <ac:picMk id="11" creationId="{7C7908F5-470B-E31C-F583-04483FA16190}"/>
          </ac:picMkLst>
        </pc:picChg>
        <pc:picChg chg="add mod">
          <ac:chgData name="Esha Sharma" userId="95848495-eda9-4651-ac83-1c20846066d2" providerId="ADAL" clId="{E0E859D5-BBF6-4D36-82F6-C50EB2449BF9}" dt="2024-07-17T14:44:45.332" v="2656"/>
          <ac:picMkLst>
            <pc:docMk/>
            <pc:sldMk cId="3242022615" sldId="327"/>
            <ac:picMk id="12" creationId="{9D0C0FDD-2558-C86A-2B07-E41208C99032}"/>
          </ac:picMkLst>
        </pc:picChg>
        <pc:picChg chg="add mod ord">
          <ac:chgData name="Esha Sharma" userId="95848495-eda9-4651-ac83-1c20846066d2" providerId="ADAL" clId="{E0E859D5-BBF6-4D36-82F6-C50EB2449BF9}" dt="2024-07-17T14:46:30.997" v="2918" actId="167"/>
          <ac:picMkLst>
            <pc:docMk/>
            <pc:sldMk cId="3242022615" sldId="327"/>
            <ac:picMk id="14" creationId="{CC6706E8-D5E1-9353-F02C-11D0B96F4899}"/>
          </ac:picMkLst>
        </pc:picChg>
      </pc:sldChg>
      <pc:sldChg chg="add del">
        <pc:chgData name="Esha Sharma" userId="95848495-eda9-4651-ac83-1c20846066d2" providerId="ADAL" clId="{E0E859D5-BBF6-4D36-82F6-C50EB2449BF9}" dt="2024-07-17T15:12:50.783" v="3808" actId="47"/>
        <pc:sldMkLst>
          <pc:docMk/>
          <pc:sldMk cId="3590679012" sldId="328"/>
        </pc:sldMkLst>
      </pc:sldChg>
      <pc:sldChg chg="addSp delSp modSp add mod">
        <pc:chgData name="Esha Sharma" userId="95848495-eda9-4651-ac83-1c20846066d2" providerId="ADAL" clId="{E0E859D5-BBF6-4D36-82F6-C50EB2449BF9}" dt="2024-07-17T16:18:36.391" v="4072" actId="478"/>
        <pc:sldMkLst>
          <pc:docMk/>
          <pc:sldMk cId="3112831537" sldId="329"/>
        </pc:sldMkLst>
        <pc:spChg chg="mod">
          <ac:chgData name="Esha Sharma" userId="95848495-eda9-4651-ac83-1c20846066d2" providerId="ADAL" clId="{E0E859D5-BBF6-4D36-82F6-C50EB2449BF9}" dt="2024-07-17T16:14:58.838" v="3839" actId="20577"/>
          <ac:spMkLst>
            <pc:docMk/>
            <pc:sldMk cId="3112831537" sldId="329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6:18:28.918" v="4071" actId="20577"/>
          <ac:spMkLst>
            <pc:docMk/>
            <pc:sldMk cId="3112831537" sldId="329"/>
            <ac:spMk id="3" creationId="{482A5CCF-E694-8ED9-8023-D1C4F91D4E9C}"/>
          </ac:spMkLst>
        </pc:spChg>
        <pc:spChg chg="mod">
          <ac:chgData name="Esha Sharma" userId="95848495-eda9-4651-ac83-1c20846066d2" providerId="ADAL" clId="{E0E859D5-BBF6-4D36-82F6-C50EB2449BF9}" dt="2024-07-17T16:16:16.373" v="3907" actId="14100"/>
          <ac:spMkLst>
            <pc:docMk/>
            <pc:sldMk cId="3112831537" sldId="329"/>
            <ac:spMk id="7" creationId="{DB518839-C257-4510-EE2C-75FFCB972D5A}"/>
          </ac:spMkLst>
        </pc:spChg>
        <pc:spChg chg="del">
          <ac:chgData name="Esha Sharma" userId="95848495-eda9-4651-ac83-1c20846066d2" providerId="ADAL" clId="{E0E859D5-BBF6-4D36-82F6-C50EB2449BF9}" dt="2024-07-17T16:18:36.391" v="4072" actId="478"/>
          <ac:spMkLst>
            <pc:docMk/>
            <pc:sldMk cId="3112831537" sldId="329"/>
            <ac:spMk id="8" creationId="{83C387C3-55F7-9686-A3FF-C594E97F2346}"/>
          </ac:spMkLst>
        </pc:spChg>
        <pc:spChg chg="add del mod">
          <ac:chgData name="Esha Sharma" userId="95848495-eda9-4651-ac83-1c20846066d2" providerId="ADAL" clId="{E0E859D5-BBF6-4D36-82F6-C50EB2449BF9}" dt="2024-07-17T16:18:36.391" v="4072" actId="478"/>
          <ac:spMkLst>
            <pc:docMk/>
            <pc:sldMk cId="3112831537" sldId="329"/>
            <ac:spMk id="11" creationId="{730A20FB-EBD8-0E5C-CDB6-FCA05C485ED1}"/>
          </ac:spMkLst>
        </pc:spChg>
        <pc:picChg chg="add mod ord">
          <ac:chgData name="Esha Sharma" userId="95848495-eda9-4651-ac83-1c20846066d2" providerId="ADAL" clId="{E0E859D5-BBF6-4D36-82F6-C50EB2449BF9}" dt="2024-07-17T16:16:10.215" v="3905" actId="167"/>
          <ac:picMkLst>
            <pc:docMk/>
            <pc:sldMk cId="3112831537" sldId="329"/>
            <ac:picMk id="10" creationId="{ECCAD2FA-F71D-F153-D5B5-B2984B0B3454}"/>
          </ac:picMkLst>
        </pc:picChg>
        <pc:picChg chg="add mod">
          <ac:chgData name="Esha Sharma" userId="95848495-eda9-4651-ac83-1c20846066d2" providerId="ADAL" clId="{E0E859D5-BBF6-4D36-82F6-C50EB2449BF9}" dt="2024-07-17T16:17:52.603" v="3981" actId="1076"/>
          <ac:picMkLst>
            <pc:docMk/>
            <pc:sldMk cId="3112831537" sldId="329"/>
            <ac:picMk id="13" creationId="{8B5C92FF-4FB6-93FF-0F6B-9F01ACA6BDE7}"/>
          </ac:picMkLst>
        </pc:picChg>
      </pc:sldChg>
      <pc:sldChg chg="addSp delSp modSp add mod">
        <pc:chgData name="Esha Sharma" userId="95848495-eda9-4651-ac83-1c20846066d2" providerId="ADAL" clId="{E0E859D5-BBF6-4D36-82F6-C50EB2449BF9}" dt="2024-07-17T15:00:58.700" v="3802" actId="20577"/>
        <pc:sldMkLst>
          <pc:docMk/>
          <pc:sldMk cId="1078528217" sldId="330"/>
        </pc:sldMkLst>
        <pc:spChg chg="del mod">
          <ac:chgData name="Esha Sharma" userId="95848495-eda9-4651-ac83-1c20846066d2" providerId="ADAL" clId="{E0E859D5-BBF6-4D36-82F6-C50EB2449BF9}" dt="2024-07-17T14:48:43.957" v="2957" actId="478"/>
          <ac:spMkLst>
            <pc:docMk/>
            <pc:sldMk cId="1078528217" sldId="330"/>
            <ac:spMk id="2" creationId="{A2EBF07D-F31B-E7FC-E0C6-B88C2B155864}"/>
          </ac:spMkLst>
        </pc:spChg>
        <pc:spChg chg="del">
          <ac:chgData name="Esha Sharma" userId="95848495-eda9-4651-ac83-1c20846066d2" providerId="ADAL" clId="{E0E859D5-BBF6-4D36-82F6-C50EB2449BF9}" dt="2024-07-17T14:48:29.374" v="2953" actId="478"/>
          <ac:spMkLst>
            <pc:docMk/>
            <pc:sldMk cId="1078528217" sldId="330"/>
            <ac:spMk id="3" creationId="{482A5CCF-E694-8ED9-8023-D1C4F91D4E9C}"/>
          </ac:spMkLst>
        </pc:spChg>
        <pc:spChg chg="mod">
          <ac:chgData name="Esha Sharma" userId="95848495-eda9-4651-ac83-1c20846066d2" providerId="ADAL" clId="{E0E859D5-BBF6-4D36-82F6-C50EB2449BF9}" dt="2024-07-17T14:55:58.328" v="3731" actId="14100"/>
          <ac:spMkLst>
            <pc:docMk/>
            <pc:sldMk cId="1078528217" sldId="330"/>
            <ac:spMk id="7" creationId="{DB518839-C257-4510-EE2C-75FFCB972D5A}"/>
          </ac:spMkLst>
        </pc:spChg>
        <pc:spChg chg="mod">
          <ac:chgData name="Esha Sharma" userId="95848495-eda9-4651-ac83-1c20846066d2" providerId="ADAL" clId="{E0E859D5-BBF6-4D36-82F6-C50EB2449BF9}" dt="2024-07-17T14:56:19.734" v="3737" actId="1076"/>
          <ac:spMkLst>
            <pc:docMk/>
            <pc:sldMk cId="1078528217" sldId="330"/>
            <ac:spMk id="8" creationId="{83C387C3-55F7-9686-A3FF-C594E97F2346}"/>
          </ac:spMkLst>
        </pc:spChg>
        <pc:spChg chg="add del mod">
          <ac:chgData name="Esha Sharma" userId="95848495-eda9-4651-ac83-1c20846066d2" providerId="ADAL" clId="{E0E859D5-BBF6-4D36-82F6-C50EB2449BF9}" dt="2024-07-17T14:48:31.621" v="2954" actId="478"/>
          <ac:spMkLst>
            <pc:docMk/>
            <pc:sldMk cId="1078528217" sldId="330"/>
            <ac:spMk id="11" creationId="{98E6A385-CDD8-A887-BCEA-B7B719E0AE0D}"/>
          </ac:spMkLst>
        </pc:spChg>
        <pc:spChg chg="add del mod">
          <ac:chgData name="Esha Sharma" userId="95848495-eda9-4651-ac83-1c20846066d2" providerId="ADAL" clId="{E0E859D5-BBF6-4D36-82F6-C50EB2449BF9}" dt="2024-07-17T14:48:45.958" v="2958" actId="478"/>
          <ac:spMkLst>
            <pc:docMk/>
            <pc:sldMk cId="1078528217" sldId="330"/>
            <ac:spMk id="13" creationId="{1F70011E-2510-0419-37FA-019C3B052FB4}"/>
          </ac:spMkLst>
        </pc:spChg>
        <pc:spChg chg="add mod">
          <ac:chgData name="Esha Sharma" userId="95848495-eda9-4651-ac83-1c20846066d2" providerId="ADAL" clId="{E0E859D5-BBF6-4D36-82F6-C50EB2449BF9}" dt="2024-07-17T15:00:03.420" v="3791" actId="20577"/>
          <ac:spMkLst>
            <pc:docMk/>
            <pc:sldMk cId="1078528217" sldId="330"/>
            <ac:spMk id="14" creationId="{05F1CF29-7991-5E38-549B-788F32204294}"/>
          </ac:spMkLst>
        </pc:spChg>
        <pc:spChg chg="add mod">
          <ac:chgData name="Esha Sharma" userId="95848495-eda9-4651-ac83-1c20846066d2" providerId="ADAL" clId="{E0E859D5-BBF6-4D36-82F6-C50EB2449BF9}" dt="2024-07-17T14:57:18.416" v="3758" actId="1036"/>
          <ac:spMkLst>
            <pc:docMk/>
            <pc:sldMk cId="1078528217" sldId="330"/>
            <ac:spMk id="15" creationId="{298A452D-C75E-3393-FE88-E737C30905FE}"/>
          </ac:spMkLst>
        </pc:spChg>
        <pc:spChg chg="add mod">
          <ac:chgData name="Esha Sharma" userId="95848495-eda9-4651-ac83-1c20846066d2" providerId="ADAL" clId="{E0E859D5-BBF6-4D36-82F6-C50EB2449BF9}" dt="2024-07-17T14:57:14.764" v="3755" actId="1036"/>
          <ac:spMkLst>
            <pc:docMk/>
            <pc:sldMk cId="1078528217" sldId="330"/>
            <ac:spMk id="16" creationId="{DC2F2964-2075-5F24-ECE5-74D7EAC5C37D}"/>
          </ac:spMkLst>
        </pc:spChg>
        <pc:spChg chg="add mod">
          <ac:chgData name="Esha Sharma" userId="95848495-eda9-4651-ac83-1c20846066d2" providerId="ADAL" clId="{E0E859D5-BBF6-4D36-82F6-C50EB2449BF9}" dt="2024-07-17T14:57:29.463" v="3762" actId="20577"/>
          <ac:spMkLst>
            <pc:docMk/>
            <pc:sldMk cId="1078528217" sldId="330"/>
            <ac:spMk id="17" creationId="{DBBA70F3-E5DB-3B95-696C-7B8127EF78DC}"/>
          </ac:spMkLst>
        </pc:spChg>
        <pc:spChg chg="add mod">
          <ac:chgData name="Esha Sharma" userId="95848495-eda9-4651-ac83-1c20846066d2" providerId="ADAL" clId="{E0E859D5-BBF6-4D36-82F6-C50EB2449BF9}" dt="2024-07-17T14:57:35.911" v="3764" actId="1076"/>
          <ac:spMkLst>
            <pc:docMk/>
            <pc:sldMk cId="1078528217" sldId="330"/>
            <ac:spMk id="18" creationId="{E77768D9-F861-AD50-BEFC-54F0584A9A82}"/>
          </ac:spMkLst>
        </pc:spChg>
        <pc:spChg chg="add mod">
          <ac:chgData name="Esha Sharma" userId="95848495-eda9-4651-ac83-1c20846066d2" providerId="ADAL" clId="{E0E859D5-BBF6-4D36-82F6-C50EB2449BF9}" dt="2024-07-17T14:58:49.204" v="3775" actId="1076"/>
          <ac:spMkLst>
            <pc:docMk/>
            <pc:sldMk cId="1078528217" sldId="330"/>
            <ac:spMk id="19" creationId="{ACE5B1E3-E070-BB2E-E39E-922E57F08A57}"/>
          </ac:spMkLst>
        </pc:spChg>
        <pc:spChg chg="add mod">
          <ac:chgData name="Esha Sharma" userId="95848495-eda9-4651-ac83-1c20846066d2" providerId="ADAL" clId="{E0E859D5-BBF6-4D36-82F6-C50EB2449BF9}" dt="2024-07-17T14:59:15.019" v="3782" actId="20577"/>
          <ac:spMkLst>
            <pc:docMk/>
            <pc:sldMk cId="1078528217" sldId="330"/>
            <ac:spMk id="20" creationId="{965AF998-8B1F-EB60-A74A-F6AC28899963}"/>
          </ac:spMkLst>
        </pc:spChg>
        <pc:spChg chg="add mod">
          <ac:chgData name="Esha Sharma" userId="95848495-eda9-4651-ac83-1c20846066d2" providerId="ADAL" clId="{E0E859D5-BBF6-4D36-82F6-C50EB2449BF9}" dt="2024-07-17T14:58:29.356" v="3770" actId="1076"/>
          <ac:spMkLst>
            <pc:docMk/>
            <pc:sldMk cId="1078528217" sldId="330"/>
            <ac:spMk id="21" creationId="{BA830E02-6ECD-4016-951A-A668CD3659EF}"/>
          </ac:spMkLst>
        </pc:spChg>
        <pc:spChg chg="add mod">
          <ac:chgData name="Esha Sharma" userId="95848495-eda9-4651-ac83-1c20846066d2" providerId="ADAL" clId="{E0E859D5-BBF6-4D36-82F6-C50EB2449BF9}" dt="2024-07-17T14:58:59.552" v="3778" actId="1038"/>
          <ac:spMkLst>
            <pc:docMk/>
            <pc:sldMk cId="1078528217" sldId="330"/>
            <ac:spMk id="22" creationId="{0F625067-38FD-E95E-5EC6-FEB5823E0F38}"/>
          </ac:spMkLst>
        </pc:spChg>
        <pc:spChg chg="add mod">
          <ac:chgData name="Esha Sharma" userId="95848495-eda9-4651-ac83-1c20846066d2" providerId="ADAL" clId="{E0E859D5-BBF6-4D36-82F6-C50EB2449BF9}" dt="2024-07-17T14:59:02.972" v="3780" actId="1036"/>
          <ac:spMkLst>
            <pc:docMk/>
            <pc:sldMk cId="1078528217" sldId="330"/>
            <ac:spMk id="23" creationId="{2AA5A795-AAEF-B85D-CB12-A3A784C9486C}"/>
          </ac:spMkLst>
        </pc:spChg>
        <pc:spChg chg="add mod">
          <ac:chgData name="Esha Sharma" userId="95848495-eda9-4651-ac83-1c20846066d2" providerId="ADAL" clId="{E0E859D5-BBF6-4D36-82F6-C50EB2449BF9}" dt="2024-07-17T14:59:05.910" v="3781" actId="20577"/>
          <ac:spMkLst>
            <pc:docMk/>
            <pc:sldMk cId="1078528217" sldId="330"/>
            <ac:spMk id="24" creationId="{7C072FBE-FB08-2853-151B-DF9498C08A1A}"/>
          </ac:spMkLst>
        </pc:spChg>
        <pc:spChg chg="add mod">
          <ac:chgData name="Esha Sharma" userId="95848495-eda9-4651-ac83-1c20846066d2" providerId="ADAL" clId="{E0E859D5-BBF6-4D36-82F6-C50EB2449BF9}" dt="2024-07-17T15:00:00.697" v="3789" actId="208"/>
          <ac:spMkLst>
            <pc:docMk/>
            <pc:sldMk cId="1078528217" sldId="330"/>
            <ac:spMk id="25" creationId="{4C079090-4D20-6FB1-CCB1-7C1342B42A69}"/>
          </ac:spMkLst>
        </pc:spChg>
        <pc:spChg chg="add mod">
          <ac:chgData name="Esha Sharma" userId="95848495-eda9-4651-ac83-1c20846066d2" providerId="ADAL" clId="{E0E859D5-BBF6-4D36-82F6-C50EB2449BF9}" dt="2024-07-17T15:00:48.434" v="3798" actId="208"/>
          <ac:spMkLst>
            <pc:docMk/>
            <pc:sldMk cId="1078528217" sldId="330"/>
            <ac:spMk id="26" creationId="{DF08A8BF-0E3E-5676-7D47-98A91ACF80EB}"/>
          </ac:spMkLst>
        </pc:spChg>
        <pc:spChg chg="add mod">
          <ac:chgData name="Esha Sharma" userId="95848495-eda9-4651-ac83-1c20846066d2" providerId="ADAL" clId="{E0E859D5-BBF6-4D36-82F6-C50EB2449BF9}" dt="2024-07-17T15:00:58.700" v="3802" actId="20577"/>
          <ac:spMkLst>
            <pc:docMk/>
            <pc:sldMk cId="1078528217" sldId="330"/>
            <ac:spMk id="27" creationId="{F86895DE-BECF-C32B-8939-A80E70B2AE7F}"/>
          </ac:spMkLst>
        </pc:spChg>
        <pc:picChg chg="mod ord">
          <ac:chgData name="Esha Sharma" userId="95848495-eda9-4651-ac83-1c20846066d2" providerId="ADAL" clId="{E0E859D5-BBF6-4D36-82F6-C50EB2449BF9}" dt="2024-07-17T14:55:50.490" v="3729" actId="34135"/>
          <ac:picMkLst>
            <pc:docMk/>
            <pc:sldMk cId="1078528217" sldId="330"/>
            <ac:picMk id="10" creationId="{91B460F1-7467-BB03-EB5E-FBA89EACE342}"/>
          </ac:picMkLst>
        </pc:picChg>
      </pc:sldChg>
      <pc:sldChg chg="delSp modSp add mod">
        <pc:chgData name="Esha Sharma" userId="95848495-eda9-4651-ac83-1c20846066d2" providerId="ADAL" clId="{E0E859D5-BBF6-4D36-82F6-C50EB2449BF9}" dt="2024-07-17T16:27:43.102" v="4521" actId="207"/>
        <pc:sldMkLst>
          <pc:docMk/>
          <pc:sldMk cId="1814770000" sldId="331"/>
        </pc:sldMkLst>
        <pc:spChg chg="mod">
          <ac:chgData name="Esha Sharma" userId="95848495-eda9-4651-ac83-1c20846066d2" providerId="ADAL" clId="{E0E859D5-BBF6-4D36-82F6-C50EB2449BF9}" dt="2024-07-17T16:25:38.013" v="4428" actId="20577"/>
          <ac:spMkLst>
            <pc:docMk/>
            <pc:sldMk cId="1814770000" sldId="331"/>
            <ac:spMk id="2" creationId="{A2EBF07D-F31B-E7FC-E0C6-B88C2B155864}"/>
          </ac:spMkLst>
        </pc:spChg>
        <pc:spChg chg="mod">
          <ac:chgData name="Esha Sharma" userId="95848495-eda9-4651-ac83-1c20846066d2" providerId="ADAL" clId="{E0E859D5-BBF6-4D36-82F6-C50EB2449BF9}" dt="2024-07-17T16:27:43.102" v="4521" actId="207"/>
          <ac:spMkLst>
            <pc:docMk/>
            <pc:sldMk cId="1814770000" sldId="331"/>
            <ac:spMk id="3" creationId="{482A5CCF-E694-8ED9-8023-D1C4F91D4E9C}"/>
          </ac:spMkLst>
        </pc:spChg>
        <pc:spChg chg="del">
          <ac:chgData name="Esha Sharma" userId="95848495-eda9-4651-ac83-1c20846066d2" providerId="ADAL" clId="{E0E859D5-BBF6-4D36-82F6-C50EB2449BF9}" dt="2024-07-17T16:25:42.989" v="4429" actId="478"/>
          <ac:spMkLst>
            <pc:docMk/>
            <pc:sldMk cId="1814770000" sldId="331"/>
            <ac:spMk id="7" creationId="{DB518839-C257-4510-EE2C-75FFCB972D5A}"/>
          </ac:spMkLst>
        </pc:spChg>
        <pc:spChg chg="del">
          <ac:chgData name="Esha Sharma" userId="95848495-eda9-4651-ac83-1c20846066d2" providerId="ADAL" clId="{E0E859D5-BBF6-4D36-82F6-C50EB2449BF9}" dt="2024-07-17T16:25:42.989" v="4429" actId="478"/>
          <ac:spMkLst>
            <pc:docMk/>
            <pc:sldMk cId="1814770000" sldId="331"/>
            <ac:spMk id="8" creationId="{83C387C3-55F7-9686-A3FF-C594E97F2346}"/>
          </ac:spMkLst>
        </pc:spChg>
      </pc:sldChg>
      <pc:sldChg chg="modSp add del mod">
        <pc:chgData name="Esha Sharma" userId="95848495-eda9-4651-ac83-1c20846066d2" providerId="ADAL" clId="{E0E859D5-BBF6-4D36-82F6-C50EB2449BF9}" dt="2024-07-17T15:12:53.334" v="3809" actId="47"/>
        <pc:sldMkLst>
          <pc:docMk/>
          <pc:sldMk cId="3010500344" sldId="331"/>
        </pc:sldMkLst>
        <pc:spChg chg="mod">
          <ac:chgData name="Esha Sharma" userId="95848495-eda9-4651-ac83-1c20846066d2" providerId="ADAL" clId="{E0E859D5-BBF6-4D36-82F6-C50EB2449BF9}" dt="2024-07-17T15:12:28.884" v="3807" actId="20577"/>
          <ac:spMkLst>
            <pc:docMk/>
            <pc:sldMk cId="3010500344" sldId="331"/>
            <ac:spMk id="2" creationId="{A2EBF07D-F31B-E7FC-E0C6-B88C2B155864}"/>
          </ac:spMkLst>
        </pc:spChg>
      </pc:sldChg>
      <pc:sldChg chg="modSp add mod">
        <pc:chgData name="Esha Sharma" userId="95848495-eda9-4651-ac83-1c20846066d2" providerId="ADAL" clId="{E0E859D5-BBF6-4D36-82F6-C50EB2449BF9}" dt="2024-07-17T16:18:55.261" v="4093" actId="20577"/>
        <pc:sldMkLst>
          <pc:docMk/>
          <pc:sldMk cId="3551371344" sldId="332"/>
        </pc:sldMkLst>
        <pc:spChg chg="mod">
          <ac:chgData name="Esha Sharma" userId="95848495-eda9-4651-ac83-1c20846066d2" providerId="ADAL" clId="{E0E859D5-BBF6-4D36-82F6-C50EB2449BF9}" dt="2024-07-17T16:18:55.261" v="4093" actId="20577"/>
          <ac:spMkLst>
            <pc:docMk/>
            <pc:sldMk cId="3551371344" sldId="332"/>
            <ac:spMk id="2" creationId="{A2EBF07D-F31B-E7FC-E0C6-B88C2B1558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 dirty="0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5"/>
      <dgm:spPr/>
    </dgm:pt>
    <dgm:pt modelId="{474A74D0-3E70-44A1-8BA2-280BF391882A}" type="pres">
      <dgm:prSet presAssocID="{BB0E7766-955D-4321-80F8-DD3059BE0036}" presName="lineArrowNode" presStyleLbl="alignAccFollowNode1" presStyleIdx="1" presStyleCnt="15"/>
      <dgm:spPr/>
    </dgm:pt>
    <dgm:pt modelId="{8F7B9F0A-A6F6-4225-8FC9-7F9E074C8B8D}" type="pres">
      <dgm:prSet presAssocID="{0D328C0A-547B-4B2F-ADFE-F405AC65B65D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5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5"/>
      <dgm:spPr/>
    </dgm:pt>
    <dgm:pt modelId="{9C181743-FFA6-4D31-89DE-44A2C2B1104D}" type="pres">
      <dgm:prSet presAssocID="{E518AFB3-388F-44F4-8A7A-969B7B749F49}" presName="lineArrowNode" presStyleLbl="alignAccFollowNode1" presStyleIdx="4" presStyleCnt="15"/>
      <dgm:spPr/>
    </dgm:pt>
    <dgm:pt modelId="{AD8D0189-1132-4C5B-9CE6-D7C3A943A5C6}" type="pres">
      <dgm:prSet presAssocID="{B7FB91EF-193F-463B-900D-15761496C971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5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5"/>
      <dgm:spPr/>
    </dgm:pt>
    <dgm:pt modelId="{3723DFEF-9BFC-439C-B53D-06B008966783}" type="pres">
      <dgm:prSet presAssocID="{24AA3C70-E757-415E-96B9-4F668BEB86BB}" presName="lineArrowNode" presStyleLbl="alignAccFollowNode1" presStyleIdx="7" presStyleCnt="15"/>
      <dgm:spPr/>
    </dgm:pt>
    <dgm:pt modelId="{B784A968-A815-4EEA-9BB7-182AB0BE1008}" type="pres">
      <dgm:prSet presAssocID="{3083E032-92DA-4852-B020-EE44A9CB3D3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5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9" presStyleCnt="15"/>
      <dgm:spPr/>
    </dgm:pt>
    <dgm:pt modelId="{73010600-FB16-41E0-9767-EB8C4DA1F8B9}" type="pres">
      <dgm:prSet presAssocID="{7D3AF0E3-3F94-4E3F-A272-864BCD629DCD}" presName="lineArrowNode" presStyleLbl="alignAccFollowNode1" presStyleIdx="10" presStyleCnt="15"/>
      <dgm:spPr/>
    </dgm:pt>
    <dgm:pt modelId="{A97D51A1-4D12-4B4F-B4D4-BC7B8ACAE6EF}" type="pres">
      <dgm:prSet presAssocID="{EDA7EA34-629E-4A4F-A9A0-3196B7E5669B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1" presStyleCnt="15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2" presStyleCnt="15"/>
      <dgm:spPr/>
    </dgm:pt>
    <dgm:pt modelId="{7AAE508D-3004-443C-830D-0D58142F06D5}" type="pres">
      <dgm:prSet presAssocID="{9BA46C6A-80E3-4C6B-A869-696D886CCE6D}" presName="lineArrowNode" presStyleLbl="alignAccFollowNode1" presStyleIdx="13" presStyleCnt="15"/>
      <dgm:spPr/>
    </dgm:pt>
    <dgm:pt modelId="{3C5404D6-5E8A-4E24-B64F-C93690122C72}" type="pres">
      <dgm:prSet presAssocID="{3E61DFFD-BF42-4D87-A3A1-8D4E62630EBD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4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A14D58E9-213A-4B66-8A7F-A3A033C96071}" srcId="{C22E8CC8-B839-4245-AFBA-099367956892}" destId="{7D3AF0E3-3F94-4E3F-A272-864BCD629DCD}" srcOrd="3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6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7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8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0A3BDB5-7866-407B-84B9-235BA3E75D5C}">
      <dgm:prSet custT="1"/>
      <dgm:spPr/>
      <dgm:t>
        <a:bodyPr anchor="ctr"/>
        <a:lstStyle/>
        <a:p>
          <a:pPr algn="ctr"/>
          <a:r>
            <a:rPr lang="en-US" sz="1800" b="1" dirty="0"/>
            <a:t>Modify Files</a:t>
          </a:r>
        </a:p>
      </dgm:t>
    </dgm:pt>
    <dgm:pt modelId="{1D5821E0-3C36-4A80-B5DE-E177B3F0989E}" type="parTrans" cxnId="{22A6B9D6-8C77-46BC-953B-AA7680ADE556}">
      <dgm:prSet/>
      <dgm:spPr/>
      <dgm:t>
        <a:bodyPr/>
        <a:lstStyle/>
        <a:p>
          <a:endParaRPr lang="en-US"/>
        </a:p>
      </dgm:t>
    </dgm:pt>
    <dgm:pt modelId="{A50C287D-67E1-4032-9245-A2A7FAF402ED}" type="sibTrans" cxnId="{22A6B9D6-8C77-46BC-953B-AA7680ADE55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8"/>
      <dgm:spPr/>
    </dgm:pt>
    <dgm:pt modelId="{474A74D0-3E70-44A1-8BA2-280BF391882A}" type="pres">
      <dgm:prSet presAssocID="{BB0E7766-955D-4321-80F8-DD3059BE0036}" presName="lineArrowNode" presStyleLbl="alignAccFollowNode1" presStyleIdx="1" presStyleCnt="18"/>
      <dgm:spPr/>
    </dgm:pt>
    <dgm:pt modelId="{8F7B9F0A-A6F6-4225-8FC9-7F9E074C8B8D}" type="pres">
      <dgm:prSet presAssocID="{0D328C0A-547B-4B2F-ADFE-F405AC65B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8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8"/>
      <dgm:spPr/>
    </dgm:pt>
    <dgm:pt modelId="{9C181743-FFA6-4D31-89DE-44A2C2B1104D}" type="pres">
      <dgm:prSet presAssocID="{E518AFB3-388F-44F4-8A7A-969B7B749F49}" presName="lineArrowNode" presStyleLbl="alignAccFollowNode1" presStyleIdx="4" presStyleCnt="18"/>
      <dgm:spPr/>
    </dgm:pt>
    <dgm:pt modelId="{AD8D0189-1132-4C5B-9CE6-D7C3A943A5C6}" type="pres">
      <dgm:prSet presAssocID="{B7FB91EF-193F-463B-900D-15761496C97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8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8"/>
      <dgm:spPr/>
    </dgm:pt>
    <dgm:pt modelId="{3723DFEF-9BFC-439C-B53D-06B008966783}" type="pres">
      <dgm:prSet presAssocID="{24AA3C70-E757-415E-96B9-4F668BEB86BB}" presName="lineArrowNode" presStyleLbl="alignAccFollowNode1" presStyleIdx="7" presStyleCnt="18"/>
      <dgm:spPr/>
    </dgm:pt>
    <dgm:pt modelId="{B784A968-A815-4EEA-9BB7-182AB0BE1008}" type="pres">
      <dgm:prSet presAssocID="{3083E032-92DA-4852-B020-EE44A9CB3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8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0B6CA910-641D-4343-A47A-7BD287015D4A}" type="pres">
      <dgm:prSet presAssocID="{40A3BDB5-7866-407B-84B9-235BA3E75D5C}" presName="compositeNode" presStyleCnt="0"/>
      <dgm:spPr/>
    </dgm:pt>
    <dgm:pt modelId="{0546338D-5B6A-46F2-BCBC-421F891838CF}" type="pres">
      <dgm:prSet presAssocID="{40A3BDB5-7866-407B-84B9-235BA3E75D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06CD761-E1E0-4396-9EFF-F0717D954D1A}" type="pres">
      <dgm:prSet presAssocID="{40A3BDB5-7866-407B-84B9-235BA3E75D5C}" presName="parSh" presStyleCnt="0"/>
      <dgm:spPr/>
    </dgm:pt>
    <dgm:pt modelId="{99FF08EE-4954-4670-AD5F-09803065DB4A}" type="pres">
      <dgm:prSet presAssocID="{40A3BDB5-7866-407B-84B9-235BA3E75D5C}" presName="lineNode" presStyleLbl="alignAccFollowNode1" presStyleIdx="9" presStyleCnt="18"/>
      <dgm:spPr/>
    </dgm:pt>
    <dgm:pt modelId="{E48636EA-711B-4970-86A2-DDCED66A1E55}" type="pres">
      <dgm:prSet presAssocID="{40A3BDB5-7866-407B-84B9-235BA3E75D5C}" presName="lineArrowNode" presStyleLbl="alignAccFollowNode1" presStyleIdx="10" presStyleCnt="18"/>
      <dgm:spPr/>
    </dgm:pt>
    <dgm:pt modelId="{552C73F5-0DD9-43BC-934D-9794DDEBEB37}" type="pres">
      <dgm:prSet presAssocID="{A50C287D-67E1-4032-9245-A2A7FAF402ED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D76FB854-8F30-47E4-8ED2-D4BED9B35B62}" type="pres">
      <dgm:prSet presAssocID="{A50C287D-67E1-4032-9245-A2A7FAF402ED}" presName="spacerBetweenCircleAndCallout" presStyleCnt="0">
        <dgm:presLayoutVars/>
      </dgm:prSet>
      <dgm:spPr/>
    </dgm:pt>
    <dgm:pt modelId="{CA485CB9-3901-4E24-9876-000C7F83F0DC}" type="pres">
      <dgm:prSet presAssocID="{40A3BDB5-7866-407B-84B9-235BA3E75D5C}" presName="nodeText" presStyleLbl="alignAccFollowNode1" presStyleIdx="11" presStyleCnt="18">
        <dgm:presLayoutVars>
          <dgm:bulletEnabled val="1"/>
        </dgm:presLayoutVars>
      </dgm:prSet>
      <dgm:spPr/>
    </dgm:pt>
    <dgm:pt modelId="{DDA97D25-6290-4228-92F1-E34D6EBCC03F}" type="pres">
      <dgm:prSet presAssocID="{A50C287D-67E1-4032-9245-A2A7FAF402ED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12" presStyleCnt="18"/>
      <dgm:spPr/>
    </dgm:pt>
    <dgm:pt modelId="{73010600-FB16-41E0-9767-EB8C4DA1F8B9}" type="pres">
      <dgm:prSet presAssocID="{7D3AF0E3-3F94-4E3F-A272-864BCD629DCD}" presName="lineArrowNode" presStyleLbl="alignAccFollowNode1" presStyleIdx="13" presStyleCnt="18"/>
      <dgm:spPr/>
    </dgm:pt>
    <dgm:pt modelId="{A97D51A1-4D12-4B4F-B4D4-BC7B8ACAE6EF}" type="pres">
      <dgm:prSet presAssocID="{EDA7EA34-629E-4A4F-A9A0-3196B7E5669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4" presStyleCnt="18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5" presStyleCnt="18"/>
      <dgm:spPr/>
    </dgm:pt>
    <dgm:pt modelId="{7AAE508D-3004-443C-830D-0D58142F06D5}" type="pres">
      <dgm:prSet presAssocID="{9BA46C6A-80E3-4C6B-A869-696D886CCE6D}" presName="lineArrowNode" presStyleLbl="alignAccFollowNode1" presStyleIdx="16" presStyleCnt="18"/>
      <dgm:spPr/>
    </dgm:pt>
    <dgm:pt modelId="{3C5404D6-5E8A-4E24-B64F-C93690122C72}" type="pres">
      <dgm:prSet presAssocID="{3E61DFFD-BF42-4D87-A3A1-8D4E62630E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417CAE45-137B-4A02-8D4F-5AF7257B5427}" type="presOf" srcId="{A50C287D-67E1-4032-9245-A2A7FAF402ED}" destId="{552C73F5-0DD9-43BC-934D-9794DDEBEB37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5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22A6B9D6-8C77-46BC-953B-AA7680ADE556}" srcId="{C22E8CC8-B839-4245-AFBA-099367956892}" destId="{40A3BDB5-7866-407B-84B9-235BA3E75D5C}" srcOrd="3" destOrd="0" parTransId="{1D5821E0-3C36-4A80-B5DE-E177B3F0989E}" sibTransId="{A50C287D-67E1-4032-9245-A2A7FAF402ED}"/>
    <dgm:cxn modelId="{A14D58E9-213A-4B66-8A7F-A3A033C96071}" srcId="{C22E8CC8-B839-4245-AFBA-099367956892}" destId="{7D3AF0E3-3F94-4E3F-A272-864BCD629DCD}" srcOrd="4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9809AAF1-5C57-4039-8AEF-CBE40E47FD06}" type="presOf" srcId="{40A3BDB5-7866-407B-84B9-235BA3E75D5C}" destId="{CA485CB9-3901-4E24-9876-000C7F83F0DC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75A6EC54-BAA0-4502-BD5C-EEFBD3627047}" type="presParOf" srcId="{E7043A48-5C04-4233-BF0A-C4F86300DBD6}" destId="{0B6CA910-641D-4343-A47A-7BD287015D4A}" srcOrd="6" destOrd="0" presId="urn:microsoft.com/office/officeart/2016/7/layout/LinearArrowProcessNumbered"/>
    <dgm:cxn modelId="{586AD762-B589-4971-AB34-94DA31A6156D}" type="presParOf" srcId="{0B6CA910-641D-4343-A47A-7BD287015D4A}" destId="{0546338D-5B6A-46F2-BCBC-421F891838CF}" srcOrd="0" destOrd="0" presId="urn:microsoft.com/office/officeart/2016/7/layout/LinearArrowProcessNumbered"/>
    <dgm:cxn modelId="{8566CF07-03F0-47C2-A01D-D26CE7B356E1}" type="presParOf" srcId="{0B6CA910-641D-4343-A47A-7BD287015D4A}" destId="{A06CD761-E1E0-4396-9EFF-F0717D954D1A}" srcOrd="1" destOrd="0" presId="urn:microsoft.com/office/officeart/2016/7/layout/LinearArrowProcessNumbered"/>
    <dgm:cxn modelId="{F4F6DAB1-2669-481A-A37F-2DFE38AC2037}" type="presParOf" srcId="{A06CD761-E1E0-4396-9EFF-F0717D954D1A}" destId="{99FF08EE-4954-4670-AD5F-09803065DB4A}" srcOrd="0" destOrd="0" presId="urn:microsoft.com/office/officeart/2016/7/layout/LinearArrowProcessNumbered"/>
    <dgm:cxn modelId="{3DF0F649-8A7C-44E0-8CF3-3C36BF3DFD69}" type="presParOf" srcId="{A06CD761-E1E0-4396-9EFF-F0717D954D1A}" destId="{E48636EA-711B-4970-86A2-DDCED66A1E55}" srcOrd="1" destOrd="0" presId="urn:microsoft.com/office/officeart/2016/7/layout/LinearArrowProcessNumbered"/>
    <dgm:cxn modelId="{000ECF03-8CD9-4D00-804C-833B63235DFD}" type="presParOf" srcId="{A06CD761-E1E0-4396-9EFF-F0717D954D1A}" destId="{552C73F5-0DD9-43BC-934D-9794DDEBEB37}" srcOrd="2" destOrd="0" presId="urn:microsoft.com/office/officeart/2016/7/layout/LinearArrowProcessNumbered"/>
    <dgm:cxn modelId="{F3CEB710-86B7-4A76-A6F1-ADA759443BA6}" type="presParOf" srcId="{A06CD761-E1E0-4396-9EFF-F0717D954D1A}" destId="{D76FB854-8F30-47E4-8ED2-D4BED9B35B62}" srcOrd="3" destOrd="0" presId="urn:microsoft.com/office/officeart/2016/7/layout/LinearArrowProcessNumbered"/>
    <dgm:cxn modelId="{AB38D864-C3DF-431A-90CE-94FF07CEA019}" type="presParOf" srcId="{0B6CA910-641D-4343-A47A-7BD287015D4A}" destId="{CA485CB9-3901-4E24-9876-000C7F83F0DC}" srcOrd="2" destOrd="0" presId="urn:microsoft.com/office/officeart/2016/7/layout/LinearArrowProcessNumbered"/>
    <dgm:cxn modelId="{B2C98938-D778-4939-BE9D-F535C0A06C31}" type="presParOf" srcId="{E7043A48-5C04-4233-BF0A-C4F86300DBD6}" destId="{DDA97D25-6290-4228-92F1-E34D6EBCC03F}" srcOrd="7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8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9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10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947ECFF-0016-43AC-A6EF-E7EE67C11A64}">
      <dgm:prSet custT="1"/>
      <dgm:spPr/>
      <dgm:t>
        <a:bodyPr anchor="ctr"/>
        <a:lstStyle/>
        <a:p>
          <a:pPr algn="ctr"/>
          <a:r>
            <a:rPr lang="en-US" sz="1800" b="1" dirty="0"/>
            <a:t>Modify Files</a:t>
          </a:r>
        </a:p>
      </dgm:t>
    </dgm:pt>
    <dgm:pt modelId="{764262DC-B285-4AB0-8F2D-F17E099364E7}" type="parTrans" cxnId="{8EC77A5F-A6A4-4024-8E38-AF3753B591B8}">
      <dgm:prSet/>
      <dgm:spPr/>
    </dgm:pt>
    <dgm:pt modelId="{376F867B-70DC-48C0-99E0-16A1DA16A550}" type="sibTrans" cxnId="{8EC77A5F-A6A4-4024-8E38-AF3753B591B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8"/>
      <dgm:spPr/>
    </dgm:pt>
    <dgm:pt modelId="{474A74D0-3E70-44A1-8BA2-280BF391882A}" type="pres">
      <dgm:prSet presAssocID="{BB0E7766-955D-4321-80F8-DD3059BE0036}" presName="lineArrowNode" presStyleLbl="alignAccFollowNode1" presStyleIdx="1" presStyleCnt="18"/>
      <dgm:spPr/>
    </dgm:pt>
    <dgm:pt modelId="{8F7B9F0A-A6F6-4225-8FC9-7F9E074C8B8D}" type="pres">
      <dgm:prSet presAssocID="{0D328C0A-547B-4B2F-ADFE-F405AC65B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8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8"/>
      <dgm:spPr/>
    </dgm:pt>
    <dgm:pt modelId="{9C181743-FFA6-4D31-89DE-44A2C2B1104D}" type="pres">
      <dgm:prSet presAssocID="{E518AFB3-388F-44F4-8A7A-969B7B749F49}" presName="lineArrowNode" presStyleLbl="alignAccFollowNode1" presStyleIdx="4" presStyleCnt="18"/>
      <dgm:spPr/>
    </dgm:pt>
    <dgm:pt modelId="{AD8D0189-1132-4C5B-9CE6-D7C3A943A5C6}" type="pres">
      <dgm:prSet presAssocID="{B7FB91EF-193F-463B-900D-15761496C97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8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8"/>
      <dgm:spPr/>
    </dgm:pt>
    <dgm:pt modelId="{3723DFEF-9BFC-439C-B53D-06B008966783}" type="pres">
      <dgm:prSet presAssocID="{24AA3C70-E757-415E-96B9-4F668BEB86BB}" presName="lineArrowNode" presStyleLbl="alignAccFollowNode1" presStyleIdx="7" presStyleCnt="18"/>
      <dgm:spPr/>
    </dgm:pt>
    <dgm:pt modelId="{B784A968-A815-4EEA-9BB7-182AB0BE1008}" type="pres">
      <dgm:prSet presAssocID="{3083E032-92DA-4852-B020-EE44A9CB3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8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3476952A-62F3-4E4A-B4A6-36D0F313E7F5}" type="pres">
      <dgm:prSet presAssocID="{6947ECFF-0016-43AC-A6EF-E7EE67C11A64}" presName="compositeNode" presStyleCnt="0"/>
      <dgm:spPr/>
    </dgm:pt>
    <dgm:pt modelId="{0B0D15B4-C3BD-48DC-8AF7-ECD24DF1DF0B}" type="pres">
      <dgm:prSet presAssocID="{6947ECFF-0016-43AC-A6EF-E7EE67C11A6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0EBD90-6993-4CD6-AA6B-7AB38555AADE}" type="pres">
      <dgm:prSet presAssocID="{6947ECFF-0016-43AC-A6EF-E7EE67C11A64}" presName="parSh" presStyleCnt="0"/>
      <dgm:spPr/>
    </dgm:pt>
    <dgm:pt modelId="{97032FDD-CFE2-4C44-BD8B-F5C0729DB883}" type="pres">
      <dgm:prSet presAssocID="{6947ECFF-0016-43AC-A6EF-E7EE67C11A64}" presName="lineNode" presStyleLbl="alignAccFollowNode1" presStyleIdx="9" presStyleCnt="18"/>
      <dgm:spPr/>
    </dgm:pt>
    <dgm:pt modelId="{1DB59B34-B77C-4269-8643-D72B35AF5AF0}" type="pres">
      <dgm:prSet presAssocID="{6947ECFF-0016-43AC-A6EF-E7EE67C11A64}" presName="lineArrowNode" presStyleLbl="alignAccFollowNode1" presStyleIdx="10" presStyleCnt="18"/>
      <dgm:spPr/>
    </dgm:pt>
    <dgm:pt modelId="{241BBE5F-6201-4E8C-8949-2F165BEF8C6B}" type="pres">
      <dgm:prSet presAssocID="{376F867B-70DC-48C0-99E0-16A1DA16A550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09FD954C-3516-4A87-8B8D-72757DB68462}" type="pres">
      <dgm:prSet presAssocID="{376F867B-70DC-48C0-99E0-16A1DA16A550}" presName="spacerBetweenCircleAndCallout" presStyleCnt="0">
        <dgm:presLayoutVars/>
      </dgm:prSet>
      <dgm:spPr/>
    </dgm:pt>
    <dgm:pt modelId="{BA88D312-DD58-41EF-89CF-385A79A3DA81}" type="pres">
      <dgm:prSet presAssocID="{6947ECFF-0016-43AC-A6EF-E7EE67C11A64}" presName="nodeText" presStyleLbl="alignAccFollowNode1" presStyleIdx="11" presStyleCnt="18">
        <dgm:presLayoutVars>
          <dgm:bulletEnabled val="1"/>
        </dgm:presLayoutVars>
      </dgm:prSet>
      <dgm:spPr/>
    </dgm:pt>
    <dgm:pt modelId="{7B15BA8A-4F0E-4507-8ABF-8051AEDC2D3C}" type="pres">
      <dgm:prSet presAssocID="{376F867B-70DC-48C0-99E0-16A1DA16A550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12" presStyleCnt="18"/>
      <dgm:spPr/>
    </dgm:pt>
    <dgm:pt modelId="{73010600-FB16-41E0-9767-EB8C4DA1F8B9}" type="pres">
      <dgm:prSet presAssocID="{7D3AF0E3-3F94-4E3F-A272-864BCD629DCD}" presName="lineArrowNode" presStyleLbl="alignAccFollowNode1" presStyleIdx="13" presStyleCnt="18"/>
      <dgm:spPr/>
    </dgm:pt>
    <dgm:pt modelId="{A97D51A1-4D12-4B4F-B4D4-BC7B8ACAE6EF}" type="pres">
      <dgm:prSet presAssocID="{EDA7EA34-629E-4A4F-A9A0-3196B7E5669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4" presStyleCnt="18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5" presStyleCnt="18"/>
      <dgm:spPr/>
    </dgm:pt>
    <dgm:pt modelId="{7AAE508D-3004-443C-830D-0D58142F06D5}" type="pres">
      <dgm:prSet presAssocID="{9BA46C6A-80E3-4C6B-A869-696D886CCE6D}" presName="lineArrowNode" presStyleLbl="alignAccFollowNode1" presStyleIdx="16" presStyleCnt="18"/>
      <dgm:spPr/>
    </dgm:pt>
    <dgm:pt modelId="{3C5404D6-5E8A-4E24-B64F-C93690122C72}" type="pres">
      <dgm:prSet presAssocID="{3E61DFFD-BF42-4D87-A3A1-8D4E62630E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7B6D2201-52E9-4C28-A1F4-20023135BC78}" type="presOf" srcId="{376F867B-70DC-48C0-99E0-16A1DA16A550}" destId="{241BBE5F-6201-4E8C-8949-2F165BEF8C6B}" srcOrd="0" destOrd="0" presId="urn:microsoft.com/office/officeart/2016/7/layout/LinearArrowProcessNumbered"/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8EC77A5F-A6A4-4024-8E38-AF3753B591B8}" srcId="{C22E8CC8-B839-4245-AFBA-099367956892}" destId="{6947ECFF-0016-43AC-A6EF-E7EE67C11A64}" srcOrd="3" destOrd="0" parTransId="{764262DC-B285-4AB0-8F2D-F17E099364E7}" sibTransId="{376F867B-70DC-48C0-99E0-16A1DA16A550}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5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A14D58E9-213A-4B66-8A7F-A3A033C96071}" srcId="{C22E8CC8-B839-4245-AFBA-099367956892}" destId="{7D3AF0E3-3F94-4E3F-A272-864BCD629DCD}" srcOrd="4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FE27A6F9-B5FF-4CAB-B784-22C541D8045D}" type="presOf" srcId="{6947ECFF-0016-43AC-A6EF-E7EE67C11A64}" destId="{BA88D312-DD58-41EF-89CF-385A79A3DA81}" srcOrd="0" destOrd="0" presId="urn:microsoft.com/office/officeart/2016/7/layout/LinearArrowProcessNumbered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957DFA88-FEAD-4A6E-A321-88CA86DB6668}" type="presParOf" srcId="{E7043A48-5C04-4233-BF0A-C4F86300DBD6}" destId="{3476952A-62F3-4E4A-B4A6-36D0F313E7F5}" srcOrd="6" destOrd="0" presId="urn:microsoft.com/office/officeart/2016/7/layout/LinearArrowProcessNumbered"/>
    <dgm:cxn modelId="{CDBC07C7-329B-4545-AB38-8A42D34279D4}" type="presParOf" srcId="{3476952A-62F3-4E4A-B4A6-36D0F313E7F5}" destId="{0B0D15B4-C3BD-48DC-8AF7-ECD24DF1DF0B}" srcOrd="0" destOrd="0" presId="urn:microsoft.com/office/officeart/2016/7/layout/LinearArrowProcessNumbered"/>
    <dgm:cxn modelId="{134432FC-617F-4C07-9C60-F3615C989DBE}" type="presParOf" srcId="{3476952A-62F3-4E4A-B4A6-36D0F313E7F5}" destId="{4C0EBD90-6993-4CD6-AA6B-7AB38555AADE}" srcOrd="1" destOrd="0" presId="urn:microsoft.com/office/officeart/2016/7/layout/LinearArrowProcessNumbered"/>
    <dgm:cxn modelId="{C172F35C-1EA7-46AD-A3FE-DBA5E6D72A46}" type="presParOf" srcId="{4C0EBD90-6993-4CD6-AA6B-7AB38555AADE}" destId="{97032FDD-CFE2-4C44-BD8B-F5C0729DB883}" srcOrd="0" destOrd="0" presId="urn:microsoft.com/office/officeart/2016/7/layout/LinearArrowProcessNumbered"/>
    <dgm:cxn modelId="{B4736F1D-63DD-4FD7-AD80-A566BBED0F98}" type="presParOf" srcId="{4C0EBD90-6993-4CD6-AA6B-7AB38555AADE}" destId="{1DB59B34-B77C-4269-8643-D72B35AF5AF0}" srcOrd="1" destOrd="0" presId="urn:microsoft.com/office/officeart/2016/7/layout/LinearArrowProcessNumbered"/>
    <dgm:cxn modelId="{B4EE3DBE-EEB0-407E-A84B-141579A46151}" type="presParOf" srcId="{4C0EBD90-6993-4CD6-AA6B-7AB38555AADE}" destId="{241BBE5F-6201-4E8C-8949-2F165BEF8C6B}" srcOrd="2" destOrd="0" presId="urn:microsoft.com/office/officeart/2016/7/layout/LinearArrowProcessNumbered"/>
    <dgm:cxn modelId="{07796125-C1E5-4152-B5CB-197EEBDCCF75}" type="presParOf" srcId="{4C0EBD90-6993-4CD6-AA6B-7AB38555AADE}" destId="{09FD954C-3516-4A87-8B8D-72757DB68462}" srcOrd="3" destOrd="0" presId="urn:microsoft.com/office/officeart/2016/7/layout/LinearArrowProcessNumbered"/>
    <dgm:cxn modelId="{98E3D1DB-16C6-45C5-A778-0128E73CD8A4}" type="presParOf" srcId="{3476952A-62F3-4E4A-B4A6-36D0F313E7F5}" destId="{BA88D312-DD58-41EF-89CF-385A79A3DA81}" srcOrd="2" destOrd="0" presId="urn:microsoft.com/office/officeart/2016/7/layout/LinearArrowProcessNumbered"/>
    <dgm:cxn modelId="{3192DA3A-8BC3-496D-BEA2-BFF270AFEAE8}" type="presParOf" srcId="{E7043A48-5C04-4233-BF0A-C4F86300DBD6}" destId="{7B15BA8A-4F0E-4507-8ABF-8051AEDC2D3C}" srcOrd="7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8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9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10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D429EA-7F7F-4F10-A4A7-C18A0B56C7EE}">
      <dgm:prSet custT="1"/>
      <dgm:spPr/>
      <dgm:t>
        <a:bodyPr anchor="ctr"/>
        <a:lstStyle/>
        <a:p>
          <a:pPr algn="ctr"/>
          <a:r>
            <a:rPr lang="en-US" sz="1800" b="1" dirty="0"/>
            <a:t>Modify Files</a:t>
          </a:r>
        </a:p>
      </dgm:t>
    </dgm:pt>
    <dgm:pt modelId="{A835F57A-8FB6-4B65-808B-EDC5771FACA4}" type="parTrans" cxnId="{E60C1E74-AA8A-4E1A-8CBB-EC292DE843E0}">
      <dgm:prSet/>
      <dgm:spPr/>
      <dgm:t>
        <a:bodyPr/>
        <a:lstStyle/>
        <a:p>
          <a:endParaRPr lang="en-US"/>
        </a:p>
      </dgm:t>
    </dgm:pt>
    <dgm:pt modelId="{EA916DDC-A7E2-46DA-976D-11C01AA3A63F}" type="sibTrans" cxnId="{E60C1E74-AA8A-4E1A-8CBB-EC292DE843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8"/>
      <dgm:spPr/>
    </dgm:pt>
    <dgm:pt modelId="{474A74D0-3E70-44A1-8BA2-280BF391882A}" type="pres">
      <dgm:prSet presAssocID="{BB0E7766-955D-4321-80F8-DD3059BE0036}" presName="lineArrowNode" presStyleLbl="alignAccFollowNode1" presStyleIdx="1" presStyleCnt="18"/>
      <dgm:spPr/>
    </dgm:pt>
    <dgm:pt modelId="{8F7B9F0A-A6F6-4225-8FC9-7F9E074C8B8D}" type="pres">
      <dgm:prSet presAssocID="{0D328C0A-547B-4B2F-ADFE-F405AC65B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8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8"/>
      <dgm:spPr/>
    </dgm:pt>
    <dgm:pt modelId="{9C181743-FFA6-4D31-89DE-44A2C2B1104D}" type="pres">
      <dgm:prSet presAssocID="{E518AFB3-388F-44F4-8A7A-969B7B749F49}" presName="lineArrowNode" presStyleLbl="alignAccFollowNode1" presStyleIdx="4" presStyleCnt="18"/>
      <dgm:spPr/>
    </dgm:pt>
    <dgm:pt modelId="{AD8D0189-1132-4C5B-9CE6-D7C3A943A5C6}" type="pres">
      <dgm:prSet presAssocID="{B7FB91EF-193F-463B-900D-15761496C97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8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8"/>
      <dgm:spPr/>
    </dgm:pt>
    <dgm:pt modelId="{3723DFEF-9BFC-439C-B53D-06B008966783}" type="pres">
      <dgm:prSet presAssocID="{24AA3C70-E757-415E-96B9-4F668BEB86BB}" presName="lineArrowNode" presStyleLbl="alignAccFollowNode1" presStyleIdx="7" presStyleCnt="18"/>
      <dgm:spPr/>
    </dgm:pt>
    <dgm:pt modelId="{B784A968-A815-4EEA-9BB7-182AB0BE1008}" type="pres">
      <dgm:prSet presAssocID="{3083E032-92DA-4852-B020-EE44A9CB3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8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753D6D5B-081A-4E7D-B7A7-BBCE05C9B5F4}" type="pres">
      <dgm:prSet presAssocID="{2AD429EA-7F7F-4F10-A4A7-C18A0B56C7EE}" presName="compositeNode" presStyleCnt="0"/>
      <dgm:spPr/>
    </dgm:pt>
    <dgm:pt modelId="{277DA592-CDCB-46CC-84C7-54B6E12525D8}" type="pres">
      <dgm:prSet presAssocID="{2AD429EA-7F7F-4F10-A4A7-C18A0B56C7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38CA73-15E1-4F06-AE71-A51AB6902145}" type="pres">
      <dgm:prSet presAssocID="{2AD429EA-7F7F-4F10-A4A7-C18A0B56C7EE}" presName="parSh" presStyleCnt="0"/>
      <dgm:spPr/>
    </dgm:pt>
    <dgm:pt modelId="{D1DFB822-139A-43AD-85A1-504D67E1CE95}" type="pres">
      <dgm:prSet presAssocID="{2AD429EA-7F7F-4F10-A4A7-C18A0B56C7EE}" presName="lineNode" presStyleLbl="alignAccFollowNode1" presStyleIdx="9" presStyleCnt="18"/>
      <dgm:spPr/>
    </dgm:pt>
    <dgm:pt modelId="{CBF733AE-4D65-4F42-B41F-E757A182FD93}" type="pres">
      <dgm:prSet presAssocID="{2AD429EA-7F7F-4F10-A4A7-C18A0B56C7EE}" presName="lineArrowNode" presStyleLbl="alignAccFollowNode1" presStyleIdx="10" presStyleCnt="18"/>
      <dgm:spPr/>
    </dgm:pt>
    <dgm:pt modelId="{39E68379-B3F6-4F7A-B114-38DD409105A5}" type="pres">
      <dgm:prSet presAssocID="{EA916DDC-A7E2-46DA-976D-11C01AA3A63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BE7368E-D158-4160-8798-B0FA3EA70608}" type="pres">
      <dgm:prSet presAssocID="{EA916DDC-A7E2-46DA-976D-11C01AA3A63F}" presName="spacerBetweenCircleAndCallout" presStyleCnt="0">
        <dgm:presLayoutVars/>
      </dgm:prSet>
      <dgm:spPr/>
    </dgm:pt>
    <dgm:pt modelId="{67BF7C6B-C024-495F-A9CE-3CD797AA6EB4}" type="pres">
      <dgm:prSet presAssocID="{2AD429EA-7F7F-4F10-A4A7-C18A0B56C7EE}" presName="nodeText" presStyleLbl="alignAccFollowNode1" presStyleIdx="11" presStyleCnt="18">
        <dgm:presLayoutVars>
          <dgm:bulletEnabled val="1"/>
        </dgm:presLayoutVars>
      </dgm:prSet>
      <dgm:spPr/>
    </dgm:pt>
    <dgm:pt modelId="{036A32B8-DAD1-4EB6-A044-A807E474BFB6}" type="pres">
      <dgm:prSet presAssocID="{EA916DDC-A7E2-46DA-976D-11C01AA3A63F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12" presStyleCnt="18"/>
      <dgm:spPr/>
    </dgm:pt>
    <dgm:pt modelId="{73010600-FB16-41E0-9767-EB8C4DA1F8B9}" type="pres">
      <dgm:prSet presAssocID="{7D3AF0E3-3F94-4E3F-A272-864BCD629DCD}" presName="lineArrowNode" presStyleLbl="alignAccFollowNode1" presStyleIdx="13" presStyleCnt="18"/>
      <dgm:spPr/>
    </dgm:pt>
    <dgm:pt modelId="{A97D51A1-4D12-4B4F-B4D4-BC7B8ACAE6EF}" type="pres">
      <dgm:prSet presAssocID="{EDA7EA34-629E-4A4F-A9A0-3196B7E5669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4" presStyleCnt="18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5" presStyleCnt="18"/>
      <dgm:spPr/>
    </dgm:pt>
    <dgm:pt modelId="{7AAE508D-3004-443C-830D-0D58142F06D5}" type="pres">
      <dgm:prSet presAssocID="{9BA46C6A-80E3-4C6B-A869-696D886CCE6D}" presName="lineArrowNode" presStyleLbl="alignAccFollowNode1" presStyleIdx="16" presStyleCnt="18"/>
      <dgm:spPr/>
    </dgm:pt>
    <dgm:pt modelId="{3C5404D6-5E8A-4E24-B64F-C93690122C72}" type="pres">
      <dgm:prSet presAssocID="{3E61DFFD-BF42-4D87-A3A1-8D4E62630E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7782E120-3673-4B5C-89C2-AFA1C54A2386}" type="presOf" srcId="{2AD429EA-7F7F-4F10-A4A7-C18A0B56C7EE}" destId="{67BF7C6B-C024-495F-A9CE-3CD797AA6EB4}" srcOrd="0" destOrd="0" presId="urn:microsoft.com/office/officeart/2016/7/layout/LinearArrowProcessNumbered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5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E60C1E74-AA8A-4E1A-8CBB-EC292DE843E0}" srcId="{C22E8CC8-B839-4245-AFBA-099367956892}" destId="{2AD429EA-7F7F-4F10-A4A7-C18A0B56C7EE}" srcOrd="3" destOrd="0" parTransId="{A835F57A-8FB6-4B65-808B-EDC5771FACA4}" sibTransId="{EA916DDC-A7E2-46DA-976D-11C01AA3A63F}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77C2B586-3B4A-4E4E-BDEA-CFD36C8B65D9}" type="presOf" srcId="{EA916DDC-A7E2-46DA-976D-11C01AA3A63F}" destId="{39E68379-B3F6-4F7A-B114-38DD409105A5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A14D58E9-213A-4B66-8A7F-A3A033C96071}" srcId="{C22E8CC8-B839-4245-AFBA-099367956892}" destId="{7D3AF0E3-3F94-4E3F-A272-864BCD629DCD}" srcOrd="4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A2F67ABF-65EF-4E25-83FC-1DFFD94EC7CA}" type="presParOf" srcId="{E7043A48-5C04-4233-BF0A-C4F86300DBD6}" destId="{753D6D5B-081A-4E7D-B7A7-BBCE05C9B5F4}" srcOrd="6" destOrd="0" presId="urn:microsoft.com/office/officeart/2016/7/layout/LinearArrowProcessNumbered"/>
    <dgm:cxn modelId="{47631F72-6993-4019-A18F-F105ECC1985B}" type="presParOf" srcId="{753D6D5B-081A-4E7D-B7A7-BBCE05C9B5F4}" destId="{277DA592-CDCB-46CC-84C7-54B6E12525D8}" srcOrd="0" destOrd="0" presId="urn:microsoft.com/office/officeart/2016/7/layout/LinearArrowProcessNumbered"/>
    <dgm:cxn modelId="{5196260F-4394-41A9-A8D0-D31CA8DE85E2}" type="presParOf" srcId="{753D6D5B-081A-4E7D-B7A7-BBCE05C9B5F4}" destId="{B938CA73-15E1-4F06-AE71-A51AB6902145}" srcOrd="1" destOrd="0" presId="urn:microsoft.com/office/officeart/2016/7/layout/LinearArrowProcessNumbered"/>
    <dgm:cxn modelId="{0B1F9C7E-9F4F-4D14-B102-81E27059170F}" type="presParOf" srcId="{B938CA73-15E1-4F06-AE71-A51AB6902145}" destId="{D1DFB822-139A-43AD-85A1-504D67E1CE95}" srcOrd="0" destOrd="0" presId="urn:microsoft.com/office/officeart/2016/7/layout/LinearArrowProcessNumbered"/>
    <dgm:cxn modelId="{1CA8C5B2-1DA4-4918-83A8-C6CDDBBB0370}" type="presParOf" srcId="{B938CA73-15E1-4F06-AE71-A51AB6902145}" destId="{CBF733AE-4D65-4F42-B41F-E757A182FD93}" srcOrd="1" destOrd="0" presId="urn:microsoft.com/office/officeart/2016/7/layout/LinearArrowProcessNumbered"/>
    <dgm:cxn modelId="{D8F0CC28-3BCA-4CF0-A854-D881C4B75EE2}" type="presParOf" srcId="{B938CA73-15E1-4F06-AE71-A51AB6902145}" destId="{39E68379-B3F6-4F7A-B114-38DD409105A5}" srcOrd="2" destOrd="0" presId="urn:microsoft.com/office/officeart/2016/7/layout/LinearArrowProcessNumbered"/>
    <dgm:cxn modelId="{1641BF42-CE86-4606-8F19-AECE7BB30571}" type="presParOf" srcId="{B938CA73-15E1-4F06-AE71-A51AB6902145}" destId="{3BE7368E-D158-4160-8798-B0FA3EA70608}" srcOrd="3" destOrd="0" presId="urn:microsoft.com/office/officeart/2016/7/layout/LinearArrowProcessNumbered"/>
    <dgm:cxn modelId="{83A03976-6911-401F-989A-4A66A6CD250E}" type="presParOf" srcId="{753D6D5B-081A-4E7D-B7A7-BBCE05C9B5F4}" destId="{67BF7C6B-C024-495F-A9CE-3CD797AA6EB4}" srcOrd="2" destOrd="0" presId="urn:microsoft.com/office/officeart/2016/7/layout/LinearArrowProcessNumbered"/>
    <dgm:cxn modelId="{5AAEA5EE-655B-4D11-BFCB-C7D459B624A7}" type="presParOf" srcId="{E7043A48-5C04-4233-BF0A-C4F86300DBD6}" destId="{036A32B8-DAD1-4EB6-A044-A807E474BFB6}" srcOrd="7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8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9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10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 dirty="0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D429EA-7F7F-4F10-A4A7-C18A0B56C7EE}">
      <dgm:prSet custT="1"/>
      <dgm:spPr/>
      <dgm:t>
        <a:bodyPr anchor="ctr"/>
        <a:lstStyle/>
        <a:p>
          <a:pPr algn="ctr"/>
          <a:r>
            <a:rPr lang="en-US" sz="1800" b="1" dirty="0"/>
            <a:t>Modify Files</a:t>
          </a:r>
        </a:p>
      </dgm:t>
    </dgm:pt>
    <dgm:pt modelId="{A835F57A-8FB6-4B65-808B-EDC5771FACA4}" type="parTrans" cxnId="{E60C1E74-AA8A-4E1A-8CBB-EC292DE843E0}">
      <dgm:prSet/>
      <dgm:spPr/>
      <dgm:t>
        <a:bodyPr/>
        <a:lstStyle/>
        <a:p>
          <a:endParaRPr lang="en-US"/>
        </a:p>
      </dgm:t>
    </dgm:pt>
    <dgm:pt modelId="{EA916DDC-A7E2-46DA-976D-11C01AA3A63F}" type="sibTrans" cxnId="{E60C1E74-AA8A-4E1A-8CBB-EC292DE843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8"/>
      <dgm:spPr/>
    </dgm:pt>
    <dgm:pt modelId="{474A74D0-3E70-44A1-8BA2-280BF391882A}" type="pres">
      <dgm:prSet presAssocID="{BB0E7766-955D-4321-80F8-DD3059BE0036}" presName="lineArrowNode" presStyleLbl="alignAccFollowNode1" presStyleIdx="1" presStyleCnt="18"/>
      <dgm:spPr/>
    </dgm:pt>
    <dgm:pt modelId="{8F7B9F0A-A6F6-4225-8FC9-7F9E074C8B8D}" type="pres">
      <dgm:prSet presAssocID="{0D328C0A-547B-4B2F-ADFE-F405AC65B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8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8"/>
      <dgm:spPr/>
    </dgm:pt>
    <dgm:pt modelId="{9C181743-FFA6-4D31-89DE-44A2C2B1104D}" type="pres">
      <dgm:prSet presAssocID="{E518AFB3-388F-44F4-8A7A-969B7B749F49}" presName="lineArrowNode" presStyleLbl="alignAccFollowNode1" presStyleIdx="4" presStyleCnt="18"/>
      <dgm:spPr/>
    </dgm:pt>
    <dgm:pt modelId="{AD8D0189-1132-4C5B-9CE6-D7C3A943A5C6}" type="pres">
      <dgm:prSet presAssocID="{B7FB91EF-193F-463B-900D-15761496C97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8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8"/>
      <dgm:spPr/>
    </dgm:pt>
    <dgm:pt modelId="{3723DFEF-9BFC-439C-B53D-06B008966783}" type="pres">
      <dgm:prSet presAssocID="{24AA3C70-E757-415E-96B9-4F668BEB86BB}" presName="lineArrowNode" presStyleLbl="alignAccFollowNode1" presStyleIdx="7" presStyleCnt="18"/>
      <dgm:spPr/>
    </dgm:pt>
    <dgm:pt modelId="{B784A968-A815-4EEA-9BB7-182AB0BE1008}" type="pres">
      <dgm:prSet presAssocID="{3083E032-92DA-4852-B020-EE44A9CB3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8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753D6D5B-081A-4E7D-B7A7-BBCE05C9B5F4}" type="pres">
      <dgm:prSet presAssocID="{2AD429EA-7F7F-4F10-A4A7-C18A0B56C7EE}" presName="compositeNode" presStyleCnt="0"/>
      <dgm:spPr/>
    </dgm:pt>
    <dgm:pt modelId="{277DA592-CDCB-46CC-84C7-54B6E12525D8}" type="pres">
      <dgm:prSet presAssocID="{2AD429EA-7F7F-4F10-A4A7-C18A0B56C7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38CA73-15E1-4F06-AE71-A51AB6902145}" type="pres">
      <dgm:prSet presAssocID="{2AD429EA-7F7F-4F10-A4A7-C18A0B56C7EE}" presName="parSh" presStyleCnt="0"/>
      <dgm:spPr/>
    </dgm:pt>
    <dgm:pt modelId="{D1DFB822-139A-43AD-85A1-504D67E1CE95}" type="pres">
      <dgm:prSet presAssocID="{2AD429EA-7F7F-4F10-A4A7-C18A0B56C7EE}" presName="lineNode" presStyleLbl="alignAccFollowNode1" presStyleIdx="9" presStyleCnt="18"/>
      <dgm:spPr/>
    </dgm:pt>
    <dgm:pt modelId="{CBF733AE-4D65-4F42-B41F-E757A182FD93}" type="pres">
      <dgm:prSet presAssocID="{2AD429EA-7F7F-4F10-A4A7-C18A0B56C7EE}" presName="lineArrowNode" presStyleLbl="alignAccFollowNode1" presStyleIdx="10" presStyleCnt="18"/>
      <dgm:spPr/>
    </dgm:pt>
    <dgm:pt modelId="{39E68379-B3F6-4F7A-B114-38DD409105A5}" type="pres">
      <dgm:prSet presAssocID="{EA916DDC-A7E2-46DA-976D-11C01AA3A63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BE7368E-D158-4160-8798-B0FA3EA70608}" type="pres">
      <dgm:prSet presAssocID="{EA916DDC-A7E2-46DA-976D-11C01AA3A63F}" presName="spacerBetweenCircleAndCallout" presStyleCnt="0">
        <dgm:presLayoutVars/>
      </dgm:prSet>
      <dgm:spPr/>
    </dgm:pt>
    <dgm:pt modelId="{67BF7C6B-C024-495F-A9CE-3CD797AA6EB4}" type="pres">
      <dgm:prSet presAssocID="{2AD429EA-7F7F-4F10-A4A7-C18A0B56C7EE}" presName="nodeText" presStyleLbl="alignAccFollowNode1" presStyleIdx="11" presStyleCnt="18">
        <dgm:presLayoutVars>
          <dgm:bulletEnabled val="1"/>
        </dgm:presLayoutVars>
      </dgm:prSet>
      <dgm:spPr/>
    </dgm:pt>
    <dgm:pt modelId="{036A32B8-DAD1-4EB6-A044-A807E474BFB6}" type="pres">
      <dgm:prSet presAssocID="{EA916DDC-A7E2-46DA-976D-11C01AA3A63F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12" presStyleCnt="18"/>
      <dgm:spPr/>
    </dgm:pt>
    <dgm:pt modelId="{73010600-FB16-41E0-9767-EB8C4DA1F8B9}" type="pres">
      <dgm:prSet presAssocID="{7D3AF0E3-3F94-4E3F-A272-864BCD629DCD}" presName="lineArrowNode" presStyleLbl="alignAccFollowNode1" presStyleIdx="13" presStyleCnt="18"/>
      <dgm:spPr/>
    </dgm:pt>
    <dgm:pt modelId="{A97D51A1-4D12-4B4F-B4D4-BC7B8ACAE6EF}" type="pres">
      <dgm:prSet presAssocID="{EDA7EA34-629E-4A4F-A9A0-3196B7E5669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4" presStyleCnt="18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5" presStyleCnt="18"/>
      <dgm:spPr/>
    </dgm:pt>
    <dgm:pt modelId="{7AAE508D-3004-443C-830D-0D58142F06D5}" type="pres">
      <dgm:prSet presAssocID="{9BA46C6A-80E3-4C6B-A869-696D886CCE6D}" presName="lineArrowNode" presStyleLbl="alignAccFollowNode1" presStyleIdx="16" presStyleCnt="18"/>
      <dgm:spPr/>
    </dgm:pt>
    <dgm:pt modelId="{3C5404D6-5E8A-4E24-B64F-C93690122C72}" type="pres">
      <dgm:prSet presAssocID="{3E61DFFD-BF42-4D87-A3A1-8D4E62630E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7782E120-3673-4B5C-89C2-AFA1C54A2386}" type="presOf" srcId="{2AD429EA-7F7F-4F10-A4A7-C18A0B56C7EE}" destId="{67BF7C6B-C024-495F-A9CE-3CD797AA6EB4}" srcOrd="0" destOrd="0" presId="urn:microsoft.com/office/officeart/2016/7/layout/LinearArrowProcessNumbered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5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E60C1E74-AA8A-4E1A-8CBB-EC292DE843E0}" srcId="{C22E8CC8-B839-4245-AFBA-099367956892}" destId="{2AD429EA-7F7F-4F10-A4A7-C18A0B56C7EE}" srcOrd="3" destOrd="0" parTransId="{A835F57A-8FB6-4B65-808B-EDC5771FACA4}" sibTransId="{EA916DDC-A7E2-46DA-976D-11C01AA3A63F}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77C2B586-3B4A-4E4E-BDEA-CFD36C8B65D9}" type="presOf" srcId="{EA916DDC-A7E2-46DA-976D-11C01AA3A63F}" destId="{39E68379-B3F6-4F7A-B114-38DD409105A5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A14D58E9-213A-4B66-8A7F-A3A033C96071}" srcId="{C22E8CC8-B839-4245-AFBA-099367956892}" destId="{7D3AF0E3-3F94-4E3F-A272-864BCD629DCD}" srcOrd="4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A2F67ABF-65EF-4E25-83FC-1DFFD94EC7CA}" type="presParOf" srcId="{E7043A48-5C04-4233-BF0A-C4F86300DBD6}" destId="{753D6D5B-081A-4E7D-B7A7-BBCE05C9B5F4}" srcOrd="6" destOrd="0" presId="urn:microsoft.com/office/officeart/2016/7/layout/LinearArrowProcessNumbered"/>
    <dgm:cxn modelId="{47631F72-6993-4019-A18F-F105ECC1985B}" type="presParOf" srcId="{753D6D5B-081A-4E7D-B7A7-BBCE05C9B5F4}" destId="{277DA592-CDCB-46CC-84C7-54B6E12525D8}" srcOrd="0" destOrd="0" presId="urn:microsoft.com/office/officeart/2016/7/layout/LinearArrowProcessNumbered"/>
    <dgm:cxn modelId="{5196260F-4394-41A9-A8D0-D31CA8DE85E2}" type="presParOf" srcId="{753D6D5B-081A-4E7D-B7A7-BBCE05C9B5F4}" destId="{B938CA73-15E1-4F06-AE71-A51AB6902145}" srcOrd="1" destOrd="0" presId="urn:microsoft.com/office/officeart/2016/7/layout/LinearArrowProcessNumbered"/>
    <dgm:cxn modelId="{0B1F9C7E-9F4F-4D14-B102-81E27059170F}" type="presParOf" srcId="{B938CA73-15E1-4F06-AE71-A51AB6902145}" destId="{D1DFB822-139A-43AD-85A1-504D67E1CE95}" srcOrd="0" destOrd="0" presId="urn:microsoft.com/office/officeart/2016/7/layout/LinearArrowProcessNumbered"/>
    <dgm:cxn modelId="{1CA8C5B2-1DA4-4918-83A8-C6CDDBBB0370}" type="presParOf" srcId="{B938CA73-15E1-4F06-AE71-A51AB6902145}" destId="{CBF733AE-4D65-4F42-B41F-E757A182FD93}" srcOrd="1" destOrd="0" presId="urn:microsoft.com/office/officeart/2016/7/layout/LinearArrowProcessNumbered"/>
    <dgm:cxn modelId="{D8F0CC28-3BCA-4CF0-A854-D881C4B75EE2}" type="presParOf" srcId="{B938CA73-15E1-4F06-AE71-A51AB6902145}" destId="{39E68379-B3F6-4F7A-B114-38DD409105A5}" srcOrd="2" destOrd="0" presId="urn:microsoft.com/office/officeart/2016/7/layout/LinearArrowProcessNumbered"/>
    <dgm:cxn modelId="{1641BF42-CE86-4606-8F19-AECE7BB30571}" type="presParOf" srcId="{B938CA73-15E1-4F06-AE71-A51AB6902145}" destId="{3BE7368E-D158-4160-8798-B0FA3EA70608}" srcOrd="3" destOrd="0" presId="urn:microsoft.com/office/officeart/2016/7/layout/LinearArrowProcessNumbered"/>
    <dgm:cxn modelId="{83A03976-6911-401F-989A-4A66A6CD250E}" type="presParOf" srcId="{753D6D5B-081A-4E7D-B7A7-BBCE05C9B5F4}" destId="{67BF7C6B-C024-495F-A9CE-3CD797AA6EB4}" srcOrd="2" destOrd="0" presId="urn:microsoft.com/office/officeart/2016/7/layout/LinearArrowProcessNumbered"/>
    <dgm:cxn modelId="{5AAEA5EE-655B-4D11-BFCB-C7D459B624A7}" type="presParOf" srcId="{E7043A48-5C04-4233-BF0A-C4F86300DBD6}" destId="{036A32B8-DAD1-4EB6-A044-A807E474BFB6}" srcOrd="7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8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9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10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2E8CC8-B839-4245-AFBA-09936795689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0E7766-955D-4321-80F8-DD3059BE0036}">
      <dgm:prSet custT="1"/>
      <dgm:spPr/>
      <dgm:t>
        <a:bodyPr anchor="ctr"/>
        <a:lstStyle/>
        <a:p>
          <a:pPr algn="ctr"/>
          <a:r>
            <a:rPr lang="en-US" sz="1800" b="1" dirty="0"/>
            <a:t>Set up R and R Studio</a:t>
          </a:r>
        </a:p>
      </dgm:t>
    </dgm:pt>
    <dgm:pt modelId="{838803D6-931D-40D0-B61E-65B3E128EEE1}" type="parTrans" cxnId="{66BCEC1B-33ED-41C1-9D7A-0AEBF9E96DC2}">
      <dgm:prSet/>
      <dgm:spPr/>
      <dgm:t>
        <a:bodyPr/>
        <a:lstStyle/>
        <a:p>
          <a:endParaRPr lang="en-US"/>
        </a:p>
      </dgm:t>
    </dgm:pt>
    <dgm:pt modelId="{0D328C0A-547B-4B2F-ADFE-F405AC65B65D}" type="sibTrans" cxnId="{66BCEC1B-33ED-41C1-9D7A-0AEBF9E96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18AFB3-388F-44F4-8A7A-969B7B749F49}">
      <dgm:prSet custT="1"/>
      <dgm:spPr/>
      <dgm:t>
        <a:bodyPr anchor="ctr"/>
        <a:lstStyle/>
        <a:p>
          <a:pPr algn="ctr"/>
          <a:r>
            <a:rPr lang="en-US" sz="1800" b="1" dirty="0"/>
            <a:t>Gather Raw Data Files</a:t>
          </a:r>
        </a:p>
      </dgm:t>
    </dgm:pt>
    <dgm:pt modelId="{13FAB5B9-37A9-42A8-BCC6-A1B30D164B30}" type="parTrans" cxnId="{E6452CD0-6DD7-4205-903E-62810710B75E}">
      <dgm:prSet/>
      <dgm:spPr/>
      <dgm:t>
        <a:bodyPr/>
        <a:lstStyle/>
        <a:p>
          <a:endParaRPr lang="en-US"/>
        </a:p>
      </dgm:t>
    </dgm:pt>
    <dgm:pt modelId="{B7FB91EF-193F-463B-900D-15761496C971}" type="sibTrans" cxnId="{E6452CD0-6DD7-4205-903E-62810710B7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4AA3C70-E757-415E-96B9-4F668BEB86BB}">
      <dgm:prSet custT="1"/>
      <dgm:spPr/>
      <dgm:t>
        <a:bodyPr anchor="ctr"/>
        <a:lstStyle/>
        <a:p>
          <a:pPr algn="ctr"/>
          <a:r>
            <a:rPr lang="en-US" sz="1800" b="1" dirty="0"/>
            <a:t>Run Part 1</a:t>
          </a:r>
        </a:p>
      </dgm:t>
    </dgm:pt>
    <dgm:pt modelId="{4D35DDEB-360B-4C4F-927F-7A7685D5C323}" type="parTrans" cxnId="{859557F5-2370-4188-BE1D-8B86F38430E1}">
      <dgm:prSet/>
      <dgm:spPr/>
      <dgm:t>
        <a:bodyPr/>
        <a:lstStyle/>
        <a:p>
          <a:endParaRPr lang="en-US"/>
        </a:p>
      </dgm:t>
    </dgm:pt>
    <dgm:pt modelId="{3083E032-92DA-4852-B020-EE44A9CB3D36}" type="sibTrans" cxnId="{859557F5-2370-4188-BE1D-8B86F38430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BA46C6A-80E3-4C6B-A869-696D886CCE6D}">
      <dgm:prSet custT="1"/>
      <dgm:spPr/>
      <dgm:t>
        <a:bodyPr anchor="ctr"/>
        <a:lstStyle/>
        <a:p>
          <a:pPr algn="ctr"/>
          <a:r>
            <a:rPr lang="en-US" sz="1800" b="1" dirty="0"/>
            <a:t>Create PDF</a:t>
          </a:r>
        </a:p>
      </dgm:t>
    </dgm:pt>
    <dgm:pt modelId="{B89EA3E0-4BD9-4E2D-9C6D-A547C904D071}" type="parTrans" cxnId="{3D0B254C-09B0-4F4C-B1D1-EBD173D0AB4B}">
      <dgm:prSet/>
      <dgm:spPr/>
      <dgm:t>
        <a:bodyPr/>
        <a:lstStyle/>
        <a:p>
          <a:endParaRPr lang="en-US"/>
        </a:p>
      </dgm:t>
    </dgm:pt>
    <dgm:pt modelId="{3E61DFFD-BF42-4D87-A3A1-8D4E62630EBD}" type="sibTrans" cxnId="{3D0B254C-09B0-4F4C-B1D1-EBD173D0AB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D3AF0E3-3F94-4E3F-A272-864BCD629DCD}">
      <dgm:prSet custT="1"/>
      <dgm:spPr/>
      <dgm:t>
        <a:bodyPr anchor="ctr"/>
        <a:lstStyle/>
        <a:p>
          <a:pPr algn="ctr"/>
          <a:r>
            <a:rPr lang="en-US" sz="1800" b="1" dirty="0"/>
            <a:t>Run Part 2</a:t>
          </a:r>
        </a:p>
      </dgm:t>
    </dgm:pt>
    <dgm:pt modelId="{BD8FF6AC-7C5B-4B16-B223-3454E7A73280}" type="parTrans" cxnId="{A14D58E9-213A-4B66-8A7F-A3A033C96071}">
      <dgm:prSet/>
      <dgm:spPr/>
      <dgm:t>
        <a:bodyPr/>
        <a:lstStyle/>
        <a:p>
          <a:endParaRPr lang="en-US"/>
        </a:p>
      </dgm:t>
    </dgm:pt>
    <dgm:pt modelId="{EDA7EA34-629E-4A4F-A9A0-3196B7E5669B}" type="sibTrans" cxnId="{A14D58E9-213A-4B66-8A7F-A3A033C9607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D429EA-7F7F-4F10-A4A7-C18A0B56C7EE}">
      <dgm:prSet custT="1"/>
      <dgm:spPr/>
      <dgm:t>
        <a:bodyPr anchor="ctr"/>
        <a:lstStyle/>
        <a:p>
          <a:pPr algn="ctr"/>
          <a:r>
            <a:rPr lang="en-US" sz="1800" b="1" dirty="0"/>
            <a:t>Modify Files</a:t>
          </a:r>
        </a:p>
      </dgm:t>
    </dgm:pt>
    <dgm:pt modelId="{A835F57A-8FB6-4B65-808B-EDC5771FACA4}" type="parTrans" cxnId="{E60C1E74-AA8A-4E1A-8CBB-EC292DE843E0}">
      <dgm:prSet/>
      <dgm:spPr/>
      <dgm:t>
        <a:bodyPr/>
        <a:lstStyle/>
        <a:p>
          <a:endParaRPr lang="en-US"/>
        </a:p>
      </dgm:t>
    </dgm:pt>
    <dgm:pt modelId="{EA916DDC-A7E2-46DA-976D-11C01AA3A63F}" type="sibTrans" cxnId="{E60C1E74-AA8A-4E1A-8CBB-EC292DE843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7043A48-5C04-4233-BF0A-C4F86300DBD6}" type="pres">
      <dgm:prSet presAssocID="{C22E8CC8-B839-4245-AFBA-099367956892}" presName="linearFlow" presStyleCnt="0">
        <dgm:presLayoutVars>
          <dgm:dir/>
          <dgm:animLvl val="lvl"/>
          <dgm:resizeHandles val="exact"/>
        </dgm:presLayoutVars>
      </dgm:prSet>
      <dgm:spPr/>
    </dgm:pt>
    <dgm:pt modelId="{88AA2633-FC95-4F46-9198-78B04B8E9921}" type="pres">
      <dgm:prSet presAssocID="{BB0E7766-955D-4321-80F8-DD3059BE0036}" presName="compositeNode" presStyleCnt="0"/>
      <dgm:spPr/>
    </dgm:pt>
    <dgm:pt modelId="{A5CB3A15-2B19-480F-81E1-9075892651EA}" type="pres">
      <dgm:prSet presAssocID="{BB0E7766-955D-4321-80F8-DD3059BE003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028CF2B-D2A3-4D0B-A221-57E8E3D6F3F8}" type="pres">
      <dgm:prSet presAssocID="{BB0E7766-955D-4321-80F8-DD3059BE0036}" presName="parSh" presStyleCnt="0"/>
      <dgm:spPr/>
    </dgm:pt>
    <dgm:pt modelId="{F8FBB38A-E164-46F4-83A2-E7FFBB81792C}" type="pres">
      <dgm:prSet presAssocID="{BB0E7766-955D-4321-80F8-DD3059BE0036}" presName="lineNode" presStyleLbl="alignAccFollowNode1" presStyleIdx="0" presStyleCnt="18"/>
      <dgm:spPr/>
    </dgm:pt>
    <dgm:pt modelId="{474A74D0-3E70-44A1-8BA2-280BF391882A}" type="pres">
      <dgm:prSet presAssocID="{BB0E7766-955D-4321-80F8-DD3059BE0036}" presName="lineArrowNode" presStyleLbl="alignAccFollowNode1" presStyleIdx="1" presStyleCnt="18"/>
      <dgm:spPr/>
    </dgm:pt>
    <dgm:pt modelId="{8F7B9F0A-A6F6-4225-8FC9-7F9E074C8B8D}" type="pres">
      <dgm:prSet presAssocID="{0D328C0A-547B-4B2F-ADFE-F405AC65B65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1C27B-556A-43B6-A8DD-E2BB2DFD2E2E}" type="pres">
      <dgm:prSet presAssocID="{0D328C0A-547B-4B2F-ADFE-F405AC65B65D}" presName="spacerBetweenCircleAndCallout" presStyleCnt="0">
        <dgm:presLayoutVars/>
      </dgm:prSet>
      <dgm:spPr/>
    </dgm:pt>
    <dgm:pt modelId="{F444F3F6-E217-4633-86AF-C7DFCDA632EE}" type="pres">
      <dgm:prSet presAssocID="{BB0E7766-955D-4321-80F8-DD3059BE0036}" presName="nodeText" presStyleLbl="alignAccFollowNode1" presStyleIdx="2" presStyleCnt="18">
        <dgm:presLayoutVars>
          <dgm:bulletEnabled val="1"/>
        </dgm:presLayoutVars>
      </dgm:prSet>
      <dgm:spPr/>
    </dgm:pt>
    <dgm:pt modelId="{50F0FF0B-8241-4921-876A-8235A25C9C65}" type="pres">
      <dgm:prSet presAssocID="{0D328C0A-547B-4B2F-ADFE-F405AC65B65D}" presName="sibTransComposite" presStyleCnt="0"/>
      <dgm:spPr/>
    </dgm:pt>
    <dgm:pt modelId="{7243F4E6-F85B-4EB2-9258-48D776F03A95}" type="pres">
      <dgm:prSet presAssocID="{E518AFB3-388F-44F4-8A7A-969B7B749F49}" presName="compositeNode" presStyleCnt="0"/>
      <dgm:spPr/>
    </dgm:pt>
    <dgm:pt modelId="{E1B4248F-3E6F-46F2-A088-BF6859765124}" type="pres">
      <dgm:prSet presAssocID="{E518AFB3-388F-44F4-8A7A-969B7B749F4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1E2F79-D3CD-4C98-99EB-5C6DE05B315D}" type="pres">
      <dgm:prSet presAssocID="{E518AFB3-388F-44F4-8A7A-969B7B749F49}" presName="parSh" presStyleCnt="0"/>
      <dgm:spPr/>
    </dgm:pt>
    <dgm:pt modelId="{FF42EDAC-E3B2-4103-957A-1DD2D818A6CA}" type="pres">
      <dgm:prSet presAssocID="{E518AFB3-388F-44F4-8A7A-969B7B749F49}" presName="lineNode" presStyleLbl="alignAccFollowNode1" presStyleIdx="3" presStyleCnt="18"/>
      <dgm:spPr/>
    </dgm:pt>
    <dgm:pt modelId="{9C181743-FFA6-4D31-89DE-44A2C2B1104D}" type="pres">
      <dgm:prSet presAssocID="{E518AFB3-388F-44F4-8A7A-969B7B749F49}" presName="lineArrowNode" presStyleLbl="alignAccFollowNode1" presStyleIdx="4" presStyleCnt="18"/>
      <dgm:spPr/>
    </dgm:pt>
    <dgm:pt modelId="{AD8D0189-1132-4C5B-9CE6-D7C3A943A5C6}" type="pres">
      <dgm:prSet presAssocID="{B7FB91EF-193F-463B-900D-15761496C971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3D32BE7-CDBA-4A04-B690-859F6FBF2395}" type="pres">
      <dgm:prSet presAssocID="{B7FB91EF-193F-463B-900D-15761496C971}" presName="spacerBetweenCircleAndCallout" presStyleCnt="0">
        <dgm:presLayoutVars/>
      </dgm:prSet>
      <dgm:spPr/>
    </dgm:pt>
    <dgm:pt modelId="{6EF843C0-6885-4253-B15E-B57169F40721}" type="pres">
      <dgm:prSet presAssocID="{E518AFB3-388F-44F4-8A7A-969B7B749F49}" presName="nodeText" presStyleLbl="alignAccFollowNode1" presStyleIdx="5" presStyleCnt="18">
        <dgm:presLayoutVars>
          <dgm:bulletEnabled val="1"/>
        </dgm:presLayoutVars>
      </dgm:prSet>
      <dgm:spPr/>
    </dgm:pt>
    <dgm:pt modelId="{9A403689-05B7-4280-B76A-7BDBEBA03D97}" type="pres">
      <dgm:prSet presAssocID="{B7FB91EF-193F-463B-900D-15761496C971}" presName="sibTransComposite" presStyleCnt="0"/>
      <dgm:spPr/>
    </dgm:pt>
    <dgm:pt modelId="{CDC70DBF-1081-4309-BD6B-67CACEC0A0BE}" type="pres">
      <dgm:prSet presAssocID="{24AA3C70-E757-415E-96B9-4F668BEB86BB}" presName="compositeNode" presStyleCnt="0"/>
      <dgm:spPr/>
    </dgm:pt>
    <dgm:pt modelId="{D0D0E2CA-BD40-47C6-BC46-39827A16C807}" type="pres">
      <dgm:prSet presAssocID="{24AA3C70-E757-415E-96B9-4F668BEB86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6E15B6-6DB9-4C7A-9DC6-AD01AE392318}" type="pres">
      <dgm:prSet presAssocID="{24AA3C70-E757-415E-96B9-4F668BEB86BB}" presName="parSh" presStyleCnt="0"/>
      <dgm:spPr/>
    </dgm:pt>
    <dgm:pt modelId="{D9ADFD58-C60C-475B-AC88-A63F4A64183F}" type="pres">
      <dgm:prSet presAssocID="{24AA3C70-E757-415E-96B9-4F668BEB86BB}" presName="lineNode" presStyleLbl="alignAccFollowNode1" presStyleIdx="6" presStyleCnt="18"/>
      <dgm:spPr/>
    </dgm:pt>
    <dgm:pt modelId="{3723DFEF-9BFC-439C-B53D-06B008966783}" type="pres">
      <dgm:prSet presAssocID="{24AA3C70-E757-415E-96B9-4F668BEB86BB}" presName="lineArrowNode" presStyleLbl="alignAccFollowNode1" presStyleIdx="7" presStyleCnt="18"/>
      <dgm:spPr/>
    </dgm:pt>
    <dgm:pt modelId="{B784A968-A815-4EEA-9BB7-182AB0BE1008}" type="pres">
      <dgm:prSet presAssocID="{3083E032-92DA-4852-B020-EE44A9CB3D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A14833-3484-4DC2-B80F-4EE65F7A2C24}" type="pres">
      <dgm:prSet presAssocID="{3083E032-92DA-4852-B020-EE44A9CB3D36}" presName="spacerBetweenCircleAndCallout" presStyleCnt="0">
        <dgm:presLayoutVars/>
      </dgm:prSet>
      <dgm:spPr/>
    </dgm:pt>
    <dgm:pt modelId="{44DA410D-31AF-4408-BE2E-51D3A154D87B}" type="pres">
      <dgm:prSet presAssocID="{24AA3C70-E757-415E-96B9-4F668BEB86BB}" presName="nodeText" presStyleLbl="alignAccFollowNode1" presStyleIdx="8" presStyleCnt="18">
        <dgm:presLayoutVars>
          <dgm:bulletEnabled val="1"/>
        </dgm:presLayoutVars>
      </dgm:prSet>
      <dgm:spPr/>
    </dgm:pt>
    <dgm:pt modelId="{5BA4DB2A-443B-47B3-9D34-74930805FC2F}" type="pres">
      <dgm:prSet presAssocID="{3083E032-92DA-4852-B020-EE44A9CB3D36}" presName="sibTransComposite" presStyleCnt="0"/>
      <dgm:spPr/>
    </dgm:pt>
    <dgm:pt modelId="{753D6D5B-081A-4E7D-B7A7-BBCE05C9B5F4}" type="pres">
      <dgm:prSet presAssocID="{2AD429EA-7F7F-4F10-A4A7-C18A0B56C7EE}" presName="compositeNode" presStyleCnt="0"/>
      <dgm:spPr/>
    </dgm:pt>
    <dgm:pt modelId="{277DA592-CDCB-46CC-84C7-54B6E12525D8}" type="pres">
      <dgm:prSet presAssocID="{2AD429EA-7F7F-4F10-A4A7-C18A0B56C7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38CA73-15E1-4F06-AE71-A51AB6902145}" type="pres">
      <dgm:prSet presAssocID="{2AD429EA-7F7F-4F10-A4A7-C18A0B56C7EE}" presName="parSh" presStyleCnt="0"/>
      <dgm:spPr/>
    </dgm:pt>
    <dgm:pt modelId="{D1DFB822-139A-43AD-85A1-504D67E1CE95}" type="pres">
      <dgm:prSet presAssocID="{2AD429EA-7F7F-4F10-A4A7-C18A0B56C7EE}" presName="lineNode" presStyleLbl="alignAccFollowNode1" presStyleIdx="9" presStyleCnt="18"/>
      <dgm:spPr/>
    </dgm:pt>
    <dgm:pt modelId="{CBF733AE-4D65-4F42-B41F-E757A182FD93}" type="pres">
      <dgm:prSet presAssocID="{2AD429EA-7F7F-4F10-A4A7-C18A0B56C7EE}" presName="lineArrowNode" presStyleLbl="alignAccFollowNode1" presStyleIdx="10" presStyleCnt="18"/>
      <dgm:spPr/>
    </dgm:pt>
    <dgm:pt modelId="{39E68379-B3F6-4F7A-B114-38DD409105A5}" type="pres">
      <dgm:prSet presAssocID="{EA916DDC-A7E2-46DA-976D-11C01AA3A63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BE7368E-D158-4160-8798-B0FA3EA70608}" type="pres">
      <dgm:prSet presAssocID="{EA916DDC-A7E2-46DA-976D-11C01AA3A63F}" presName="spacerBetweenCircleAndCallout" presStyleCnt="0">
        <dgm:presLayoutVars/>
      </dgm:prSet>
      <dgm:spPr/>
    </dgm:pt>
    <dgm:pt modelId="{67BF7C6B-C024-495F-A9CE-3CD797AA6EB4}" type="pres">
      <dgm:prSet presAssocID="{2AD429EA-7F7F-4F10-A4A7-C18A0B56C7EE}" presName="nodeText" presStyleLbl="alignAccFollowNode1" presStyleIdx="11" presStyleCnt="18">
        <dgm:presLayoutVars>
          <dgm:bulletEnabled val="1"/>
        </dgm:presLayoutVars>
      </dgm:prSet>
      <dgm:spPr/>
    </dgm:pt>
    <dgm:pt modelId="{036A32B8-DAD1-4EB6-A044-A807E474BFB6}" type="pres">
      <dgm:prSet presAssocID="{EA916DDC-A7E2-46DA-976D-11C01AA3A63F}" presName="sibTransComposite" presStyleCnt="0"/>
      <dgm:spPr/>
    </dgm:pt>
    <dgm:pt modelId="{12510C0A-9AE2-452B-A3AA-E79E28E90F3B}" type="pres">
      <dgm:prSet presAssocID="{7D3AF0E3-3F94-4E3F-A272-864BCD629DCD}" presName="compositeNode" presStyleCnt="0"/>
      <dgm:spPr/>
    </dgm:pt>
    <dgm:pt modelId="{C9ECA4B6-0F17-4070-B6E7-F70D68007595}" type="pres">
      <dgm:prSet presAssocID="{7D3AF0E3-3F94-4E3F-A272-864BCD629DC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B31A4D-15CD-4D05-BD09-58EF2748472A}" type="pres">
      <dgm:prSet presAssocID="{7D3AF0E3-3F94-4E3F-A272-864BCD629DCD}" presName="parSh" presStyleCnt="0"/>
      <dgm:spPr/>
    </dgm:pt>
    <dgm:pt modelId="{42DA6236-05CB-44F8-906D-BC2546B2E9C3}" type="pres">
      <dgm:prSet presAssocID="{7D3AF0E3-3F94-4E3F-A272-864BCD629DCD}" presName="lineNode" presStyleLbl="alignAccFollowNode1" presStyleIdx="12" presStyleCnt="18"/>
      <dgm:spPr/>
    </dgm:pt>
    <dgm:pt modelId="{73010600-FB16-41E0-9767-EB8C4DA1F8B9}" type="pres">
      <dgm:prSet presAssocID="{7D3AF0E3-3F94-4E3F-A272-864BCD629DCD}" presName="lineArrowNode" presStyleLbl="alignAccFollowNode1" presStyleIdx="13" presStyleCnt="18"/>
      <dgm:spPr/>
    </dgm:pt>
    <dgm:pt modelId="{A97D51A1-4D12-4B4F-B4D4-BC7B8ACAE6EF}" type="pres">
      <dgm:prSet presAssocID="{EDA7EA34-629E-4A4F-A9A0-3196B7E5669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1EC8349-C013-4D6B-BFBC-1D5353AE906A}" type="pres">
      <dgm:prSet presAssocID="{EDA7EA34-629E-4A4F-A9A0-3196B7E5669B}" presName="spacerBetweenCircleAndCallout" presStyleCnt="0">
        <dgm:presLayoutVars/>
      </dgm:prSet>
      <dgm:spPr/>
    </dgm:pt>
    <dgm:pt modelId="{71DD7469-3744-4A02-950D-407B09DFF5BC}" type="pres">
      <dgm:prSet presAssocID="{7D3AF0E3-3F94-4E3F-A272-864BCD629DCD}" presName="nodeText" presStyleLbl="alignAccFollowNode1" presStyleIdx="14" presStyleCnt="18">
        <dgm:presLayoutVars>
          <dgm:bulletEnabled val="1"/>
        </dgm:presLayoutVars>
      </dgm:prSet>
      <dgm:spPr/>
    </dgm:pt>
    <dgm:pt modelId="{BDD39B1A-0F85-44BE-9DFD-7CD193CA6961}" type="pres">
      <dgm:prSet presAssocID="{EDA7EA34-629E-4A4F-A9A0-3196B7E5669B}" presName="sibTransComposite" presStyleCnt="0"/>
      <dgm:spPr/>
    </dgm:pt>
    <dgm:pt modelId="{ED3A41E2-FDAB-433C-B1CA-6673E4F36152}" type="pres">
      <dgm:prSet presAssocID="{9BA46C6A-80E3-4C6B-A869-696D886CCE6D}" presName="compositeNode" presStyleCnt="0"/>
      <dgm:spPr/>
    </dgm:pt>
    <dgm:pt modelId="{F50DA9C2-ED51-434B-80ED-F0BC70AB447A}" type="pres">
      <dgm:prSet presAssocID="{9BA46C6A-80E3-4C6B-A869-696D886CCE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65B368-C4C1-4C61-A99D-A17D31AC93BF}" type="pres">
      <dgm:prSet presAssocID="{9BA46C6A-80E3-4C6B-A869-696D886CCE6D}" presName="parSh" presStyleCnt="0"/>
      <dgm:spPr/>
    </dgm:pt>
    <dgm:pt modelId="{A06612AA-6D6C-491F-8BB2-D1C781ED71BB}" type="pres">
      <dgm:prSet presAssocID="{9BA46C6A-80E3-4C6B-A869-696D886CCE6D}" presName="lineNode" presStyleLbl="alignAccFollowNode1" presStyleIdx="15" presStyleCnt="18"/>
      <dgm:spPr/>
    </dgm:pt>
    <dgm:pt modelId="{7AAE508D-3004-443C-830D-0D58142F06D5}" type="pres">
      <dgm:prSet presAssocID="{9BA46C6A-80E3-4C6B-A869-696D886CCE6D}" presName="lineArrowNode" presStyleLbl="alignAccFollowNode1" presStyleIdx="16" presStyleCnt="18"/>
      <dgm:spPr/>
    </dgm:pt>
    <dgm:pt modelId="{3C5404D6-5E8A-4E24-B64F-C93690122C72}" type="pres">
      <dgm:prSet presAssocID="{3E61DFFD-BF42-4D87-A3A1-8D4E62630EB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FDF1B77-DE9E-4C9B-A477-DBE56A8AC375}" type="pres">
      <dgm:prSet presAssocID="{3E61DFFD-BF42-4D87-A3A1-8D4E62630EBD}" presName="spacerBetweenCircleAndCallout" presStyleCnt="0">
        <dgm:presLayoutVars/>
      </dgm:prSet>
      <dgm:spPr/>
    </dgm:pt>
    <dgm:pt modelId="{BE14E5F7-15BE-4207-A58D-F13D6C3C536E}" type="pres">
      <dgm:prSet presAssocID="{9BA46C6A-80E3-4C6B-A869-696D886CCE6D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C8566814-74A3-4BA5-B73D-E8B506020660}" type="presOf" srcId="{C22E8CC8-B839-4245-AFBA-099367956892}" destId="{E7043A48-5C04-4233-BF0A-C4F86300DBD6}" srcOrd="0" destOrd="0" presId="urn:microsoft.com/office/officeart/2016/7/layout/LinearArrowProcessNumbered"/>
    <dgm:cxn modelId="{428AC815-A717-4B45-A42F-3C1891CD537F}" type="presOf" srcId="{3083E032-92DA-4852-B020-EE44A9CB3D36}" destId="{B784A968-A815-4EEA-9BB7-182AB0BE1008}" srcOrd="0" destOrd="0" presId="urn:microsoft.com/office/officeart/2016/7/layout/LinearArrowProcessNumbered"/>
    <dgm:cxn modelId="{66BCEC1B-33ED-41C1-9D7A-0AEBF9E96DC2}" srcId="{C22E8CC8-B839-4245-AFBA-099367956892}" destId="{BB0E7766-955D-4321-80F8-DD3059BE0036}" srcOrd="0" destOrd="0" parTransId="{838803D6-931D-40D0-B61E-65B3E128EEE1}" sibTransId="{0D328C0A-547B-4B2F-ADFE-F405AC65B65D}"/>
    <dgm:cxn modelId="{7782E120-3673-4B5C-89C2-AFA1C54A2386}" type="presOf" srcId="{2AD429EA-7F7F-4F10-A4A7-C18A0B56C7EE}" destId="{67BF7C6B-C024-495F-A9CE-3CD797AA6EB4}" srcOrd="0" destOrd="0" presId="urn:microsoft.com/office/officeart/2016/7/layout/LinearArrowProcessNumbered"/>
    <dgm:cxn modelId="{FB197E5F-909D-4B9D-B642-4924140014D4}" type="presOf" srcId="{0D328C0A-547B-4B2F-ADFE-F405AC65B65D}" destId="{8F7B9F0A-A6F6-4225-8FC9-7F9E074C8B8D}" srcOrd="0" destOrd="0" presId="urn:microsoft.com/office/officeart/2016/7/layout/LinearArrowProcessNumbered"/>
    <dgm:cxn modelId="{67B66448-5D91-4C21-A152-C0D802C9DEED}" type="presOf" srcId="{24AA3C70-E757-415E-96B9-4F668BEB86BB}" destId="{44DA410D-31AF-4408-BE2E-51D3A154D87B}" srcOrd="0" destOrd="0" presId="urn:microsoft.com/office/officeart/2016/7/layout/LinearArrowProcessNumbered"/>
    <dgm:cxn modelId="{3D0B254C-09B0-4F4C-B1D1-EBD173D0AB4B}" srcId="{C22E8CC8-B839-4245-AFBA-099367956892}" destId="{9BA46C6A-80E3-4C6B-A869-696D886CCE6D}" srcOrd="5" destOrd="0" parTransId="{B89EA3E0-4BD9-4E2D-9C6D-A547C904D071}" sibTransId="{3E61DFFD-BF42-4D87-A3A1-8D4E62630EBD}"/>
    <dgm:cxn modelId="{8586B66D-FDF0-4A88-861E-0089D711EE18}" type="presOf" srcId="{9BA46C6A-80E3-4C6B-A869-696D886CCE6D}" destId="{BE14E5F7-15BE-4207-A58D-F13D6C3C536E}" srcOrd="0" destOrd="0" presId="urn:microsoft.com/office/officeart/2016/7/layout/LinearArrowProcessNumbered"/>
    <dgm:cxn modelId="{9CFD5270-2146-4D2C-97F2-7272D277DE37}" type="presOf" srcId="{EDA7EA34-629E-4A4F-A9A0-3196B7E5669B}" destId="{A97D51A1-4D12-4B4F-B4D4-BC7B8ACAE6EF}" srcOrd="0" destOrd="0" presId="urn:microsoft.com/office/officeart/2016/7/layout/LinearArrowProcessNumbered"/>
    <dgm:cxn modelId="{E60C1E74-AA8A-4E1A-8CBB-EC292DE843E0}" srcId="{C22E8CC8-B839-4245-AFBA-099367956892}" destId="{2AD429EA-7F7F-4F10-A4A7-C18A0B56C7EE}" srcOrd="3" destOrd="0" parTransId="{A835F57A-8FB6-4B65-808B-EDC5771FACA4}" sibTransId="{EA916DDC-A7E2-46DA-976D-11C01AA3A63F}"/>
    <dgm:cxn modelId="{4BF29A54-FC35-463B-AC4C-CD59F5288E9A}" type="presOf" srcId="{BB0E7766-955D-4321-80F8-DD3059BE0036}" destId="{F444F3F6-E217-4633-86AF-C7DFCDA632EE}" srcOrd="0" destOrd="0" presId="urn:microsoft.com/office/officeart/2016/7/layout/LinearArrowProcessNumbered"/>
    <dgm:cxn modelId="{FC420D76-6E43-4332-9316-0D8594FBEF96}" type="presOf" srcId="{B7FB91EF-193F-463B-900D-15761496C971}" destId="{AD8D0189-1132-4C5B-9CE6-D7C3A943A5C6}" srcOrd="0" destOrd="0" presId="urn:microsoft.com/office/officeart/2016/7/layout/LinearArrowProcessNumbered"/>
    <dgm:cxn modelId="{77C2B586-3B4A-4E4E-BDEA-CFD36C8B65D9}" type="presOf" srcId="{EA916DDC-A7E2-46DA-976D-11C01AA3A63F}" destId="{39E68379-B3F6-4F7A-B114-38DD409105A5}" srcOrd="0" destOrd="0" presId="urn:microsoft.com/office/officeart/2016/7/layout/LinearArrowProcessNumbered"/>
    <dgm:cxn modelId="{E6452CD0-6DD7-4205-903E-62810710B75E}" srcId="{C22E8CC8-B839-4245-AFBA-099367956892}" destId="{E518AFB3-388F-44F4-8A7A-969B7B749F49}" srcOrd="1" destOrd="0" parTransId="{13FAB5B9-37A9-42A8-BCC6-A1B30D164B30}" sibTransId="{B7FB91EF-193F-463B-900D-15761496C971}"/>
    <dgm:cxn modelId="{67766FD4-FCDA-4E1F-A975-8810FA62DC9E}" type="presOf" srcId="{3E61DFFD-BF42-4D87-A3A1-8D4E62630EBD}" destId="{3C5404D6-5E8A-4E24-B64F-C93690122C72}" srcOrd="0" destOrd="0" presId="urn:microsoft.com/office/officeart/2016/7/layout/LinearArrowProcessNumbered"/>
    <dgm:cxn modelId="{A14D58E9-213A-4B66-8A7F-A3A033C96071}" srcId="{C22E8CC8-B839-4245-AFBA-099367956892}" destId="{7D3AF0E3-3F94-4E3F-A272-864BCD629DCD}" srcOrd="4" destOrd="0" parTransId="{BD8FF6AC-7C5B-4B16-B223-3454E7A73280}" sibTransId="{EDA7EA34-629E-4A4F-A9A0-3196B7E5669B}"/>
    <dgm:cxn modelId="{7226C6EC-8474-4CDB-AFCD-FA38EC56F268}" type="presOf" srcId="{E518AFB3-388F-44F4-8A7A-969B7B749F49}" destId="{6EF843C0-6885-4253-B15E-B57169F40721}" srcOrd="0" destOrd="0" presId="urn:microsoft.com/office/officeart/2016/7/layout/LinearArrowProcessNumbered"/>
    <dgm:cxn modelId="{10ACB2F1-64C2-47D4-AC7D-3D7903991298}" type="presOf" srcId="{7D3AF0E3-3F94-4E3F-A272-864BCD629DCD}" destId="{71DD7469-3744-4A02-950D-407B09DFF5BC}" srcOrd="0" destOrd="0" presId="urn:microsoft.com/office/officeart/2016/7/layout/LinearArrowProcessNumbered"/>
    <dgm:cxn modelId="{859557F5-2370-4188-BE1D-8B86F38430E1}" srcId="{C22E8CC8-B839-4245-AFBA-099367956892}" destId="{24AA3C70-E757-415E-96B9-4F668BEB86BB}" srcOrd="2" destOrd="0" parTransId="{4D35DDEB-360B-4C4F-927F-7A7685D5C323}" sibTransId="{3083E032-92DA-4852-B020-EE44A9CB3D36}"/>
    <dgm:cxn modelId="{3E06688F-DB18-4EFB-9B8B-404BF5B10461}" type="presParOf" srcId="{E7043A48-5C04-4233-BF0A-C4F86300DBD6}" destId="{88AA2633-FC95-4F46-9198-78B04B8E9921}" srcOrd="0" destOrd="0" presId="urn:microsoft.com/office/officeart/2016/7/layout/LinearArrowProcessNumbered"/>
    <dgm:cxn modelId="{DA09CA3F-0704-40C5-B8F6-DFCB6A9639BB}" type="presParOf" srcId="{88AA2633-FC95-4F46-9198-78B04B8E9921}" destId="{A5CB3A15-2B19-480F-81E1-9075892651EA}" srcOrd="0" destOrd="0" presId="urn:microsoft.com/office/officeart/2016/7/layout/LinearArrowProcessNumbered"/>
    <dgm:cxn modelId="{FBBE1252-B442-4BF3-87AC-3803CEFEF740}" type="presParOf" srcId="{88AA2633-FC95-4F46-9198-78B04B8E9921}" destId="{2028CF2B-D2A3-4D0B-A221-57E8E3D6F3F8}" srcOrd="1" destOrd="0" presId="urn:microsoft.com/office/officeart/2016/7/layout/LinearArrowProcessNumbered"/>
    <dgm:cxn modelId="{E357F0CB-06E9-475F-B16C-BD4E5E215E79}" type="presParOf" srcId="{2028CF2B-D2A3-4D0B-A221-57E8E3D6F3F8}" destId="{F8FBB38A-E164-46F4-83A2-E7FFBB81792C}" srcOrd="0" destOrd="0" presId="urn:microsoft.com/office/officeart/2016/7/layout/LinearArrowProcessNumbered"/>
    <dgm:cxn modelId="{4957DE98-1C05-4DB8-9B95-DBA8F00CD1C5}" type="presParOf" srcId="{2028CF2B-D2A3-4D0B-A221-57E8E3D6F3F8}" destId="{474A74D0-3E70-44A1-8BA2-280BF391882A}" srcOrd="1" destOrd="0" presId="urn:microsoft.com/office/officeart/2016/7/layout/LinearArrowProcessNumbered"/>
    <dgm:cxn modelId="{D16DB564-E098-4B24-9193-1978346B9A21}" type="presParOf" srcId="{2028CF2B-D2A3-4D0B-A221-57E8E3D6F3F8}" destId="{8F7B9F0A-A6F6-4225-8FC9-7F9E074C8B8D}" srcOrd="2" destOrd="0" presId="urn:microsoft.com/office/officeart/2016/7/layout/LinearArrowProcessNumbered"/>
    <dgm:cxn modelId="{2562F8EF-241A-471C-AF9A-F79E6AB125FE}" type="presParOf" srcId="{2028CF2B-D2A3-4D0B-A221-57E8E3D6F3F8}" destId="{55D1C27B-556A-43B6-A8DD-E2BB2DFD2E2E}" srcOrd="3" destOrd="0" presId="urn:microsoft.com/office/officeart/2016/7/layout/LinearArrowProcessNumbered"/>
    <dgm:cxn modelId="{CE49037A-6208-4CF6-8311-51DCC0F1A0B6}" type="presParOf" srcId="{88AA2633-FC95-4F46-9198-78B04B8E9921}" destId="{F444F3F6-E217-4633-86AF-C7DFCDA632EE}" srcOrd="2" destOrd="0" presId="urn:microsoft.com/office/officeart/2016/7/layout/LinearArrowProcessNumbered"/>
    <dgm:cxn modelId="{979B83EC-8B4B-44A3-8FC3-915FF5BA0FBB}" type="presParOf" srcId="{E7043A48-5C04-4233-BF0A-C4F86300DBD6}" destId="{50F0FF0B-8241-4921-876A-8235A25C9C65}" srcOrd="1" destOrd="0" presId="urn:microsoft.com/office/officeart/2016/7/layout/LinearArrowProcessNumbered"/>
    <dgm:cxn modelId="{2334F892-549C-43F8-921A-691021AEB8A3}" type="presParOf" srcId="{E7043A48-5C04-4233-BF0A-C4F86300DBD6}" destId="{7243F4E6-F85B-4EB2-9258-48D776F03A95}" srcOrd="2" destOrd="0" presId="urn:microsoft.com/office/officeart/2016/7/layout/LinearArrowProcessNumbered"/>
    <dgm:cxn modelId="{7750F46D-7A14-494A-89B0-4E5AAA3C308D}" type="presParOf" srcId="{7243F4E6-F85B-4EB2-9258-48D776F03A95}" destId="{E1B4248F-3E6F-46F2-A088-BF6859765124}" srcOrd="0" destOrd="0" presId="urn:microsoft.com/office/officeart/2016/7/layout/LinearArrowProcessNumbered"/>
    <dgm:cxn modelId="{BAB05E25-842E-472C-B640-9B671CCB8D7A}" type="presParOf" srcId="{7243F4E6-F85B-4EB2-9258-48D776F03A95}" destId="{881E2F79-D3CD-4C98-99EB-5C6DE05B315D}" srcOrd="1" destOrd="0" presId="urn:microsoft.com/office/officeart/2016/7/layout/LinearArrowProcessNumbered"/>
    <dgm:cxn modelId="{9B057505-111A-4EF5-9C4E-2F142081B6F1}" type="presParOf" srcId="{881E2F79-D3CD-4C98-99EB-5C6DE05B315D}" destId="{FF42EDAC-E3B2-4103-957A-1DD2D818A6CA}" srcOrd="0" destOrd="0" presId="urn:microsoft.com/office/officeart/2016/7/layout/LinearArrowProcessNumbered"/>
    <dgm:cxn modelId="{B3E80210-E5C6-4564-848B-76351DDD63FE}" type="presParOf" srcId="{881E2F79-D3CD-4C98-99EB-5C6DE05B315D}" destId="{9C181743-FFA6-4D31-89DE-44A2C2B1104D}" srcOrd="1" destOrd="0" presId="urn:microsoft.com/office/officeart/2016/7/layout/LinearArrowProcessNumbered"/>
    <dgm:cxn modelId="{3149AA50-33CF-48A6-B232-9A8BFF3D2252}" type="presParOf" srcId="{881E2F79-D3CD-4C98-99EB-5C6DE05B315D}" destId="{AD8D0189-1132-4C5B-9CE6-D7C3A943A5C6}" srcOrd="2" destOrd="0" presId="urn:microsoft.com/office/officeart/2016/7/layout/LinearArrowProcessNumbered"/>
    <dgm:cxn modelId="{69597678-9583-4CDC-8B20-BC0F6C7E5B36}" type="presParOf" srcId="{881E2F79-D3CD-4C98-99EB-5C6DE05B315D}" destId="{D3D32BE7-CDBA-4A04-B690-859F6FBF2395}" srcOrd="3" destOrd="0" presId="urn:microsoft.com/office/officeart/2016/7/layout/LinearArrowProcessNumbered"/>
    <dgm:cxn modelId="{A0E07C0E-D538-48A4-A933-241687FC6277}" type="presParOf" srcId="{7243F4E6-F85B-4EB2-9258-48D776F03A95}" destId="{6EF843C0-6885-4253-B15E-B57169F40721}" srcOrd="2" destOrd="0" presId="urn:microsoft.com/office/officeart/2016/7/layout/LinearArrowProcessNumbered"/>
    <dgm:cxn modelId="{E63A5AB2-4273-46A9-8EBF-BC49C1653A0B}" type="presParOf" srcId="{E7043A48-5C04-4233-BF0A-C4F86300DBD6}" destId="{9A403689-05B7-4280-B76A-7BDBEBA03D97}" srcOrd="3" destOrd="0" presId="urn:microsoft.com/office/officeart/2016/7/layout/LinearArrowProcessNumbered"/>
    <dgm:cxn modelId="{B707B87D-F996-45D1-89AE-DDE4A2A188EE}" type="presParOf" srcId="{E7043A48-5C04-4233-BF0A-C4F86300DBD6}" destId="{CDC70DBF-1081-4309-BD6B-67CACEC0A0BE}" srcOrd="4" destOrd="0" presId="urn:microsoft.com/office/officeart/2016/7/layout/LinearArrowProcessNumbered"/>
    <dgm:cxn modelId="{D7D36E59-DFD8-40E7-B9C8-112C66EB1D77}" type="presParOf" srcId="{CDC70DBF-1081-4309-BD6B-67CACEC0A0BE}" destId="{D0D0E2CA-BD40-47C6-BC46-39827A16C807}" srcOrd="0" destOrd="0" presId="urn:microsoft.com/office/officeart/2016/7/layout/LinearArrowProcessNumbered"/>
    <dgm:cxn modelId="{C75293E4-93B9-4725-BF3D-F7D2F8FEB1CC}" type="presParOf" srcId="{CDC70DBF-1081-4309-BD6B-67CACEC0A0BE}" destId="{766E15B6-6DB9-4C7A-9DC6-AD01AE392318}" srcOrd="1" destOrd="0" presId="urn:microsoft.com/office/officeart/2016/7/layout/LinearArrowProcessNumbered"/>
    <dgm:cxn modelId="{BBF16A78-9DB1-4DE8-A0CD-E98B1BC7FAB6}" type="presParOf" srcId="{766E15B6-6DB9-4C7A-9DC6-AD01AE392318}" destId="{D9ADFD58-C60C-475B-AC88-A63F4A64183F}" srcOrd="0" destOrd="0" presId="urn:microsoft.com/office/officeart/2016/7/layout/LinearArrowProcessNumbered"/>
    <dgm:cxn modelId="{5A536A69-7EBD-4F3E-8C80-E96BE75DF313}" type="presParOf" srcId="{766E15B6-6DB9-4C7A-9DC6-AD01AE392318}" destId="{3723DFEF-9BFC-439C-B53D-06B008966783}" srcOrd="1" destOrd="0" presId="urn:microsoft.com/office/officeart/2016/7/layout/LinearArrowProcessNumbered"/>
    <dgm:cxn modelId="{FBABAA94-EA75-4C32-A777-49528ED4276E}" type="presParOf" srcId="{766E15B6-6DB9-4C7A-9DC6-AD01AE392318}" destId="{B784A968-A815-4EEA-9BB7-182AB0BE1008}" srcOrd="2" destOrd="0" presId="urn:microsoft.com/office/officeart/2016/7/layout/LinearArrowProcessNumbered"/>
    <dgm:cxn modelId="{88A09BCB-F493-4AA0-9578-09F434E0A071}" type="presParOf" srcId="{766E15B6-6DB9-4C7A-9DC6-AD01AE392318}" destId="{0CA14833-3484-4DC2-B80F-4EE65F7A2C24}" srcOrd="3" destOrd="0" presId="urn:microsoft.com/office/officeart/2016/7/layout/LinearArrowProcessNumbered"/>
    <dgm:cxn modelId="{E105E3F5-0C95-4EAA-999D-EEE3FB1AFE9F}" type="presParOf" srcId="{CDC70DBF-1081-4309-BD6B-67CACEC0A0BE}" destId="{44DA410D-31AF-4408-BE2E-51D3A154D87B}" srcOrd="2" destOrd="0" presId="urn:microsoft.com/office/officeart/2016/7/layout/LinearArrowProcessNumbered"/>
    <dgm:cxn modelId="{75F69688-0DAF-486A-8BCB-1A21CC2EDBCA}" type="presParOf" srcId="{E7043A48-5C04-4233-BF0A-C4F86300DBD6}" destId="{5BA4DB2A-443B-47B3-9D34-74930805FC2F}" srcOrd="5" destOrd="0" presId="urn:microsoft.com/office/officeart/2016/7/layout/LinearArrowProcessNumbered"/>
    <dgm:cxn modelId="{A2F67ABF-65EF-4E25-83FC-1DFFD94EC7CA}" type="presParOf" srcId="{E7043A48-5C04-4233-BF0A-C4F86300DBD6}" destId="{753D6D5B-081A-4E7D-B7A7-BBCE05C9B5F4}" srcOrd="6" destOrd="0" presId="urn:microsoft.com/office/officeart/2016/7/layout/LinearArrowProcessNumbered"/>
    <dgm:cxn modelId="{47631F72-6993-4019-A18F-F105ECC1985B}" type="presParOf" srcId="{753D6D5B-081A-4E7D-B7A7-BBCE05C9B5F4}" destId="{277DA592-CDCB-46CC-84C7-54B6E12525D8}" srcOrd="0" destOrd="0" presId="urn:microsoft.com/office/officeart/2016/7/layout/LinearArrowProcessNumbered"/>
    <dgm:cxn modelId="{5196260F-4394-41A9-A8D0-D31CA8DE85E2}" type="presParOf" srcId="{753D6D5B-081A-4E7D-B7A7-BBCE05C9B5F4}" destId="{B938CA73-15E1-4F06-AE71-A51AB6902145}" srcOrd="1" destOrd="0" presId="urn:microsoft.com/office/officeart/2016/7/layout/LinearArrowProcessNumbered"/>
    <dgm:cxn modelId="{0B1F9C7E-9F4F-4D14-B102-81E27059170F}" type="presParOf" srcId="{B938CA73-15E1-4F06-AE71-A51AB6902145}" destId="{D1DFB822-139A-43AD-85A1-504D67E1CE95}" srcOrd="0" destOrd="0" presId="urn:microsoft.com/office/officeart/2016/7/layout/LinearArrowProcessNumbered"/>
    <dgm:cxn modelId="{1CA8C5B2-1DA4-4918-83A8-C6CDDBBB0370}" type="presParOf" srcId="{B938CA73-15E1-4F06-AE71-A51AB6902145}" destId="{CBF733AE-4D65-4F42-B41F-E757A182FD93}" srcOrd="1" destOrd="0" presId="urn:microsoft.com/office/officeart/2016/7/layout/LinearArrowProcessNumbered"/>
    <dgm:cxn modelId="{D8F0CC28-3BCA-4CF0-A854-D881C4B75EE2}" type="presParOf" srcId="{B938CA73-15E1-4F06-AE71-A51AB6902145}" destId="{39E68379-B3F6-4F7A-B114-38DD409105A5}" srcOrd="2" destOrd="0" presId="urn:microsoft.com/office/officeart/2016/7/layout/LinearArrowProcessNumbered"/>
    <dgm:cxn modelId="{1641BF42-CE86-4606-8F19-AECE7BB30571}" type="presParOf" srcId="{B938CA73-15E1-4F06-AE71-A51AB6902145}" destId="{3BE7368E-D158-4160-8798-B0FA3EA70608}" srcOrd="3" destOrd="0" presId="urn:microsoft.com/office/officeart/2016/7/layout/LinearArrowProcessNumbered"/>
    <dgm:cxn modelId="{83A03976-6911-401F-989A-4A66A6CD250E}" type="presParOf" srcId="{753D6D5B-081A-4E7D-B7A7-BBCE05C9B5F4}" destId="{67BF7C6B-C024-495F-A9CE-3CD797AA6EB4}" srcOrd="2" destOrd="0" presId="urn:microsoft.com/office/officeart/2016/7/layout/LinearArrowProcessNumbered"/>
    <dgm:cxn modelId="{5AAEA5EE-655B-4D11-BFCB-C7D459B624A7}" type="presParOf" srcId="{E7043A48-5C04-4233-BF0A-C4F86300DBD6}" destId="{036A32B8-DAD1-4EB6-A044-A807E474BFB6}" srcOrd="7" destOrd="0" presId="urn:microsoft.com/office/officeart/2016/7/layout/LinearArrowProcessNumbered"/>
    <dgm:cxn modelId="{3FEE3954-E8C7-4A39-BF57-9717405A5A79}" type="presParOf" srcId="{E7043A48-5C04-4233-BF0A-C4F86300DBD6}" destId="{12510C0A-9AE2-452B-A3AA-E79E28E90F3B}" srcOrd="8" destOrd="0" presId="urn:microsoft.com/office/officeart/2016/7/layout/LinearArrowProcessNumbered"/>
    <dgm:cxn modelId="{E86A9616-3CDF-4385-8214-93A4C1E82FAA}" type="presParOf" srcId="{12510C0A-9AE2-452B-A3AA-E79E28E90F3B}" destId="{C9ECA4B6-0F17-4070-B6E7-F70D68007595}" srcOrd="0" destOrd="0" presId="urn:microsoft.com/office/officeart/2016/7/layout/LinearArrowProcessNumbered"/>
    <dgm:cxn modelId="{4A973D85-4D45-4FCA-93F0-C168DC3E4638}" type="presParOf" srcId="{12510C0A-9AE2-452B-A3AA-E79E28E90F3B}" destId="{2EB31A4D-15CD-4D05-BD09-58EF2748472A}" srcOrd="1" destOrd="0" presId="urn:microsoft.com/office/officeart/2016/7/layout/LinearArrowProcessNumbered"/>
    <dgm:cxn modelId="{797B0F3B-0405-4410-BC46-71E49396B0A2}" type="presParOf" srcId="{2EB31A4D-15CD-4D05-BD09-58EF2748472A}" destId="{42DA6236-05CB-44F8-906D-BC2546B2E9C3}" srcOrd="0" destOrd="0" presId="urn:microsoft.com/office/officeart/2016/7/layout/LinearArrowProcessNumbered"/>
    <dgm:cxn modelId="{96C578B8-8A9E-4103-B6C4-CDF05A4E166F}" type="presParOf" srcId="{2EB31A4D-15CD-4D05-BD09-58EF2748472A}" destId="{73010600-FB16-41E0-9767-EB8C4DA1F8B9}" srcOrd="1" destOrd="0" presId="urn:microsoft.com/office/officeart/2016/7/layout/LinearArrowProcessNumbered"/>
    <dgm:cxn modelId="{2DBB1AFD-8C4D-4EC8-B6EE-D11CEA8EFB9E}" type="presParOf" srcId="{2EB31A4D-15CD-4D05-BD09-58EF2748472A}" destId="{A97D51A1-4D12-4B4F-B4D4-BC7B8ACAE6EF}" srcOrd="2" destOrd="0" presId="urn:microsoft.com/office/officeart/2016/7/layout/LinearArrowProcessNumbered"/>
    <dgm:cxn modelId="{9433FAE1-ECD8-4F83-B101-82D240E20A66}" type="presParOf" srcId="{2EB31A4D-15CD-4D05-BD09-58EF2748472A}" destId="{41EC8349-C013-4D6B-BFBC-1D5353AE906A}" srcOrd="3" destOrd="0" presId="urn:microsoft.com/office/officeart/2016/7/layout/LinearArrowProcessNumbered"/>
    <dgm:cxn modelId="{AC14F9A1-41F3-4AB1-A26D-86F1292A71BB}" type="presParOf" srcId="{12510C0A-9AE2-452B-A3AA-E79E28E90F3B}" destId="{71DD7469-3744-4A02-950D-407B09DFF5BC}" srcOrd="2" destOrd="0" presId="urn:microsoft.com/office/officeart/2016/7/layout/LinearArrowProcessNumbered"/>
    <dgm:cxn modelId="{E227A6C4-B860-4545-B6AA-E2712C170439}" type="presParOf" srcId="{E7043A48-5C04-4233-BF0A-C4F86300DBD6}" destId="{BDD39B1A-0F85-44BE-9DFD-7CD193CA6961}" srcOrd="9" destOrd="0" presId="urn:microsoft.com/office/officeart/2016/7/layout/LinearArrowProcessNumbered"/>
    <dgm:cxn modelId="{3A9814BE-A245-4057-8042-B2036ACEA2C3}" type="presParOf" srcId="{E7043A48-5C04-4233-BF0A-C4F86300DBD6}" destId="{ED3A41E2-FDAB-433C-B1CA-6673E4F36152}" srcOrd="10" destOrd="0" presId="urn:microsoft.com/office/officeart/2016/7/layout/LinearArrowProcessNumbered"/>
    <dgm:cxn modelId="{1B4E7A47-6150-46F8-99FF-BA2E9AFFA938}" type="presParOf" srcId="{ED3A41E2-FDAB-433C-B1CA-6673E4F36152}" destId="{F50DA9C2-ED51-434B-80ED-F0BC70AB447A}" srcOrd="0" destOrd="0" presId="urn:microsoft.com/office/officeart/2016/7/layout/LinearArrowProcessNumbered"/>
    <dgm:cxn modelId="{39065A47-A623-4DD1-A0B9-153CA444A073}" type="presParOf" srcId="{ED3A41E2-FDAB-433C-B1CA-6673E4F36152}" destId="{1765B368-C4C1-4C61-A99D-A17D31AC93BF}" srcOrd="1" destOrd="0" presId="urn:microsoft.com/office/officeart/2016/7/layout/LinearArrowProcessNumbered"/>
    <dgm:cxn modelId="{83B7DD0E-274F-4884-BB25-D2217DC74ECA}" type="presParOf" srcId="{1765B368-C4C1-4C61-A99D-A17D31AC93BF}" destId="{A06612AA-6D6C-491F-8BB2-D1C781ED71BB}" srcOrd="0" destOrd="0" presId="urn:microsoft.com/office/officeart/2016/7/layout/LinearArrowProcessNumbered"/>
    <dgm:cxn modelId="{D3AA2A49-53A3-4224-BD54-6E7E5170F0AA}" type="presParOf" srcId="{1765B368-C4C1-4C61-A99D-A17D31AC93BF}" destId="{7AAE508D-3004-443C-830D-0D58142F06D5}" srcOrd="1" destOrd="0" presId="urn:microsoft.com/office/officeart/2016/7/layout/LinearArrowProcessNumbered"/>
    <dgm:cxn modelId="{CD9F14DB-7968-48B3-A442-5F1FD2B99A8C}" type="presParOf" srcId="{1765B368-C4C1-4C61-A99D-A17D31AC93BF}" destId="{3C5404D6-5E8A-4E24-B64F-C93690122C72}" srcOrd="2" destOrd="0" presId="urn:microsoft.com/office/officeart/2016/7/layout/LinearArrowProcessNumbered"/>
    <dgm:cxn modelId="{A3806B3C-BEA2-4639-AB6C-BE04E00B8B7E}" type="presParOf" srcId="{1765B368-C4C1-4C61-A99D-A17D31AC93BF}" destId="{7FDF1B77-DE9E-4C9B-A477-DBE56A8AC375}" srcOrd="3" destOrd="0" presId="urn:microsoft.com/office/officeart/2016/7/layout/LinearArrowProcessNumbered"/>
    <dgm:cxn modelId="{DC15A79B-6175-4241-B612-D31D41F1986D}" type="presParOf" srcId="{ED3A41E2-FDAB-433C-B1CA-6673E4F36152}" destId="{BE14E5F7-15BE-4207-A58D-F13D6C3C53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1088287" y="684983"/>
          <a:ext cx="869568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2010029" y="611975"/>
          <a:ext cx="100000" cy="187826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540650" y="246078"/>
          <a:ext cx="877881" cy="8778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067" tIns="34067" rIns="34067" bIns="3406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669213" y="374641"/>
        <a:ext cx="620755" cy="620755"/>
      </dsp:txXfrm>
    </dsp:sp>
    <dsp:sp modelId="{F444F3F6-E217-4633-86AF-C7DFCDA632EE}">
      <dsp:nvSpPr>
        <dsp:cNvPr id="0" name=""/>
        <dsp:cNvSpPr/>
      </dsp:nvSpPr>
      <dsp:spPr>
        <a:xfrm>
          <a:off x="1327" y="1289559"/>
          <a:ext cx="195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33" tIns="165100" rIns="154333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Set up R and R Studio</a:t>
          </a:r>
        </a:p>
      </dsp:txBody>
      <dsp:txXfrm>
        <a:off x="1327" y="1680865"/>
        <a:ext cx="1956528" cy="1574294"/>
      </dsp:txXfrm>
    </dsp:sp>
    <dsp:sp modelId="{FF42EDAC-E3B2-4103-957A-1DD2D818A6CA}">
      <dsp:nvSpPr>
        <dsp:cNvPr id="0" name=""/>
        <dsp:cNvSpPr/>
      </dsp:nvSpPr>
      <dsp:spPr>
        <a:xfrm>
          <a:off x="2175247" y="684983"/>
          <a:ext cx="1956528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4183950" y="611975"/>
          <a:ext cx="100000" cy="187826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714571" y="246078"/>
          <a:ext cx="877881" cy="8778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067" tIns="34067" rIns="34067" bIns="3406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2843134" y="374641"/>
        <a:ext cx="620755" cy="620755"/>
      </dsp:txXfrm>
    </dsp:sp>
    <dsp:sp modelId="{6EF843C0-6885-4253-B15E-B57169F40721}">
      <dsp:nvSpPr>
        <dsp:cNvPr id="0" name=""/>
        <dsp:cNvSpPr/>
      </dsp:nvSpPr>
      <dsp:spPr>
        <a:xfrm>
          <a:off x="2175247" y="1289559"/>
          <a:ext cx="195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33" tIns="165100" rIns="154333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2175247" y="1680865"/>
        <a:ext cx="1956528" cy="1574294"/>
      </dsp:txXfrm>
    </dsp:sp>
    <dsp:sp modelId="{D9ADFD58-C60C-475B-AC88-A63F4A64183F}">
      <dsp:nvSpPr>
        <dsp:cNvPr id="0" name=""/>
        <dsp:cNvSpPr/>
      </dsp:nvSpPr>
      <dsp:spPr>
        <a:xfrm>
          <a:off x="4349168" y="684983"/>
          <a:ext cx="1956528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6357871" y="611975"/>
          <a:ext cx="100000" cy="187826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888491" y="246078"/>
          <a:ext cx="877881" cy="8778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067" tIns="34067" rIns="34067" bIns="3406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5017054" y="374641"/>
        <a:ext cx="620755" cy="620755"/>
      </dsp:txXfrm>
    </dsp:sp>
    <dsp:sp modelId="{44DA410D-31AF-4408-BE2E-51D3A154D87B}">
      <dsp:nvSpPr>
        <dsp:cNvPr id="0" name=""/>
        <dsp:cNvSpPr/>
      </dsp:nvSpPr>
      <dsp:spPr>
        <a:xfrm>
          <a:off x="4349168" y="1289559"/>
          <a:ext cx="195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33" tIns="165100" rIns="154333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4349168" y="1680865"/>
        <a:ext cx="1956528" cy="1574294"/>
      </dsp:txXfrm>
    </dsp:sp>
    <dsp:sp modelId="{42DA6236-05CB-44F8-906D-BC2546B2E9C3}">
      <dsp:nvSpPr>
        <dsp:cNvPr id="0" name=""/>
        <dsp:cNvSpPr/>
      </dsp:nvSpPr>
      <dsp:spPr>
        <a:xfrm>
          <a:off x="6523089" y="684983"/>
          <a:ext cx="1956528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531792" y="611975"/>
          <a:ext cx="100000" cy="187826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062412" y="246078"/>
          <a:ext cx="877881" cy="8778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067" tIns="34067" rIns="34067" bIns="3406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4</a:t>
          </a:r>
        </a:p>
      </dsp:txBody>
      <dsp:txXfrm>
        <a:off x="7190975" y="374641"/>
        <a:ext cx="620755" cy="620755"/>
      </dsp:txXfrm>
    </dsp:sp>
    <dsp:sp modelId="{71DD7469-3744-4A02-950D-407B09DFF5BC}">
      <dsp:nvSpPr>
        <dsp:cNvPr id="0" name=""/>
        <dsp:cNvSpPr/>
      </dsp:nvSpPr>
      <dsp:spPr>
        <a:xfrm>
          <a:off x="6523089" y="1289559"/>
          <a:ext cx="195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33" tIns="165100" rIns="154333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6523089" y="1680865"/>
        <a:ext cx="1956528" cy="1574294"/>
      </dsp:txXfrm>
    </dsp:sp>
    <dsp:sp modelId="{A06612AA-6D6C-491F-8BB2-D1C781ED71BB}">
      <dsp:nvSpPr>
        <dsp:cNvPr id="0" name=""/>
        <dsp:cNvSpPr/>
      </dsp:nvSpPr>
      <dsp:spPr>
        <a:xfrm>
          <a:off x="8697010" y="684982"/>
          <a:ext cx="978264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236333" y="246078"/>
          <a:ext cx="877881" cy="8778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067" tIns="34067" rIns="34067" bIns="3406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5</a:t>
          </a:r>
        </a:p>
      </dsp:txBody>
      <dsp:txXfrm>
        <a:off x="9364896" y="374641"/>
        <a:ext cx="620755" cy="620755"/>
      </dsp:txXfrm>
    </dsp:sp>
    <dsp:sp modelId="{BE14E5F7-15BE-4207-A58D-F13D6C3C536E}">
      <dsp:nvSpPr>
        <dsp:cNvPr id="0" name=""/>
        <dsp:cNvSpPr/>
      </dsp:nvSpPr>
      <dsp:spPr>
        <a:xfrm>
          <a:off x="8697010" y="1289559"/>
          <a:ext cx="195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33" tIns="165100" rIns="154333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8697010" y="1680865"/>
        <a:ext cx="1956528" cy="1574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910445" y="684983"/>
          <a:ext cx="724109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167800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46826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1266" y="436353"/>
        <a:ext cx="497331" cy="497331"/>
      </dsp:txXfrm>
    </dsp:sp>
    <dsp:sp modelId="{F444F3F6-E217-4633-86AF-C7DFCDA632EE}">
      <dsp:nvSpPr>
        <dsp:cNvPr id="0" name=""/>
        <dsp:cNvSpPr/>
      </dsp:nvSpPr>
      <dsp:spPr>
        <a:xfrm>
          <a:off x="5308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Set up R and R Studio</a:t>
          </a:r>
        </a:p>
      </dsp:txBody>
      <dsp:txXfrm>
        <a:off x="5308" y="1528133"/>
        <a:ext cx="1629246" cy="1639751"/>
      </dsp:txXfrm>
    </dsp:sp>
    <dsp:sp modelId="{FF42EDAC-E3B2-4103-957A-1DD2D818A6CA}">
      <dsp:nvSpPr>
        <dsp:cNvPr id="0" name=""/>
        <dsp:cNvSpPr/>
      </dsp:nvSpPr>
      <dsp:spPr>
        <a:xfrm>
          <a:off x="1815582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3488274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27853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81539" y="436353"/>
        <a:ext cx="497331" cy="497331"/>
      </dsp:txXfrm>
    </dsp:sp>
    <dsp:sp modelId="{6EF843C0-6885-4253-B15E-B57169F40721}">
      <dsp:nvSpPr>
        <dsp:cNvPr id="0" name=""/>
        <dsp:cNvSpPr/>
      </dsp:nvSpPr>
      <dsp:spPr>
        <a:xfrm>
          <a:off x="181558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1815582" y="1528133"/>
        <a:ext cx="1629246" cy="1639751"/>
      </dsp:txXfrm>
    </dsp:sp>
    <dsp:sp modelId="{D9ADFD58-C60C-475B-AC88-A63F4A64183F}">
      <dsp:nvSpPr>
        <dsp:cNvPr id="0" name=""/>
        <dsp:cNvSpPr/>
      </dsp:nvSpPr>
      <dsp:spPr>
        <a:xfrm>
          <a:off x="3625855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5298548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088812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91812" y="436353"/>
        <a:ext cx="497331" cy="497331"/>
      </dsp:txXfrm>
    </dsp:sp>
    <dsp:sp modelId="{44DA410D-31AF-4408-BE2E-51D3A154D87B}">
      <dsp:nvSpPr>
        <dsp:cNvPr id="0" name=""/>
        <dsp:cNvSpPr/>
      </dsp:nvSpPr>
      <dsp:spPr>
        <a:xfrm>
          <a:off x="362585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3625855" y="1528133"/>
        <a:ext cx="1629246" cy="1639751"/>
      </dsp:txXfrm>
    </dsp:sp>
    <dsp:sp modelId="{99FF08EE-4954-4670-AD5F-09803065DB4A}">
      <dsp:nvSpPr>
        <dsp:cNvPr id="0" name=""/>
        <dsp:cNvSpPr/>
      </dsp:nvSpPr>
      <dsp:spPr>
        <a:xfrm>
          <a:off x="5436129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636EA-711B-4970-86A2-DDCED66A1E55}">
      <dsp:nvSpPr>
        <dsp:cNvPr id="0" name=""/>
        <dsp:cNvSpPr/>
      </dsp:nvSpPr>
      <dsp:spPr>
        <a:xfrm>
          <a:off x="710882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C73F5-0DD9-43BC-934D-9794DDEBEB37}">
      <dsp:nvSpPr>
        <dsp:cNvPr id="0" name=""/>
        <dsp:cNvSpPr/>
      </dsp:nvSpPr>
      <dsp:spPr>
        <a:xfrm>
          <a:off x="589908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02086" y="436353"/>
        <a:ext cx="497331" cy="497331"/>
      </dsp:txXfrm>
    </dsp:sp>
    <dsp:sp modelId="{CA485CB9-3901-4E24-9876-000C7F83F0DC}">
      <dsp:nvSpPr>
        <dsp:cNvPr id="0" name=""/>
        <dsp:cNvSpPr/>
      </dsp:nvSpPr>
      <dsp:spPr>
        <a:xfrm>
          <a:off x="5436129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Modify Files</a:t>
          </a:r>
        </a:p>
      </dsp:txBody>
      <dsp:txXfrm>
        <a:off x="5436129" y="1528133"/>
        <a:ext cx="1629246" cy="1639751"/>
      </dsp:txXfrm>
    </dsp:sp>
    <dsp:sp modelId="{42DA6236-05CB-44F8-906D-BC2546B2E9C3}">
      <dsp:nvSpPr>
        <dsp:cNvPr id="0" name=""/>
        <dsp:cNvSpPr/>
      </dsp:nvSpPr>
      <dsp:spPr>
        <a:xfrm>
          <a:off x="7246402" y="684982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919095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70935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12359" y="436353"/>
        <a:ext cx="497331" cy="497331"/>
      </dsp:txXfrm>
    </dsp:sp>
    <dsp:sp modelId="{71DD7469-3744-4A02-950D-407B09DFF5BC}">
      <dsp:nvSpPr>
        <dsp:cNvPr id="0" name=""/>
        <dsp:cNvSpPr/>
      </dsp:nvSpPr>
      <dsp:spPr>
        <a:xfrm>
          <a:off x="724640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7246402" y="1528133"/>
        <a:ext cx="1629246" cy="1639751"/>
      </dsp:txXfrm>
    </dsp:sp>
    <dsp:sp modelId="{A06612AA-6D6C-491F-8BB2-D1C781ED71BB}">
      <dsp:nvSpPr>
        <dsp:cNvPr id="0" name=""/>
        <dsp:cNvSpPr/>
      </dsp:nvSpPr>
      <dsp:spPr>
        <a:xfrm>
          <a:off x="9056675" y="684982"/>
          <a:ext cx="814623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519633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22633" y="436353"/>
        <a:ext cx="497331" cy="497331"/>
      </dsp:txXfrm>
    </dsp:sp>
    <dsp:sp modelId="{BE14E5F7-15BE-4207-A58D-F13D6C3C536E}">
      <dsp:nvSpPr>
        <dsp:cNvPr id="0" name=""/>
        <dsp:cNvSpPr/>
      </dsp:nvSpPr>
      <dsp:spPr>
        <a:xfrm>
          <a:off x="905667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9056675" y="1528133"/>
        <a:ext cx="1629246" cy="1639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910445" y="684983"/>
          <a:ext cx="724109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167800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46826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1266" y="436353"/>
        <a:ext cx="497331" cy="497331"/>
      </dsp:txXfrm>
    </dsp:sp>
    <dsp:sp modelId="{F444F3F6-E217-4633-86AF-C7DFCDA632EE}">
      <dsp:nvSpPr>
        <dsp:cNvPr id="0" name=""/>
        <dsp:cNvSpPr/>
      </dsp:nvSpPr>
      <dsp:spPr>
        <a:xfrm>
          <a:off x="5308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Set up R and R Studio</a:t>
          </a:r>
        </a:p>
      </dsp:txBody>
      <dsp:txXfrm>
        <a:off x="5308" y="1528133"/>
        <a:ext cx="1629246" cy="1639751"/>
      </dsp:txXfrm>
    </dsp:sp>
    <dsp:sp modelId="{FF42EDAC-E3B2-4103-957A-1DD2D818A6CA}">
      <dsp:nvSpPr>
        <dsp:cNvPr id="0" name=""/>
        <dsp:cNvSpPr/>
      </dsp:nvSpPr>
      <dsp:spPr>
        <a:xfrm>
          <a:off x="1815582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3488274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27853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81539" y="436353"/>
        <a:ext cx="497331" cy="497331"/>
      </dsp:txXfrm>
    </dsp:sp>
    <dsp:sp modelId="{6EF843C0-6885-4253-B15E-B57169F40721}">
      <dsp:nvSpPr>
        <dsp:cNvPr id="0" name=""/>
        <dsp:cNvSpPr/>
      </dsp:nvSpPr>
      <dsp:spPr>
        <a:xfrm>
          <a:off x="181558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1815582" y="1528133"/>
        <a:ext cx="1629246" cy="1639751"/>
      </dsp:txXfrm>
    </dsp:sp>
    <dsp:sp modelId="{D9ADFD58-C60C-475B-AC88-A63F4A64183F}">
      <dsp:nvSpPr>
        <dsp:cNvPr id="0" name=""/>
        <dsp:cNvSpPr/>
      </dsp:nvSpPr>
      <dsp:spPr>
        <a:xfrm>
          <a:off x="3625855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5298548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088812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91812" y="436353"/>
        <a:ext cx="497331" cy="497331"/>
      </dsp:txXfrm>
    </dsp:sp>
    <dsp:sp modelId="{44DA410D-31AF-4408-BE2E-51D3A154D87B}">
      <dsp:nvSpPr>
        <dsp:cNvPr id="0" name=""/>
        <dsp:cNvSpPr/>
      </dsp:nvSpPr>
      <dsp:spPr>
        <a:xfrm>
          <a:off x="362585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3625855" y="1528133"/>
        <a:ext cx="1629246" cy="1639751"/>
      </dsp:txXfrm>
    </dsp:sp>
    <dsp:sp modelId="{97032FDD-CFE2-4C44-BD8B-F5C0729DB883}">
      <dsp:nvSpPr>
        <dsp:cNvPr id="0" name=""/>
        <dsp:cNvSpPr/>
      </dsp:nvSpPr>
      <dsp:spPr>
        <a:xfrm>
          <a:off x="5436129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59B34-B77C-4269-8643-D72B35AF5AF0}">
      <dsp:nvSpPr>
        <dsp:cNvPr id="0" name=""/>
        <dsp:cNvSpPr/>
      </dsp:nvSpPr>
      <dsp:spPr>
        <a:xfrm>
          <a:off x="710882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BBE5F-6201-4E8C-8949-2F165BEF8C6B}">
      <dsp:nvSpPr>
        <dsp:cNvPr id="0" name=""/>
        <dsp:cNvSpPr/>
      </dsp:nvSpPr>
      <dsp:spPr>
        <a:xfrm>
          <a:off x="589908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02086" y="436353"/>
        <a:ext cx="497331" cy="497331"/>
      </dsp:txXfrm>
    </dsp:sp>
    <dsp:sp modelId="{BA88D312-DD58-41EF-89CF-385A79A3DA81}">
      <dsp:nvSpPr>
        <dsp:cNvPr id="0" name=""/>
        <dsp:cNvSpPr/>
      </dsp:nvSpPr>
      <dsp:spPr>
        <a:xfrm>
          <a:off x="5436129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Modify Files</a:t>
          </a:r>
        </a:p>
      </dsp:txBody>
      <dsp:txXfrm>
        <a:off x="5436129" y="1528133"/>
        <a:ext cx="1629246" cy="1639751"/>
      </dsp:txXfrm>
    </dsp:sp>
    <dsp:sp modelId="{42DA6236-05CB-44F8-906D-BC2546B2E9C3}">
      <dsp:nvSpPr>
        <dsp:cNvPr id="0" name=""/>
        <dsp:cNvSpPr/>
      </dsp:nvSpPr>
      <dsp:spPr>
        <a:xfrm>
          <a:off x="7246402" y="684982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919095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70935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12359" y="436353"/>
        <a:ext cx="497331" cy="497331"/>
      </dsp:txXfrm>
    </dsp:sp>
    <dsp:sp modelId="{71DD7469-3744-4A02-950D-407B09DFF5BC}">
      <dsp:nvSpPr>
        <dsp:cNvPr id="0" name=""/>
        <dsp:cNvSpPr/>
      </dsp:nvSpPr>
      <dsp:spPr>
        <a:xfrm>
          <a:off x="724640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7246402" y="1528133"/>
        <a:ext cx="1629246" cy="1639751"/>
      </dsp:txXfrm>
    </dsp:sp>
    <dsp:sp modelId="{A06612AA-6D6C-491F-8BB2-D1C781ED71BB}">
      <dsp:nvSpPr>
        <dsp:cNvPr id="0" name=""/>
        <dsp:cNvSpPr/>
      </dsp:nvSpPr>
      <dsp:spPr>
        <a:xfrm>
          <a:off x="9056675" y="684982"/>
          <a:ext cx="814623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519633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22633" y="436353"/>
        <a:ext cx="497331" cy="497331"/>
      </dsp:txXfrm>
    </dsp:sp>
    <dsp:sp modelId="{BE14E5F7-15BE-4207-A58D-F13D6C3C536E}">
      <dsp:nvSpPr>
        <dsp:cNvPr id="0" name=""/>
        <dsp:cNvSpPr/>
      </dsp:nvSpPr>
      <dsp:spPr>
        <a:xfrm>
          <a:off x="905667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9056675" y="1528133"/>
        <a:ext cx="1629246" cy="1639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910445" y="684983"/>
          <a:ext cx="724109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167800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46826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1266" y="436353"/>
        <a:ext cx="497331" cy="497331"/>
      </dsp:txXfrm>
    </dsp:sp>
    <dsp:sp modelId="{F444F3F6-E217-4633-86AF-C7DFCDA632EE}">
      <dsp:nvSpPr>
        <dsp:cNvPr id="0" name=""/>
        <dsp:cNvSpPr/>
      </dsp:nvSpPr>
      <dsp:spPr>
        <a:xfrm>
          <a:off x="5308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Set up R and R Studio</a:t>
          </a:r>
        </a:p>
      </dsp:txBody>
      <dsp:txXfrm>
        <a:off x="5308" y="1528133"/>
        <a:ext cx="1629246" cy="1639751"/>
      </dsp:txXfrm>
    </dsp:sp>
    <dsp:sp modelId="{FF42EDAC-E3B2-4103-957A-1DD2D818A6CA}">
      <dsp:nvSpPr>
        <dsp:cNvPr id="0" name=""/>
        <dsp:cNvSpPr/>
      </dsp:nvSpPr>
      <dsp:spPr>
        <a:xfrm>
          <a:off x="1815582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3488274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27853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81539" y="436353"/>
        <a:ext cx="497331" cy="497331"/>
      </dsp:txXfrm>
    </dsp:sp>
    <dsp:sp modelId="{6EF843C0-6885-4253-B15E-B57169F40721}">
      <dsp:nvSpPr>
        <dsp:cNvPr id="0" name=""/>
        <dsp:cNvSpPr/>
      </dsp:nvSpPr>
      <dsp:spPr>
        <a:xfrm>
          <a:off x="181558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1815582" y="1528133"/>
        <a:ext cx="1629246" cy="1639751"/>
      </dsp:txXfrm>
    </dsp:sp>
    <dsp:sp modelId="{D9ADFD58-C60C-475B-AC88-A63F4A64183F}">
      <dsp:nvSpPr>
        <dsp:cNvPr id="0" name=""/>
        <dsp:cNvSpPr/>
      </dsp:nvSpPr>
      <dsp:spPr>
        <a:xfrm>
          <a:off x="3625855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5298548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088812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91812" y="436353"/>
        <a:ext cx="497331" cy="497331"/>
      </dsp:txXfrm>
    </dsp:sp>
    <dsp:sp modelId="{44DA410D-31AF-4408-BE2E-51D3A154D87B}">
      <dsp:nvSpPr>
        <dsp:cNvPr id="0" name=""/>
        <dsp:cNvSpPr/>
      </dsp:nvSpPr>
      <dsp:spPr>
        <a:xfrm>
          <a:off x="362585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3625855" y="1528133"/>
        <a:ext cx="1629246" cy="1639751"/>
      </dsp:txXfrm>
    </dsp:sp>
    <dsp:sp modelId="{D1DFB822-139A-43AD-85A1-504D67E1CE95}">
      <dsp:nvSpPr>
        <dsp:cNvPr id="0" name=""/>
        <dsp:cNvSpPr/>
      </dsp:nvSpPr>
      <dsp:spPr>
        <a:xfrm>
          <a:off x="5436129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733AE-4D65-4F42-B41F-E757A182FD93}">
      <dsp:nvSpPr>
        <dsp:cNvPr id="0" name=""/>
        <dsp:cNvSpPr/>
      </dsp:nvSpPr>
      <dsp:spPr>
        <a:xfrm>
          <a:off x="710882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68379-B3F6-4F7A-B114-38DD409105A5}">
      <dsp:nvSpPr>
        <dsp:cNvPr id="0" name=""/>
        <dsp:cNvSpPr/>
      </dsp:nvSpPr>
      <dsp:spPr>
        <a:xfrm>
          <a:off x="589908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02086" y="436353"/>
        <a:ext cx="497331" cy="497331"/>
      </dsp:txXfrm>
    </dsp:sp>
    <dsp:sp modelId="{67BF7C6B-C024-495F-A9CE-3CD797AA6EB4}">
      <dsp:nvSpPr>
        <dsp:cNvPr id="0" name=""/>
        <dsp:cNvSpPr/>
      </dsp:nvSpPr>
      <dsp:spPr>
        <a:xfrm>
          <a:off x="5436129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Modify Files</a:t>
          </a:r>
        </a:p>
      </dsp:txBody>
      <dsp:txXfrm>
        <a:off x="5436129" y="1528133"/>
        <a:ext cx="1629246" cy="1639751"/>
      </dsp:txXfrm>
    </dsp:sp>
    <dsp:sp modelId="{42DA6236-05CB-44F8-906D-BC2546B2E9C3}">
      <dsp:nvSpPr>
        <dsp:cNvPr id="0" name=""/>
        <dsp:cNvSpPr/>
      </dsp:nvSpPr>
      <dsp:spPr>
        <a:xfrm>
          <a:off x="7246402" y="684982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919095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70935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12359" y="436353"/>
        <a:ext cx="497331" cy="497331"/>
      </dsp:txXfrm>
    </dsp:sp>
    <dsp:sp modelId="{71DD7469-3744-4A02-950D-407B09DFF5BC}">
      <dsp:nvSpPr>
        <dsp:cNvPr id="0" name=""/>
        <dsp:cNvSpPr/>
      </dsp:nvSpPr>
      <dsp:spPr>
        <a:xfrm>
          <a:off x="724640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7246402" y="1528133"/>
        <a:ext cx="1629246" cy="1639751"/>
      </dsp:txXfrm>
    </dsp:sp>
    <dsp:sp modelId="{A06612AA-6D6C-491F-8BB2-D1C781ED71BB}">
      <dsp:nvSpPr>
        <dsp:cNvPr id="0" name=""/>
        <dsp:cNvSpPr/>
      </dsp:nvSpPr>
      <dsp:spPr>
        <a:xfrm>
          <a:off x="9056675" y="684982"/>
          <a:ext cx="814623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519633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22633" y="436353"/>
        <a:ext cx="497331" cy="497331"/>
      </dsp:txXfrm>
    </dsp:sp>
    <dsp:sp modelId="{BE14E5F7-15BE-4207-A58D-F13D6C3C536E}">
      <dsp:nvSpPr>
        <dsp:cNvPr id="0" name=""/>
        <dsp:cNvSpPr/>
      </dsp:nvSpPr>
      <dsp:spPr>
        <a:xfrm>
          <a:off x="905667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9056675" y="1528133"/>
        <a:ext cx="1629246" cy="1639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910445" y="684983"/>
          <a:ext cx="724109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167800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46826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1266" y="436353"/>
        <a:ext cx="497331" cy="497331"/>
      </dsp:txXfrm>
    </dsp:sp>
    <dsp:sp modelId="{F444F3F6-E217-4633-86AF-C7DFCDA632EE}">
      <dsp:nvSpPr>
        <dsp:cNvPr id="0" name=""/>
        <dsp:cNvSpPr/>
      </dsp:nvSpPr>
      <dsp:spPr>
        <a:xfrm>
          <a:off x="5308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Set up R and R Studio</a:t>
          </a:r>
        </a:p>
      </dsp:txBody>
      <dsp:txXfrm>
        <a:off x="5308" y="1528133"/>
        <a:ext cx="1629246" cy="1639751"/>
      </dsp:txXfrm>
    </dsp:sp>
    <dsp:sp modelId="{FF42EDAC-E3B2-4103-957A-1DD2D818A6CA}">
      <dsp:nvSpPr>
        <dsp:cNvPr id="0" name=""/>
        <dsp:cNvSpPr/>
      </dsp:nvSpPr>
      <dsp:spPr>
        <a:xfrm>
          <a:off x="1815582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3488274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27853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81539" y="436353"/>
        <a:ext cx="497331" cy="497331"/>
      </dsp:txXfrm>
    </dsp:sp>
    <dsp:sp modelId="{6EF843C0-6885-4253-B15E-B57169F40721}">
      <dsp:nvSpPr>
        <dsp:cNvPr id="0" name=""/>
        <dsp:cNvSpPr/>
      </dsp:nvSpPr>
      <dsp:spPr>
        <a:xfrm>
          <a:off x="181558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1815582" y="1528133"/>
        <a:ext cx="1629246" cy="1639751"/>
      </dsp:txXfrm>
    </dsp:sp>
    <dsp:sp modelId="{D9ADFD58-C60C-475B-AC88-A63F4A64183F}">
      <dsp:nvSpPr>
        <dsp:cNvPr id="0" name=""/>
        <dsp:cNvSpPr/>
      </dsp:nvSpPr>
      <dsp:spPr>
        <a:xfrm>
          <a:off x="3625855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5298548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088812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91812" y="436353"/>
        <a:ext cx="497331" cy="497331"/>
      </dsp:txXfrm>
    </dsp:sp>
    <dsp:sp modelId="{44DA410D-31AF-4408-BE2E-51D3A154D87B}">
      <dsp:nvSpPr>
        <dsp:cNvPr id="0" name=""/>
        <dsp:cNvSpPr/>
      </dsp:nvSpPr>
      <dsp:spPr>
        <a:xfrm>
          <a:off x="362585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3625855" y="1528133"/>
        <a:ext cx="1629246" cy="1639751"/>
      </dsp:txXfrm>
    </dsp:sp>
    <dsp:sp modelId="{D1DFB822-139A-43AD-85A1-504D67E1CE95}">
      <dsp:nvSpPr>
        <dsp:cNvPr id="0" name=""/>
        <dsp:cNvSpPr/>
      </dsp:nvSpPr>
      <dsp:spPr>
        <a:xfrm>
          <a:off x="5436129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733AE-4D65-4F42-B41F-E757A182FD93}">
      <dsp:nvSpPr>
        <dsp:cNvPr id="0" name=""/>
        <dsp:cNvSpPr/>
      </dsp:nvSpPr>
      <dsp:spPr>
        <a:xfrm>
          <a:off x="710882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68379-B3F6-4F7A-B114-38DD409105A5}">
      <dsp:nvSpPr>
        <dsp:cNvPr id="0" name=""/>
        <dsp:cNvSpPr/>
      </dsp:nvSpPr>
      <dsp:spPr>
        <a:xfrm>
          <a:off x="589908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02086" y="436353"/>
        <a:ext cx="497331" cy="497331"/>
      </dsp:txXfrm>
    </dsp:sp>
    <dsp:sp modelId="{67BF7C6B-C024-495F-A9CE-3CD797AA6EB4}">
      <dsp:nvSpPr>
        <dsp:cNvPr id="0" name=""/>
        <dsp:cNvSpPr/>
      </dsp:nvSpPr>
      <dsp:spPr>
        <a:xfrm>
          <a:off x="5436129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Modify Files</a:t>
          </a:r>
        </a:p>
      </dsp:txBody>
      <dsp:txXfrm>
        <a:off x="5436129" y="1528133"/>
        <a:ext cx="1629246" cy="1639751"/>
      </dsp:txXfrm>
    </dsp:sp>
    <dsp:sp modelId="{42DA6236-05CB-44F8-906D-BC2546B2E9C3}">
      <dsp:nvSpPr>
        <dsp:cNvPr id="0" name=""/>
        <dsp:cNvSpPr/>
      </dsp:nvSpPr>
      <dsp:spPr>
        <a:xfrm>
          <a:off x="7246402" y="684982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919095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70935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12359" y="436353"/>
        <a:ext cx="497331" cy="497331"/>
      </dsp:txXfrm>
    </dsp:sp>
    <dsp:sp modelId="{71DD7469-3744-4A02-950D-407B09DFF5BC}">
      <dsp:nvSpPr>
        <dsp:cNvPr id="0" name=""/>
        <dsp:cNvSpPr/>
      </dsp:nvSpPr>
      <dsp:spPr>
        <a:xfrm>
          <a:off x="724640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7246402" y="1528133"/>
        <a:ext cx="1629246" cy="1639751"/>
      </dsp:txXfrm>
    </dsp:sp>
    <dsp:sp modelId="{A06612AA-6D6C-491F-8BB2-D1C781ED71BB}">
      <dsp:nvSpPr>
        <dsp:cNvPr id="0" name=""/>
        <dsp:cNvSpPr/>
      </dsp:nvSpPr>
      <dsp:spPr>
        <a:xfrm>
          <a:off x="9056675" y="684982"/>
          <a:ext cx="814623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519633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22633" y="436353"/>
        <a:ext cx="497331" cy="497331"/>
      </dsp:txXfrm>
    </dsp:sp>
    <dsp:sp modelId="{BE14E5F7-15BE-4207-A58D-F13D6C3C536E}">
      <dsp:nvSpPr>
        <dsp:cNvPr id="0" name=""/>
        <dsp:cNvSpPr/>
      </dsp:nvSpPr>
      <dsp:spPr>
        <a:xfrm>
          <a:off x="905667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9056675" y="1528133"/>
        <a:ext cx="1629246" cy="1639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BB38A-E164-46F4-83A2-E7FFBB81792C}">
      <dsp:nvSpPr>
        <dsp:cNvPr id="0" name=""/>
        <dsp:cNvSpPr/>
      </dsp:nvSpPr>
      <dsp:spPr>
        <a:xfrm>
          <a:off x="910445" y="684983"/>
          <a:ext cx="724109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74D0-3E70-44A1-8BA2-280BF391882A}">
      <dsp:nvSpPr>
        <dsp:cNvPr id="0" name=""/>
        <dsp:cNvSpPr/>
      </dsp:nvSpPr>
      <dsp:spPr>
        <a:xfrm>
          <a:off x="167800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9F0A-A6F6-4225-8FC9-7F9E074C8B8D}">
      <dsp:nvSpPr>
        <dsp:cNvPr id="0" name=""/>
        <dsp:cNvSpPr/>
      </dsp:nvSpPr>
      <dsp:spPr>
        <a:xfrm>
          <a:off x="46826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1266" y="436353"/>
        <a:ext cx="497331" cy="497331"/>
      </dsp:txXfrm>
    </dsp:sp>
    <dsp:sp modelId="{F444F3F6-E217-4633-86AF-C7DFCDA632EE}">
      <dsp:nvSpPr>
        <dsp:cNvPr id="0" name=""/>
        <dsp:cNvSpPr/>
      </dsp:nvSpPr>
      <dsp:spPr>
        <a:xfrm>
          <a:off x="5308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Set up R and R Studio</a:t>
          </a:r>
        </a:p>
      </dsp:txBody>
      <dsp:txXfrm>
        <a:off x="5308" y="1528133"/>
        <a:ext cx="1629246" cy="1639751"/>
      </dsp:txXfrm>
    </dsp:sp>
    <dsp:sp modelId="{FF42EDAC-E3B2-4103-957A-1DD2D818A6CA}">
      <dsp:nvSpPr>
        <dsp:cNvPr id="0" name=""/>
        <dsp:cNvSpPr/>
      </dsp:nvSpPr>
      <dsp:spPr>
        <a:xfrm>
          <a:off x="1815582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81743-FFA6-4D31-89DE-44A2C2B1104D}">
      <dsp:nvSpPr>
        <dsp:cNvPr id="0" name=""/>
        <dsp:cNvSpPr/>
      </dsp:nvSpPr>
      <dsp:spPr>
        <a:xfrm>
          <a:off x="3488274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D0189-1132-4C5B-9CE6-D7C3A943A5C6}">
      <dsp:nvSpPr>
        <dsp:cNvPr id="0" name=""/>
        <dsp:cNvSpPr/>
      </dsp:nvSpPr>
      <dsp:spPr>
        <a:xfrm>
          <a:off x="227853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81539" y="436353"/>
        <a:ext cx="497331" cy="497331"/>
      </dsp:txXfrm>
    </dsp:sp>
    <dsp:sp modelId="{6EF843C0-6885-4253-B15E-B57169F40721}">
      <dsp:nvSpPr>
        <dsp:cNvPr id="0" name=""/>
        <dsp:cNvSpPr/>
      </dsp:nvSpPr>
      <dsp:spPr>
        <a:xfrm>
          <a:off x="181558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Gather Raw Data Files</a:t>
          </a:r>
        </a:p>
      </dsp:txBody>
      <dsp:txXfrm>
        <a:off x="1815582" y="1528133"/>
        <a:ext cx="1629246" cy="1639751"/>
      </dsp:txXfrm>
    </dsp:sp>
    <dsp:sp modelId="{D9ADFD58-C60C-475B-AC88-A63F4A64183F}">
      <dsp:nvSpPr>
        <dsp:cNvPr id="0" name=""/>
        <dsp:cNvSpPr/>
      </dsp:nvSpPr>
      <dsp:spPr>
        <a:xfrm>
          <a:off x="3625855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3DFEF-9BFC-439C-B53D-06B008966783}">
      <dsp:nvSpPr>
        <dsp:cNvPr id="0" name=""/>
        <dsp:cNvSpPr/>
      </dsp:nvSpPr>
      <dsp:spPr>
        <a:xfrm>
          <a:off x="5298548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A968-A815-4EEA-9BB7-182AB0BE1008}">
      <dsp:nvSpPr>
        <dsp:cNvPr id="0" name=""/>
        <dsp:cNvSpPr/>
      </dsp:nvSpPr>
      <dsp:spPr>
        <a:xfrm>
          <a:off x="4088812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191812" y="436353"/>
        <a:ext cx="497331" cy="497331"/>
      </dsp:txXfrm>
    </dsp:sp>
    <dsp:sp modelId="{44DA410D-31AF-4408-BE2E-51D3A154D87B}">
      <dsp:nvSpPr>
        <dsp:cNvPr id="0" name=""/>
        <dsp:cNvSpPr/>
      </dsp:nvSpPr>
      <dsp:spPr>
        <a:xfrm>
          <a:off x="362585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1</a:t>
          </a:r>
        </a:p>
      </dsp:txBody>
      <dsp:txXfrm>
        <a:off x="3625855" y="1528133"/>
        <a:ext cx="1629246" cy="1639751"/>
      </dsp:txXfrm>
    </dsp:sp>
    <dsp:sp modelId="{D1DFB822-139A-43AD-85A1-504D67E1CE95}">
      <dsp:nvSpPr>
        <dsp:cNvPr id="0" name=""/>
        <dsp:cNvSpPr/>
      </dsp:nvSpPr>
      <dsp:spPr>
        <a:xfrm>
          <a:off x="5436129" y="684983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733AE-4D65-4F42-B41F-E757A182FD93}">
      <dsp:nvSpPr>
        <dsp:cNvPr id="0" name=""/>
        <dsp:cNvSpPr/>
      </dsp:nvSpPr>
      <dsp:spPr>
        <a:xfrm>
          <a:off x="7108821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68379-B3F6-4F7A-B114-38DD409105A5}">
      <dsp:nvSpPr>
        <dsp:cNvPr id="0" name=""/>
        <dsp:cNvSpPr/>
      </dsp:nvSpPr>
      <dsp:spPr>
        <a:xfrm>
          <a:off x="5899086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02086" y="436353"/>
        <a:ext cx="497331" cy="497331"/>
      </dsp:txXfrm>
    </dsp:sp>
    <dsp:sp modelId="{67BF7C6B-C024-495F-A9CE-3CD797AA6EB4}">
      <dsp:nvSpPr>
        <dsp:cNvPr id="0" name=""/>
        <dsp:cNvSpPr/>
      </dsp:nvSpPr>
      <dsp:spPr>
        <a:xfrm>
          <a:off x="5436129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Modify Files</a:t>
          </a:r>
        </a:p>
      </dsp:txBody>
      <dsp:txXfrm>
        <a:off x="5436129" y="1528133"/>
        <a:ext cx="1629246" cy="1639751"/>
      </dsp:txXfrm>
    </dsp:sp>
    <dsp:sp modelId="{42DA6236-05CB-44F8-906D-BC2546B2E9C3}">
      <dsp:nvSpPr>
        <dsp:cNvPr id="0" name=""/>
        <dsp:cNvSpPr/>
      </dsp:nvSpPr>
      <dsp:spPr>
        <a:xfrm>
          <a:off x="7246402" y="684982"/>
          <a:ext cx="1629246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10600-FB16-41E0-9767-EB8C4DA1F8B9}">
      <dsp:nvSpPr>
        <dsp:cNvPr id="0" name=""/>
        <dsp:cNvSpPr/>
      </dsp:nvSpPr>
      <dsp:spPr>
        <a:xfrm>
          <a:off x="8919095" y="624193"/>
          <a:ext cx="83272" cy="156407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D51A1-4D12-4B4F-B4D4-BC7B8ACAE6EF}">
      <dsp:nvSpPr>
        <dsp:cNvPr id="0" name=""/>
        <dsp:cNvSpPr/>
      </dsp:nvSpPr>
      <dsp:spPr>
        <a:xfrm>
          <a:off x="7709359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12359" y="436353"/>
        <a:ext cx="497331" cy="497331"/>
      </dsp:txXfrm>
    </dsp:sp>
    <dsp:sp modelId="{71DD7469-3744-4A02-950D-407B09DFF5BC}">
      <dsp:nvSpPr>
        <dsp:cNvPr id="0" name=""/>
        <dsp:cNvSpPr/>
      </dsp:nvSpPr>
      <dsp:spPr>
        <a:xfrm>
          <a:off x="7246402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Run Part 2</a:t>
          </a:r>
        </a:p>
      </dsp:txBody>
      <dsp:txXfrm>
        <a:off x="7246402" y="1528133"/>
        <a:ext cx="1629246" cy="1639751"/>
      </dsp:txXfrm>
    </dsp:sp>
    <dsp:sp modelId="{A06612AA-6D6C-491F-8BB2-D1C781ED71BB}">
      <dsp:nvSpPr>
        <dsp:cNvPr id="0" name=""/>
        <dsp:cNvSpPr/>
      </dsp:nvSpPr>
      <dsp:spPr>
        <a:xfrm>
          <a:off x="9056675" y="684982"/>
          <a:ext cx="814623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04D6-5E8A-4E24-B64F-C93690122C72}">
      <dsp:nvSpPr>
        <dsp:cNvPr id="0" name=""/>
        <dsp:cNvSpPr/>
      </dsp:nvSpPr>
      <dsp:spPr>
        <a:xfrm>
          <a:off x="9519633" y="333353"/>
          <a:ext cx="703331" cy="703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293" tIns="27293" rIns="27293" bIns="2729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22633" y="436353"/>
        <a:ext cx="497331" cy="497331"/>
      </dsp:txXfrm>
    </dsp:sp>
    <dsp:sp modelId="{BE14E5F7-15BE-4207-A58D-F13D6C3C536E}">
      <dsp:nvSpPr>
        <dsp:cNvPr id="0" name=""/>
        <dsp:cNvSpPr/>
      </dsp:nvSpPr>
      <dsp:spPr>
        <a:xfrm>
          <a:off x="9056675" y="1202284"/>
          <a:ext cx="162924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17" tIns="165100" rIns="128517" bIns="1651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PDF</a:t>
          </a:r>
        </a:p>
      </dsp:txBody>
      <dsp:txXfrm>
        <a:off x="9056675" y="1528133"/>
        <a:ext cx="1629246" cy="163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7F9B62-808C-4F07-BC64-561F1086A8B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89D14AC-F5A4-477D-B6DF-C6A63E26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wirlstats.com/students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sharmagenective/LDA-R-Cod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Mini Reports with R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dirty="0"/>
              <a:t>03-22-23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dirty="0"/>
              <a:t>Confidential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0436670" y="6315581"/>
            <a:ext cx="1554162" cy="4572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51"/>
            <a:ext cx="5101857" cy="41226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packages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Open “Mini Reports P1.Rmd”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Near the top of the script there is a section that lists the libraries needed for the scripts to run. 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Either use </a:t>
            </a:r>
            <a:r>
              <a:rPr lang="en-US" i="0" dirty="0" err="1"/>
              <a:t>install.packages</a:t>
            </a:r>
            <a:r>
              <a:rPr lang="en-US" i="0" dirty="0"/>
              <a:t>() to install each packages (below) or go to Tools -&gt; Install Packages and type in the package names (right). 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You will only have to install packages once, not every time you run the script.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6909" y="6424611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FD9F3-FB92-473C-8C49-D0C41AB5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66" y="4712618"/>
            <a:ext cx="2110923" cy="800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2BBFB-FD6E-9BF3-437B-3ABCFC6B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95" y="1646239"/>
            <a:ext cx="5101857" cy="52472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89BD3D-2737-D013-B057-93A1000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91" y="487185"/>
            <a:ext cx="11169818" cy="1658198"/>
          </a:xfrm>
        </p:spPr>
        <p:txBody>
          <a:bodyPr/>
          <a:lstStyle/>
          <a:p>
            <a:r>
              <a:rPr lang="en-US" dirty="0"/>
              <a:t>Step 4: Install Packages</a:t>
            </a:r>
            <a:endParaRPr lang="en-US" dirty="0"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ABF34-0233-C64A-59C4-290F81C5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946" y="2240730"/>
            <a:ext cx="5781006" cy="23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9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51"/>
            <a:ext cx="6442364" cy="4122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 Light"/>
              </a:rPr>
              <a:t>In R Studio in the Environment Window, go to the Git tab and use the ‘Pull’ button to get the latest versions of the R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 Light"/>
              </a:rPr>
              <a:t>A message should pop up that tells you what updates were made or that you are all up to date.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6909" y="6424611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89BD3D-2737-D013-B057-93A1000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91" y="487185"/>
            <a:ext cx="11169818" cy="1658198"/>
          </a:xfrm>
        </p:spPr>
        <p:txBody>
          <a:bodyPr/>
          <a:lstStyle/>
          <a:p>
            <a:r>
              <a:rPr lang="en-US" dirty="0"/>
              <a:t>Step 5: Pull Latest Versions</a:t>
            </a:r>
            <a:endParaRPr lang="en-US" dirty="0">
              <a:cs typeface="Calibri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9BB5A-EF80-B612-5130-214368FB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432" y="1270364"/>
            <a:ext cx="3251586" cy="113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0547F-FE42-939E-5278-A285B4CCF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959" y="2612749"/>
            <a:ext cx="4379977" cy="72578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2EE54F90-152C-9ABA-0084-9452662734A1}"/>
              </a:ext>
            </a:extLst>
          </p:cNvPr>
          <p:cNvSpPr/>
          <p:nvPr/>
        </p:nvSpPr>
        <p:spPr>
          <a:xfrm>
            <a:off x="9222030" y="2227909"/>
            <a:ext cx="435219" cy="55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25BAF2-BFD7-988B-7015-07FFC56C59D8}"/>
              </a:ext>
            </a:extLst>
          </p:cNvPr>
          <p:cNvSpPr/>
          <p:nvPr/>
        </p:nvSpPr>
        <p:spPr>
          <a:xfrm>
            <a:off x="10382225" y="1270364"/>
            <a:ext cx="295801" cy="3018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/>
          <a:lstStyle/>
          <a:p>
            <a:r>
              <a:rPr lang="en-US" dirty="0"/>
              <a:t>Step 6: Set up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8216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alibri Light"/>
              </a:rPr>
              <a:t>The </a:t>
            </a:r>
            <a:r>
              <a:rPr lang="en-US" i="0" dirty="0"/>
              <a:t>working directory needs to be set up.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en-US" dirty="0"/>
              <a:t>In the first chunk of code.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location of the working directory to YOUR working directory.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/>
              <a:t>Remember, for locations and working directories make sure to change the ‘\’ to ‘/’ otherwise R won’t read it.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location of the folder that holds the raw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3509" y="6424611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9A066-CBBE-1400-6A14-85E34F66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6" y="1744042"/>
            <a:ext cx="5453289" cy="1877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5661B-45A4-146B-3059-9B1938D9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27" y="3870389"/>
            <a:ext cx="5371978" cy="8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306D3-CD74-61E2-10B1-BA38D669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00" y="3686482"/>
            <a:ext cx="3666350" cy="2882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571"/>
          </a:xfrm>
        </p:spPr>
        <p:txBody>
          <a:bodyPr/>
          <a:lstStyle/>
          <a:p>
            <a:r>
              <a:rPr lang="en-US" dirty="0"/>
              <a:t>Step 6: Set up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8216" cy="4351338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 startAt="4"/>
            </a:pPr>
            <a:r>
              <a:rPr lang="en-US" dirty="0"/>
              <a:t>Save Both Scripts</a:t>
            </a:r>
          </a:p>
          <a:p>
            <a:pPr marL="457200" indent="-457200">
              <a:buAutoNum type="arabicPeriod" startAt="4"/>
            </a:pPr>
            <a:r>
              <a:rPr lang="en-US" dirty="0"/>
              <a:t>The scripts will appear in the Git Tab</a:t>
            </a:r>
          </a:p>
          <a:p>
            <a:pPr marL="457200" indent="-457200">
              <a:buAutoNum type="arabicPeriod" startAt="4"/>
            </a:pPr>
            <a:r>
              <a:rPr lang="en-US" dirty="0"/>
              <a:t>Check the box next to the script and click commit</a:t>
            </a:r>
          </a:p>
          <a:p>
            <a:pPr marL="457200" indent="-457200">
              <a:buAutoNum type="arabicPeriod" startAt="4"/>
            </a:pPr>
            <a:r>
              <a:rPr lang="en-US" dirty="0"/>
              <a:t>In the new window, type in a descriptive commit message</a:t>
            </a:r>
          </a:p>
          <a:p>
            <a:pPr marL="713232" lvl="1" indent="-457200">
              <a:buFont typeface="Arial" panose="020B0604020202020204" pitchFamily="34" charset="0"/>
              <a:buChar char="•"/>
            </a:pPr>
            <a:r>
              <a:rPr lang="en-US" dirty="0"/>
              <a:t>For example, “added working directory”</a:t>
            </a:r>
          </a:p>
          <a:p>
            <a:pPr marL="457200" indent="-457200">
              <a:buAutoNum type="arabicPeriod" startAt="4"/>
            </a:pPr>
            <a:r>
              <a:rPr lang="en-US" dirty="0"/>
              <a:t>Click commit</a:t>
            </a:r>
          </a:p>
          <a:p>
            <a:pPr marL="457200" indent="-457200">
              <a:buAutoNum type="arabicPeriod" startAt="4"/>
            </a:pPr>
            <a:r>
              <a:rPr lang="en-US" dirty="0"/>
              <a:t>Click push at the top right.</a:t>
            </a:r>
          </a:p>
          <a:p>
            <a:pPr marL="457200" indent="-457200">
              <a:buAutoNum type="arabicPeriod" startAt="4"/>
            </a:pPr>
            <a:r>
              <a:rPr lang="en-US" dirty="0"/>
              <a:t>Your new version will now be available to everyone. </a:t>
            </a:r>
          </a:p>
          <a:p>
            <a:pPr marL="457200" indent="-457200"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3509" y="6424611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D921E-E65E-D7E2-94A0-BD862E24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51" y="1232344"/>
            <a:ext cx="4610101" cy="151733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A75C2DC-6F29-9C19-070D-4F659ED70C17}"/>
              </a:ext>
            </a:extLst>
          </p:cNvPr>
          <p:cNvSpPr/>
          <p:nvPr/>
        </p:nvSpPr>
        <p:spPr>
          <a:xfrm>
            <a:off x="6612129" y="1887183"/>
            <a:ext cx="238251" cy="25337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AC39CC-F688-B7CB-2869-A139527739B4}"/>
              </a:ext>
            </a:extLst>
          </p:cNvPr>
          <p:cNvSpPr/>
          <p:nvPr/>
        </p:nvSpPr>
        <p:spPr>
          <a:xfrm>
            <a:off x="9552708" y="4826157"/>
            <a:ext cx="518507" cy="3097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92D789-1301-1C8A-4F50-4C9EBA8A1D4B}"/>
              </a:ext>
            </a:extLst>
          </p:cNvPr>
          <p:cNvSpPr/>
          <p:nvPr/>
        </p:nvSpPr>
        <p:spPr>
          <a:xfrm>
            <a:off x="9659112" y="3764438"/>
            <a:ext cx="382023" cy="3097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0E50C-DAC0-0F66-F51E-2F439FDE3117}"/>
              </a:ext>
            </a:extLst>
          </p:cNvPr>
          <p:cNvSpPr txBox="1"/>
          <p:nvPr/>
        </p:nvSpPr>
        <p:spPr>
          <a:xfrm>
            <a:off x="6390929" y="1962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A2353-FE68-7CCD-16CC-F2BF6CFBD107}"/>
              </a:ext>
            </a:extLst>
          </p:cNvPr>
          <p:cNvSpPr txBox="1"/>
          <p:nvPr/>
        </p:nvSpPr>
        <p:spPr>
          <a:xfrm>
            <a:off x="10022054" y="3756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AFC67-E5EC-CD4E-98DB-D6B25DEA1FF8}"/>
              </a:ext>
            </a:extLst>
          </p:cNvPr>
          <p:cNvSpPr txBox="1"/>
          <p:nvPr/>
        </p:nvSpPr>
        <p:spPr>
          <a:xfrm>
            <a:off x="10041135" y="4816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2B007-1140-48D4-6305-F7A0CFAEA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437" y="2474462"/>
            <a:ext cx="2906917" cy="12606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08AAE8D-93B9-6A27-9DC0-9FF2A14468E2}"/>
              </a:ext>
            </a:extLst>
          </p:cNvPr>
          <p:cNvSpPr/>
          <p:nvPr/>
        </p:nvSpPr>
        <p:spPr>
          <a:xfrm>
            <a:off x="9659112" y="2640230"/>
            <a:ext cx="614944" cy="2835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76A6D-6AB3-EBB1-5DDC-6BA4682AEE65}"/>
              </a:ext>
            </a:extLst>
          </p:cNvPr>
          <p:cNvSpPr txBox="1"/>
          <p:nvPr/>
        </p:nvSpPr>
        <p:spPr>
          <a:xfrm>
            <a:off x="9460731" y="2525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34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Gather Raw Data Files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442603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3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2: Gather Raw Data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copy of the Raw Data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to the Data folder in the </a:t>
            </a:r>
            <a:r>
              <a:rPr lang="en-US" dirty="0" err="1"/>
              <a:t>IVE_Rcode</a:t>
            </a:r>
            <a:r>
              <a:rPr lang="en-US" dirty="0"/>
              <a:t> Project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F6614-A767-80F8-A352-397F3F24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1" y="4066455"/>
            <a:ext cx="4945221" cy="1922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40909-91CE-5C50-098A-B00C0789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961" y="1693168"/>
            <a:ext cx="4859723" cy="22670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2139C9-AFAA-DE3F-7750-FEBEAA6E09D5}"/>
              </a:ext>
            </a:extLst>
          </p:cNvPr>
          <p:cNvSpPr/>
          <p:nvPr/>
        </p:nvSpPr>
        <p:spPr>
          <a:xfrm>
            <a:off x="7531768" y="2443033"/>
            <a:ext cx="469232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D51DAD-E2DC-39F5-ADD7-5F30E6EDD972}"/>
              </a:ext>
            </a:extLst>
          </p:cNvPr>
          <p:cNvSpPr/>
          <p:nvPr/>
        </p:nvSpPr>
        <p:spPr>
          <a:xfrm>
            <a:off x="7593931" y="4994624"/>
            <a:ext cx="906380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Run Part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144696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920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sz="5400" dirty="0"/>
              <a:t>Step 1: Feeding in Info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Copy the name of the Raw Data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Paste the name within the quotations where “exdata.xlsm”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that the file type, “</a:t>
            </a:r>
            <a:r>
              <a:rPr lang="en-US" dirty="0" err="1"/>
              <a:t>xlsm</a:t>
            </a:r>
            <a:r>
              <a:rPr lang="en-US" dirty="0"/>
              <a:t>”, is not changed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D595D3-52EF-350B-9D8E-03B75ED7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54" y="4534124"/>
            <a:ext cx="5027647" cy="576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89480-0D1A-A1CC-71DC-9CB8661C1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21" y="1768362"/>
            <a:ext cx="5280662" cy="24886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2AD63-DA85-8C51-AD92-51B77C735E60}"/>
              </a:ext>
            </a:extLst>
          </p:cNvPr>
          <p:cNvSpPr/>
          <p:nvPr/>
        </p:nvSpPr>
        <p:spPr>
          <a:xfrm>
            <a:off x="7910763" y="2850892"/>
            <a:ext cx="1185111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168D75-44F7-5E16-51E6-76CD8CEE3874}"/>
              </a:ext>
            </a:extLst>
          </p:cNvPr>
          <p:cNvSpPr/>
          <p:nvPr/>
        </p:nvSpPr>
        <p:spPr>
          <a:xfrm>
            <a:off x="7750343" y="4776537"/>
            <a:ext cx="930442" cy="157938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D228D-9798-0B3A-DCCD-5D205D666C56}"/>
              </a:ext>
            </a:extLst>
          </p:cNvPr>
          <p:cNvSpPr txBox="1"/>
          <p:nvPr/>
        </p:nvSpPr>
        <p:spPr>
          <a:xfrm>
            <a:off x="9023684" y="2572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31CC3-4A56-123A-A848-48F290ABEA33}"/>
              </a:ext>
            </a:extLst>
          </p:cNvPr>
          <p:cNvSpPr txBox="1"/>
          <p:nvPr/>
        </p:nvSpPr>
        <p:spPr>
          <a:xfrm>
            <a:off x="8602579" y="482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112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2: Running the Script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the Set-Up chunks individually to ensure everything is in place correctly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by clicking on the green play button in the top right corner of the chunk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first chunk needs to be run twice due to the RMD formatting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13071-2864-A1D7-A809-C5174CA2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942" y="1669714"/>
            <a:ext cx="4392737" cy="22250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B551AD-5B76-E750-B2F4-42E51939A1A4}"/>
              </a:ext>
            </a:extLst>
          </p:cNvPr>
          <p:cNvSpPr/>
          <p:nvPr/>
        </p:nvSpPr>
        <p:spPr>
          <a:xfrm>
            <a:off x="11429999" y="1692292"/>
            <a:ext cx="198522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45471-919D-CAB5-C5B0-6AF5C4631403}"/>
              </a:ext>
            </a:extLst>
          </p:cNvPr>
          <p:cNvSpPr txBox="1"/>
          <p:nvPr/>
        </p:nvSpPr>
        <p:spPr>
          <a:xfrm>
            <a:off x="11507757" y="132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132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75CE0B-64CE-D7B2-2FE6-0D385C4E8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45" y="1630557"/>
            <a:ext cx="4523601" cy="283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070-D45A-B098-7405-0D00B7E2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62" y="4111893"/>
            <a:ext cx="2218284" cy="2198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2: Running the Script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run each chunk individually after the Set-Up chunks or run the whole script at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individual: press the green play button in the top right corner of each code chunk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all together: go to the Run menu in the top right corner of the window and click Run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18839-C257-4510-EE2C-75FFCB972D5A}"/>
              </a:ext>
            </a:extLst>
          </p:cNvPr>
          <p:cNvSpPr/>
          <p:nvPr/>
        </p:nvSpPr>
        <p:spPr>
          <a:xfrm>
            <a:off x="11646568" y="3342080"/>
            <a:ext cx="150394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87C3-55F7-9686-A3FF-C594E97F2346}"/>
              </a:ext>
            </a:extLst>
          </p:cNvPr>
          <p:cNvSpPr txBox="1"/>
          <p:nvPr/>
        </p:nvSpPr>
        <p:spPr>
          <a:xfrm>
            <a:off x="11715749" y="2084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84091E-BF92-ACFE-BA3A-17A1C87F3A9F}"/>
              </a:ext>
            </a:extLst>
          </p:cNvPr>
          <p:cNvSpPr/>
          <p:nvPr/>
        </p:nvSpPr>
        <p:spPr>
          <a:xfrm>
            <a:off x="9928058" y="6010145"/>
            <a:ext cx="1712494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788437-B158-1104-5E8E-C57EF4FC589C}"/>
              </a:ext>
            </a:extLst>
          </p:cNvPr>
          <p:cNvSpPr/>
          <p:nvPr/>
        </p:nvSpPr>
        <p:spPr>
          <a:xfrm>
            <a:off x="11640552" y="2383908"/>
            <a:ext cx="150394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12B1A-69AA-1F07-D21E-286130C9DF5A}"/>
              </a:ext>
            </a:extLst>
          </p:cNvPr>
          <p:cNvSpPr txBox="1"/>
          <p:nvPr/>
        </p:nvSpPr>
        <p:spPr>
          <a:xfrm>
            <a:off x="11596149" y="5912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835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Set up R and R Studio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903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Modify Files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51878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36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C08648-CDB8-BEB7-5339-0E9EC19B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72" y="1503947"/>
            <a:ext cx="4729701" cy="1781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706E8-D5E1-9353-F02C-11D0B96F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88" y="3471598"/>
            <a:ext cx="4727319" cy="1658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1: Navigate to Files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File Explorer and navigate to the </a:t>
            </a:r>
            <a:r>
              <a:rPr lang="en-US" dirty="0" err="1"/>
              <a:t>IVE_RCode</a:t>
            </a:r>
            <a:r>
              <a:rPr lang="en-US" dirty="0"/>
              <a:t>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Data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should be a new folder with the current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this folder are all the files the first part of the code has created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18839-C257-4510-EE2C-75FFCB972D5A}"/>
              </a:ext>
            </a:extLst>
          </p:cNvPr>
          <p:cNvSpPr/>
          <p:nvPr/>
        </p:nvSpPr>
        <p:spPr>
          <a:xfrm>
            <a:off x="8471673" y="2394942"/>
            <a:ext cx="1185111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87C3-55F7-9686-A3FF-C594E97F2346}"/>
              </a:ext>
            </a:extLst>
          </p:cNvPr>
          <p:cNvSpPr txBox="1"/>
          <p:nvPr/>
        </p:nvSpPr>
        <p:spPr>
          <a:xfrm>
            <a:off x="9598935" y="2106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C05FD-57F1-FB10-31EB-F0FC8E91B468}"/>
              </a:ext>
            </a:extLst>
          </p:cNvPr>
          <p:cNvSpPr/>
          <p:nvPr/>
        </p:nvSpPr>
        <p:spPr>
          <a:xfrm>
            <a:off x="8381437" y="4290352"/>
            <a:ext cx="582090" cy="576422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4E761-032A-619C-F913-5742AD83AB16}"/>
              </a:ext>
            </a:extLst>
          </p:cNvPr>
          <p:cNvSpPr txBox="1"/>
          <p:nvPr/>
        </p:nvSpPr>
        <p:spPr>
          <a:xfrm>
            <a:off x="8963527" y="4209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20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2: Edit Files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69568"/>
            <a:ext cx="477966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Opening the specific bug file will show the table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edit anything in Row 1, the column headers, as this is what R uses to identify what column is what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edit anything in column A or column S as that is used for identification and ordering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14A4B6-118A-ACD2-6477-979CE8DA3F70}"/>
              </a:ext>
            </a:extLst>
          </p:cNvPr>
          <p:cNvSpPr txBox="1">
            <a:spLocks/>
          </p:cNvSpPr>
          <p:nvPr/>
        </p:nvSpPr>
        <p:spPr>
          <a:xfrm>
            <a:off x="6755114" y="1969567"/>
            <a:ext cx="4779664" cy="3766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Any of the columns B-R are able to be edited from Row 2 and down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Most likely the columns that may need edits will be columns B, K, and L which are “Sample”, “Description”, and “Dose”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If any of the data in columns C to F is wrong please return to the original Raw Data file to change so the new summary stats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375123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460F1-7467-BB03-EB5E-FBA89EACE3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" y="836521"/>
            <a:ext cx="12165302" cy="51849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18839-C257-4510-EE2C-75FFCB972D5A}"/>
              </a:ext>
            </a:extLst>
          </p:cNvPr>
          <p:cNvSpPr/>
          <p:nvPr/>
        </p:nvSpPr>
        <p:spPr>
          <a:xfrm>
            <a:off x="13349" y="1006017"/>
            <a:ext cx="11940025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87C3-55F7-9686-A3FF-C594E97F2346}"/>
              </a:ext>
            </a:extLst>
          </p:cNvPr>
          <p:cNvSpPr txBox="1"/>
          <p:nvPr/>
        </p:nvSpPr>
        <p:spPr>
          <a:xfrm>
            <a:off x="11620084" y="1092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1CF29-7991-5E38-549B-788F32204294}"/>
              </a:ext>
            </a:extLst>
          </p:cNvPr>
          <p:cNvSpPr txBox="1"/>
          <p:nvPr/>
        </p:nvSpPr>
        <p:spPr>
          <a:xfrm>
            <a:off x="5906450" y="6215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A452D-C75E-3393-FE88-E737C30905FE}"/>
              </a:ext>
            </a:extLst>
          </p:cNvPr>
          <p:cNvSpPr/>
          <p:nvPr/>
        </p:nvSpPr>
        <p:spPr>
          <a:xfrm>
            <a:off x="397788" y="848553"/>
            <a:ext cx="178869" cy="178869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2F2964-2075-5F24-ECE5-74D7EAC5C37D}"/>
              </a:ext>
            </a:extLst>
          </p:cNvPr>
          <p:cNvSpPr/>
          <p:nvPr/>
        </p:nvSpPr>
        <p:spPr>
          <a:xfrm>
            <a:off x="11542681" y="848553"/>
            <a:ext cx="178869" cy="178869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A70F3-E5DB-3B95-696C-7B8127EF78DC}"/>
              </a:ext>
            </a:extLst>
          </p:cNvPr>
          <p:cNvSpPr txBox="1"/>
          <p:nvPr/>
        </p:nvSpPr>
        <p:spPr>
          <a:xfrm>
            <a:off x="11469241" y="538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7768D9-F861-AD50-BEFC-54F0584A9A82}"/>
              </a:ext>
            </a:extLst>
          </p:cNvPr>
          <p:cNvSpPr txBox="1"/>
          <p:nvPr/>
        </p:nvSpPr>
        <p:spPr>
          <a:xfrm>
            <a:off x="336379" y="52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E5B1E3-E070-BB2E-E39E-922E57F08A57}"/>
              </a:ext>
            </a:extLst>
          </p:cNvPr>
          <p:cNvSpPr/>
          <p:nvPr/>
        </p:nvSpPr>
        <p:spPr>
          <a:xfrm>
            <a:off x="7221698" y="846216"/>
            <a:ext cx="178869" cy="178869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AF998-8B1F-EB60-A74A-F6AC28899963}"/>
              </a:ext>
            </a:extLst>
          </p:cNvPr>
          <p:cNvSpPr txBox="1"/>
          <p:nvPr/>
        </p:nvSpPr>
        <p:spPr>
          <a:xfrm>
            <a:off x="7160289" y="524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830E02-6ECD-4016-951A-A668CD3659EF}"/>
              </a:ext>
            </a:extLst>
          </p:cNvPr>
          <p:cNvSpPr/>
          <p:nvPr/>
        </p:nvSpPr>
        <p:spPr>
          <a:xfrm>
            <a:off x="1022504" y="848553"/>
            <a:ext cx="178869" cy="178869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625067-38FD-E95E-5EC6-FEB5823E0F38}"/>
              </a:ext>
            </a:extLst>
          </p:cNvPr>
          <p:cNvSpPr txBox="1"/>
          <p:nvPr/>
        </p:nvSpPr>
        <p:spPr>
          <a:xfrm>
            <a:off x="967111" y="52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A5A795-AAEF-B85D-CB12-A3A784C9486C}"/>
              </a:ext>
            </a:extLst>
          </p:cNvPr>
          <p:cNvSpPr/>
          <p:nvPr/>
        </p:nvSpPr>
        <p:spPr>
          <a:xfrm>
            <a:off x="6603025" y="848553"/>
            <a:ext cx="178869" cy="178869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72FBE-FB08-2853-151B-DF9498C08A1A}"/>
              </a:ext>
            </a:extLst>
          </p:cNvPr>
          <p:cNvSpPr txBox="1"/>
          <p:nvPr/>
        </p:nvSpPr>
        <p:spPr>
          <a:xfrm>
            <a:off x="6541616" y="52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5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4C079090-4D20-6FB1-CCB1-7C1342B42A69}"/>
              </a:ext>
            </a:extLst>
          </p:cNvPr>
          <p:cNvSpPr/>
          <p:nvPr/>
        </p:nvSpPr>
        <p:spPr>
          <a:xfrm rot="16200000">
            <a:off x="5819937" y="804270"/>
            <a:ext cx="474713" cy="10504782"/>
          </a:xfrm>
          <a:prstGeom prst="lef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F08A8BF-0E3E-5676-7D47-98A91ACF80EB}"/>
              </a:ext>
            </a:extLst>
          </p:cNvPr>
          <p:cNvSpPr/>
          <p:nvPr/>
        </p:nvSpPr>
        <p:spPr>
          <a:xfrm rot="5400000">
            <a:off x="2571827" y="-425544"/>
            <a:ext cx="173838" cy="2480862"/>
          </a:xfrm>
          <a:prstGeom prst="lef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6895DE-BECF-C32B-8939-A80E70B2AE7F}"/>
              </a:ext>
            </a:extLst>
          </p:cNvPr>
          <p:cNvSpPr txBox="1"/>
          <p:nvPr/>
        </p:nvSpPr>
        <p:spPr>
          <a:xfrm>
            <a:off x="2507903" y="3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7852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Run Part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1947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DAC882-1D85-7B21-2208-0F35ABF6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06" y="4268093"/>
            <a:ext cx="6716062" cy="1276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1: Title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in title, date, and author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all in between the quotations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there is a space between the colon and the first quotation mark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5B96D2BE-E47A-7D94-47C2-F39EBE60BD03}"/>
              </a:ext>
            </a:extLst>
          </p:cNvPr>
          <p:cNvSpPr/>
          <p:nvPr/>
        </p:nvSpPr>
        <p:spPr>
          <a:xfrm>
            <a:off x="2599606" y="4511842"/>
            <a:ext cx="179689" cy="415090"/>
          </a:xfrm>
          <a:prstGeom prst="lef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1F5AD76B-D664-961B-5E19-F3DE33C41CD0}"/>
              </a:ext>
            </a:extLst>
          </p:cNvPr>
          <p:cNvSpPr/>
          <p:nvPr/>
        </p:nvSpPr>
        <p:spPr>
          <a:xfrm rot="16200000">
            <a:off x="3279530" y="4574727"/>
            <a:ext cx="45719" cy="60720"/>
          </a:xfrm>
          <a:prstGeom prst="leftBracket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943A1CF-7C37-2297-4A85-355D11ECD26B}"/>
              </a:ext>
            </a:extLst>
          </p:cNvPr>
          <p:cNvSpPr/>
          <p:nvPr/>
        </p:nvSpPr>
        <p:spPr>
          <a:xfrm rot="16200000">
            <a:off x="3194746" y="4751190"/>
            <a:ext cx="45719" cy="60720"/>
          </a:xfrm>
          <a:prstGeom prst="leftBracket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24D12C-07E0-3A8A-B6B3-328ED208D10E}"/>
              </a:ext>
            </a:extLst>
          </p:cNvPr>
          <p:cNvSpPr/>
          <p:nvPr/>
        </p:nvSpPr>
        <p:spPr>
          <a:xfrm rot="16200000">
            <a:off x="3340251" y="4896571"/>
            <a:ext cx="45719" cy="60720"/>
          </a:xfrm>
          <a:prstGeom prst="leftBracket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986C2-9F66-F74A-8071-D020DA5DF4D8}"/>
              </a:ext>
            </a:extLst>
          </p:cNvPr>
          <p:cNvSpPr txBox="1"/>
          <p:nvPr/>
        </p:nvSpPr>
        <p:spPr>
          <a:xfrm>
            <a:off x="2368144" y="4534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5480C-2ABC-2376-E4C1-FED6CFE635B9}"/>
              </a:ext>
            </a:extLst>
          </p:cNvPr>
          <p:cNvSpPr txBox="1"/>
          <p:nvPr/>
        </p:nvSpPr>
        <p:spPr>
          <a:xfrm>
            <a:off x="3151546" y="389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51777-8830-4FCB-DF92-D02FDC92D03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02389" y="4264104"/>
            <a:ext cx="0" cy="27061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D4F5C7-E63A-D5C7-5C72-3E14FFA2E0F9}"/>
              </a:ext>
            </a:extLst>
          </p:cNvPr>
          <p:cNvSpPr/>
          <p:nvPr/>
        </p:nvSpPr>
        <p:spPr>
          <a:xfrm>
            <a:off x="3393471" y="4758690"/>
            <a:ext cx="179689" cy="168242"/>
          </a:xfrm>
          <a:prstGeom prst="ellipse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4847EA-7CAD-F015-5C32-A1BBE0CA0FB9}"/>
              </a:ext>
            </a:extLst>
          </p:cNvPr>
          <p:cNvCxnSpPr>
            <a:cxnSpLocks/>
          </p:cNvCxnSpPr>
          <p:nvPr/>
        </p:nvCxnSpPr>
        <p:spPr>
          <a:xfrm flipH="1" flipV="1">
            <a:off x="3586407" y="4866101"/>
            <a:ext cx="226874" cy="55793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B62B5B-59B3-C6DB-0326-3A3B460F3C4B}"/>
              </a:ext>
            </a:extLst>
          </p:cNvPr>
          <p:cNvSpPr txBox="1"/>
          <p:nvPr/>
        </p:nvSpPr>
        <p:spPr>
          <a:xfrm>
            <a:off x="3769812" y="4752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258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2: Report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Fill in the report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label is directly pulled from the regular table set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Experiment ID is too long, insert a space where appropriate for there to be a start of a new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preview, press the green play button in the top right corner of this chunk and the following chunk to view the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E57315-D8B1-181A-33F0-3B88D549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21" y="1789492"/>
            <a:ext cx="5063885" cy="200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46F5A5-F661-001F-E384-5650CA3B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74" y="3860792"/>
            <a:ext cx="4137815" cy="2678119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1A6D713F-08F4-53A4-4D69-2411AE3DAF86}"/>
              </a:ext>
            </a:extLst>
          </p:cNvPr>
          <p:cNvSpPr/>
          <p:nvPr/>
        </p:nvSpPr>
        <p:spPr>
          <a:xfrm>
            <a:off x="6836636" y="2315109"/>
            <a:ext cx="179689" cy="1420696"/>
          </a:xfrm>
          <a:prstGeom prst="lef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6018-9BB9-8E77-C11B-AEEDCA47A868}"/>
              </a:ext>
            </a:extLst>
          </p:cNvPr>
          <p:cNvSpPr txBox="1"/>
          <p:nvPr/>
        </p:nvSpPr>
        <p:spPr>
          <a:xfrm>
            <a:off x="6545638" y="2789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B6AFA3-C6C1-E2A3-C2B9-7C026B51677F}"/>
              </a:ext>
            </a:extLst>
          </p:cNvPr>
          <p:cNvSpPr/>
          <p:nvPr/>
        </p:nvSpPr>
        <p:spPr>
          <a:xfrm>
            <a:off x="6926481" y="2403752"/>
            <a:ext cx="830480" cy="134911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E01FC-6D49-282A-46EC-406141B181F9}"/>
              </a:ext>
            </a:extLst>
          </p:cNvPr>
          <p:cNvSpPr txBox="1"/>
          <p:nvPr/>
        </p:nvSpPr>
        <p:spPr>
          <a:xfrm>
            <a:off x="7554535" y="2069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E1974F66-E644-5BDC-B2E8-4553C8530AA3}"/>
              </a:ext>
            </a:extLst>
          </p:cNvPr>
          <p:cNvSpPr/>
          <p:nvPr/>
        </p:nvSpPr>
        <p:spPr>
          <a:xfrm rot="16200000">
            <a:off x="10031160" y="2523225"/>
            <a:ext cx="45719" cy="60720"/>
          </a:xfrm>
          <a:prstGeom prst="leftBracket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88C27-C8F3-0CAC-4AA5-1BBA56DB91AD}"/>
              </a:ext>
            </a:extLst>
          </p:cNvPr>
          <p:cNvSpPr txBox="1"/>
          <p:nvPr/>
        </p:nvSpPr>
        <p:spPr>
          <a:xfrm>
            <a:off x="9891144" y="180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23066-9649-1043-487A-889DA46AD19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041987" y="2176506"/>
            <a:ext cx="0" cy="27061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1DE642-9104-8F41-F50B-1885BBD1B500}"/>
              </a:ext>
            </a:extLst>
          </p:cNvPr>
          <p:cNvSpPr/>
          <p:nvPr/>
        </p:nvSpPr>
        <p:spPr>
          <a:xfrm>
            <a:off x="11674802" y="1807174"/>
            <a:ext cx="183430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FD3BA-44BE-E93B-DF8E-29BD2E9B6DC8}"/>
              </a:ext>
            </a:extLst>
          </p:cNvPr>
          <p:cNvSpPr txBox="1"/>
          <p:nvPr/>
        </p:nvSpPr>
        <p:spPr>
          <a:xfrm>
            <a:off x="11707389" y="146277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4a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576849-7402-7E4D-C369-80FEEB398827}"/>
              </a:ext>
            </a:extLst>
          </p:cNvPr>
          <p:cNvSpPr/>
          <p:nvPr/>
        </p:nvSpPr>
        <p:spPr>
          <a:xfrm>
            <a:off x="10936222" y="3880443"/>
            <a:ext cx="183430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18FA1-7DB8-CEF9-977C-9D35B71864BA}"/>
              </a:ext>
            </a:extLst>
          </p:cNvPr>
          <p:cNvSpPr txBox="1"/>
          <p:nvPr/>
        </p:nvSpPr>
        <p:spPr>
          <a:xfrm>
            <a:off x="10812394" y="399926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148452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CAD2FA-F71D-F153-D5B5-B2984B0B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94" y="1713184"/>
            <a:ext cx="5468113" cy="971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3: Knit the Report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the top left corner of the window and click Knit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will create an .html file which will open in a pop-up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file is stored in the </a:t>
            </a:r>
            <a:r>
              <a:rPr lang="en-US" dirty="0" err="1"/>
              <a:t>IVE_RCode</a:t>
            </a:r>
            <a:r>
              <a:rPr lang="en-US" dirty="0"/>
              <a:t> project folder under the name Mini-Reports-P2.html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18839-C257-4510-EE2C-75FFCB972D5A}"/>
              </a:ext>
            </a:extLst>
          </p:cNvPr>
          <p:cNvSpPr/>
          <p:nvPr/>
        </p:nvSpPr>
        <p:spPr>
          <a:xfrm>
            <a:off x="8867274" y="2070811"/>
            <a:ext cx="587542" cy="173840"/>
          </a:xfrm>
          <a:prstGeom prst="round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5C92FF-4FB6-93FF-0F6B-9F01ACA6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89" y="3052702"/>
            <a:ext cx="5757111" cy="19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3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id="{AEFBA7BE-A05F-9067-8C78-D96DFDD7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03-22-23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Create PDF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Confidential</a:t>
            </a:r>
          </a:p>
        </p:txBody>
      </p:sp>
      <p:pic>
        <p:nvPicPr>
          <p:cNvPr id="6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1AA7565-28A9-DC91-C17F-A18C875FF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37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Step 1: 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391017" cy="37661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an online program that will convert an .html file to 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file onto the program and download the new version that is in the .pdf format and save it wherever is appropriate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Ensure you do this before running a new report, a new report will overwrite the .html report with the new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up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Latest version of R and R Studio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Download R</a:t>
            </a:r>
            <a:endParaRPr lang="en-US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Download R Studio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Java (or replacement, ask Integrity)</a:t>
            </a:r>
          </a:p>
          <a:p>
            <a:pPr marL="514350" indent="-514350">
              <a:buFont typeface="Arial" panose="020B0604020202020204" pitchFamily="34" charset="0"/>
              <a:buAutoNum type="arabicPeriod" startAt="3"/>
            </a:pPr>
            <a:r>
              <a:rPr lang="en-US" dirty="0"/>
              <a:t>Learn some R using </a:t>
            </a:r>
            <a:r>
              <a:rPr lang="en-US" dirty="0">
                <a:hlinkClick r:id="rId4"/>
              </a:rPr>
              <a:t>SWIRL</a:t>
            </a:r>
            <a:r>
              <a:rPr lang="en-US" dirty="0"/>
              <a:t> or another online R learning tool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dirty="0"/>
              <a:t>SWIRL Teaches you the basics of R in R Studio. 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dirty="0"/>
              <a:t>Learn: setting up a working directory, installing packages, etc.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6582" y="6356349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BD144-08AF-41A3-ADB3-8AADCACA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770467"/>
            <a:ext cx="6879958" cy="2506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Troubleshooting 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E562EE-AE87-86E3-6E4B-C404B886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1" y="4047067"/>
            <a:ext cx="6147815" cy="120677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i="1" dirty="0">
                <a:solidFill>
                  <a:srgbClr val="FFFFFF"/>
                </a:solidFill>
              </a:rPr>
              <a:t>“If debugging is the process of removing bugs, then programming must be the process of putting them in.”</a:t>
            </a:r>
          </a:p>
          <a:p>
            <a:pPr algn="ctr"/>
            <a:r>
              <a:rPr lang="en-US" sz="1800" i="1" dirty="0">
                <a:solidFill>
                  <a:srgbClr val="FFFFFF"/>
                </a:solidFill>
              </a:rPr>
              <a:t>-some dude on Reddit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3F59CE-D0DB-4EB7-91C0-63DB1103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5C6A0D1-1B4B-FC5A-1437-750E91C7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69" y="1254558"/>
            <a:ext cx="4044083" cy="404408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83664"/>
            <a:ext cx="10753343" cy="45287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your working directory correct?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file name exactly correct? (case sensitive)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all your packages installed?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run line by line, where is the error occurring?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you try to re-run the script make sure to ‘sweep’ the objects from your Environment so that old stuff doesn’t interfere with your new run.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Consult with Esha or Maia for any errors that may pop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2C1E-00B9-3FCA-0EBC-9C8450E1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5" y="90488"/>
            <a:ext cx="4746121" cy="21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1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63A1-5716-343C-D9DE-1855507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Set up GitHub with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2542-483A-3E08-EE38-9D9AB6E0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713491" cy="3766185"/>
          </a:xfrm>
        </p:spPr>
        <p:txBody>
          <a:bodyPr/>
          <a:lstStyle/>
          <a:p>
            <a:r>
              <a:rPr lang="en-US" dirty="0"/>
              <a:t>1. Sign up for an account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2. Log in and get familiar with how GitHub works with the guide provided.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A2250-3C6E-4CB4-7514-DD607CB80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1" t="4394" r="5782" b="48580"/>
          <a:stretch/>
        </p:blipFill>
        <p:spPr>
          <a:xfrm>
            <a:off x="5993604" y="1632685"/>
            <a:ext cx="5763127" cy="1892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97DD4-9EC2-14F3-B26E-D6826CDD0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2" t="10514" r="967" b="5587"/>
          <a:stretch/>
        </p:blipFill>
        <p:spPr>
          <a:xfrm>
            <a:off x="6131405" y="3525252"/>
            <a:ext cx="5487524" cy="2977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66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A17D-B117-A021-BF51-5D0E2DE8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Set up GitHub with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CCE8-1014-0DC8-AAB2-612A3F3C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r>
              <a:rPr lang="en-US" dirty="0"/>
              <a:t>3. Download Git from </a:t>
            </a:r>
            <a:r>
              <a:rPr lang="en-US" dirty="0">
                <a:hlinkClick r:id="rId2"/>
              </a:rPr>
              <a:t>https://git-scm.com/download</a:t>
            </a:r>
            <a:endParaRPr lang="en-US" dirty="0"/>
          </a:p>
          <a:p>
            <a:pPr marL="547688" marR="0" lvl="2" indent="-31591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Follow the setup wizard to have it downloaded onto your laptop</a:t>
            </a:r>
          </a:p>
          <a:p>
            <a:pPr marL="30607" lvl="1" indent="0">
              <a:buNone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4. Open up R Studio to start the process of linking GitHub to your R Studio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F34FA-EC9C-696E-0016-0EEF7DED0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0" t="2895" r="16503" b="7284"/>
          <a:stretch/>
        </p:blipFill>
        <p:spPr>
          <a:xfrm>
            <a:off x="6960270" y="1883053"/>
            <a:ext cx="4089468" cy="34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E4B3-42AC-6083-3CC9-05054E25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Set up GitHub with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296F-2969-E3E9-493D-A4CA5D15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r>
              <a:rPr lang="en-US" dirty="0"/>
              <a:t>5. In R Studio go to Tools&gt;Global Options&gt;Git/SVN</a:t>
            </a:r>
          </a:p>
          <a:p>
            <a:r>
              <a:rPr lang="en-US" dirty="0"/>
              <a:t>6. Click “Create RSA key”, once complete close the pop-up</a:t>
            </a:r>
          </a:p>
          <a:p>
            <a:r>
              <a:rPr lang="en-US" dirty="0"/>
              <a:t>7. Click “View public key” and copy the key onto your clipboard.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4DB2-5074-CC23-6149-48E1462D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10" y="1568255"/>
            <a:ext cx="4713716" cy="2869218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F49E4B4-4557-5AC4-7216-FBD838F8F98A}"/>
              </a:ext>
            </a:extLst>
          </p:cNvPr>
          <p:cNvSpPr/>
          <p:nvPr/>
        </p:nvSpPr>
        <p:spPr>
          <a:xfrm>
            <a:off x="11080229" y="2467131"/>
            <a:ext cx="705786" cy="2373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7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07A-0AA9-CD6C-6E95-7E8E5E91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Set up GitHub with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61DD-7429-7987-D5EF-ECE541D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r>
              <a:rPr lang="en-US" dirty="0"/>
              <a:t>8. Go back to your GitHub account and go to your account settings</a:t>
            </a:r>
          </a:p>
          <a:p>
            <a:r>
              <a:rPr lang="en-US" dirty="0"/>
              <a:t>9. Open the “SSH and GPG keys” tab</a:t>
            </a:r>
          </a:p>
          <a:p>
            <a:r>
              <a:rPr lang="en-US" dirty="0"/>
              <a:t>10. Click to add a new SSH key and paste the key from R-Studio into the box.</a:t>
            </a:r>
          </a:p>
          <a:p>
            <a:r>
              <a:rPr lang="en-US" dirty="0"/>
              <a:t>11. Save the new key to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21858-15FD-F9C7-CA11-ACDDC0C0E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61" b="23489"/>
          <a:stretch/>
        </p:blipFill>
        <p:spPr>
          <a:xfrm>
            <a:off x="6316829" y="1818707"/>
            <a:ext cx="5217947" cy="2881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07D-F31B-E7FC-E0C6-B88C2B15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91" y="487185"/>
            <a:ext cx="11169818" cy="1658198"/>
          </a:xfrm>
        </p:spPr>
        <p:txBody>
          <a:bodyPr/>
          <a:lstStyle/>
          <a:p>
            <a:r>
              <a:rPr lang="en-US" dirty="0"/>
              <a:t>Step 3: Downloading R code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5CCF-E694-8ED9-8023-D1C4F91D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1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Download the latest versions of the analysis software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Go to the </a:t>
            </a:r>
            <a:r>
              <a:rPr lang="en-US" i="0" dirty="0">
                <a:hlinkClick r:id="rId2"/>
              </a:rPr>
              <a:t>GitHub Repository</a:t>
            </a:r>
            <a:endParaRPr lang="en-US" i="0" dirty="0"/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Click on the “&lt;&gt; Code” menu</a:t>
            </a:r>
          </a:p>
          <a:p>
            <a:pPr marL="547688" lvl="2" indent="-315913">
              <a:buFont typeface="Arial" panose="020B0604020202020204" pitchFamily="34" charset="0"/>
              <a:buChar char="•"/>
            </a:pPr>
            <a:r>
              <a:rPr lang="en-US" i="0" dirty="0"/>
              <a:t>Copy the SSH key for this repository</a:t>
            </a:r>
          </a:p>
          <a:p>
            <a:pPr marL="231775" lvl="2" indent="0">
              <a:buNone/>
            </a:pPr>
            <a:endParaRPr lang="en-US" i="0" dirty="0"/>
          </a:p>
          <a:p>
            <a:pPr marL="231775" lvl="2" indent="0">
              <a:buNone/>
            </a:pPr>
            <a:endParaRPr lang="en-US" i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9D0D-B9FC-1F40-924C-4F07F58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356349"/>
            <a:ext cx="2743200" cy="365125"/>
          </a:xfrm>
        </p:spPr>
        <p:txBody>
          <a:bodyPr/>
          <a:lstStyle/>
          <a:p>
            <a:r>
              <a:rPr dirty="0"/>
              <a:t>03-22-23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44FF-7FD0-0A21-FC27-75CC46B7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5236" y="6424611"/>
            <a:ext cx="5029200" cy="228600"/>
          </a:xfrm>
        </p:spPr>
        <p:txBody>
          <a:bodyPr/>
          <a:lstStyle/>
          <a:p>
            <a:r>
              <a:rPr dirty="0"/>
              <a:t>Confidential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45C6838-796C-6C03-CABA-4F6918D9049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2830" y="6310312"/>
            <a:ext cx="1554162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282D4-1726-5E8C-7F50-02621052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289" y="2291079"/>
            <a:ext cx="6223711" cy="3062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86734-BD51-8782-37FF-80A2E0D48DB2}"/>
              </a:ext>
            </a:extLst>
          </p:cNvPr>
          <p:cNvSpPr txBox="1"/>
          <p:nvPr/>
        </p:nvSpPr>
        <p:spPr>
          <a:xfrm>
            <a:off x="1011253" y="5486888"/>
            <a:ext cx="6658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/>
              <a:t>** Make sure you are added as a collaborator to the repository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B9F-F3FB-F87C-7F7F-F740D82C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419344" cy="3766185"/>
          </a:xfrm>
        </p:spPr>
        <p:txBody>
          <a:bodyPr/>
          <a:lstStyle/>
          <a:p>
            <a:r>
              <a:rPr lang="en-US" dirty="0"/>
              <a:t>2. Add the repository to your R Studio</a:t>
            </a:r>
          </a:p>
          <a:p>
            <a:pPr marL="547688" marR="0" lvl="2" indent="-31591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Create a new project</a:t>
            </a:r>
          </a:p>
          <a:p>
            <a:pPr marL="547688" marR="0" lvl="2" indent="-31591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Click Version control, and select Git</a:t>
            </a:r>
          </a:p>
          <a:p>
            <a:pPr marL="547688" marR="0" lvl="2" indent="-31591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Paste they SSH Key from GitHub into the box</a:t>
            </a:r>
          </a:p>
          <a:p>
            <a:pPr marL="547688" marR="0" lvl="2" indent="-31591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Make sure to select the location where you want the repository stored on your computer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97AF5-EFDB-E11F-AADF-6BB85137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0" y="1650576"/>
            <a:ext cx="3592148" cy="259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94748-9293-3FAD-16D7-DFB43641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73" y="3914979"/>
            <a:ext cx="3797141" cy="26990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9A8A99-01A3-A6FC-8176-C8E69F5B8340}"/>
              </a:ext>
            </a:extLst>
          </p:cNvPr>
          <p:cNvSpPr txBox="1">
            <a:spLocks/>
          </p:cNvSpPr>
          <p:nvPr/>
        </p:nvSpPr>
        <p:spPr>
          <a:xfrm>
            <a:off x="511091" y="487185"/>
            <a:ext cx="11169818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Downloading R code from GitHub</a:t>
            </a:r>
          </a:p>
        </p:txBody>
      </p:sp>
    </p:spTree>
    <p:extLst>
      <p:ext uri="{BB962C8B-B14F-4D97-AF65-F5344CB8AC3E}">
        <p14:creationId xmlns:p14="http://schemas.microsoft.com/office/powerpoint/2010/main" val="29439460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03990d-76ab-4192-bc3e-c6cfc81cbf27">
      <Terms xmlns="http://schemas.microsoft.com/office/infopath/2007/PartnerControls"/>
    </lcf76f155ced4ddcb4097134ff3c332f>
    <TaxCatchAll xmlns="af05ac20-c16b-4491-8926-229dcfbeb8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33826F1459E4C9F46667F0DE75DD4" ma:contentTypeVersion="7" ma:contentTypeDescription="Create a new document." ma:contentTypeScope="" ma:versionID="85b9b0adbb6fc3d56634fe30b7993c59">
  <xsd:schema xmlns:xsd="http://www.w3.org/2001/XMLSchema" xmlns:xs="http://www.w3.org/2001/XMLSchema" xmlns:p="http://schemas.microsoft.com/office/2006/metadata/properties" xmlns:ns2="8f03990d-76ab-4192-bc3e-c6cfc81cbf27" xmlns:ns3="af05ac20-c16b-4491-8926-229dcfbeb84d" targetNamespace="http://schemas.microsoft.com/office/2006/metadata/properties" ma:root="true" ma:fieldsID="1743dbc7630b4a851a608405c9e78477" ns2:_="" ns3:_="">
    <xsd:import namespace="8f03990d-76ab-4192-bc3e-c6cfc81cbf27"/>
    <xsd:import namespace="af05ac20-c16b-4491-8926-229dcfbeb8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3990d-76ab-4192-bc3e-c6cfc81cb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6644367-129c-40f1-9837-c0ca1bdaaa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5ac20-c16b-4491-8926-229dcfbeb84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cc057cd-a131-4459-a132-8bf395f6960f}" ma:internalName="TaxCatchAll" ma:showField="CatchAllData" ma:web="af05ac20-c16b-4491-8926-229dcfbeb8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EC5248-E435-4FFF-A7D6-35C0000FC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A70E1-DA70-40B0-99AB-7557BE1A6050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8f03990d-76ab-4192-bc3e-c6cfc81cbf27"/>
    <ds:schemaRef ds:uri="http://schemas.microsoft.com/office/2006/documentManagement/types"/>
    <ds:schemaRef ds:uri="http://purl.org/dc/terms/"/>
    <ds:schemaRef ds:uri="http://schemas.microsoft.com/office/infopath/2007/PartnerControls"/>
    <ds:schemaRef ds:uri="af05ac20-c16b-4491-8926-229dcfbeb84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F39CEB-6BA0-48C5-89F8-166DF3DE7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03990d-76ab-4192-bc3e-c6cfc81cbf27"/>
    <ds:schemaRef ds:uri="af05ac20-c16b-4491-8926-229dcfbeb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1756</TotalTime>
  <Words>1540</Words>
  <Application>Microsoft Office PowerPoint</Application>
  <PresentationFormat>Widescreen</PresentationFormat>
  <Paragraphs>235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 Light</vt:lpstr>
      <vt:lpstr>Metropolitan</vt:lpstr>
      <vt:lpstr>Mini Reports with R</vt:lpstr>
      <vt:lpstr>Set up R and R Studio</vt:lpstr>
      <vt:lpstr>Step 1: Set up R and R Studio</vt:lpstr>
      <vt:lpstr>Step 2: Set up GitHub with R Studio</vt:lpstr>
      <vt:lpstr>Step 2 : Set up GitHub with R Studio</vt:lpstr>
      <vt:lpstr>Step 2 : Set up GitHub with R Studio</vt:lpstr>
      <vt:lpstr>Step 2 : Set up GitHub with R Studio</vt:lpstr>
      <vt:lpstr>Step 3: Downloading R code from GitHub</vt:lpstr>
      <vt:lpstr>PowerPoint Presentation</vt:lpstr>
      <vt:lpstr>Step 4: Install Packages</vt:lpstr>
      <vt:lpstr>Step 5: Pull Latest Versions</vt:lpstr>
      <vt:lpstr>Step 6: Set up Working Directory</vt:lpstr>
      <vt:lpstr>Step 6: Set up Working Directory</vt:lpstr>
      <vt:lpstr>Gather Raw Data Files</vt:lpstr>
      <vt:lpstr>Step 2: Gather Raw Data Files</vt:lpstr>
      <vt:lpstr>Run Part 1</vt:lpstr>
      <vt:lpstr>Step 1: Feeding in Info  </vt:lpstr>
      <vt:lpstr>Step 2: Running the Script </vt:lpstr>
      <vt:lpstr>Step 2: Running the Script </vt:lpstr>
      <vt:lpstr>Modify Files</vt:lpstr>
      <vt:lpstr>Step 1: Navigate to Files </vt:lpstr>
      <vt:lpstr>Step 2: Edit Files </vt:lpstr>
      <vt:lpstr>PowerPoint Presentation</vt:lpstr>
      <vt:lpstr>Run Part 2</vt:lpstr>
      <vt:lpstr>Step 1: Title </vt:lpstr>
      <vt:lpstr>Step 2: Report Information </vt:lpstr>
      <vt:lpstr>Step 3: Knit the Report </vt:lpstr>
      <vt:lpstr>Create PDF</vt:lpstr>
      <vt:lpstr>Step 1: PDF</vt:lpstr>
      <vt:lpstr>Troubleshooting R</vt:lpstr>
      <vt:lpstr>Basic 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 analysis with R</dc:title>
  <dc:creator>Lindsey Behrens</dc:creator>
  <cp:lastModifiedBy>Esha Sharma</cp:lastModifiedBy>
  <cp:revision>14</cp:revision>
  <dcterms:created xsi:type="dcterms:W3CDTF">2023-03-22T19:15:57Z</dcterms:created>
  <dcterms:modified xsi:type="dcterms:W3CDTF">2024-07-17T16:28:30Z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0x0101004AF33826F1459E4C9F46667F0DE75DD4</vt:lpwstr>
  </property>
  <property fmtid="{D5CDD505-2E9C-101B-9397-08002B2CF9AE}" pid="3" name="MediaServiceImageTags">
    <vt:lpwstr/>
  </property>
  <property fmtid="{D5CDD505-2E9C-101B-9397-08002B2CF9AE}" pid="4" name="inIDBS?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Insect/ToxDataEntryComplete?">
    <vt:bool>false</vt:bool>
  </property>
  <property fmtid="{D5CDD505-2E9C-101B-9397-08002B2CF9AE}" pid="11" name="Summary">
    <vt:lpwstr/>
  </property>
  <property fmtid="{D5CDD505-2E9C-101B-9397-08002B2CF9AE}" pid="12" name="xd_Signature">
    <vt:bool>false</vt:bool>
  </property>
  <property fmtid="{D5CDD505-2E9C-101B-9397-08002B2CF9AE}" pid="13" name="GUID">
    <vt:lpwstr>fe68cb8d-9b69-47fe-9589-10954a78d4b6</vt:lpwstr>
  </property>
  <property fmtid="{D5CDD505-2E9C-101B-9397-08002B2CF9AE}" pid="14" name="SharedWithUsers">
    <vt:lpwstr/>
  </property>
</Properties>
</file>