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300" r:id="rId29"/>
    <p:sldId id="282" r:id="rId30"/>
    <p:sldId id="286" r:id="rId31"/>
    <p:sldId id="287" r:id="rId32"/>
    <p:sldId id="288" r:id="rId33"/>
    <p:sldId id="296" r:id="rId34"/>
    <p:sldId id="299" r:id="rId35"/>
    <p:sldId id="301" r:id="rId36"/>
    <p:sldId id="302" r:id="rId37"/>
    <p:sldId id="30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89495D-DF35-42A8-AD02-82C80B370ABE}" v="125" dt="2025-04-21T22:48:45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on, Eyal L" userId="8b1667f7-6931-49c5-bd1c-41fa75a64d14" providerId="ADAL" clId="{8189495D-DF35-42A8-AD02-82C80B370ABE}"/>
    <pc:docChg chg="undo custSel addSld delSld modSld sldOrd">
      <pc:chgData name="Sharon, Eyal L" userId="8b1667f7-6931-49c5-bd1c-41fa75a64d14" providerId="ADAL" clId="{8189495D-DF35-42A8-AD02-82C80B370ABE}" dt="2025-04-21T22:48:58.810" v="2784" actId="478"/>
      <pc:docMkLst>
        <pc:docMk/>
      </pc:docMkLst>
      <pc:sldChg chg="addSp delSp modSp add del mod">
        <pc:chgData name="Sharon, Eyal L" userId="8b1667f7-6931-49c5-bd1c-41fa75a64d14" providerId="ADAL" clId="{8189495D-DF35-42A8-AD02-82C80B370ABE}" dt="2025-04-21T22:04:32.123" v="2208" actId="47"/>
        <pc:sldMkLst>
          <pc:docMk/>
          <pc:sldMk cId="211984019" sldId="275"/>
        </pc:sldMkLst>
        <pc:spChg chg="del">
          <ac:chgData name="Sharon, Eyal L" userId="8b1667f7-6931-49c5-bd1c-41fa75a64d14" providerId="ADAL" clId="{8189495D-DF35-42A8-AD02-82C80B370ABE}" dt="2025-04-21T20:57:42.785" v="1" actId="478"/>
          <ac:spMkLst>
            <pc:docMk/>
            <pc:sldMk cId="211984019" sldId="275"/>
            <ac:spMk id="2" creationId="{6F30D6AC-0D44-99AE-2CC1-F68E35F2BB0D}"/>
          </ac:spMkLst>
        </pc:spChg>
        <pc:spChg chg="del">
          <ac:chgData name="Sharon, Eyal L" userId="8b1667f7-6931-49c5-bd1c-41fa75a64d14" providerId="ADAL" clId="{8189495D-DF35-42A8-AD02-82C80B370ABE}" dt="2025-04-21T20:57:42.785" v="1" actId="478"/>
          <ac:spMkLst>
            <pc:docMk/>
            <pc:sldMk cId="211984019" sldId="275"/>
            <ac:spMk id="3" creationId="{D68A4569-5BFA-89C6-FA8F-4E519CC7D9A0}"/>
          </ac:spMkLst>
        </pc:spChg>
        <pc:spChg chg="add mod">
          <ac:chgData name="Sharon, Eyal L" userId="8b1667f7-6931-49c5-bd1c-41fa75a64d14" providerId="ADAL" clId="{8189495D-DF35-42A8-AD02-82C80B370ABE}" dt="2025-04-21T20:59:16.019" v="174" actId="20577"/>
          <ac:spMkLst>
            <pc:docMk/>
            <pc:sldMk cId="211984019" sldId="275"/>
            <ac:spMk id="5" creationId="{8BCA5CBA-8F4F-84FD-4B91-32726013D28D}"/>
          </ac:spMkLst>
        </pc:spChg>
        <pc:spChg chg="add del mod">
          <ac:chgData name="Sharon, Eyal L" userId="8b1667f7-6931-49c5-bd1c-41fa75a64d14" providerId="ADAL" clId="{8189495D-DF35-42A8-AD02-82C80B370ABE}" dt="2025-04-21T21:59:59.244" v="1868" actId="20577"/>
          <ac:spMkLst>
            <pc:docMk/>
            <pc:sldMk cId="211984019" sldId="275"/>
            <ac:spMk id="7" creationId="{AB711CCC-36BF-B265-7239-392246BB9DAB}"/>
          </ac:spMkLst>
        </pc:spChg>
        <pc:spChg chg="add mod">
          <ac:chgData name="Sharon, Eyal L" userId="8b1667f7-6931-49c5-bd1c-41fa75a64d14" providerId="ADAL" clId="{8189495D-DF35-42A8-AD02-82C80B370ABE}" dt="2025-04-21T21:07:50.994" v="919" actId="478"/>
          <ac:spMkLst>
            <pc:docMk/>
            <pc:sldMk cId="211984019" sldId="275"/>
            <ac:spMk id="8" creationId="{AA8461F4-6D83-49D6-7FF8-00E7FFC7DD50}"/>
          </ac:spMkLst>
        </pc:spChg>
        <pc:spChg chg="add del mod">
          <ac:chgData name="Sharon, Eyal L" userId="8b1667f7-6931-49c5-bd1c-41fa75a64d14" providerId="ADAL" clId="{8189495D-DF35-42A8-AD02-82C80B370ABE}" dt="2025-04-21T21:58:39.536" v="1788" actId="478"/>
          <ac:spMkLst>
            <pc:docMk/>
            <pc:sldMk cId="211984019" sldId="275"/>
            <ac:spMk id="10" creationId="{57D1E719-5B46-5517-6B61-413D42734A51}"/>
          </ac:spMkLst>
        </pc:spChg>
        <pc:spChg chg="add del mod">
          <ac:chgData name="Sharon, Eyal L" userId="8b1667f7-6931-49c5-bd1c-41fa75a64d14" providerId="ADAL" clId="{8189495D-DF35-42A8-AD02-82C80B370ABE}" dt="2025-04-21T21:58:39.536" v="1788" actId="478"/>
          <ac:spMkLst>
            <pc:docMk/>
            <pc:sldMk cId="211984019" sldId="275"/>
            <ac:spMk id="22" creationId="{1BF6F263-B317-BA25-900D-4D914E3305F3}"/>
          </ac:spMkLst>
        </pc:spChg>
        <pc:spChg chg="add del mod">
          <ac:chgData name="Sharon, Eyal L" userId="8b1667f7-6931-49c5-bd1c-41fa75a64d14" providerId="ADAL" clId="{8189495D-DF35-42A8-AD02-82C80B370ABE}" dt="2025-04-21T21:58:39.536" v="1788" actId="478"/>
          <ac:spMkLst>
            <pc:docMk/>
            <pc:sldMk cId="211984019" sldId="275"/>
            <ac:spMk id="23" creationId="{8EFD608D-2475-F18C-7C4E-C39E51AAC417}"/>
          </ac:spMkLst>
        </pc:spChg>
        <pc:spChg chg="add del mod">
          <ac:chgData name="Sharon, Eyal L" userId="8b1667f7-6931-49c5-bd1c-41fa75a64d14" providerId="ADAL" clId="{8189495D-DF35-42A8-AD02-82C80B370ABE}" dt="2025-04-21T21:58:39.536" v="1788" actId="478"/>
          <ac:spMkLst>
            <pc:docMk/>
            <pc:sldMk cId="211984019" sldId="275"/>
            <ac:spMk id="24" creationId="{1497E172-495D-057D-04DB-B1B36A44D40C}"/>
          </ac:spMkLst>
        </pc:spChg>
        <pc:spChg chg="add del mod">
          <ac:chgData name="Sharon, Eyal L" userId="8b1667f7-6931-49c5-bd1c-41fa75a64d14" providerId="ADAL" clId="{8189495D-DF35-42A8-AD02-82C80B370ABE}" dt="2025-04-21T21:58:25.526" v="1784" actId="478"/>
          <ac:spMkLst>
            <pc:docMk/>
            <pc:sldMk cId="211984019" sldId="275"/>
            <ac:spMk id="26" creationId="{BCC04F4B-9A1A-0289-A759-7AB9C7C53349}"/>
          </ac:spMkLst>
        </pc:spChg>
        <pc:picChg chg="add del mod">
          <ac:chgData name="Sharon, Eyal L" userId="8b1667f7-6931-49c5-bd1c-41fa75a64d14" providerId="ADAL" clId="{8189495D-DF35-42A8-AD02-82C80B370ABE}" dt="2025-04-21T21:08:40.083" v="942" actId="478"/>
          <ac:picMkLst>
            <pc:docMk/>
            <pc:sldMk cId="211984019" sldId="275"/>
            <ac:picMk id="9" creationId="{4E14D69D-1B12-F6C7-AD36-D15CD243CD98}"/>
          </ac:picMkLst>
        </pc:picChg>
        <pc:picChg chg="add del">
          <ac:chgData name="Sharon, Eyal L" userId="8b1667f7-6931-49c5-bd1c-41fa75a64d14" providerId="ADAL" clId="{8189495D-DF35-42A8-AD02-82C80B370ABE}" dt="2025-04-21T21:41:09.600" v="1069" actId="478"/>
          <ac:picMkLst>
            <pc:docMk/>
            <pc:sldMk cId="211984019" sldId="275"/>
            <ac:picMk id="12" creationId="{8601F452-96B6-17CD-5DDA-0B61D463C410}"/>
          </ac:picMkLst>
        </pc:picChg>
        <pc:picChg chg="del">
          <ac:chgData name="Sharon, Eyal L" userId="8b1667f7-6931-49c5-bd1c-41fa75a64d14" providerId="ADAL" clId="{8189495D-DF35-42A8-AD02-82C80B370ABE}" dt="2025-04-21T20:57:42.785" v="1" actId="478"/>
          <ac:picMkLst>
            <pc:docMk/>
            <pc:sldMk cId="211984019" sldId="275"/>
            <ac:picMk id="13" creationId="{E0A78FDC-2C32-3360-5FA8-B60279FAB382}"/>
          </ac:picMkLst>
        </pc:picChg>
        <pc:picChg chg="add del mod">
          <ac:chgData name="Sharon, Eyal L" userId="8b1667f7-6931-49c5-bd1c-41fa75a64d14" providerId="ADAL" clId="{8189495D-DF35-42A8-AD02-82C80B370ABE}" dt="2025-04-21T21:10:13.324" v="1068" actId="478"/>
          <ac:picMkLst>
            <pc:docMk/>
            <pc:sldMk cId="211984019" sldId="275"/>
            <ac:picMk id="15" creationId="{81CCF56D-096E-EF9E-7610-5FA737ADC355}"/>
          </ac:picMkLst>
        </pc:picChg>
        <pc:picChg chg="add del mod">
          <ac:chgData name="Sharon, Eyal L" userId="8b1667f7-6931-49c5-bd1c-41fa75a64d14" providerId="ADAL" clId="{8189495D-DF35-42A8-AD02-82C80B370ABE}" dt="2025-04-21T21:43:23.652" v="1098" actId="478"/>
          <ac:picMkLst>
            <pc:docMk/>
            <pc:sldMk cId="211984019" sldId="275"/>
            <ac:picMk id="17" creationId="{549C03AD-9805-AD6B-C9FB-5E159732C361}"/>
          </ac:picMkLst>
        </pc:picChg>
        <pc:picChg chg="add del mod">
          <ac:chgData name="Sharon, Eyal L" userId="8b1667f7-6931-49c5-bd1c-41fa75a64d14" providerId="ADAL" clId="{8189495D-DF35-42A8-AD02-82C80B370ABE}" dt="2025-04-21T21:43:38.139" v="1101" actId="478"/>
          <ac:picMkLst>
            <pc:docMk/>
            <pc:sldMk cId="211984019" sldId="275"/>
            <ac:picMk id="19" creationId="{E03D787A-90A8-93D8-ADB1-C3A30221D9FF}"/>
          </ac:picMkLst>
        </pc:picChg>
        <pc:picChg chg="add del mod">
          <ac:chgData name="Sharon, Eyal L" userId="8b1667f7-6931-49c5-bd1c-41fa75a64d14" providerId="ADAL" clId="{8189495D-DF35-42A8-AD02-82C80B370ABE}" dt="2025-04-21T21:58:36.260" v="1786" actId="478"/>
          <ac:picMkLst>
            <pc:docMk/>
            <pc:sldMk cId="211984019" sldId="275"/>
            <ac:picMk id="21" creationId="{1BDBDD89-D0EC-37D4-58F6-4D1F6EC23F30}"/>
          </ac:picMkLst>
        </pc:picChg>
        <pc:picChg chg="add mod">
          <ac:chgData name="Sharon, Eyal L" userId="8b1667f7-6931-49c5-bd1c-41fa75a64d14" providerId="ADAL" clId="{8189495D-DF35-42A8-AD02-82C80B370ABE}" dt="2025-04-21T21:07:44.223" v="909" actId="1076"/>
          <ac:picMkLst>
            <pc:docMk/>
            <pc:sldMk cId="211984019" sldId="275"/>
            <ac:picMk id="1026" creationId="{A3705A44-0CCD-9088-A248-71FE8122E6D2}"/>
          </ac:picMkLst>
        </pc:picChg>
        <pc:picChg chg="add del mod">
          <ac:chgData name="Sharon, Eyal L" userId="8b1667f7-6931-49c5-bd1c-41fa75a64d14" providerId="ADAL" clId="{8189495D-DF35-42A8-AD02-82C80B370ABE}" dt="2025-04-21T21:07:51.647" v="920" actId="478"/>
          <ac:picMkLst>
            <pc:docMk/>
            <pc:sldMk cId="211984019" sldId="275"/>
            <ac:picMk id="1028" creationId="{3702BAAD-946D-1A1D-108C-1BF359EFB2F6}"/>
          </ac:picMkLst>
        </pc:picChg>
        <pc:picChg chg="add del mod">
          <ac:chgData name="Sharon, Eyal L" userId="8b1667f7-6931-49c5-bd1c-41fa75a64d14" providerId="ADAL" clId="{8189495D-DF35-42A8-AD02-82C80B370ABE}" dt="2025-04-21T21:42:46.968" v="1097" actId="478"/>
          <ac:picMkLst>
            <pc:docMk/>
            <pc:sldMk cId="211984019" sldId="275"/>
            <ac:picMk id="1030" creationId="{5B16916B-23AB-32A5-A334-79C169B5FD0F}"/>
          </ac:picMkLst>
        </pc:picChg>
      </pc:sldChg>
      <pc:sldChg chg="delSp modSp add mod ord">
        <pc:chgData name="Sharon, Eyal L" userId="8b1667f7-6931-49c5-bd1c-41fa75a64d14" providerId="ADAL" clId="{8189495D-DF35-42A8-AD02-82C80B370ABE}" dt="2025-04-21T22:07:50.765" v="2276"/>
        <pc:sldMkLst>
          <pc:docMk/>
          <pc:sldMk cId="573360382" sldId="276"/>
        </pc:sldMkLst>
        <pc:spChg chg="mod">
          <ac:chgData name="Sharon, Eyal L" userId="8b1667f7-6931-49c5-bd1c-41fa75a64d14" providerId="ADAL" clId="{8189495D-DF35-42A8-AD02-82C80B370ABE}" dt="2025-04-21T22:07:12.016" v="2274" actId="20577"/>
          <ac:spMkLst>
            <pc:docMk/>
            <pc:sldMk cId="573360382" sldId="276"/>
            <ac:spMk id="7" creationId="{92380CCC-8B54-B46E-55E4-E4912F4A1781}"/>
          </ac:spMkLst>
        </pc:spChg>
        <pc:picChg chg="del">
          <ac:chgData name="Sharon, Eyal L" userId="8b1667f7-6931-49c5-bd1c-41fa75a64d14" providerId="ADAL" clId="{8189495D-DF35-42A8-AD02-82C80B370ABE}" dt="2025-04-21T21:08:14.652" v="928" actId="478"/>
          <ac:picMkLst>
            <pc:docMk/>
            <pc:sldMk cId="573360382" sldId="276"/>
            <ac:picMk id="1030" creationId="{6CD019E3-156A-3982-6AAA-F5B666DE2F64}"/>
          </ac:picMkLst>
        </pc:picChg>
      </pc:sldChg>
      <pc:sldChg chg="addSp delSp modSp add del mod">
        <pc:chgData name="Sharon, Eyal L" userId="8b1667f7-6931-49c5-bd1c-41fa75a64d14" providerId="ADAL" clId="{8189495D-DF35-42A8-AD02-82C80B370ABE}" dt="2025-04-21T22:12:15.432" v="2319" actId="47"/>
        <pc:sldMkLst>
          <pc:docMk/>
          <pc:sldMk cId="904833016" sldId="277"/>
        </pc:sldMkLst>
        <pc:spChg chg="add del mod">
          <ac:chgData name="Sharon, Eyal L" userId="8b1667f7-6931-49c5-bd1c-41fa75a64d14" providerId="ADAL" clId="{8189495D-DF35-42A8-AD02-82C80B370ABE}" dt="2025-04-21T22:05:05.042" v="2217" actId="478"/>
          <ac:spMkLst>
            <pc:docMk/>
            <pc:sldMk cId="904833016" sldId="277"/>
            <ac:spMk id="2" creationId="{FCB6629A-04B9-544A-CD51-D5F54B95A053}"/>
          </ac:spMkLst>
        </pc:spChg>
        <pc:spChg chg="add mod">
          <ac:chgData name="Sharon, Eyal L" userId="8b1667f7-6931-49c5-bd1c-41fa75a64d14" providerId="ADAL" clId="{8189495D-DF35-42A8-AD02-82C80B370ABE}" dt="2025-04-21T22:02:58.315" v="2012" actId="571"/>
          <ac:spMkLst>
            <pc:docMk/>
            <pc:sldMk cId="904833016" sldId="277"/>
            <ac:spMk id="3" creationId="{D3DE1C54-2A34-2647-52CA-47F3FF5440BB}"/>
          </ac:spMkLst>
        </pc:spChg>
        <pc:spChg chg="add mod">
          <ac:chgData name="Sharon, Eyal L" userId="8b1667f7-6931-49c5-bd1c-41fa75a64d14" providerId="ADAL" clId="{8189495D-DF35-42A8-AD02-82C80B370ABE}" dt="2025-04-21T22:05:40.825" v="2236" actId="1035"/>
          <ac:spMkLst>
            <pc:docMk/>
            <pc:sldMk cId="904833016" sldId="277"/>
            <ac:spMk id="4" creationId="{B1C021F7-26E1-D71D-FC3A-1519BF4EBC11}"/>
          </ac:spMkLst>
        </pc:spChg>
        <pc:spChg chg="mod">
          <ac:chgData name="Sharon, Eyal L" userId="8b1667f7-6931-49c5-bd1c-41fa75a64d14" providerId="ADAL" clId="{8189495D-DF35-42A8-AD02-82C80B370ABE}" dt="2025-04-21T22:03:39.235" v="2140" actId="20577"/>
          <ac:spMkLst>
            <pc:docMk/>
            <pc:sldMk cId="904833016" sldId="277"/>
            <ac:spMk id="7" creationId="{2936B1B1-A0EF-CA59-1068-B9FC1AAC27E1}"/>
          </ac:spMkLst>
        </pc:spChg>
        <pc:spChg chg="add del">
          <ac:chgData name="Sharon, Eyal L" userId="8b1667f7-6931-49c5-bd1c-41fa75a64d14" providerId="ADAL" clId="{8189495D-DF35-42A8-AD02-82C80B370ABE}" dt="2025-04-21T22:02:55.576" v="2009" actId="478"/>
          <ac:spMkLst>
            <pc:docMk/>
            <pc:sldMk cId="904833016" sldId="277"/>
            <ac:spMk id="10" creationId="{5E49E429-53E8-28D0-4C63-FD667DEC61CC}"/>
          </ac:spMkLst>
        </pc:spChg>
        <pc:spChg chg="add del mod">
          <ac:chgData name="Sharon, Eyal L" userId="8b1667f7-6931-49c5-bd1c-41fa75a64d14" providerId="ADAL" clId="{8189495D-DF35-42A8-AD02-82C80B370ABE}" dt="2025-04-21T22:05:55.287" v="2245" actId="1035"/>
          <ac:spMkLst>
            <pc:docMk/>
            <pc:sldMk cId="904833016" sldId="277"/>
            <ac:spMk id="22" creationId="{9F23AEBE-17A4-4EBA-6AD7-4FB87397864C}"/>
          </ac:spMkLst>
        </pc:spChg>
        <pc:spChg chg="add del">
          <ac:chgData name="Sharon, Eyal L" userId="8b1667f7-6931-49c5-bd1c-41fa75a64d14" providerId="ADAL" clId="{8189495D-DF35-42A8-AD02-82C80B370ABE}" dt="2025-04-21T22:02:56.165" v="2010" actId="478"/>
          <ac:spMkLst>
            <pc:docMk/>
            <pc:sldMk cId="904833016" sldId="277"/>
            <ac:spMk id="23" creationId="{E5AE254C-74A9-638A-7BEB-43E62A65CD9D}"/>
          </ac:spMkLst>
        </pc:spChg>
        <pc:spChg chg="mod">
          <ac:chgData name="Sharon, Eyal L" userId="8b1667f7-6931-49c5-bd1c-41fa75a64d14" providerId="ADAL" clId="{8189495D-DF35-42A8-AD02-82C80B370ABE}" dt="2025-04-21T22:05:19.952" v="2224" actId="20577"/>
          <ac:spMkLst>
            <pc:docMk/>
            <pc:sldMk cId="904833016" sldId="277"/>
            <ac:spMk id="24" creationId="{DCC41DFB-EA4B-94F3-D0EA-FD6FE76C34F8}"/>
          </ac:spMkLst>
        </pc:spChg>
        <pc:picChg chg="mod modCrop">
          <ac:chgData name="Sharon, Eyal L" userId="8b1667f7-6931-49c5-bd1c-41fa75a64d14" providerId="ADAL" clId="{8189495D-DF35-42A8-AD02-82C80B370ABE}" dt="2025-04-21T22:03:04.453" v="2041" actId="1038"/>
          <ac:picMkLst>
            <pc:docMk/>
            <pc:sldMk cId="904833016" sldId="277"/>
            <ac:picMk id="21" creationId="{0487D3DE-44FE-0B9C-EE99-E51D08FBD427}"/>
          </ac:picMkLst>
        </pc:picChg>
      </pc:sldChg>
      <pc:sldChg chg="addSp delSp modSp add del mod">
        <pc:chgData name="Sharon, Eyal L" userId="8b1667f7-6931-49c5-bd1c-41fa75a64d14" providerId="ADAL" clId="{8189495D-DF35-42A8-AD02-82C80B370ABE}" dt="2025-04-21T22:03:35.052" v="2139" actId="47"/>
        <pc:sldMkLst>
          <pc:docMk/>
          <pc:sldMk cId="2683920095" sldId="278"/>
        </pc:sldMkLst>
        <pc:spChg chg="mod">
          <ac:chgData name="Sharon, Eyal L" userId="8b1667f7-6931-49c5-bd1c-41fa75a64d14" providerId="ADAL" clId="{8189495D-DF35-42A8-AD02-82C80B370ABE}" dt="2025-04-21T22:01:28.897" v="1889" actId="20577"/>
          <ac:spMkLst>
            <pc:docMk/>
            <pc:sldMk cId="2683920095" sldId="278"/>
            <ac:spMk id="7" creationId="{22FDE3FD-8818-4B69-4D61-8BB6810E9B97}"/>
          </ac:spMkLst>
        </pc:spChg>
        <pc:spChg chg="del">
          <ac:chgData name="Sharon, Eyal L" userId="8b1667f7-6931-49c5-bd1c-41fa75a64d14" providerId="ADAL" clId="{8189495D-DF35-42A8-AD02-82C80B370ABE}" dt="2025-04-21T22:01:33.536" v="1890" actId="478"/>
          <ac:spMkLst>
            <pc:docMk/>
            <pc:sldMk cId="2683920095" sldId="278"/>
            <ac:spMk id="10" creationId="{1681BBF7-E11D-BE10-A2FC-DBA15B33E19F}"/>
          </ac:spMkLst>
        </pc:spChg>
        <pc:spChg chg="add del mod">
          <ac:chgData name="Sharon, Eyal L" userId="8b1667f7-6931-49c5-bd1c-41fa75a64d14" providerId="ADAL" clId="{8189495D-DF35-42A8-AD02-82C80B370ABE}" dt="2025-04-21T22:02:12.157" v="1949" actId="20577"/>
          <ac:spMkLst>
            <pc:docMk/>
            <pc:sldMk cId="2683920095" sldId="278"/>
            <ac:spMk id="23" creationId="{A568446B-406A-9BDC-9644-F7B8D4D9734C}"/>
          </ac:spMkLst>
        </pc:spChg>
      </pc:sldChg>
      <pc:sldChg chg="modSp add del mod">
        <pc:chgData name="Sharon, Eyal L" userId="8b1667f7-6931-49c5-bd1c-41fa75a64d14" providerId="ADAL" clId="{8189495D-DF35-42A8-AD02-82C80B370ABE}" dt="2025-04-21T21:58:17.698" v="1782" actId="47"/>
        <pc:sldMkLst>
          <pc:docMk/>
          <pc:sldMk cId="3237206489" sldId="278"/>
        </pc:sldMkLst>
        <pc:spChg chg="mod">
          <ac:chgData name="Sharon, Eyal L" userId="8b1667f7-6931-49c5-bd1c-41fa75a64d14" providerId="ADAL" clId="{8189495D-DF35-42A8-AD02-82C80B370ABE}" dt="2025-04-21T21:57:26.328" v="1780" actId="20577"/>
          <ac:spMkLst>
            <pc:docMk/>
            <pc:sldMk cId="3237206489" sldId="278"/>
            <ac:spMk id="7" creationId="{B4A62407-8BCB-4CED-A565-CA44F117CDB2}"/>
          </ac:spMkLst>
        </pc:spChg>
      </pc:sldChg>
      <pc:sldChg chg="addSp delSp modSp add del mod ord">
        <pc:chgData name="Sharon, Eyal L" userId="8b1667f7-6931-49c5-bd1c-41fa75a64d14" providerId="ADAL" clId="{8189495D-DF35-42A8-AD02-82C80B370ABE}" dt="2025-04-21T22:32:28.399" v="2619" actId="47"/>
        <pc:sldMkLst>
          <pc:docMk/>
          <pc:sldMk cId="1885492767" sldId="279"/>
        </pc:sldMkLst>
        <pc:spChg chg="add del">
          <ac:chgData name="Sharon, Eyal L" userId="8b1667f7-6931-49c5-bd1c-41fa75a64d14" providerId="ADAL" clId="{8189495D-DF35-42A8-AD02-82C80B370ABE}" dt="2025-04-21T22:08:55.042" v="2281" actId="478"/>
          <ac:spMkLst>
            <pc:docMk/>
            <pc:sldMk cId="1885492767" sldId="279"/>
            <ac:spMk id="2" creationId="{51748C03-793D-CCA6-75F5-22BC0EB31AFA}"/>
          </ac:spMkLst>
        </pc:spChg>
        <pc:spChg chg="add del mod">
          <ac:chgData name="Sharon, Eyal L" userId="8b1667f7-6931-49c5-bd1c-41fa75a64d14" providerId="ADAL" clId="{8189495D-DF35-42A8-AD02-82C80B370ABE}" dt="2025-04-21T22:03:50.452" v="2201" actId="478"/>
          <ac:spMkLst>
            <pc:docMk/>
            <pc:sldMk cId="1885492767" sldId="279"/>
            <ac:spMk id="3" creationId="{5237D6D2-52DB-90E6-B078-0DB093114E16}"/>
          </ac:spMkLst>
        </pc:spChg>
        <pc:spChg chg="add del">
          <ac:chgData name="Sharon, Eyal L" userId="8b1667f7-6931-49c5-bd1c-41fa75a64d14" providerId="ADAL" clId="{8189495D-DF35-42A8-AD02-82C80B370ABE}" dt="2025-04-21T22:08:55.042" v="2281" actId="478"/>
          <ac:spMkLst>
            <pc:docMk/>
            <pc:sldMk cId="1885492767" sldId="279"/>
            <ac:spMk id="5" creationId="{062DA761-5B2B-8830-5BAD-687E66DA29ED}"/>
          </ac:spMkLst>
        </pc:spChg>
        <pc:spChg chg="add del mod">
          <ac:chgData name="Sharon, Eyal L" userId="8b1667f7-6931-49c5-bd1c-41fa75a64d14" providerId="ADAL" clId="{8189495D-DF35-42A8-AD02-82C80B370ABE}" dt="2025-04-21T22:08:51.091" v="2280" actId="478"/>
          <ac:spMkLst>
            <pc:docMk/>
            <pc:sldMk cId="1885492767" sldId="279"/>
            <ac:spMk id="6" creationId="{9433304B-1987-8614-B895-43AA1DBF7F1B}"/>
          </ac:spMkLst>
        </pc:spChg>
        <pc:spChg chg="add del mod">
          <ac:chgData name="Sharon, Eyal L" userId="8b1667f7-6931-49c5-bd1c-41fa75a64d14" providerId="ADAL" clId="{8189495D-DF35-42A8-AD02-82C80B370ABE}" dt="2025-04-21T22:08:55.042" v="2281" actId="478"/>
          <ac:spMkLst>
            <pc:docMk/>
            <pc:sldMk cId="1885492767" sldId="279"/>
            <ac:spMk id="7" creationId="{AF9D9159-F5FA-8D49-D4E6-F88ABC2D6934}"/>
          </ac:spMkLst>
        </pc:spChg>
        <pc:spChg chg="add mod">
          <ac:chgData name="Sharon, Eyal L" userId="8b1667f7-6931-49c5-bd1c-41fa75a64d14" providerId="ADAL" clId="{8189495D-DF35-42A8-AD02-82C80B370ABE}" dt="2025-04-21T22:09:08.944" v="2310" actId="20577"/>
          <ac:spMkLst>
            <pc:docMk/>
            <pc:sldMk cId="1885492767" sldId="279"/>
            <ac:spMk id="9" creationId="{11EED6FC-78F8-F86F-943C-F484D0A3AD75}"/>
          </ac:spMkLst>
        </pc:spChg>
        <pc:spChg chg="add mod">
          <ac:chgData name="Sharon, Eyal L" userId="8b1667f7-6931-49c5-bd1c-41fa75a64d14" providerId="ADAL" clId="{8189495D-DF35-42A8-AD02-82C80B370ABE}" dt="2025-04-21T22:08:55.930" v="2282"/>
          <ac:spMkLst>
            <pc:docMk/>
            <pc:sldMk cId="1885492767" sldId="279"/>
            <ac:spMk id="10" creationId="{6D0B1528-691D-ACAC-688D-A14FD5760C30}"/>
          </ac:spMkLst>
        </pc:spChg>
        <pc:spChg chg="add mod">
          <ac:chgData name="Sharon, Eyal L" userId="8b1667f7-6931-49c5-bd1c-41fa75a64d14" providerId="ADAL" clId="{8189495D-DF35-42A8-AD02-82C80B370ABE}" dt="2025-04-21T22:32:13.177" v="2614"/>
          <ac:spMkLst>
            <pc:docMk/>
            <pc:sldMk cId="1885492767" sldId="279"/>
            <ac:spMk id="11" creationId="{15F02D24-538A-D16E-0F55-55F1EFB2F7D0}"/>
          </ac:spMkLst>
        </pc:spChg>
        <pc:spChg chg="add del">
          <ac:chgData name="Sharon, Eyal L" userId="8b1667f7-6931-49c5-bd1c-41fa75a64d14" providerId="ADAL" clId="{8189495D-DF35-42A8-AD02-82C80B370ABE}" dt="2025-04-21T22:08:55.042" v="2281" actId="478"/>
          <ac:spMkLst>
            <pc:docMk/>
            <pc:sldMk cId="1885492767" sldId="279"/>
            <ac:spMk id="22" creationId="{E47903D2-FB60-8A20-96E1-1F4B4B71D788}"/>
          </ac:spMkLst>
        </pc:spChg>
        <pc:spChg chg="add del mod">
          <ac:chgData name="Sharon, Eyal L" userId="8b1667f7-6931-49c5-bd1c-41fa75a64d14" providerId="ADAL" clId="{8189495D-DF35-42A8-AD02-82C80B370ABE}" dt="2025-04-21T22:08:55.042" v="2281" actId="478"/>
          <ac:spMkLst>
            <pc:docMk/>
            <pc:sldMk cId="1885492767" sldId="279"/>
            <ac:spMk id="24" creationId="{75D9DA85-E835-1AB2-C892-2B7A42F02A05}"/>
          </ac:spMkLst>
        </pc:spChg>
        <pc:picChg chg="add del">
          <ac:chgData name="Sharon, Eyal L" userId="8b1667f7-6931-49c5-bd1c-41fa75a64d14" providerId="ADAL" clId="{8189495D-DF35-42A8-AD02-82C80B370ABE}" dt="2025-04-21T22:08:55.042" v="2281" actId="478"/>
          <ac:picMkLst>
            <pc:docMk/>
            <pc:sldMk cId="1885492767" sldId="279"/>
            <ac:picMk id="21" creationId="{823C1B31-C2A0-EB74-044E-B65C3170FE51}"/>
          </ac:picMkLst>
        </pc:picChg>
      </pc:sldChg>
      <pc:sldChg chg="add del">
        <pc:chgData name="Sharon, Eyal L" userId="8b1667f7-6931-49c5-bd1c-41fa75a64d14" providerId="ADAL" clId="{8189495D-DF35-42A8-AD02-82C80B370ABE}" dt="2025-04-21T22:04:49.987" v="2210"/>
        <pc:sldMkLst>
          <pc:docMk/>
          <pc:sldMk cId="383626110" sldId="280"/>
        </pc:sldMkLst>
      </pc:sldChg>
      <pc:sldChg chg="addSp delSp modSp add del mod ord">
        <pc:chgData name="Sharon, Eyal L" userId="8b1667f7-6931-49c5-bd1c-41fa75a64d14" providerId="ADAL" clId="{8189495D-DF35-42A8-AD02-82C80B370ABE}" dt="2025-04-21T22:16:16.385" v="2385" actId="47"/>
        <pc:sldMkLst>
          <pc:docMk/>
          <pc:sldMk cId="2091292506" sldId="280"/>
        </pc:sldMkLst>
        <pc:spChg chg="del">
          <ac:chgData name="Sharon, Eyal L" userId="8b1667f7-6931-49c5-bd1c-41fa75a64d14" providerId="ADAL" clId="{8189495D-DF35-42A8-AD02-82C80B370ABE}" dt="2025-04-21T22:04:55.772" v="2214" actId="478"/>
          <ac:spMkLst>
            <pc:docMk/>
            <pc:sldMk cId="2091292506" sldId="280"/>
            <ac:spMk id="2" creationId="{7EBDC2C5-1BCF-5D16-29A6-289B4E38C960}"/>
          </ac:spMkLst>
        </pc:spChg>
        <pc:spChg chg="mod">
          <ac:chgData name="Sharon, Eyal L" userId="8b1667f7-6931-49c5-bd1c-41fa75a64d14" providerId="ADAL" clId="{8189495D-DF35-42A8-AD02-82C80B370ABE}" dt="2025-04-21T22:04:55.023" v="2213" actId="20577"/>
          <ac:spMkLst>
            <pc:docMk/>
            <pc:sldMk cId="2091292506" sldId="280"/>
            <ac:spMk id="5" creationId="{BBDF308B-2AC6-020D-65AA-70F540135CAD}"/>
          </ac:spMkLst>
        </pc:spChg>
        <pc:spChg chg="mod">
          <ac:chgData name="Sharon, Eyal L" userId="8b1667f7-6931-49c5-bd1c-41fa75a64d14" providerId="ADAL" clId="{8189495D-DF35-42A8-AD02-82C80B370ABE}" dt="2025-04-21T22:12:08.430" v="2317" actId="20577"/>
          <ac:spMkLst>
            <pc:docMk/>
            <pc:sldMk cId="2091292506" sldId="280"/>
            <ac:spMk id="24" creationId="{5DA6649D-4466-D9F9-CA46-D5EAE8B1EA5B}"/>
          </ac:spMkLst>
        </pc:spChg>
        <pc:picChg chg="add mod">
          <ac:chgData name="Sharon, Eyal L" userId="8b1667f7-6931-49c5-bd1c-41fa75a64d14" providerId="ADAL" clId="{8189495D-DF35-42A8-AD02-82C80B370ABE}" dt="2025-04-21T22:12:04.077" v="2313" actId="1076"/>
          <ac:picMkLst>
            <pc:docMk/>
            <pc:sldMk cId="2091292506" sldId="280"/>
            <ac:picMk id="4" creationId="{338EFED6-D006-94B5-B7A8-B81375C2C5AC}"/>
          </ac:picMkLst>
        </pc:picChg>
        <pc:picChg chg="del">
          <ac:chgData name="Sharon, Eyal L" userId="8b1667f7-6931-49c5-bd1c-41fa75a64d14" providerId="ADAL" clId="{8189495D-DF35-42A8-AD02-82C80B370ABE}" dt="2025-04-21T22:12:00.880" v="2311" actId="478"/>
          <ac:picMkLst>
            <pc:docMk/>
            <pc:sldMk cId="2091292506" sldId="280"/>
            <ac:picMk id="21" creationId="{EF9550C4-CBB2-5892-08EC-8728D1F3D125}"/>
          </ac:picMkLst>
        </pc:picChg>
      </pc:sldChg>
      <pc:sldChg chg="addSp delSp modSp add del mod">
        <pc:chgData name="Sharon, Eyal L" userId="8b1667f7-6931-49c5-bd1c-41fa75a64d14" providerId="ADAL" clId="{8189495D-DF35-42A8-AD02-82C80B370ABE}" dt="2025-04-21T22:32:01.457" v="2612" actId="47"/>
        <pc:sldMkLst>
          <pc:docMk/>
          <pc:sldMk cId="438787062" sldId="281"/>
        </pc:sldMkLst>
        <pc:spChg chg="del">
          <ac:chgData name="Sharon, Eyal L" userId="8b1667f7-6931-49c5-bd1c-41fa75a64d14" providerId="ADAL" clId="{8189495D-DF35-42A8-AD02-82C80B370ABE}" dt="2025-04-21T22:31:59.942" v="2611" actId="478"/>
          <ac:spMkLst>
            <pc:docMk/>
            <pc:sldMk cId="438787062" sldId="281"/>
            <ac:spMk id="2" creationId="{D5303E7D-16A7-0A9C-2DFB-E7D39866003B}"/>
          </ac:spMkLst>
        </pc:spChg>
        <pc:spChg chg="add mod">
          <ac:chgData name="Sharon, Eyal L" userId="8b1667f7-6931-49c5-bd1c-41fa75a64d14" providerId="ADAL" clId="{8189495D-DF35-42A8-AD02-82C80B370ABE}" dt="2025-04-21T22:31:11.546" v="2545"/>
          <ac:spMkLst>
            <pc:docMk/>
            <pc:sldMk cId="438787062" sldId="281"/>
            <ac:spMk id="4" creationId="{504E40C3-F451-8B07-A790-81B9C9163AF4}"/>
          </ac:spMkLst>
        </pc:spChg>
        <pc:spChg chg="add mod">
          <ac:chgData name="Sharon, Eyal L" userId="8b1667f7-6931-49c5-bd1c-41fa75a64d14" providerId="ADAL" clId="{8189495D-DF35-42A8-AD02-82C80B370ABE}" dt="2025-04-21T22:31:11.546" v="2545"/>
          <ac:spMkLst>
            <pc:docMk/>
            <pc:sldMk cId="438787062" sldId="281"/>
            <ac:spMk id="6" creationId="{1EBFF830-1FB8-6308-41AE-3FEB95BB612B}"/>
          </ac:spMkLst>
        </pc:spChg>
        <pc:spChg chg="mod">
          <ac:chgData name="Sharon, Eyal L" userId="8b1667f7-6931-49c5-bd1c-41fa75a64d14" providerId="ADAL" clId="{8189495D-DF35-42A8-AD02-82C80B370ABE}" dt="2025-04-21T22:31:21.776" v="2565" actId="113"/>
          <ac:spMkLst>
            <pc:docMk/>
            <pc:sldMk cId="438787062" sldId="281"/>
            <ac:spMk id="7" creationId="{C95335B5-AC26-71B0-014D-0B989A637D8E}"/>
          </ac:spMkLst>
        </pc:spChg>
        <pc:spChg chg="add mod">
          <ac:chgData name="Sharon, Eyal L" userId="8b1667f7-6931-49c5-bd1c-41fa75a64d14" providerId="ADAL" clId="{8189495D-DF35-42A8-AD02-82C80B370ABE}" dt="2025-04-21T22:31:21.060" v="2564" actId="1036"/>
          <ac:spMkLst>
            <pc:docMk/>
            <pc:sldMk cId="438787062" sldId="281"/>
            <ac:spMk id="9" creationId="{BCB240F7-E919-5527-8BEB-33A34403CC7B}"/>
          </ac:spMkLst>
        </pc:spChg>
        <pc:spChg chg="add mod">
          <ac:chgData name="Sharon, Eyal L" userId="8b1667f7-6931-49c5-bd1c-41fa75a64d14" providerId="ADAL" clId="{8189495D-DF35-42A8-AD02-82C80B370ABE}" dt="2025-04-21T22:31:21.060" v="2564" actId="1036"/>
          <ac:spMkLst>
            <pc:docMk/>
            <pc:sldMk cId="438787062" sldId="281"/>
            <ac:spMk id="10" creationId="{28D05D08-0D9C-D6E2-E0ED-9D290B6CAD0F}"/>
          </ac:spMkLst>
        </pc:spChg>
        <pc:spChg chg="add mod">
          <ac:chgData name="Sharon, Eyal L" userId="8b1667f7-6931-49c5-bd1c-41fa75a64d14" providerId="ADAL" clId="{8189495D-DF35-42A8-AD02-82C80B370ABE}" dt="2025-04-21T22:31:26.302" v="2571"/>
          <ac:spMkLst>
            <pc:docMk/>
            <pc:sldMk cId="438787062" sldId="281"/>
            <ac:spMk id="12" creationId="{45761121-827F-CA28-A9C0-BE80BB3C6D31}"/>
          </ac:spMkLst>
        </pc:spChg>
        <pc:spChg chg="add mod">
          <ac:chgData name="Sharon, Eyal L" userId="8b1667f7-6931-49c5-bd1c-41fa75a64d14" providerId="ADAL" clId="{8189495D-DF35-42A8-AD02-82C80B370ABE}" dt="2025-04-21T22:31:26.302" v="2571"/>
          <ac:spMkLst>
            <pc:docMk/>
            <pc:sldMk cId="438787062" sldId="281"/>
            <ac:spMk id="13" creationId="{20BD7092-F7D0-66D2-31D1-F09F1B3FD112}"/>
          </ac:spMkLst>
        </pc:spChg>
        <pc:spChg chg="add del mod">
          <ac:chgData name="Sharon, Eyal L" userId="8b1667f7-6931-49c5-bd1c-41fa75a64d14" providerId="ADAL" clId="{8189495D-DF35-42A8-AD02-82C80B370ABE}" dt="2025-04-21T22:31:24.414" v="2569" actId="478"/>
          <ac:spMkLst>
            <pc:docMk/>
            <pc:sldMk cId="438787062" sldId="281"/>
            <ac:spMk id="22" creationId="{6149B55C-D9A1-CC80-E21B-379EA0199446}"/>
          </ac:spMkLst>
        </pc:spChg>
        <pc:spChg chg="add del">
          <ac:chgData name="Sharon, Eyal L" userId="8b1667f7-6931-49c5-bd1c-41fa75a64d14" providerId="ADAL" clId="{8189495D-DF35-42A8-AD02-82C80B370ABE}" dt="2025-04-21T22:31:25.840" v="2570" actId="478"/>
          <ac:spMkLst>
            <pc:docMk/>
            <pc:sldMk cId="438787062" sldId="281"/>
            <ac:spMk id="24" creationId="{CA36354B-AF2D-E04B-7871-3BD1BA36EEC1}"/>
          </ac:spMkLst>
        </pc:spChg>
        <pc:picChg chg="add mod">
          <ac:chgData name="Sharon, Eyal L" userId="8b1667f7-6931-49c5-bd1c-41fa75a64d14" providerId="ADAL" clId="{8189495D-DF35-42A8-AD02-82C80B370ABE}" dt="2025-04-21T22:31:06.396" v="2544"/>
          <ac:picMkLst>
            <pc:docMk/>
            <pc:sldMk cId="438787062" sldId="281"/>
            <ac:picMk id="3" creationId="{C43D8526-2600-58FA-C196-550CEF610EFC}"/>
          </ac:picMkLst>
        </pc:picChg>
        <pc:picChg chg="add mod">
          <ac:chgData name="Sharon, Eyal L" userId="8b1667f7-6931-49c5-bd1c-41fa75a64d14" providerId="ADAL" clId="{8189495D-DF35-42A8-AD02-82C80B370ABE}" dt="2025-04-21T22:31:11.546" v="2545"/>
          <ac:picMkLst>
            <pc:docMk/>
            <pc:sldMk cId="438787062" sldId="281"/>
            <ac:picMk id="8" creationId="{18D9FC32-B4C9-5848-DB5E-3CDF6E48FE05}"/>
          </ac:picMkLst>
        </pc:picChg>
        <pc:picChg chg="add mod">
          <ac:chgData name="Sharon, Eyal L" userId="8b1667f7-6931-49c5-bd1c-41fa75a64d14" providerId="ADAL" clId="{8189495D-DF35-42A8-AD02-82C80B370ABE}" dt="2025-04-21T22:31:21.060" v="2564" actId="1036"/>
          <ac:picMkLst>
            <pc:docMk/>
            <pc:sldMk cId="438787062" sldId="281"/>
            <ac:picMk id="11" creationId="{92CBDC8B-0BCF-78D1-952F-2A2CFFC00AD2}"/>
          </ac:picMkLst>
        </pc:picChg>
        <pc:picChg chg="add mod">
          <ac:chgData name="Sharon, Eyal L" userId="8b1667f7-6931-49c5-bd1c-41fa75a64d14" providerId="ADAL" clId="{8189495D-DF35-42A8-AD02-82C80B370ABE}" dt="2025-04-21T22:31:26.302" v="2571"/>
          <ac:picMkLst>
            <pc:docMk/>
            <pc:sldMk cId="438787062" sldId="281"/>
            <ac:picMk id="14" creationId="{46D48236-8F98-A237-FCF5-F82A4A391F47}"/>
          </ac:picMkLst>
        </pc:picChg>
        <pc:picChg chg="add del">
          <ac:chgData name="Sharon, Eyal L" userId="8b1667f7-6931-49c5-bd1c-41fa75a64d14" providerId="ADAL" clId="{8189495D-DF35-42A8-AD02-82C80B370ABE}" dt="2025-04-21T22:31:24.414" v="2569" actId="478"/>
          <ac:picMkLst>
            <pc:docMk/>
            <pc:sldMk cId="438787062" sldId="281"/>
            <ac:picMk id="21" creationId="{1B13BACD-DD70-91AA-9232-CF1EC3FB7686}"/>
          </ac:picMkLst>
        </pc:picChg>
      </pc:sldChg>
      <pc:sldChg chg="add del">
        <pc:chgData name="Sharon, Eyal L" userId="8b1667f7-6931-49c5-bd1c-41fa75a64d14" providerId="ADAL" clId="{8189495D-DF35-42A8-AD02-82C80B370ABE}" dt="2025-04-21T22:05:20.929" v="2226"/>
        <pc:sldMkLst>
          <pc:docMk/>
          <pc:sldMk cId="3172460379" sldId="281"/>
        </pc:sldMkLst>
      </pc:sldChg>
      <pc:sldChg chg="addSp delSp modSp add mod">
        <pc:chgData name="Sharon, Eyal L" userId="8b1667f7-6931-49c5-bd1c-41fa75a64d14" providerId="ADAL" clId="{8189495D-DF35-42A8-AD02-82C80B370ABE}" dt="2025-04-21T22:31:40.982" v="2607" actId="1035"/>
        <pc:sldMkLst>
          <pc:docMk/>
          <pc:sldMk cId="3260098497" sldId="282"/>
        </pc:sldMkLst>
        <pc:spChg chg="mod">
          <ac:chgData name="Sharon, Eyal L" userId="8b1667f7-6931-49c5-bd1c-41fa75a64d14" providerId="ADAL" clId="{8189495D-DF35-42A8-AD02-82C80B370ABE}" dt="2025-04-21T22:31:38.453" v="2591" actId="1036"/>
          <ac:spMkLst>
            <pc:docMk/>
            <pc:sldMk cId="3260098497" sldId="282"/>
            <ac:spMk id="22" creationId="{0CB4506C-2577-083B-C97D-E1EDFCF94B7A}"/>
          </ac:spMkLst>
        </pc:spChg>
        <pc:spChg chg="mod">
          <ac:chgData name="Sharon, Eyal L" userId="8b1667f7-6931-49c5-bd1c-41fa75a64d14" providerId="ADAL" clId="{8189495D-DF35-42A8-AD02-82C80B370ABE}" dt="2025-04-21T22:31:40.982" v="2607" actId="1035"/>
          <ac:spMkLst>
            <pc:docMk/>
            <pc:sldMk cId="3260098497" sldId="282"/>
            <ac:spMk id="24" creationId="{4FD19B72-CAC5-D5FB-7E36-4FA62319A4CA}"/>
          </ac:spMkLst>
        </pc:spChg>
        <pc:picChg chg="add del mod">
          <ac:chgData name="Sharon, Eyal L" userId="8b1667f7-6931-49c5-bd1c-41fa75a64d14" providerId="ADAL" clId="{8189495D-DF35-42A8-AD02-82C80B370ABE}" dt="2025-04-21T22:16:28.548" v="2386" actId="478"/>
          <ac:picMkLst>
            <pc:docMk/>
            <pc:sldMk cId="3260098497" sldId="282"/>
            <ac:picMk id="3" creationId="{A2D53482-8940-18AE-0B97-CC3A02096414}"/>
          </ac:picMkLst>
        </pc:picChg>
        <pc:picChg chg="del">
          <ac:chgData name="Sharon, Eyal L" userId="8b1667f7-6931-49c5-bd1c-41fa75a64d14" providerId="ADAL" clId="{8189495D-DF35-42A8-AD02-82C80B370ABE}" dt="2025-04-21T22:13:51.133" v="2323" actId="478"/>
          <ac:picMkLst>
            <pc:docMk/>
            <pc:sldMk cId="3260098497" sldId="282"/>
            <ac:picMk id="4" creationId="{EDCF019F-6DFB-8030-50B5-802F67718097}"/>
          </ac:picMkLst>
        </pc:picChg>
        <pc:picChg chg="add del mod">
          <ac:chgData name="Sharon, Eyal L" userId="8b1667f7-6931-49c5-bd1c-41fa75a64d14" providerId="ADAL" clId="{8189495D-DF35-42A8-AD02-82C80B370ABE}" dt="2025-04-21T22:14:41.556" v="2329" actId="478"/>
          <ac:picMkLst>
            <pc:docMk/>
            <pc:sldMk cId="3260098497" sldId="282"/>
            <ac:picMk id="8" creationId="{3E3F1536-C1C2-F712-7B90-F41504B52B3E}"/>
          </ac:picMkLst>
        </pc:picChg>
        <pc:picChg chg="add del mod modCrop">
          <ac:chgData name="Sharon, Eyal L" userId="8b1667f7-6931-49c5-bd1c-41fa75a64d14" providerId="ADAL" clId="{8189495D-DF35-42A8-AD02-82C80B370ABE}" dt="2025-04-21T22:27:13.779" v="2426" actId="478"/>
          <ac:picMkLst>
            <pc:docMk/>
            <pc:sldMk cId="3260098497" sldId="282"/>
            <ac:picMk id="10" creationId="{40DC78BC-334B-C7B2-2545-F49550318B1B}"/>
          </ac:picMkLst>
        </pc:picChg>
        <pc:picChg chg="add del mod">
          <ac:chgData name="Sharon, Eyal L" userId="8b1667f7-6931-49c5-bd1c-41fa75a64d14" providerId="ADAL" clId="{8189495D-DF35-42A8-AD02-82C80B370ABE}" dt="2025-04-21T22:29:22.614" v="2476" actId="478"/>
          <ac:picMkLst>
            <pc:docMk/>
            <pc:sldMk cId="3260098497" sldId="282"/>
            <ac:picMk id="12" creationId="{9C1E574C-7CB2-68DD-56E0-ADD6D032ACA3}"/>
          </ac:picMkLst>
        </pc:picChg>
        <pc:picChg chg="add mod">
          <ac:chgData name="Sharon, Eyal L" userId="8b1667f7-6931-49c5-bd1c-41fa75a64d14" providerId="ADAL" clId="{8189495D-DF35-42A8-AD02-82C80B370ABE}" dt="2025-04-21T22:31:38.453" v="2591" actId="1036"/>
          <ac:picMkLst>
            <pc:docMk/>
            <pc:sldMk cId="3260098497" sldId="282"/>
            <ac:picMk id="14" creationId="{663C727A-D8E8-6152-6CB7-BE1BD8C740DD}"/>
          </ac:picMkLst>
        </pc:picChg>
      </pc:sldChg>
      <pc:sldChg chg="addSp delSp modSp add del mod">
        <pc:chgData name="Sharon, Eyal L" userId="8b1667f7-6931-49c5-bd1c-41fa75a64d14" providerId="ADAL" clId="{8189495D-DF35-42A8-AD02-82C80B370ABE}" dt="2025-04-21T22:30:49.039" v="2538" actId="47"/>
        <pc:sldMkLst>
          <pc:docMk/>
          <pc:sldMk cId="626688228" sldId="283"/>
        </pc:sldMkLst>
        <pc:spChg chg="mod">
          <ac:chgData name="Sharon, Eyal L" userId="8b1667f7-6931-49c5-bd1c-41fa75a64d14" providerId="ADAL" clId="{8189495D-DF35-42A8-AD02-82C80B370ABE}" dt="2025-04-21T22:19:28.247" v="2417" actId="20577"/>
          <ac:spMkLst>
            <pc:docMk/>
            <pc:sldMk cId="626688228" sldId="283"/>
            <ac:spMk id="24" creationId="{B6BECE8C-EF3E-C20F-89D9-56C0D6AE3B02}"/>
          </ac:spMkLst>
        </pc:spChg>
        <pc:picChg chg="del">
          <ac:chgData name="Sharon, Eyal L" userId="8b1667f7-6931-49c5-bd1c-41fa75a64d14" providerId="ADAL" clId="{8189495D-DF35-42A8-AD02-82C80B370ABE}" dt="2025-04-21T22:22:05.021" v="2423" actId="478"/>
          <ac:picMkLst>
            <pc:docMk/>
            <pc:sldMk cId="626688228" sldId="283"/>
            <ac:picMk id="3" creationId="{EB654596-248F-1982-3780-7CB07A31BBBA}"/>
          </ac:picMkLst>
        </pc:picChg>
        <pc:picChg chg="add del mod">
          <ac:chgData name="Sharon, Eyal L" userId="8b1667f7-6931-49c5-bd1c-41fa75a64d14" providerId="ADAL" clId="{8189495D-DF35-42A8-AD02-82C80B370ABE}" dt="2025-04-21T22:22:03.932" v="2422" actId="22"/>
          <ac:picMkLst>
            <pc:docMk/>
            <pc:sldMk cId="626688228" sldId="283"/>
            <ac:picMk id="4" creationId="{A18822E1-C915-9A04-40F9-B8EDFED50648}"/>
          </ac:picMkLst>
        </pc:picChg>
        <pc:picChg chg="add mod">
          <ac:chgData name="Sharon, Eyal L" userId="8b1667f7-6931-49c5-bd1c-41fa75a64d14" providerId="ADAL" clId="{8189495D-DF35-42A8-AD02-82C80B370ABE}" dt="2025-04-21T22:29:05.271" v="2474" actId="1036"/>
          <ac:picMkLst>
            <pc:docMk/>
            <pc:sldMk cId="626688228" sldId="283"/>
            <ac:picMk id="8" creationId="{1F4E6D9E-14B7-DAB1-A849-BAAD28D4E46B}"/>
          </ac:picMkLst>
        </pc:picChg>
        <pc:picChg chg="del">
          <ac:chgData name="Sharon, Eyal L" userId="8b1667f7-6931-49c5-bd1c-41fa75a64d14" providerId="ADAL" clId="{8189495D-DF35-42A8-AD02-82C80B370ABE}" dt="2025-04-21T22:22:01.667" v="2418" actId="478"/>
          <ac:picMkLst>
            <pc:docMk/>
            <pc:sldMk cId="626688228" sldId="283"/>
            <ac:picMk id="10" creationId="{75C865EF-7C9A-5595-298F-5757DADDD960}"/>
          </ac:picMkLst>
        </pc:picChg>
      </pc:sldChg>
      <pc:sldChg chg="add del">
        <pc:chgData name="Sharon, Eyal L" userId="8b1667f7-6931-49c5-bd1c-41fa75a64d14" providerId="ADAL" clId="{8189495D-DF35-42A8-AD02-82C80B370ABE}" dt="2025-04-21T22:30:06.430" v="2530" actId="47"/>
        <pc:sldMkLst>
          <pc:docMk/>
          <pc:sldMk cId="1287002958" sldId="284"/>
        </pc:sldMkLst>
      </pc:sldChg>
      <pc:sldChg chg="addSp delSp modSp add del mod">
        <pc:chgData name="Sharon, Eyal L" userId="8b1667f7-6931-49c5-bd1c-41fa75a64d14" providerId="ADAL" clId="{8189495D-DF35-42A8-AD02-82C80B370ABE}" dt="2025-04-21T22:32:08.789" v="2613" actId="47"/>
        <pc:sldMkLst>
          <pc:docMk/>
          <pc:sldMk cId="891781811" sldId="285"/>
        </pc:sldMkLst>
        <pc:spChg chg="mod">
          <ac:chgData name="Sharon, Eyal L" userId="8b1667f7-6931-49c5-bd1c-41fa75a64d14" providerId="ADAL" clId="{8189495D-DF35-42A8-AD02-82C80B370ABE}" dt="2025-04-21T22:30:35.576" v="2535"/>
          <ac:spMkLst>
            <pc:docMk/>
            <pc:sldMk cId="891781811" sldId="285"/>
            <ac:spMk id="24" creationId="{C5A993B4-F021-3DCE-A6C3-3A38A8D20144}"/>
          </ac:spMkLst>
        </pc:spChg>
        <pc:picChg chg="add del mod">
          <ac:chgData name="Sharon, Eyal L" userId="8b1667f7-6931-49c5-bd1c-41fa75a64d14" providerId="ADAL" clId="{8189495D-DF35-42A8-AD02-82C80B370ABE}" dt="2025-04-21T22:30:59.104" v="2541" actId="478"/>
          <ac:picMkLst>
            <pc:docMk/>
            <pc:sldMk cId="891781811" sldId="285"/>
            <ac:picMk id="2" creationId="{B61C7494-36B3-329F-EAB3-4C882351D3E6}"/>
          </ac:picMkLst>
        </pc:picChg>
      </pc:sldChg>
      <pc:sldChg chg="modSp add mod">
        <pc:chgData name="Sharon, Eyal L" userId="8b1667f7-6931-49c5-bd1c-41fa75a64d14" providerId="ADAL" clId="{8189495D-DF35-42A8-AD02-82C80B370ABE}" dt="2025-04-21T22:31:52.422" v="2610"/>
        <pc:sldMkLst>
          <pc:docMk/>
          <pc:sldMk cId="1074004299" sldId="286"/>
        </pc:sldMkLst>
        <pc:spChg chg="mod">
          <ac:chgData name="Sharon, Eyal L" userId="8b1667f7-6931-49c5-bd1c-41fa75a64d14" providerId="ADAL" clId="{8189495D-DF35-42A8-AD02-82C80B370ABE}" dt="2025-04-21T22:31:52.422" v="2610"/>
          <ac:spMkLst>
            <pc:docMk/>
            <pc:sldMk cId="1074004299" sldId="286"/>
            <ac:spMk id="7" creationId="{38C0E962-E057-E621-8DD4-33D72FFA85B6}"/>
          </ac:spMkLst>
        </pc:spChg>
      </pc:sldChg>
      <pc:sldChg chg="addSp delSp modSp add mod">
        <pc:chgData name="Sharon, Eyal L" userId="8b1667f7-6931-49c5-bd1c-41fa75a64d14" providerId="ADAL" clId="{8189495D-DF35-42A8-AD02-82C80B370ABE}" dt="2025-04-21T22:48:58.810" v="2784" actId="478"/>
        <pc:sldMkLst>
          <pc:docMk/>
          <pc:sldMk cId="1043581617" sldId="287"/>
        </pc:sldMkLst>
        <pc:spChg chg="add mod">
          <ac:chgData name="Sharon, Eyal L" userId="8b1667f7-6931-49c5-bd1c-41fa75a64d14" providerId="ADAL" clId="{8189495D-DF35-42A8-AD02-82C80B370ABE}" dt="2025-04-21T22:44:23.745" v="2746" actId="20577"/>
          <ac:spMkLst>
            <pc:docMk/>
            <pc:sldMk cId="1043581617" sldId="287"/>
            <ac:spMk id="2" creationId="{158F9E36-2795-7E5C-20A5-7FA7712105BB}"/>
          </ac:spMkLst>
        </pc:spChg>
        <pc:spChg chg="mod">
          <ac:chgData name="Sharon, Eyal L" userId="8b1667f7-6931-49c5-bd1c-41fa75a64d14" providerId="ADAL" clId="{8189495D-DF35-42A8-AD02-82C80B370ABE}" dt="2025-04-21T22:34:04.465" v="2646" actId="20577"/>
          <ac:spMkLst>
            <pc:docMk/>
            <pc:sldMk cId="1043581617" sldId="287"/>
            <ac:spMk id="7" creationId="{50E9C155-10B0-4AA3-C6C8-E8ECDF09E454}"/>
          </ac:spMkLst>
        </pc:spChg>
        <pc:spChg chg="add mod">
          <ac:chgData name="Sharon, Eyal L" userId="8b1667f7-6931-49c5-bd1c-41fa75a64d14" providerId="ADAL" clId="{8189495D-DF35-42A8-AD02-82C80B370ABE}" dt="2025-04-21T22:34:13.033" v="2648"/>
          <ac:spMkLst>
            <pc:docMk/>
            <pc:sldMk cId="1043581617" sldId="287"/>
            <ac:spMk id="9" creationId="{3945FADA-7AE5-D248-9EAB-31D9A8A94E92}"/>
          </ac:spMkLst>
        </pc:spChg>
        <pc:spChg chg="add del mod">
          <ac:chgData name="Sharon, Eyal L" userId="8b1667f7-6931-49c5-bd1c-41fa75a64d14" providerId="ADAL" clId="{8189495D-DF35-42A8-AD02-82C80B370ABE}" dt="2025-04-21T22:44:57.117" v="2750" actId="478"/>
          <ac:spMkLst>
            <pc:docMk/>
            <pc:sldMk cId="1043581617" sldId="287"/>
            <ac:spMk id="10" creationId="{9B4343BD-8841-6B39-76AC-052B7BFD5C3C}"/>
          </ac:spMkLst>
        </pc:spChg>
        <pc:spChg chg="add del mod">
          <ac:chgData name="Sharon, Eyal L" userId="8b1667f7-6931-49c5-bd1c-41fa75a64d14" providerId="ADAL" clId="{8189495D-DF35-42A8-AD02-82C80B370ABE}" dt="2025-04-21T22:48:58.810" v="2784" actId="478"/>
          <ac:spMkLst>
            <pc:docMk/>
            <pc:sldMk cId="1043581617" sldId="287"/>
            <ac:spMk id="20" creationId="{D7CAE477-E9FA-676B-6078-D5A93F1ADCAD}"/>
          </ac:spMkLst>
        </pc:spChg>
        <pc:picChg chg="add del mod">
          <ac:chgData name="Sharon, Eyal L" userId="8b1667f7-6931-49c5-bd1c-41fa75a64d14" providerId="ADAL" clId="{8189495D-DF35-42A8-AD02-82C80B370ABE}" dt="2025-04-21T22:44:52.661" v="2748" actId="478"/>
          <ac:picMkLst>
            <pc:docMk/>
            <pc:sldMk cId="1043581617" sldId="287"/>
            <ac:picMk id="4" creationId="{B86AA627-451A-95F2-E6A0-C9F0E348E496}"/>
          </ac:picMkLst>
        </pc:picChg>
        <pc:cxnChg chg="add del mod">
          <ac:chgData name="Sharon, Eyal L" userId="8b1667f7-6931-49c5-bd1c-41fa75a64d14" providerId="ADAL" clId="{8189495D-DF35-42A8-AD02-82C80B370ABE}" dt="2025-04-21T22:44:57.964" v="2751" actId="478"/>
          <ac:cxnSpMkLst>
            <pc:docMk/>
            <pc:sldMk cId="1043581617" sldId="287"/>
            <ac:cxnSpMk id="8" creationId="{512CA7D1-75C4-99BE-09AC-6D3FE383E6BD}"/>
          </ac:cxnSpMkLst>
        </pc:cxnChg>
        <pc:cxnChg chg="add del mod">
          <ac:chgData name="Sharon, Eyal L" userId="8b1667f7-6931-49c5-bd1c-41fa75a64d14" providerId="ADAL" clId="{8189495D-DF35-42A8-AD02-82C80B370ABE}" dt="2025-04-21T22:48:04.008" v="2753" actId="478"/>
          <ac:cxnSpMkLst>
            <pc:docMk/>
            <pc:sldMk cId="1043581617" sldId="287"/>
            <ac:cxnSpMk id="11" creationId="{C93C0746-96A2-2D80-C414-5A1ADFFD5EBE}"/>
          </ac:cxnSpMkLst>
        </pc:cxnChg>
      </pc:sldChg>
      <pc:sldChg chg="add del">
        <pc:chgData name="Sharon, Eyal L" userId="8b1667f7-6931-49c5-bd1c-41fa75a64d14" providerId="ADAL" clId="{8189495D-DF35-42A8-AD02-82C80B370ABE}" dt="2025-04-21T22:32:17.904" v="2617"/>
        <pc:sldMkLst>
          <pc:docMk/>
          <pc:sldMk cId="56920096" sldId="288"/>
        </pc:sldMkLst>
      </pc:sldChg>
      <pc:sldChg chg="addSp delSp modSp add mod">
        <pc:chgData name="Sharon, Eyal L" userId="8b1667f7-6931-49c5-bd1c-41fa75a64d14" providerId="ADAL" clId="{8189495D-DF35-42A8-AD02-82C80B370ABE}" dt="2025-04-21T22:48:52.015" v="2783" actId="14100"/>
        <pc:sldMkLst>
          <pc:docMk/>
          <pc:sldMk cId="2852832827" sldId="288"/>
        </pc:sldMkLst>
        <pc:spChg chg="add mod">
          <ac:chgData name="Sharon, Eyal L" userId="8b1667f7-6931-49c5-bd1c-41fa75a64d14" providerId="ADAL" clId="{8189495D-DF35-42A8-AD02-82C80B370ABE}" dt="2025-04-21T22:48:45.371" v="2759"/>
          <ac:spMkLst>
            <pc:docMk/>
            <pc:sldMk cId="2852832827" sldId="288"/>
            <ac:spMk id="3" creationId="{5C062A2E-FCFD-62FE-5D6F-F55854C99A56}"/>
          </ac:spMkLst>
        </pc:spChg>
        <pc:cxnChg chg="mod">
          <ac:chgData name="Sharon, Eyal L" userId="8b1667f7-6931-49c5-bd1c-41fa75a64d14" providerId="ADAL" clId="{8189495D-DF35-42A8-AD02-82C80B370ABE}" dt="2025-04-21T22:48:52.015" v="2783" actId="14100"/>
          <ac:cxnSpMkLst>
            <pc:docMk/>
            <pc:sldMk cId="2852832827" sldId="288"/>
            <ac:cxnSpMk id="8" creationId="{5B4DA97B-321D-811A-9A21-C1BE6AA41CAB}"/>
          </ac:cxnSpMkLst>
        </pc:cxnChg>
        <pc:cxnChg chg="del">
          <ac:chgData name="Sharon, Eyal L" userId="8b1667f7-6931-49c5-bd1c-41fa75a64d14" providerId="ADAL" clId="{8189495D-DF35-42A8-AD02-82C80B370ABE}" dt="2025-04-21T22:48:01.578" v="2752" actId="478"/>
          <ac:cxnSpMkLst>
            <pc:docMk/>
            <pc:sldMk cId="2852832827" sldId="288"/>
            <ac:cxnSpMk id="11" creationId="{242C6259-EDFF-3668-F565-C702E1E64CE6}"/>
          </ac:cxnSpMkLst>
        </pc:cxnChg>
      </pc:sldChg>
      <pc:sldChg chg="add del">
        <pc:chgData name="Sharon, Eyal L" userId="8b1667f7-6931-49c5-bd1c-41fa75a64d14" providerId="ADAL" clId="{8189495D-DF35-42A8-AD02-82C80B370ABE}" dt="2025-04-21T22:48:41.240" v="2758"/>
        <pc:sldMkLst>
          <pc:docMk/>
          <pc:sldMk cId="1256990224" sldId="28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2:24:48.1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0 355,'104'-2,"115"5,-141 12,7 0,19 2,-76-11,0-1,35 1,592-5,-312-3,-303-1,1-1,0-3,68-19,-17 3,-39 9,-32 9,-1 0,1 0,23 0,62-11,-77 10,60-4,-53 9,0-1,66-14,-70 11,0 1,61 0,-60 4,0-2,53-8,88-30,68-6,-162 32,-53 8,0 1,33-1,-17 5,-6 2,0-3,-1-1,50-11,-61 10,-1 0,40 0,-40 3,0-1,46-9,148-28,-104 22,-3 2,-27 4,-58 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2:24:50.1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4214 2,'-24'0,"-22"-1,1 2,-1 2,-64 13,58-4,-108 22,95-20,43-9,-1 0,-29 2,14-3,-50 11,22-2,-4 1,44-8,0-1,-45 3,32-5,-51 10,51-6,-51 2,56-9,0 3,0 0,-38 10,47-8,0-2,-37 1,38-3,0 1,-47 9,33-3,-55 5,-26 5,92-13,-1-2,0-1,-33-1,35-1,0 0,1 2,-51 10,42-5,-1-2,0-1,1-2,-54-3,-51 4,60 12,60-10,-1-1,-25 3,-387-4,222-6,172 5,-69 13,69-8,-67 2,-58-12,-125 6,283-3,-1 1,0-1,1 1,-1 1,1-1,0 1,-1 0,1 0,0 0,-5 4,10-6,0 0,0 1,0-1,-1 0,1 1,0-1,0 0,0 0,0 1,0-1,0 0,0 1,0-1,0 0,0 1,0-1,1 0,-1 0,0 1,0-1,0 0,0 0,0 1,0-1,1 0,-1 0,0 1,0-1,0 0,1 0,-1 0,0 1,0-1,1 0,-1 0,0 0,0 0,1 0,-1 0,0 1,1-1,-1 0,0 0,0 0,1 0,-1 0,0 0,1 0,-1 0,0 0,0 0,1 0,-1-1,0 1,1 0,20 3,350 1,-190-7,880 3,-1034-2,0 0,41-10,35-4,2 0,-76 9,0 3,32-2,-19 1,0-1,0-2,-1-2,72-27,-34 11,46-10,34 2,-90 20,-41 8,-1 1,42-2,-42 5,0-1,31-8,-30 5,0 1,29 0,-28 2,53-10,-53 7,56-4,314 9,-186 3,-189-4,1 0,41-10,-40 6,1 1,29 0,-36 4,18 1,-1-3,0 0,37-10,-47 8,0 2,1 0,35 2,-37 2,-1-2,1-1,48-9,-48 4,1 2,0 2,33-2,-33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2:24:55.9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386 798,'26'-1,"0"-1,-1-2,1 0,-1-2,48-17,-23 3,87-49,-101 47,-24 13,1 1,0 1,14-6,97-39,74-26,-135 57,95-25,-43 18,57-11,-102 26,-43 7,0 1,42-2,-33 6,-1-1,68-14,-74 12,1 0,-1 2,41 2,-44 1,0-2,1 0,-1-1,40-10,0-6,-21 7,-1-2,0-2,0-1,47-27,-55 25,-28 15,0 0,0-1,-1 1,1-2,-1 1,0-1,0 0,-1 0,1-1,-1 0,8-10,-14 16,0-1,0 1,0 0,1 0,-1-1,0 1,0 0,0 0,0-1,0 1,0 0,0-1,0 1,0 0,0 0,0-1,0 1,0 0,0-1,0 1,0 0,-1 0,1-1,0 1,0 0,0 0,0-1,0 1,-1 0,1 0,0-1,0 1,0 0,-1 0,1 0,0-1,0 1,-1 0,1 0,-17-3,-17 5,-22 16,-74 35,99-40,-23 12,30-13,1-2,-2 0,-32 8,-231 45,93-29,115-22,33-4,-83 4,92-10,-68 12,67-7,-66 2,99-9,-54 0,1 3,-74 12,57-5,0-4,-147-6,83-3,111 3,-1 1,1 2,-56 13,3-4,66-11,0 0,0 2,1 0,-1 1,-29 11,15-2,0 1,1 2,1 1,1 2,0 0,-25 24,52-43,-1 1,1-1,-1 0,1 1,-1-1,1 0,0 1,-1-1,1 1,0-1,-1 1,1-1,0 0,-1 1,1-1,0 1,0-1,0 1,-1 0,1-1,0 1,0-1,0 1,0-1,0 1,0-1,0 1,0-1,0 1,0 0,0-1,1 1,-1-1,0 1,0-1,1 1,-1-1,0 1,1 0,25 7,34-8,-18-6,71-21,-77 17,0 2,69-8,16 0,-82 9,57-3,-72 8,-1-1,31-8,39-4,-24 8,98-23,-19 1,-128 25,1-1,-1-1,25-11,-22 8,44-12,316-72,-251 57,52-20,-77 20,-38 14,-23 6,90-17,-69 19,-45 9,0 0,30-2,78-9,-85 9,69-3,-95 9,0-1,0-1,33-10,-31 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2:25:06.37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59 132,'62'0,"-14"2,1-3,-1-2,82-14,-78 8,1 3,0 3,0 1,55 6,10-1,589-3,-679 2,-1 1,50 12,-16-3,163 41,-170-39,-1 2,75 34,-21-8,119 52,-163-70,-47-19,0 1,0 0,-1 1,0 1,23 15,-10-3,2-2,0 0,1-2,0-2,1 0,66 16,-57-18,-20-5,0-1,0-2,39 5,11 4,-20-2,-51-11,0-1,0 1,0 0,0 0,0 0,0 0,0 0,0 0,0 0,-1 0,1 0,0 0,0 0,0 0,0-1,0 1,0 0,0 0,0 0,0 0,0 0,0 0,0 0,0 0,0 0,0-1,0 1,0 0,0 0,0 0,0 0,0 0,1 0,-1 0,0 0,0 0,0 0,0 0,0-1,0 1,0 0,0 0,0 0,0 0,0 0,0 0,-15-10,-24-9,-52-14,-169-67,205 78,-61-16,0 1,-248-74,220 62,-3 1,56 21,-51-10,-106-2,168 25,54 8,0 1,-36-1,-2 5,25 1,0-1,0-2,-51-11,61 9,0 2,0 0,-44 3,46 1,0-1,0-2,1 0,-35-9,17 3,1 1,-1 3,0 1,-71 5,39-1,66-1,1 1,-1 0,1 1,-1 0,1 0,0 1,0 0,-14 7,0 2,-37 29,3-3,53-35,0 0,0 0,0 0,0 1,0-1,1 1,-3 4,-5 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2:25:08.04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1 293,'0'-2,"1"1,0-1,0 1,-1 0,1-1,0 1,0 0,0-1,1 1,-1 0,0 0,0 0,1 0,-1 0,0 0,1 1,-1-1,1 0,2 0,39-16,-31 13,-9 3,306-110,-184 74,34 4,-24 3,-97 20,-1 2,1 1,67-3,19 8,171 6,-285-2,0-1,0 1,0 1,0 0,0 0,0 1,-1 0,0 1,17 11,-4 0,0 2,23 26,-23-23,-1 0,27 17,257 192,-259-199,-18-13,47 41,-6-6,-49-39,36 31,-29-20,2-2,0 0,2-2,0-1,1-2,1-1,1-2,0-1,59 16,67 2,-135-27,22 7,0-2,1-3,62 3,-83-10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2:25:20.35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2:25:27.71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1,'37'2,"71"12,-69-7,66 3,-65-8,64 12,-64-7,66 3,-28-11,-33 0,-1 1,1 3,78 13,-71-7,0-3,0-2,1-3,56-5,7 1,1045 3,-1137 1,-1 2,45 10,-42-8,-1 0,33 2,621-6,-328-3,-259 3,104-3,-169-3,-7-2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2:25:29.26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0,'35'2,"0"2,0 1,58 17,-58-12,1-2,0-2,46 3,-38-8,-7-2,1 3,-1 1,46 10,-30-5,0-2,0-2,0-3,54-5,12 1,941 3,-1033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96472-B87E-4381-8196-13D73E24897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27354-8D95-4B2E-8540-BFCEB4C1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6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1E65F-73B0-2E84-826B-F327E0D56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B6A34A-7806-47EC-4066-409E99BFD8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B426B-9714-7223-504D-41A306A00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8932B-5A7D-4180-31DE-D4569E8D52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6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4FDF8-EB3B-DCAF-D26D-12E338EC3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3BF24E-BE62-ADC7-527A-ED69498B5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6A974-860A-B8C5-3386-64554E3F3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B31AC-C71D-151D-88C0-FEBBF3863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6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4480D-9E55-E218-0F21-0873332B9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592AFD-7EA7-952F-63F0-443C6D5F24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0EF365-A1E3-392E-3141-1F7FA8EE27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18711-92F7-C0D2-648E-9963DDDE1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77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1011B-AC86-B398-0CA6-033D7BE97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4CB7FF-3E17-2B97-2BEA-A909C9DCD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AE7E26-C0FE-4C8F-F47B-D565DEE28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Talk about this a lot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4C15E-67DF-397F-EEC6-C7DD61F42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02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50040-1003-A204-33BC-04E15119E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39C228-A3A7-1E1F-D60B-4B7C4D0251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48BDFD-AD1F-FA89-0885-F2BD2F2E6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36E68-781F-ECE6-D6C5-584DE4A018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78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D6B1E-7C3F-F830-E542-0646482D8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44609C-6B00-BF80-38E7-B223079A7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472094-4347-18A3-8183-C20A63BCE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7F811-A179-C451-665D-678BA041A2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10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78099-0C39-1FC0-4878-0D022E499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19386-EDF7-FBD8-1B44-E8A882B58F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5AD0B9-9061-B592-9648-CE9B73956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5B629-BAD0-AD67-F31E-2F242F32F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17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71946-4D4C-10BC-2BCC-86938753D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BC98AF-63A6-BA1C-457B-3FB43F4B7B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BCC859-91FA-ED97-5B3C-D78E25720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0529A-7459-1CCD-68EE-F53E109E7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74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FC130-43E5-DCAE-AF3F-C05D58F35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4B68E-723E-6721-4C7B-9B1B8CE341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B2BF6-8E89-2140-788A-655607176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F95D5-856F-2BA0-C8A7-5F9DFC8D9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60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F16CC-49A7-9DC3-BB14-8D1294BA9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85A5B8-F4B2-4665-ADBE-C4DA71E98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5EDB65-77FC-67CD-5440-DF071EC38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4ACF4-6D9D-5D0B-CBEF-49DE1A4D2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77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365D9-3F54-1135-EFAD-1C97E99C4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8B0D62-32F2-3BE8-DE41-B63D367D49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D5A665-C8F7-4435-7C46-C44BA6910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C982A-4939-2BC3-E7C6-F76F30930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93DF7-CBE8-D0CA-6BF9-7259428E3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B65777-8D4C-39F9-88A2-FCE0E85CC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784A86-EACC-17FB-1650-B37DBE62C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B987-61D4-DCCA-4097-2C3FD4F19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9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31751-14E7-9615-B9C1-B6E96B351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25033B-8FAA-E504-1173-8AAA0AE35B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E291DF-4778-1914-36EA-64857B1DA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31763-767A-FFE4-82B6-9BF53083D8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18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0F8F5-446D-1A0C-2CC8-1360DE0DF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D1B9AA-12E7-07E8-ABAF-055D4A7C7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D6F7F6-A996-78FD-9542-8929C300D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1757-3980-F0F5-5B5E-1EB07FB40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33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2023C-C8E7-2D0F-A9FA-1792C11F8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91DA14-E9F2-0A93-A7CE-9452AF6BAE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A4F4E8-EC5E-CC75-46D9-CD3F48A3C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16F3A-C1C6-0BEF-0C9D-0A0A57A2E2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09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424C8-C3A7-24D4-912C-FE90875FB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F6089D-AC2B-C79A-E9A5-0AA7E686C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31963D-A9E3-BFFF-F2AE-90C68A3CD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63AE2-FA7B-3562-05B7-9AE43929A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4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4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9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2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4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1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8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7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826A13B-C332-4B6E-9654-631538610AE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5.png"/><Relationship Id="rId18" Type="http://schemas.openxmlformats.org/officeDocument/2006/relationships/customXml" Target="../ink/ink8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customXml" Target="../ink/ink5.xml"/><Relationship Id="rId17" Type="http://schemas.openxmlformats.org/officeDocument/2006/relationships/image" Target="../media/image17.png"/><Relationship Id="rId2" Type="http://schemas.openxmlformats.org/officeDocument/2006/relationships/image" Target="../media/image9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customXml" Target="../ink/ink4.xml"/><Relationship Id="rId19" Type="http://schemas.openxmlformats.org/officeDocument/2006/relationships/image" Target="../media/image18.png"/><Relationship Id="rId4" Type="http://schemas.openxmlformats.org/officeDocument/2006/relationships/customXml" Target="../ink/ink1.xml"/><Relationship Id="rId9" Type="http://schemas.openxmlformats.org/officeDocument/2006/relationships/image" Target="../media/image13.png"/><Relationship Id="rId14" Type="http://schemas.openxmlformats.org/officeDocument/2006/relationships/customXml" Target="../ink/ink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92E1-7A4D-09A3-C23E-B50F9AA6E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Jazz.exe.py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92559-133B-7243-C61C-98DC9FD6A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Griffin Edwards, Eyal Sharon, Justin Millette</a:t>
            </a:r>
          </a:p>
        </p:txBody>
      </p:sp>
    </p:spTree>
    <p:extLst>
      <p:ext uri="{BB962C8B-B14F-4D97-AF65-F5344CB8AC3E}">
        <p14:creationId xmlns:p14="http://schemas.microsoft.com/office/powerpoint/2010/main" val="351847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85C16-944E-5ABF-E7DC-CD568313C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788D-32A5-92A8-0B97-C86A813E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BBCD-5141-E2B7-6C3F-BA7ECB651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Looking at Cmaj7, we see that we “should” play C, D, E, G, A, and B over this chord. We also note that Cmaj7 is built up of the notes C, E, G, and B. (This generalizes to </a:t>
            </a:r>
            <a:r>
              <a:rPr lang="en-US" i="1" dirty="0"/>
              <a:t>any</a:t>
            </a:r>
            <a:r>
              <a:rPr lang="en-US" dirty="0"/>
              <a:t> </a:t>
            </a:r>
            <a:r>
              <a:rPr lang="en-US"/>
              <a:t>maj7 chord.)</a:t>
            </a:r>
            <a:endParaRPr lang="en-US" dirty="0"/>
          </a:p>
          <a:p>
            <a:r>
              <a:rPr lang="en-US" dirty="0"/>
              <a:t>So we can build the outline of our matrix: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27F061-394E-1536-0DA3-F1862D3F7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81594"/>
              </p:ext>
            </p:extLst>
          </p:nvPr>
        </p:nvGraphicFramePr>
        <p:xfrm>
          <a:off x="838200" y="3640015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60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11870-2936-1972-D2A9-FFEE1800A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0F3B-6EE9-0516-5AB0-AE77E7D9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320AD-C8FE-889C-ACC3-D453FB0E2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A walking bassline can choose the same note, just rarely. 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7C33E8-A7B7-2570-3C6E-1ED9B6DF5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73087"/>
              </p:ext>
            </p:extLst>
          </p:nvPr>
        </p:nvGraphicFramePr>
        <p:xfrm>
          <a:off x="838200" y="3640015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089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25C0B-A536-7569-FEA0-78BDDAB57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7FB7-FBDC-1D28-5147-667CFFE1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D92EC-D101-0275-4BDF-AACCDBB54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The “bucket” is like a bag of marbles that we draw from, where each marble represents a note to move to.</a:t>
            </a:r>
          </a:p>
          <a:p>
            <a:r>
              <a:rPr lang="en-US" dirty="0"/>
              <a:t>There are different buckets for each “previous” note (each row)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AD5748-2628-E85E-18CF-76825D1B4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32340"/>
              </p:ext>
            </p:extLst>
          </p:nvPr>
        </p:nvGraphicFramePr>
        <p:xfrm>
          <a:off x="838200" y="3640015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239B1DD-24F9-D548-4C93-2FC2B8E0D417}"/>
              </a:ext>
            </a:extLst>
          </p:cNvPr>
          <p:cNvSpPr txBox="1"/>
          <p:nvPr/>
        </p:nvSpPr>
        <p:spPr>
          <a:xfrm>
            <a:off x="4888524" y="3777958"/>
            <a:ext cx="248294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 ]</a:t>
            </a:r>
          </a:p>
        </p:txBody>
      </p:sp>
    </p:spTree>
    <p:extLst>
      <p:ext uri="{BB962C8B-B14F-4D97-AF65-F5344CB8AC3E}">
        <p14:creationId xmlns:p14="http://schemas.microsoft.com/office/powerpoint/2010/main" val="258882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B2D0B-BA74-637C-BBD0-C2367289E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F5AF-D745-6E74-8F5F-CC2358BF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9F5A-6F42-B413-747B-0CB1F6B8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The “bucket” is like a bag of marbles that we draw from, where each marble represents a note to move to.</a:t>
            </a:r>
          </a:p>
          <a:p>
            <a:r>
              <a:rPr lang="en-US" dirty="0"/>
              <a:t>There are different buckets for each “previous” note (each row)</a:t>
            </a:r>
          </a:p>
          <a:p>
            <a:r>
              <a:rPr lang="en-US" dirty="0"/>
              <a:t>Each note must have at least a chance of being selected, so add a marble for each.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D2718B-D6DB-6511-D58B-DC628BFB0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93482"/>
              </p:ext>
            </p:extLst>
          </p:nvPr>
        </p:nvGraphicFramePr>
        <p:xfrm>
          <a:off x="711590" y="7269479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495B9B-38C5-C28A-D284-9CB680833BC4}"/>
              </a:ext>
            </a:extLst>
          </p:cNvPr>
          <p:cNvSpPr txBox="1"/>
          <p:nvPr/>
        </p:nvSpPr>
        <p:spPr>
          <a:xfrm>
            <a:off x="838199" y="4192955"/>
            <a:ext cx="376193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[D E G A B]</a:t>
            </a:r>
          </a:p>
        </p:txBody>
      </p:sp>
    </p:spTree>
    <p:extLst>
      <p:ext uri="{BB962C8B-B14F-4D97-AF65-F5344CB8AC3E}">
        <p14:creationId xmlns:p14="http://schemas.microsoft.com/office/powerpoint/2010/main" val="219742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A9822-811C-56B2-ED88-07E9203AC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BDEF-41F6-A915-45F8-FD8CB280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5133-7004-A6AA-2D59-CF41DE20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It’s nice to alternate between chord tones and non-chord tones, but this isn’t that strict. We add a marble for each non-chord tone in a chord tone’s bucket, and do the converse as well. So for C, we add a marble for D and 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1B55C0-1324-CF19-9FF7-D5D67461C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38306"/>
              </p:ext>
            </p:extLst>
          </p:nvPr>
        </p:nvGraphicFramePr>
        <p:xfrm>
          <a:off x="711590" y="7269479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EAC0A07-AA54-96EA-11D1-A15C056BFDB3}"/>
              </a:ext>
            </a:extLst>
          </p:cNvPr>
          <p:cNvSpPr txBox="1"/>
          <p:nvPr/>
        </p:nvSpPr>
        <p:spPr>
          <a:xfrm>
            <a:off x="838199" y="5086254"/>
            <a:ext cx="474667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[D </a:t>
            </a:r>
            <a:r>
              <a:rPr lang="en-US" sz="2400" dirty="0" err="1"/>
              <a:t>D</a:t>
            </a:r>
            <a:r>
              <a:rPr lang="en-US" sz="2400" dirty="0"/>
              <a:t> E G A </a:t>
            </a:r>
            <a:r>
              <a:rPr lang="en-US" sz="2400" dirty="0" err="1"/>
              <a:t>A</a:t>
            </a:r>
            <a:r>
              <a:rPr lang="en-US" sz="2400" dirty="0"/>
              <a:t> B]</a:t>
            </a:r>
          </a:p>
        </p:txBody>
      </p:sp>
    </p:spTree>
    <p:extLst>
      <p:ext uri="{BB962C8B-B14F-4D97-AF65-F5344CB8AC3E}">
        <p14:creationId xmlns:p14="http://schemas.microsoft.com/office/powerpoint/2010/main" val="3754518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4AADF-03A6-4DD4-D7B4-E6BA7F9FB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9620-BC6F-82A5-9CF5-60275CF1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00CD-5ED5-0C77-BC33-2BACEBCA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Close motion is better! So add another marble for each note adjacent to where we just were.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739B51-B329-6B99-8E77-428DA9D42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01697"/>
              </p:ext>
            </p:extLst>
          </p:nvPr>
        </p:nvGraphicFramePr>
        <p:xfrm>
          <a:off x="711590" y="7269479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C9DDCA7-4C02-6314-C01D-5469E4735ED9}"/>
              </a:ext>
            </a:extLst>
          </p:cNvPr>
          <p:cNvSpPr txBox="1"/>
          <p:nvPr/>
        </p:nvSpPr>
        <p:spPr>
          <a:xfrm>
            <a:off x="908537" y="3170297"/>
            <a:ext cx="504209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[D </a:t>
            </a:r>
            <a:r>
              <a:rPr lang="en-US" sz="2400" dirty="0" err="1"/>
              <a:t>D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dirty="0"/>
              <a:t> E G A </a:t>
            </a:r>
            <a:r>
              <a:rPr lang="en-US" sz="2400" dirty="0" err="1"/>
              <a:t>A</a:t>
            </a:r>
            <a:r>
              <a:rPr lang="en-US" sz="2400" dirty="0"/>
              <a:t> B]</a:t>
            </a:r>
          </a:p>
        </p:txBody>
      </p:sp>
    </p:spTree>
    <p:extLst>
      <p:ext uri="{BB962C8B-B14F-4D97-AF65-F5344CB8AC3E}">
        <p14:creationId xmlns:p14="http://schemas.microsoft.com/office/powerpoint/2010/main" val="361589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CEB14-82C1-F8C5-EE66-7AF8383BE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4B9C-FFFB-53DF-A8D4-65CA9C5A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083C-41E4-98D9-33E1-91D66C4E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Now we convert these marbles into probabilities: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7D9CF6-B0B7-BC6A-F222-4290E48E3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222794"/>
              </p:ext>
            </p:extLst>
          </p:nvPr>
        </p:nvGraphicFramePr>
        <p:xfrm>
          <a:off x="7464082" y="7149904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C8F9FD-2B14-CF16-4952-60383BA06925}"/>
              </a:ext>
            </a:extLst>
          </p:cNvPr>
          <p:cNvSpPr txBox="1"/>
          <p:nvPr/>
        </p:nvSpPr>
        <p:spPr>
          <a:xfrm>
            <a:off x="1035147" y="2694747"/>
            <a:ext cx="5060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[D </a:t>
            </a:r>
            <a:r>
              <a:rPr lang="en-US" sz="2400" dirty="0" err="1"/>
              <a:t>D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dirty="0"/>
              <a:t> E G A </a:t>
            </a:r>
            <a:r>
              <a:rPr lang="en-US" sz="2400" dirty="0" err="1"/>
              <a:t>A</a:t>
            </a:r>
            <a:r>
              <a:rPr lang="en-US" sz="2400" dirty="0"/>
              <a:t> B]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E4524-FA48-F6FC-21CB-3B41730695AE}"/>
              </a:ext>
            </a:extLst>
          </p:cNvPr>
          <p:cNvSpPr txBox="1"/>
          <p:nvPr/>
        </p:nvSpPr>
        <p:spPr>
          <a:xfrm>
            <a:off x="1035147" y="3833430"/>
            <a:ext cx="68005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Next note: D?</a:t>
            </a:r>
          </a:p>
          <a:p>
            <a:r>
              <a:rPr lang="en-US" sz="2400" dirty="0"/>
              <a:t>Choose from: [</a:t>
            </a:r>
            <a:r>
              <a:rPr lang="en-US" sz="2400" b="1" i="1" dirty="0"/>
              <a:t>D </a:t>
            </a:r>
            <a:r>
              <a:rPr lang="en-US" sz="2400" b="1" i="1" dirty="0" err="1"/>
              <a:t>D</a:t>
            </a:r>
            <a:r>
              <a:rPr lang="en-US" sz="2400" b="1" i="1" dirty="0"/>
              <a:t> </a:t>
            </a:r>
            <a:r>
              <a:rPr lang="en-US" sz="2400" b="1" i="1" dirty="0" err="1"/>
              <a:t>D</a:t>
            </a:r>
            <a:r>
              <a:rPr lang="en-US" sz="2400" dirty="0"/>
              <a:t> E G A </a:t>
            </a:r>
            <a:r>
              <a:rPr lang="en-US" sz="2400" dirty="0" err="1"/>
              <a:t>A</a:t>
            </a:r>
            <a:r>
              <a:rPr lang="en-US" sz="2400" dirty="0"/>
              <a:t> B] = 3/8</a:t>
            </a:r>
          </a:p>
          <a:p>
            <a:br>
              <a:rPr lang="en-US" sz="2400" dirty="0"/>
            </a:br>
            <a:r>
              <a:rPr lang="en-US" sz="2400" dirty="0"/>
              <a:t>Next note: E?</a:t>
            </a:r>
          </a:p>
          <a:p>
            <a:r>
              <a:rPr lang="en-US" sz="2400" dirty="0"/>
              <a:t>Choose from: [D </a:t>
            </a:r>
            <a:r>
              <a:rPr lang="en-US" sz="2400" dirty="0" err="1"/>
              <a:t>D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dirty="0"/>
              <a:t> </a:t>
            </a:r>
            <a:r>
              <a:rPr lang="en-US" sz="2400" b="1" i="1" dirty="0"/>
              <a:t>E</a:t>
            </a:r>
            <a:r>
              <a:rPr lang="en-US" sz="2400" dirty="0"/>
              <a:t> G A </a:t>
            </a:r>
            <a:r>
              <a:rPr lang="en-US" sz="2400" dirty="0" err="1"/>
              <a:t>A</a:t>
            </a:r>
            <a:r>
              <a:rPr lang="en-US" sz="2400" dirty="0"/>
              <a:t> B] = 1/8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1178105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0D0B0-2DFD-1F43-6880-F89939057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9D77-7BF4-6108-7D24-19B5EA8F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9B7-1CFF-DBB4-2B6F-B9BD11810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Now we convert these marbles into probabilities, and multiply by .95 because of the 5% chance of choosing the same note again: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47240F-0B64-4A80-CD89-C153EA46E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69975"/>
              </p:ext>
            </p:extLst>
          </p:nvPr>
        </p:nvGraphicFramePr>
        <p:xfrm>
          <a:off x="6147582" y="2694747"/>
          <a:ext cx="5936567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081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0.23750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09B7A02-61FF-524B-7FF9-1C418541FF18}"/>
              </a:ext>
            </a:extLst>
          </p:cNvPr>
          <p:cNvSpPr txBox="1"/>
          <p:nvPr/>
        </p:nvSpPr>
        <p:spPr>
          <a:xfrm>
            <a:off x="838199" y="2694747"/>
            <a:ext cx="5060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[D </a:t>
            </a:r>
            <a:r>
              <a:rPr lang="en-US" sz="2400" dirty="0" err="1"/>
              <a:t>D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dirty="0"/>
              <a:t> E G A </a:t>
            </a:r>
            <a:r>
              <a:rPr lang="en-US" sz="2400" dirty="0" err="1"/>
              <a:t>A</a:t>
            </a:r>
            <a:r>
              <a:rPr lang="en-US" sz="2400" dirty="0"/>
              <a:t> B]</a:t>
            </a:r>
          </a:p>
        </p:txBody>
      </p:sp>
    </p:spTree>
    <p:extLst>
      <p:ext uri="{BB962C8B-B14F-4D97-AF65-F5344CB8AC3E}">
        <p14:creationId xmlns:p14="http://schemas.microsoft.com/office/powerpoint/2010/main" val="1420313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418CA-9F0D-A473-5164-1743A117E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C080-B47F-7168-7C17-0A212672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C8916-4AC4-AA65-2729-6482488D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We repeat this for each row, and then we’re done!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4C0C4A-E8C8-AEED-4C47-1E812F33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86"/>
          <a:stretch/>
        </p:blipFill>
        <p:spPr>
          <a:xfrm>
            <a:off x="838199" y="2580056"/>
            <a:ext cx="8569284" cy="25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6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CA70D-2368-920E-8FC9-C45AF22B2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B3D5-9DB2-F72D-C821-FB400078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2D1F-DEF9-4E40-AC24-FAC77B34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We repeat this for each row, and then we’re done!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repeat this entire process for each chord quality.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7A567C-93EC-B219-18C1-78171B224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86"/>
          <a:stretch/>
        </p:blipFill>
        <p:spPr>
          <a:xfrm>
            <a:off x="838199" y="2580056"/>
            <a:ext cx="8569284" cy="25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95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CDE7-88BE-0EEE-6536-71F0C18C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0A8A-10B5-24F6-06EB-83E4F730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4C95E8-2BBF-969E-FF62-8260EDFF8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6" y="2797352"/>
            <a:ext cx="2522014" cy="35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05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3050E-5D58-A708-669F-B2CBA57FE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4A3933-E45F-4431-9DC0-72B9E734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Piano Accompaniment: MC rhythm selection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380CCC-8B54-B46E-55E4-E4912F4A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Iterate over the chords being played:</a:t>
            </a:r>
          </a:p>
          <a:p>
            <a:r>
              <a:rPr lang="en-US" dirty="0"/>
              <a:t>Generate a MC rhythm that spans a given chord</a:t>
            </a:r>
          </a:p>
          <a:p>
            <a:r>
              <a:rPr lang="en-US" dirty="0"/>
              <a:t>Fill each chord-space with valid notes and rests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note options to combine for an accompaniment chord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Include notes based on weights for certain intervals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Map notes and rests to MC rhythm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Adjust # of attacks based on short/long rhythm length</a:t>
            </a:r>
          </a:p>
        </p:txBody>
      </p:sp>
    </p:spTree>
    <p:extLst>
      <p:ext uri="{BB962C8B-B14F-4D97-AF65-F5344CB8AC3E}">
        <p14:creationId xmlns:p14="http://schemas.microsoft.com/office/powerpoint/2010/main" val="573360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9BC0-8458-A869-7BC1-FC25AAF9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Solos: Split Genetic Algorithm with Correctness/Closeness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13EB-62D1-FE74-EC5F-0327ACA27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Generate interesting piano and saxophone solos that fit over the chords, and that sound like they fit in the standard.</a:t>
            </a:r>
          </a:p>
          <a:p>
            <a:r>
              <a:rPr lang="en-US" dirty="0"/>
              <a:t>Genetic algorithms are good for this, as they cover a lot of solution space</a:t>
            </a:r>
          </a:p>
          <a:p>
            <a:r>
              <a:rPr lang="en-US" dirty="0"/>
              <a:t>Defining a good fitness function and new mutations are the hard (interesting) parts</a:t>
            </a:r>
          </a:p>
        </p:txBody>
      </p:sp>
    </p:spTree>
    <p:extLst>
      <p:ext uri="{BB962C8B-B14F-4D97-AF65-F5344CB8AC3E}">
        <p14:creationId xmlns:p14="http://schemas.microsoft.com/office/powerpoint/2010/main" val="1206850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B5C92-3DB3-B522-BC0D-522A0FD9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Chromosome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8F0B-D82F-78D1-A7DB-8A5511230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head up into approximately 4 measure phrases</a:t>
            </a:r>
          </a:p>
          <a:p>
            <a:r>
              <a:rPr lang="en-US" dirty="0"/>
              <a:t>Each phrase becomes a chromosome, each chromosome has one gene per eighth note</a:t>
            </a:r>
          </a:p>
          <a:p>
            <a:r>
              <a:rPr lang="en-US" dirty="0"/>
              <a:t>Each gene can be a rest or a pitch</a:t>
            </a:r>
          </a:p>
          <a:p>
            <a:r>
              <a:rPr lang="en-US" dirty="0"/>
              <a:t>Initial population selects from [rest, </a:t>
            </a:r>
            <a:r>
              <a:rPr lang="en-US" dirty="0" err="1"/>
              <a:t>notes_in_scale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If a rest is selected, the next few genes also become rests to minimize choppiness</a:t>
            </a:r>
          </a:p>
          <a:p>
            <a:pPr lvl="1"/>
            <a:r>
              <a:rPr lang="en-US" dirty="0" err="1"/>
              <a:t>notes_in_scale</a:t>
            </a:r>
            <a:r>
              <a:rPr lang="en-US" dirty="0"/>
              <a:t> determined from the table in the </a:t>
            </a:r>
            <a:r>
              <a:rPr lang="en-US" dirty="0" err="1"/>
              <a:t>GenJam</a:t>
            </a:r>
            <a:r>
              <a:rPr lang="en-US" dirty="0"/>
              <a:t> paper, combined with our own knowledge of jazz theory</a:t>
            </a:r>
          </a:p>
        </p:txBody>
      </p:sp>
    </p:spTree>
    <p:extLst>
      <p:ext uri="{BB962C8B-B14F-4D97-AF65-F5344CB8AC3E}">
        <p14:creationId xmlns:p14="http://schemas.microsoft.com/office/powerpoint/2010/main" val="325154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D22C-0B61-80CD-E43A-FD9B5770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Genetic Algorithm Mechanics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2819-ADB6-DCC3-2D33-4825F19B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7691"/>
          </a:xfrm>
        </p:spPr>
        <p:txBody>
          <a:bodyPr>
            <a:normAutofit/>
          </a:bodyPr>
          <a:lstStyle/>
          <a:p>
            <a:r>
              <a:rPr lang="en-US" dirty="0"/>
              <a:t>Initial population size of 1000</a:t>
            </a:r>
          </a:p>
          <a:p>
            <a:r>
              <a:rPr lang="en-US" dirty="0"/>
              <a:t>Parent selection is done with deterministic tournament selection</a:t>
            </a:r>
          </a:p>
          <a:p>
            <a:pPr lvl="1"/>
            <a:r>
              <a:rPr lang="en-US" dirty="0"/>
              <a:t>(randomly select 3 individuals, then take the best of them)</a:t>
            </a:r>
          </a:p>
          <a:p>
            <a:r>
              <a:rPr lang="en-US" dirty="0"/>
              <a:t>Elitism brings the top few chromosomes from the previous generation into the next</a:t>
            </a:r>
          </a:p>
          <a:p>
            <a:r>
              <a:rPr lang="en-US" dirty="0"/>
              <a:t>We also use a local hill-climb</a:t>
            </a:r>
            <a:br>
              <a:rPr lang="en-US" dirty="0"/>
            </a:br>
            <a:r>
              <a:rPr lang="en-US" dirty="0"/>
              <a:t>function to make every new </a:t>
            </a:r>
            <a:br>
              <a:rPr lang="en-US" dirty="0"/>
            </a:br>
            <a:r>
              <a:rPr lang="en-US" dirty="0"/>
              <a:t>chromosome just a bit better </a:t>
            </a:r>
            <a:br>
              <a:rPr lang="en-US" dirty="0"/>
            </a:br>
            <a:r>
              <a:rPr lang="en-US" dirty="0"/>
              <a:t>(it makes one random gene a </a:t>
            </a:r>
            <a:br>
              <a:rPr lang="en-US" dirty="0"/>
            </a:br>
            <a:r>
              <a:rPr lang="en-US" dirty="0"/>
              <a:t>chord tone if it isn’t already </a:t>
            </a:r>
            <a:br>
              <a:rPr lang="en-US" dirty="0"/>
            </a:br>
            <a:r>
              <a:rPr lang="en-US" dirty="0"/>
              <a:t>one)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DC19C-CA95-B580-1D67-0448D4FFF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686" y="3828626"/>
            <a:ext cx="6088284" cy="254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24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EA42-AFF7-BBC7-939F-9E88945D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13DF-37AA-2EA3-9656-712B2EC6D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9633" cy="4351338"/>
          </a:xfrm>
        </p:spPr>
        <p:txBody>
          <a:bodyPr/>
          <a:lstStyle/>
          <a:p>
            <a:r>
              <a:rPr lang="en-US" dirty="0"/>
              <a:t>Mostly use crossover to make a new chromosome, but not always</a:t>
            </a:r>
          </a:p>
          <a:p>
            <a:r>
              <a:rPr lang="en-US" dirty="0"/>
              <a:t>Random mutation happens on a gene-by-gene basis</a:t>
            </a:r>
          </a:p>
          <a:p>
            <a:pPr lvl="1"/>
            <a:r>
              <a:rPr lang="en-US" dirty="0"/>
              <a:t>We select from the same choices as the initial population generation</a:t>
            </a:r>
          </a:p>
          <a:p>
            <a:r>
              <a:rPr lang="en-US" dirty="0"/>
              <a:t>New “chord-tone-rescue” mutation replaces all non-chord tones with random chord tones</a:t>
            </a:r>
          </a:p>
          <a:p>
            <a:r>
              <a:rPr lang="en-US" dirty="0"/>
              <a:t>New “solo-chunk” mutation takes a chunk of the melody and inserts it into the solo</a:t>
            </a:r>
          </a:p>
          <a:p>
            <a:r>
              <a:rPr lang="en-US" dirty="0"/>
              <a:t>New “quote-self” mutation grafts in a chunk from a previously completed phrase</a:t>
            </a:r>
          </a:p>
        </p:txBody>
      </p:sp>
    </p:spTree>
    <p:extLst>
      <p:ext uri="{BB962C8B-B14F-4D97-AF65-F5344CB8AC3E}">
        <p14:creationId xmlns:p14="http://schemas.microsoft.com/office/powerpoint/2010/main" val="1088800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2D83-0108-2CEE-043A-4506B605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Fitness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8AA3-E271-983A-EDFE-CB3736B3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Fitness score = </a:t>
            </a:r>
            <a:r>
              <a:rPr lang="el-GR" dirty="0"/>
              <a:t>α</a:t>
            </a:r>
            <a:r>
              <a:rPr lang="en-US" dirty="0"/>
              <a:t> * closeness score + </a:t>
            </a:r>
            <a:r>
              <a:rPr lang="el-GR" dirty="0"/>
              <a:t>β</a:t>
            </a:r>
            <a:r>
              <a:rPr lang="en-US" dirty="0"/>
              <a:t> * correctness score</a:t>
            </a:r>
          </a:p>
          <a:p>
            <a:r>
              <a:rPr lang="en-US" dirty="0"/>
              <a:t>For each split </a:t>
            </a:r>
            <a:r>
              <a:rPr lang="en-US" i="1" dirty="0"/>
              <a:t>x</a:t>
            </a:r>
            <a:r>
              <a:rPr lang="en-US" dirty="0"/>
              <a:t>, given </a:t>
            </a:r>
            <a:r>
              <a:rPr lang="en-US" i="1" dirty="0"/>
              <a:t>n</a:t>
            </a:r>
            <a:r>
              <a:rPr lang="en-US" dirty="0"/>
              <a:t> splits in total,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B506D-F741-4E67-BCD2-471D4B056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08" y="3194358"/>
            <a:ext cx="6048375" cy="2619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F7ABCF-A9B7-8A6A-1110-F4E879D5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466" y="3720274"/>
            <a:ext cx="5110226" cy="166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75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C981-A407-B22F-5725-4CD37F7F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Closeness and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BB72-BF4B-03DA-A74E-1B934AD43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736"/>
            <a:ext cx="10515600" cy="5032376"/>
          </a:xfrm>
        </p:spPr>
        <p:txBody>
          <a:bodyPr>
            <a:normAutofit fontScale="92500"/>
          </a:bodyPr>
          <a:lstStyle/>
          <a:p>
            <a:r>
              <a:rPr lang="en-US" dirty="0"/>
              <a:t>Each score lies in [0, 1]</a:t>
            </a:r>
          </a:p>
          <a:p>
            <a:r>
              <a:rPr lang="en-US" dirty="0"/>
              <a:t>Closeness scores are based on how similar the chromosome is to the melody, determined by pitch, interval, and quantity of attacks</a:t>
            </a:r>
          </a:p>
          <a:p>
            <a:r>
              <a:rPr lang="en-US" dirty="0"/>
              <a:t>Correctness scores are a bit more complex:</a:t>
            </a:r>
          </a:p>
          <a:p>
            <a:pPr lvl="1"/>
            <a:r>
              <a:rPr lang="en-US" dirty="0"/>
              <a:t>Rests, chord tones, melody notes, repeating the notes a bit are good</a:t>
            </a:r>
          </a:p>
          <a:p>
            <a:pPr lvl="1"/>
            <a:r>
              <a:rPr lang="en-US" dirty="0"/>
              <a:t>Stepwise/small motion is good, but that fades as more appear in a row</a:t>
            </a:r>
          </a:p>
          <a:p>
            <a:pPr lvl="1"/>
            <a:r>
              <a:rPr lang="en-US" dirty="0"/>
              <a:t>Big leaps are bad, but not as bad for piano</a:t>
            </a:r>
          </a:p>
          <a:p>
            <a:pPr lvl="1"/>
            <a:r>
              <a:rPr lang="en-US" dirty="0"/>
              <a:t>Huge leaps are bad for all instruments and even worse for sax</a:t>
            </a:r>
          </a:p>
          <a:p>
            <a:pPr lvl="1"/>
            <a:r>
              <a:rPr lang="en-US" dirty="0"/>
              <a:t>Lots of long notes is bad so we prioritize having a couple but not too many</a:t>
            </a:r>
          </a:p>
          <a:p>
            <a:pPr lvl="1"/>
            <a:r>
              <a:rPr lang="en-US" dirty="0"/>
              <a:t>Too many rests is bad, but too few is also bad</a:t>
            </a:r>
          </a:p>
          <a:p>
            <a:pPr lvl="1"/>
            <a:r>
              <a:rPr lang="en-US" dirty="0"/>
              <a:t>Too many attacks is bad, but too few is also bad (depends on instrument)</a:t>
            </a:r>
          </a:p>
          <a:p>
            <a:r>
              <a:rPr lang="en-US" dirty="0"/>
              <a:t>This is where a lot of dials exist for tweaking the output</a:t>
            </a:r>
          </a:p>
        </p:txBody>
      </p:sp>
    </p:spTree>
    <p:extLst>
      <p:ext uri="{BB962C8B-B14F-4D97-AF65-F5344CB8AC3E}">
        <p14:creationId xmlns:p14="http://schemas.microsoft.com/office/powerpoint/2010/main" val="2759983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A2E1-79DC-76C8-D822-58114ABC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8DC8D-83DE-6387-0C2A-C3C90D9CC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Alternating instruments play for some amount of time</a:t>
            </a:r>
          </a:p>
          <a:p>
            <a:r>
              <a:rPr lang="en-US" dirty="0"/>
              <a:t>We implemented a solo section that trades between the piano and saxophone players</a:t>
            </a:r>
          </a:p>
          <a:p>
            <a:r>
              <a:rPr lang="en-US" dirty="0"/>
              <a:t>After the first trade, the closeness function instead applies to the last four bars played, so the solos build off of one another</a:t>
            </a:r>
          </a:p>
        </p:txBody>
      </p:sp>
    </p:spTree>
    <p:extLst>
      <p:ext uri="{BB962C8B-B14F-4D97-AF65-F5344CB8AC3E}">
        <p14:creationId xmlns:p14="http://schemas.microsoft.com/office/powerpoint/2010/main" val="4038673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07DA-B164-31B7-E8F5-EB991CF8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93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68D87-4916-4C12-7586-AD8948B61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94AAC8-2385-D75D-229D-A9A35044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Piano Accompaniment: MC rhythm selection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60DF51-12D7-3B7D-3604-4534EEFD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3757" cy="2206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Iterate over the chords being played:</a:t>
            </a:r>
          </a:p>
          <a:p>
            <a:r>
              <a:rPr lang="en-US" dirty="0"/>
              <a:t>Generate a MC rhythm that spans a given chord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0CB4506C-2577-083B-C97D-E1EDFCF94B7A}"/>
              </a:ext>
            </a:extLst>
          </p:cNvPr>
          <p:cNvSpPr/>
          <p:nvPr/>
        </p:nvSpPr>
        <p:spPr>
          <a:xfrm rot="16200000">
            <a:off x="3451632" y="2240744"/>
            <a:ext cx="258291" cy="323373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D19B72-CAC5-D5FB-7E36-4FA62319A4CA}"/>
              </a:ext>
            </a:extLst>
          </p:cNvPr>
          <p:cNvSpPr txBox="1"/>
          <p:nvPr/>
        </p:nvSpPr>
        <p:spPr>
          <a:xfrm>
            <a:off x="3410957" y="3294726"/>
            <a:ext cx="363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4.0  = [0.5, 2, 1, 0.5] 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3C727A-D8E8-6152-6CB7-BE1BD8C74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11" y="4004651"/>
            <a:ext cx="3086531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98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C51C3-1423-7699-7AA3-D22562683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3096-B412-7BE8-8B16-944B09C1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7ADE9-67CD-C715-6B59-93386575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A81BC3-B437-086F-FD98-56DC94025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6" y="2797352"/>
            <a:ext cx="2522014" cy="35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F4418-1EEC-30C4-8437-9B336E9EE4EA}"/>
              </a:ext>
            </a:extLst>
          </p:cNvPr>
          <p:cNvSpPr txBox="1"/>
          <p:nvPr/>
        </p:nvSpPr>
        <p:spPr>
          <a:xfrm>
            <a:off x="4595374" y="3954461"/>
            <a:ext cx="300125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Parse lead sheet to get melody and chords</a:t>
            </a:r>
            <a:br>
              <a:rPr lang="en-US" dirty="0"/>
            </a:b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80D077-4C66-6C26-A651-D5B5DFCCA665}"/>
              </a:ext>
            </a:extLst>
          </p:cNvPr>
          <p:cNvCxnSpPr>
            <a:stCxn id="1026" idx="3"/>
            <a:endCxn id="6" idx="1"/>
          </p:cNvCxnSpPr>
          <p:nvPr/>
        </p:nvCxnSpPr>
        <p:spPr>
          <a:xfrm>
            <a:off x="3111260" y="4554626"/>
            <a:ext cx="14841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26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F523-74BF-1E77-3210-734D28E11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6F727D-AB69-0D49-E759-EBCBA0CB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Piano Accompaniment: MC rhythm selection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C0E962-E057-E621-8DD4-33D72FFA8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3757" cy="2206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Iterate over the chords being played:</a:t>
            </a:r>
          </a:p>
          <a:p>
            <a:r>
              <a:rPr lang="en-US" dirty="0"/>
              <a:t>Generate a MC rhythm that spans a given chord</a:t>
            </a:r>
          </a:p>
          <a:p>
            <a:r>
              <a:rPr lang="en-US" dirty="0"/>
              <a:t>Fill each chord-space with valid pitches and rests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A03C5149-84B6-5BBE-4366-A4560EB2DDFB}"/>
              </a:ext>
            </a:extLst>
          </p:cNvPr>
          <p:cNvSpPr/>
          <p:nvPr/>
        </p:nvSpPr>
        <p:spPr>
          <a:xfrm rot="16200000">
            <a:off x="3451632" y="2240744"/>
            <a:ext cx="258291" cy="323373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84A5B-5B0F-1E51-DBAD-6EAA19627916}"/>
              </a:ext>
            </a:extLst>
          </p:cNvPr>
          <p:cNvSpPr txBox="1"/>
          <p:nvPr/>
        </p:nvSpPr>
        <p:spPr>
          <a:xfrm>
            <a:off x="3410957" y="3294726"/>
            <a:ext cx="363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4.0  = [0.5, 2, 1, 0.5] 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229BAC-1BB2-A7DF-8E63-54D358F9C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11" y="4004651"/>
            <a:ext cx="3086531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53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67A6A-3363-0D30-1959-E211613A2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516724-73BE-38E4-2B76-D9D5B4E5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Piano Accompaniment: MC rhythm selection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E9C155-10B0-4AA3-C6C8-E8ECDF09E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3757" cy="2206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Iterate over the chords being played:</a:t>
            </a:r>
          </a:p>
          <a:p>
            <a:r>
              <a:rPr lang="en-US" dirty="0"/>
              <a:t>Generate a MC rhythm that spans a given chord</a:t>
            </a:r>
          </a:p>
          <a:p>
            <a:r>
              <a:rPr lang="en-US" dirty="0"/>
              <a:t>Fill each chord-space with valid pitches and rests 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48053589-8DEE-1BF6-8727-2BA73D9FA780}"/>
              </a:ext>
            </a:extLst>
          </p:cNvPr>
          <p:cNvSpPr/>
          <p:nvPr/>
        </p:nvSpPr>
        <p:spPr>
          <a:xfrm rot="16200000">
            <a:off x="3451632" y="2240744"/>
            <a:ext cx="258291" cy="323373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AC5B8-D4EC-B16A-2C68-CE7C28CEE54F}"/>
              </a:ext>
            </a:extLst>
          </p:cNvPr>
          <p:cNvSpPr txBox="1"/>
          <p:nvPr/>
        </p:nvSpPr>
        <p:spPr>
          <a:xfrm>
            <a:off x="3410957" y="3294726"/>
            <a:ext cx="363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4.0  = [0.5, 2, 1, 0.5] 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96C898-9E7F-8DE7-F927-08A1B01DA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11" y="4004651"/>
            <a:ext cx="3086531" cy="14003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8F9E36-2795-7E5C-20A5-7FA7712105BB}"/>
              </a:ext>
            </a:extLst>
          </p:cNvPr>
          <p:cNvSpPr txBox="1"/>
          <p:nvPr/>
        </p:nvSpPr>
        <p:spPr>
          <a:xfrm>
            <a:off x="8882131" y="1584674"/>
            <a:ext cx="2600814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Chord: Bb m7:</a:t>
            </a:r>
          </a:p>
          <a:p>
            <a:endParaRPr lang="en-US" sz="2400" dirty="0"/>
          </a:p>
          <a:p>
            <a:r>
              <a:rPr lang="en-US" sz="2400" dirty="0"/>
              <a:t>Notes: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Probs: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0    : 0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3,4  : 0.9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7  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 : 0.25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10,11: 0.9</a:t>
            </a:r>
          </a:p>
          <a:p>
            <a:r>
              <a:rPr lang="en-US" sz="2400" dirty="0"/>
              <a:t>ELSE     :   0.6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9921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9353B-65E3-E46D-9D5F-1984FA067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55C960-9FA2-B387-C38A-815D57C4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Piano Accompaniment: MC rhythm selection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178BCE-23AE-1608-EA7E-A998330A7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3757" cy="2206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Iterate over the chords being played:</a:t>
            </a:r>
          </a:p>
          <a:p>
            <a:r>
              <a:rPr lang="en-US" dirty="0"/>
              <a:t>Generate a MC rhythm that spans a given chord</a:t>
            </a:r>
          </a:p>
          <a:p>
            <a:r>
              <a:rPr lang="en-US" dirty="0"/>
              <a:t>Fill each chord-space with valid pitches and rests 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91B9316-7A93-48A0-BE1C-044E141D0146}"/>
              </a:ext>
            </a:extLst>
          </p:cNvPr>
          <p:cNvSpPr/>
          <p:nvPr/>
        </p:nvSpPr>
        <p:spPr>
          <a:xfrm rot="16200000">
            <a:off x="3451632" y="2240744"/>
            <a:ext cx="258291" cy="323373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590B17-47A3-F408-BA19-A42B2B21B4A4}"/>
              </a:ext>
            </a:extLst>
          </p:cNvPr>
          <p:cNvSpPr txBox="1"/>
          <p:nvPr/>
        </p:nvSpPr>
        <p:spPr>
          <a:xfrm>
            <a:off x="3410957" y="3294726"/>
            <a:ext cx="363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4.0  = [0.5, 2, 1, 0.5] 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0982B9-2F0A-B3D1-F94E-CF270E7E0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11" y="4004651"/>
            <a:ext cx="3086531" cy="14003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8FA011-F84F-A16A-931C-527AAD359D3D}"/>
              </a:ext>
            </a:extLst>
          </p:cNvPr>
          <p:cNvSpPr txBox="1"/>
          <p:nvPr/>
        </p:nvSpPr>
        <p:spPr>
          <a:xfrm>
            <a:off x="8882131" y="1584674"/>
            <a:ext cx="2600814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Chord: Bb m7:</a:t>
            </a:r>
          </a:p>
          <a:p>
            <a:endParaRPr lang="en-US" sz="2400" dirty="0"/>
          </a:p>
          <a:p>
            <a:r>
              <a:rPr lang="en-US" sz="2400" dirty="0"/>
              <a:t>Notes: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Probs: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0    : 0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3,4  : 0.9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7  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 : 0.25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10,11: 0.9</a:t>
            </a:r>
          </a:p>
          <a:p>
            <a:r>
              <a:rPr lang="en-US" sz="2400" dirty="0"/>
              <a:t>ELSE     :   0.6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40337-AF65-5E84-616B-F5384AA74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510" y="5496801"/>
            <a:ext cx="3086531" cy="106352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4DA97B-321D-811A-9A21-C1BE6AA41CAB}"/>
              </a:ext>
            </a:extLst>
          </p:cNvPr>
          <p:cNvCxnSpPr>
            <a:cxnSpLocks/>
          </p:cNvCxnSpPr>
          <p:nvPr/>
        </p:nvCxnSpPr>
        <p:spPr>
          <a:xfrm flipH="1">
            <a:off x="5727032" y="6333424"/>
            <a:ext cx="28875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7DC62E3-3D78-6966-3995-60EE33FA3816}"/>
              </a:ext>
            </a:extLst>
          </p:cNvPr>
          <p:cNvSpPr txBox="1">
            <a:spLocks/>
          </p:cNvSpPr>
          <p:nvPr/>
        </p:nvSpPr>
        <p:spPr>
          <a:xfrm>
            <a:off x="375385" y="4301747"/>
            <a:ext cx="1390206" cy="220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Melody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Piano</a:t>
            </a:r>
          </a:p>
        </p:txBody>
      </p:sp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C062A2E-FCFD-62FE-5D6F-F55854C99A56}"/>
              </a:ext>
            </a:extLst>
          </p:cNvPr>
          <p:cNvSpPr/>
          <p:nvPr/>
        </p:nvSpPr>
        <p:spPr>
          <a:xfrm>
            <a:off x="5640404" y="4831882"/>
            <a:ext cx="731520" cy="1216152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041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2DEB-B7DC-1727-4836-5940F009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Closeness in 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DC4D76-C7D3-6B65-0713-996054E4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33" y="2341691"/>
            <a:ext cx="9373908" cy="164805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22FE8E5-777A-B588-A948-2B02E349E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Here’s a sample from Mr. PC. The lead looks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our generated solo looks like this: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E49947-7FB4-C4E4-D832-A630CDAAB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33" y="4871719"/>
            <a:ext cx="9373908" cy="140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74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CB58B-9208-4D24-F1B7-E5B8B6258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CDBE-E22E-6689-9DA0-434C6B4E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Closeness in 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7ECE2-C461-56AF-4F63-466D0213C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33" y="2341691"/>
            <a:ext cx="9373908" cy="164805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4421E8-3854-0EC7-268B-98464637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Here’s a sample from Mr. PC. The lead looks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our generated solo looks like this: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EB8AD0-6B63-8F80-93F1-1817D59C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233" y="4871719"/>
            <a:ext cx="9373908" cy="14006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9110085-BF60-9858-D9A9-334F2793369F}"/>
                  </a:ext>
                </a:extLst>
              </p14:cNvPr>
              <p14:cNvContentPartPr/>
              <p14:nvPr/>
            </p14:nvContentPartPr>
            <p14:xfrm>
              <a:off x="2245110" y="3252026"/>
              <a:ext cx="1630800" cy="151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9110085-BF60-9858-D9A9-334F279336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1110" y="3144026"/>
                <a:ext cx="17384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90E265-C79A-FB57-91C6-3B1DED1B3512}"/>
                  </a:ext>
                </a:extLst>
              </p14:cNvPr>
              <p14:cNvContentPartPr/>
              <p14:nvPr/>
            </p14:nvContentPartPr>
            <p14:xfrm>
              <a:off x="2198310" y="3194066"/>
              <a:ext cx="1758600" cy="15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90E265-C79A-FB57-91C6-3B1DED1B35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4310" y="3086066"/>
                <a:ext cx="186624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1AB08D3-65BF-97FC-7A9B-76B6B0379F79}"/>
                  </a:ext>
                </a:extLst>
              </p14:cNvPr>
              <p14:cNvContentPartPr/>
              <p14:nvPr/>
            </p14:nvContentPartPr>
            <p14:xfrm>
              <a:off x="1921110" y="5465306"/>
              <a:ext cx="1112760" cy="287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1AB08D3-65BF-97FC-7A9B-76B6B0379F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67110" y="5357306"/>
                <a:ext cx="122040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16A0FC-417F-ED75-D6A4-949756D2043A}"/>
                  </a:ext>
                </a:extLst>
              </p14:cNvPr>
              <p14:cNvContentPartPr/>
              <p14:nvPr/>
            </p14:nvContentPartPr>
            <p14:xfrm>
              <a:off x="4793550" y="3065906"/>
              <a:ext cx="1177560" cy="241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16A0FC-417F-ED75-D6A4-949756D204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9533" y="2957906"/>
                <a:ext cx="1285233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50E3BA3-D3D5-2E16-FCDD-5A00A209D824}"/>
                  </a:ext>
                </a:extLst>
              </p14:cNvPr>
              <p14:cNvContentPartPr/>
              <p14:nvPr/>
            </p14:nvContentPartPr>
            <p14:xfrm>
              <a:off x="4108470" y="5323106"/>
              <a:ext cx="1144440" cy="337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50E3BA3-D3D5-2E16-FCDD-5A00A209D8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54470" y="5215106"/>
                <a:ext cx="125208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EFB0C07-5063-A69C-C82E-9E9DC7DED176}"/>
                  </a:ext>
                </a:extLst>
              </p14:cNvPr>
              <p14:cNvContentPartPr/>
              <p14:nvPr/>
            </p14:nvContentPartPr>
            <p14:xfrm>
              <a:off x="4398270" y="8865866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EFB0C07-5063-A69C-C82E-9E9DC7DED1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44270" y="875786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7DB67CC-CAD6-F426-CCD8-3C19D7E73C14}"/>
                  </a:ext>
                </a:extLst>
              </p14:cNvPr>
              <p14:cNvContentPartPr/>
              <p14:nvPr/>
            </p14:nvContentPartPr>
            <p14:xfrm>
              <a:off x="8159910" y="5648186"/>
              <a:ext cx="1475640" cy="47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7DB67CC-CAD6-F426-CCD8-3C19D7E73C1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06270" y="5540546"/>
                <a:ext cx="15832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54DE7ED-3831-AA82-0A29-7A2131BD57AB}"/>
                  </a:ext>
                </a:extLst>
              </p14:cNvPr>
              <p14:cNvContentPartPr/>
              <p14:nvPr/>
            </p14:nvContentPartPr>
            <p14:xfrm>
              <a:off x="8657430" y="3402866"/>
              <a:ext cx="774720" cy="37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54DE7ED-3831-AA82-0A29-7A2131BD57A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03430" y="3294866"/>
                <a:ext cx="882360" cy="2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9827533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DD25-28CC-DCF6-54D2-F9562DF4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we would 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4AAE4-6DCE-7A51-4DEF-933B0B05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solo phrases to have specific shapes</a:t>
            </a:r>
          </a:p>
          <a:p>
            <a:r>
              <a:rPr lang="en-US" dirty="0"/>
              <a:t>Big band version???</a:t>
            </a:r>
          </a:p>
          <a:p>
            <a:r>
              <a:rPr lang="en-US" dirty="0"/>
              <a:t>Implore music21 developers to include a way of swinging music</a:t>
            </a:r>
          </a:p>
          <a:p>
            <a:r>
              <a:rPr lang="en-US" dirty="0"/>
              <a:t>Include more edge cases for lead “ingestion”</a:t>
            </a:r>
          </a:p>
          <a:p>
            <a:pPr lvl="1"/>
            <a:r>
              <a:rPr lang="en-US" dirty="0"/>
              <a:t>Taglines, pickups, No Chords, shout sections, rhythm markers, etc.</a:t>
            </a:r>
          </a:p>
          <a:p>
            <a:pPr lvl="1"/>
            <a:r>
              <a:rPr lang="en-US" dirty="0"/>
              <a:t>Jazz is complex and there are no standards for lead sheets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595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EC06-749F-A8E3-DE0C-68F32C74C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future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DD03-31A0-D51F-726A-43A53B933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Don’t. Do. Swing. </a:t>
            </a:r>
          </a:p>
          <a:p>
            <a:r>
              <a:rPr lang="en-US" dirty="0"/>
              <a:t>More interesting generation algorithms could be cool, a lot of our choices were very “but this sounds better” without consulting mathematics or anything</a:t>
            </a:r>
          </a:p>
          <a:p>
            <a:r>
              <a:rPr lang="en-US" dirty="0"/>
              <a:t>Or, on the other hand, make good music and focus less on following the algorithm exactly</a:t>
            </a:r>
          </a:p>
        </p:txBody>
      </p:sp>
    </p:spTree>
    <p:extLst>
      <p:ext uri="{BB962C8B-B14F-4D97-AF65-F5344CB8AC3E}">
        <p14:creationId xmlns:p14="http://schemas.microsoft.com/office/powerpoint/2010/main" val="661651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2A3B-0F25-0B69-3786-8A22415A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144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Thanks!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691A-70FB-1033-F7DA-D5855DC07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5655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Works Cited</a:t>
            </a:r>
          </a:p>
          <a:p>
            <a:r>
              <a:rPr lang="en-US" dirty="0"/>
              <a:t>J. A. Biles, "</a:t>
            </a:r>
            <a:r>
              <a:rPr lang="en-US" dirty="0" err="1"/>
              <a:t>GenJam</a:t>
            </a:r>
            <a:r>
              <a:rPr lang="en-US" dirty="0"/>
              <a:t>: A Genetic Algorithm for Generating Jazz Solos," in </a:t>
            </a:r>
            <a:r>
              <a:rPr lang="en-US" i="1" dirty="0"/>
              <a:t>Proc. Int. </a:t>
            </a:r>
            <a:r>
              <a:rPr lang="en-US" i="1" dirty="0" err="1"/>
              <a:t>Comput</a:t>
            </a:r>
            <a:r>
              <a:rPr lang="en-US" i="1" dirty="0"/>
              <a:t>. Music Conf. (ICMC)</a:t>
            </a:r>
            <a:r>
              <a:rPr lang="en-US" dirty="0"/>
              <a:t>, Aarhus, Denmark, 1994, pp. 131–137.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4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BA053-13DC-743D-A263-F15C76572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4B9-E410-DDE8-F989-577A59A2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54B0-5B02-5574-6BD7-7401599C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6DDDA8-C126-1B93-BC4C-742271F4E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6" y="2797352"/>
            <a:ext cx="2522014" cy="35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96954A-CEB5-80ED-CD1C-125CFBB2016F}"/>
              </a:ext>
            </a:extLst>
          </p:cNvPr>
          <p:cNvSpPr txBox="1"/>
          <p:nvPr/>
        </p:nvSpPr>
        <p:spPr>
          <a:xfrm>
            <a:off x="4595374" y="3954461"/>
            <a:ext cx="300125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Parse lead sheet to get melody and chords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06853-44D8-211F-5C79-20D30FC065FF}"/>
              </a:ext>
            </a:extLst>
          </p:cNvPr>
          <p:cNvSpPr txBox="1"/>
          <p:nvPr/>
        </p:nvSpPr>
        <p:spPr>
          <a:xfrm>
            <a:off x="8773367" y="3904908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Melody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62C35-6645-C87E-088C-34F8B2F9F383}"/>
              </a:ext>
            </a:extLst>
          </p:cNvPr>
          <p:cNvSpPr txBox="1"/>
          <p:nvPr/>
        </p:nvSpPr>
        <p:spPr>
          <a:xfrm>
            <a:off x="8773367" y="4663091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Chords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CF135D-2A2E-54CB-2590-F4D5EE6B1F29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7596625" y="4166518"/>
            <a:ext cx="1176742" cy="388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2D39A3-7F7C-B218-53E5-0C89112BBDB0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7596625" y="4554626"/>
            <a:ext cx="1176742" cy="37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50AF72-1C25-566D-688B-5C8B84B39BB5}"/>
              </a:ext>
            </a:extLst>
          </p:cNvPr>
          <p:cNvCxnSpPr/>
          <p:nvPr/>
        </p:nvCxnSpPr>
        <p:spPr>
          <a:xfrm>
            <a:off x="3111260" y="4554626"/>
            <a:ext cx="14841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90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34D98-08F4-2163-A0B1-C16600605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0F66-4260-714A-CED8-4513F25A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002D6-C362-9E64-5099-3E70BBF85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C8B2B-51E7-2855-4FD0-2C7FB8A87824}"/>
              </a:ext>
            </a:extLst>
          </p:cNvPr>
          <p:cNvSpPr txBox="1"/>
          <p:nvPr/>
        </p:nvSpPr>
        <p:spPr>
          <a:xfrm>
            <a:off x="459618" y="3329341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Melody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3280F-1766-B1C8-0691-A3ECF9E84824}"/>
              </a:ext>
            </a:extLst>
          </p:cNvPr>
          <p:cNvSpPr txBox="1"/>
          <p:nvPr/>
        </p:nvSpPr>
        <p:spPr>
          <a:xfrm>
            <a:off x="486346" y="5042268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837AE-2FF2-B802-C2EB-3127D2838E51}"/>
              </a:ext>
            </a:extLst>
          </p:cNvPr>
          <p:cNvSpPr txBox="1"/>
          <p:nvPr/>
        </p:nvSpPr>
        <p:spPr>
          <a:xfrm>
            <a:off x="2419700" y="3129286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Assign melody to horn part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12F353-FD60-89AA-6FCB-4D12DE6EA26A}"/>
              </a:ext>
            </a:extLst>
          </p:cNvPr>
          <p:cNvSpPr txBox="1"/>
          <p:nvPr/>
        </p:nvSpPr>
        <p:spPr>
          <a:xfrm>
            <a:off x="2419701" y="5441554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Generate walking bassline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66781-DFA5-618E-9BC0-2EE294B95752}"/>
              </a:ext>
            </a:extLst>
          </p:cNvPr>
          <p:cNvSpPr txBox="1"/>
          <p:nvPr/>
        </p:nvSpPr>
        <p:spPr>
          <a:xfrm>
            <a:off x="2419700" y="4285420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Generate piano comping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17E491-9BA8-3F14-96C3-627BC93A7E4A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826543" y="3590951"/>
            <a:ext cx="5931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656158-8A82-564A-E241-F6DC4C98647E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1853271" y="4747085"/>
            <a:ext cx="566429" cy="556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FB37EC-203F-6232-95C2-6BA0B48AA925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1853271" y="5303878"/>
            <a:ext cx="566430" cy="599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86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DA3CB-16FA-E55B-2669-0FC21F779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4432-EF9E-BA39-9389-3FC8C481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09D4-95A0-0412-8041-3783B7103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472D2-6779-BD94-2122-E7495CC975C2}"/>
              </a:ext>
            </a:extLst>
          </p:cNvPr>
          <p:cNvSpPr txBox="1"/>
          <p:nvPr/>
        </p:nvSpPr>
        <p:spPr>
          <a:xfrm>
            <a:off x="459618" y="3329341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Melody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25BEE-CEA1-B709-94E3-D06C2B497A4E}"/>
              </a:ext>
            </a:extLst>
          </p:cNvPr>
          <p:cNvSpPr txBox="1"/>
          <p:nvPr/>
        </p:nvSpPr>
        <p:spPr>
          <a:xfrm>
            <a:off x="486346" y="5042268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23F9E-CE50-DAC4-3CB8-12F57B4DFFA3}"/>
              </a:ext>
            </a:extLst>
          </p:cNvPr>
          <p:cNvSpPr txBox="1"/>
          <p:nvPr/>
        </p:nvSpPr>
        <p:spPr>
          <a:xfrm>
            <a:off x="2419700" y="3129286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Assign melody to horn part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4C8D8-BE57-E2A5-7C02-E79AD7F99636}"/>
              </a:ext>
            </a:extLst>
          </p:cNvPr>
          <p:cNvSpPr txBox="1"/>
          <p:nvPr/>
        </p:nvSpPr>
        <p:spPr>
          <a:xfrm>
            <a:off x="2419701" y="5441554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Generate walking bassline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7F802-E76F-9B1D-8756-0AAF004B5E2A}"/>
              </a:ext>
            </a:extLst>
          </p:cNvPr>
          <p:cNvSpPr txBox="1"/>
          <p:nvPr/>
        </p:nvSpPr>
        <p:spPr>
          <a:xfrm>
            <a:off x="2419700" y="4285420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Generate piano comping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965311-3556-55F5-7D86-2FC8894E03FA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826543" y="3590951"/>
            <a:ext cx="5931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C8404-46EF-713B-1380-0B70F1ED3E4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1853271" y="4747085"/>
            <a:ext cx="566429" cy="556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79BB43-D33F-7241-B0A5-3EC63BAD54A4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1853271" y="5303878"/>
            <a:ext cx="566430" cy="599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B9C8344-ED1D-F4DA-45D9-06A37E74CD46}"/>
              </a:ext>
            </a:extLst>
          </p:cNvPr>
          <p:cNvSpPr txBox="1"/>
          <p:nvPr/>
        </p:nvSpPr>
        <p:spPr>
          <a:xfrm>
            <a:off x="6699826" y="4146920"/>
            <a:ext cx="32172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“head”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Melody from lead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piano comping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walking bassline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28BB95-52B2-F695-05BC-7ACD3C5C13E1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5420951" y="3590951"/>
            <a:ext cx="1278875" cy="1156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355484-5098-FDDD-3306-B9F5A5D702E0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5420951" y="4747085"/>
            <a:ext cx="12788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25E8C4-1778-74EA-1ADC-0CA82629D942}"/>
              </a:ext>
            </a:extLst>
          </p:cNvPr>
          <p:cNvCxnSpPr>
            <a:stCxn id="10" idx="3"/>
            <a:endCxn id="6" idx="1"/>
          </p:cNvCxnSpPr>
          <p:nvPr/>
        </p:nvCxnSpPr>
        <p:spPr>
          <a:xfrm flipV="1">
            <a:off x="5420952" y="4747085"/>
            <a:ext cx="1278874" cy="1156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81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77D12-0651-538C-9F95-AEAB845BF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29133-DE34-180D-3493-7E4648CCF0E2}"/>
              </a:ext>
            </a:extLst>
          </p:cNvPr>
          <p:cNvSpPr txBox="1"/>
          <p:nvPr/>
        </p:nvSpPr>
        <p:spPr>
          <a:xfrm>
            <a:off x="297319" y="3302267"/>
            <a:ext cx="1157305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Form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578C8-E84B-A70A-E3A9-BABB1298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A6D4C-BBE7-EE90-D779-7C640F4D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E2AA4-8AFC-AD4C-A63D-7925E87ED999}"/>
              </a:ext>
            </a:extLst>
          </p:cNvPr>
          <p:cNvSpPr txBox="1"/>
          <p:nvPr/>
        </p:nvSpPr>
        <p:spPr>
          <a:xfrm>
            <a:off x="680494" y="4030609"/>
            <a:ext cx="32172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“head”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Melody from lead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piano comping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walking bassline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10638-427C-A712-DAC4-9D26C98566B5}"/>
              </a:ext>
            </a:extLst>
          </p:cNvPr>
          <p:cNvSpPr txBox="1"/>
          <p:nvPr/>
        </p:nvSpPr>
        <p:spPr>
          <a:xfrm>
            <a:off x="4487385" y="4001294"/>
            <a:ext cx="32172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Solo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hand piano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Saxophone solo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Piano and sax trades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C7853-6C69-6830-E18C-E603AC93DEE5}"/>
              </a:ext>
            </a:extLst>
          </p:cNvPr>
          <p:cNvSpPr txBox="1"/>
          <p:nvPr/>
        </p:nvSpPr>
        <p:spPr>
          <a:xfrm>
            <a:off x="8294276" y="3994763"/>
            <a:ext cx="32172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head,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Melody from lead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piano comping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walking bassline</a:t>
            </a:r>
          </a:p>
        </p:txBody>
      </p:sp>
    </p:spTree>
    <p:extLst>
      <p:ext uri="{BB962C8B-B14F-4D97-AF65-F5344CB8AC3E}">
        <p14:creationId xmlns:p14="http://schemas.microsoft.com/office/powerpoint/2010/main" val="3915825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91120-03C4-21F3-CD76-A8537076E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234C-2200-FEDA-33ED-69D227B3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98DB-7190-4DF8-9CB3-16CC3D822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Generate walking bassline from given chord.</a:t>
            </a:r>
          </a:p>
          <a:p>
            <a:r>
              <a:rPr lang="en-US" dirty="0"/>
              <a:t>Walking basslines move in short steps frequently, and long jumps more infrequently.</a:t>
            </a:r>
          </a:p>
          <a:p>
            <a:r>
              <a:rPr lang="en-US" dirty="0"/>
              <a:t>Markov Chains are perfect for this!</a:t>
            </a:r>
          </a:p>
          <a:p>
            <a:r>
              <a:rPr lang="en-US" dirty="0"/>
              <a:t>…but finding data for that is challenging.</a:t>
            </a:r>
          </a:p>
        </p:txBody>
      </p:sp>
    </p:spTree>
    <p:extLst>
      <p:ext uri="{BB962C8B-B14F-4D97-AF65-F5344CB8AC3E}">
        <p14:creationId xmlns:p14="http://schemas.microsoft.com/office/powerpoint/2010/main" val="3719663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1EAD2-CBDC-15C9-5AAB-2CEB62E16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9D6C-9BEC-8D4A-E739-E7EF7E34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CE60-2806-1977-3A31-0E25EFCDD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Generate Markov Chain matrices for each chord, based on the given chord quality (C7, Cm, Cmaj7 add #11)</a:t>
            </a:r>
          </a:p>
          <a:p>
            <a:r>
              <a:rPr lang="en-US" dirty="0" err="1"/>
              <a:t>GenJam</a:t>
            </a:r>
            <a:r>
              <a:rPr lang="en-US" dirty="0"/>
              <a:t> paper gave us a good starting point of what notes we should play over a given chord (Biles, 1994):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22107-EFA2-5F1E-82A7-25D29EF08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04" y="3738963"/>
            <a:ext cx="3248478" cy="265784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5AD5A2-BD59-CA48-62F5-66C6D26F1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45170"/>
              </p:ext>
            </p:extLst>
          </p:nvPr>
        </p:nvGraphicFramePr>
        <p:xfrm>
          <a:off x="7695028" y="3513406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414C7D-44AF-65C4-19F6-C2272C6F37D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739082" y="5067885"/>
            <a:ext cx="39559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34281F-28D1-A9D5-7094-138334F58BDE}"/>
              </a:ext>
            </a:extLst>
          </p:cNvPr>
          <p:cNvSpPr txBox="1"/>
          <p:nvPr/>
        </p:nvSpPr>
        <p:spPr>
          <a:xfrm>
            <a:off x="4640877" y="5202823"/>
            <a:ext cx="244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look at Cmaj7</a:t>
            </a:r>
          </a:p>
        </p:txBody>
      </p:sp>
    </p:spTree>
    <p:extLst>
      <p:ext uri="{BB962C8B-B14F-4D97-AF65-F5344CB8AC3E}">
        <p14:creationId xmlns:p14="http://schemas.microsoft.com/office/powerpoint/2010/main" val="347002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Custom 2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2498</Words>
  <Application>Microsoft Office PowerPoint</Application>
  <PresentationFormat>Widescreen</PresentationFormat>
  <Paragraphs>426</Paragraphs>
  <Slides>37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Arial</vt:lpstr>
      <vt:lpstr>CMU Serif</vt:lpstr>
      <vt:lpstr>Consolas</vt:lpstr>
      <vt:lpstr>Office Theme</vt:lpstr>
      <vt:lpstr>Jazz.exe.py</vt:lpstr>
      <vt:lpstr>General Idea</vt:lpstr>
      <vt:lpstr>General Idea</vt:lpstr>
      <vt:lpstr>General Idea</vt:lpstr>
      <vt:lpstr>General Idea</vt:lpstr>
      <vt:lpstr>General Idea</vt:lpstr>
      <vt:lpstr>General Idea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Piano Accompaniment: MC rhythm selection  </vt:lpstr>
      <vt:lpstr>Solos: Split Genetic Algorithm with Correctness/Closeness Scoring</vt:lpstr>
      <vt:lpstr>Chromosome design</vt:lpstr>
      <vt:lpstr>Genetic Algorithm Mechanics</vt:lpstr>
      <vt:lpstr>Mutations</vt:lpstr>
      <vt:lpstr>Fitness Function</vt:lpstr>
      <vt:lpstr>Closeness and Correctness</vt:lpstr>
      <vt:lpstr>Trading</vt:lpstr>
      <vt:lpstr>Demo! </vt:lpstr>
      <vt:lpstr>Piano Accompaniment: MC rhythm selection  </vt:lpstr>
      <vt:lpstr>Piano Accompaniment: MC rhythm selection  </vt:lpstr>
      <vt:lpstr>Piano Accompaniment: MC rhythm selection  </vt:lpstr>
      <vt:lpstr>Piano Accompaniment: MC rhythm selection  </vt:lpstr>
      <vt:lpstr>Closeness in Action</vt:lpstr>
      <vt:lpstr>Closeness in Action</vt:lpstr>
      <vt:lpstr>Changes we would make</vt:lpstr>
      <vt:lpstr>Suggestions for future projects</vt:lpstr>
      <vt:lpstr>Thanks!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Millette, Justin C</dc:creator>
  <cp:lastModifiedBy>Justin Millette</cp:lastModifiedBy>
  <cp:revision>5</cp:revision>
  <dcterms:created xsi:type="dcterms:W3CDTF">2025-04-20T17:18:25Z</dcterms:created>
  <dcterms:modified xsi:type="dcterms:W3CDTF">2025-04-23T03:17:49Z</dcterms:modified>
</cp:coreProperties>
</file>