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subTitle"/>
          </p:nvPr>
        </p:nvSpPr>
        <p:spPr>
          <a:xfrm>
            <a:off x="2136750" y="3010248"/>
            <a:ext cx="4870500" cy="70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Chuhan Jin, Elena Sharp, Vianka Barboza, Chris Asmussen, Alann Jurado, Yichen Duan</a:t>
            </a:r>
          </a:p>
        </p:txBody>
      </p:sp>
      <p:pic>
        <p:nvPicPr>
          <p:cNvPr descr="Logo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475" y="1208825"/>
            <a:ext cx="5819950" cy="17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Main users: College student who primarily rents or sells their textbooks online, and are looking for the lowest prices for all of their class materials.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EDUEXCHANGE can be used by anyone who has the URL and has a .edu email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Pass-through selling service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Meet people on campus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All cash/venmo/checks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 End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created our database to have 4 tables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(user, textbooks, notes, and supplies)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use .sql files to make and fill our databases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Provides reliability as well as safety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25 users auto-created and 25 listings per other tables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use a standard lamp stack &amp; slim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use Php md5(), mail(), session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dateERD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 End Technologies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Angular 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One of the more popular and documented frameworks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Better performance, and includes filters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Separates</a:t>
            </a:r>
            <a:r>
              <a:rPr lang="en"/>
              <a:t> functionality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Angular-cli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Built for production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Makes importing to server cleaner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aimed to make a pass through selling service to convenience students when buying textbooks, supplies, and other goods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 a group, we consider our work so far to be a success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</a:t>
            </a:r>
            <a:r>
              <a:rPr lang="en"/>
              <a:t>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