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3" r:id="rId4"/>
    <p:sldId id="264" r:id="rId5"/>
    <p:sldId id="265" r:id="rId6"/>
    <p:sldId id="267" r:id="rId7"/>
    <p:sldId id="272" r:id="rId8"/>
    <p:sldId id="274" r:id="rId9"/>
    <p:sldId id="269" r:id="rId10"/>
    <p:sldId id="277" r:id="rId11"/>
    <p:sldId id="261" r:id="rId12"/>
    <p:sldId id="284" r:id="rId13"/>
    <p:sldId id="281" r:id="rId14"/>
    <p:sldId id="262" r:id="rId15"/>
    <p:sldId id="28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3B9645-0548-41BF-AA8C-5907636662F9}" v="343" dt="2019-04-23T03:44:55.4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y Sheetz" userId="e4647aa9c5c6bce9" providerId="LiveId" clId="{AC3B9645-0548-41BF-AA8C-5907636662F9}"/>
    <pc:docChg chg="custSel addSld modSld modMainMaster">
      <pc:chgData name="Emily Sheetz" userId="e4647aa9c5c6bce9" providerId="LiveId" clId="{AC3B9645-0548-41BF-AA8C-5907636662F9}" dt="2019-04-23T03:44:55.471" v="342" actId="20577"/>
      <pc:docMkLst>
        <pc:docMk/>
      </pc:docMkLst>
      <pc:sldChg chg="modSp setBg">
        <pc:chgData name="Emily Sheetz" userId="e4647aa9c5c6bce9" providerId="LiveId" clId="{AC3B9645-0548-41BF-AA8C-5907636662F9}" dt="2019-04-23T03:42:29.698" v="6"/>
        <pc:sldMkLst>
          <pc:docMk/>
          <pc:sldMk cId="135270625" sldId="256"/>
        </pc:sldMkLst>
        <pc:spChg chg="mod">
          <ac:chgData name="Emily Sheetz" userId="e4647aa9c5c6bce9" providerId="LiveId" clId="{AC3B9645-0548-41BF-AA8C-5907636662F9}" dt="2019-04-15T15:15:36.781" v="1" actId="207"/>
          <ac:spMkLst>
            <pc:docMk/>
            <pc:sldMk cId="135270625" sldId="256"/>
            <ac:spMk id="2" creationId="{3B3AE29E-A30B-49A4-8EF3-FF0F81B5AF3B}"/>
          </ac:spMkLst>
        </pc:spChg>
        <pc:spChg chg="mod">
          <ac:chgData name="Emily Sheetz" userId="e4647aa9c5c6bce9" providerId="LiveId" clId="{AC3B9645-0548-41BF-AA8C-5907636662F9}" dt="2019-04-15T15:15:36.781" v="1" actId="207"/>
          <ac:spMkLst>
            <pc:docMk/>
            <pc:sldMk cId="135270625" sldId="256"/>
            <ac:spMk id="3" creationId="{7BDF4F5D-B030-4B67-995E-08986519DF03}"/>
          </ac:spMkLst>
        </pc:spChg>
      </pc:sldChg>
      <pc:sldChg chg="delSp setBg">
        <pc:chgData name="Emily Sheetz" userId="e4647aa9c5c6bce9" providerId="LiveId" clId="{AC3B9645-0548-41BF-AA8C-5907636662F9}" dt="2019-04-23T03:42:29.698" v="6"/>
        <pc:sldMkLst>
          <pc:docMk/>
          <pc:sldMk cId="3239812205" sldId="257"/>
        </pc:sldMkLst>
        <pc:spChg chg="del">
          <ac:chgData name="Emily Sheetz" userId="e4647aa9c5c6bce9" providerId="LiveId" clId="{AC3B9645-0548-41BF-AA8C-5907636662F9}" dt="2019-04-15T15:15:44.119" v="2" actId="478"/>
          <ac:spMkLst>
            <pc:docMk/>
            <pc:sldMk cId="3239812205" sldId="257"/>
            <ac:spMk id="2" creationId="{E90E0255-8CE8-40A9-87A1-3FD79E63A986}"/>
          </ac:spMkLst>
        </pc:spChg>
        <pc:spChg chg="del">
          <ac:chgData name="Emily Sheetz" userId="e4647aa9c5c6bce9" providerId="LiveId" clId="{AC3B9645-0548-41BF-AA8C-5907636662F9}" dt="2019-04-15T15:15:44.119" v="2" actId="478"/>
          <ac:spMkLst>
            <pc:docMk/>
            <pc:sldMk cId="3239812205" sldId="257"/>
            <ac:spMk id="3" creationId="{FE7685C2-0A6D-41E6-886A-EA2DCF479992}"/>
          </ac:spMkLst>
        </pc:spChg>
      </pc:sldChg>
      <pc:sldChg chg="delSp setBg">
        <pc:chgData name="Emily Sheetz" userId="e4647aa9c5c6bce9" providerId="LiveId" clId="{AC3B9645-0548-41BF-AA8C-5907636662F9}" dt="2019-04-23T03:42:29.698" v="6"/>
        <pc:sldMkLst>
          <pc:docMk/>
          <pc:sldMk cId="1306949813" sldId="258"/>
        </pc:sldMkLst>
        <pc:spChg chg="del">
          <ac:chgData name="Emily Sheetz" userId="e4647aa9c5c6bce9" providerId="LiveId" clId="{AC3B9645-0548-41BF-AA8C-5907636662F9}" dt="2019-04-15T15:15:49.337" v="3" actId="478"/>
          <ac:spMkLst>
            <pc:docMk/>
            <pc:sldMk cId="1306949813" sldId="258"/>
            <ac:spMk id="2" creationId="{B747B0FF-5138-4867-B50B-7D7A06936BDD}"/>
          </ac:spMkLst>
        </pc:spChg>
      </pc:sldChg>
      <pc:sldChg chg="modSp add setBg">
        <pc:chgData name="Emily Sheetz" userId="e4647aa9c5c6bce9" providerId="LiveId" clId="{AC3B9645-0548-41BF-AA8C-5907636662F9}" dt="2019-04-23T03:44:55.471" v="342" actId="20577"/>
        <pc:sldMkLst>
          <pc:docMk/>
          <pc:sldMk cId="1058931904" sldId="259"/>
        </pc:sldMkLst>
        <pc:spChg chg="mod">
          <ac:chgData name="Emily Sheetz" userId="e4647aa9c5c6bce9" providerId="LiveId" clId="{AC3B9645-0548-41BF-AA8C-5907636662F9}" dt="2019-04-23T03:42:43.315" v="14" actId="207"/>
          <ac:spMkLst>
            <pc:docMk/>
            <pc:sldMk cId="1058931904" sldId="259"/>
            <ac:spMk id="2" creationId="{EACD6A90-78DE-4CD4-BB10-1FD3D11FE5E3}"/>
          </ac:spMkLst>
        </pc:spChg>
        <pc:spChg chg="mod">
          <ac:chgData name="Emily Sheetz" userId="e4647aa9c5c6bce9" providerId="LiveId" clId="{AC3B9645-0548-41BF-AA8C-5907636662F9}" dt="2019-04-23T03:44:55.471" v="342" actId="20577"/>
          <ac:spMkLst>
            <pc:docMk/>
            <pc:sldMk cId="1058931904" sldId="259"/>
            <ac:spMk id="3" creationId="{98BF4C6A-9A95-474D-AFBB-82450613B04E}"/>
          </ac:spMkLst>
        </pc:spChg>
      </pc:sldChg>
      <pc:sldMasterChg chg="setBg modSldLayout">
        <pc:chgData name="Emily Sheetz" userId="e4647aa9c5c6bce9" providerId="LiveId" clId="{AC3B9645-0548-41BF-AA8C-5907636662F9}" dt="2019-04-23T03:42:29.698" v="6"/>
        <pc:sldMasterMkLst>
          <pc:docMk/>
          <pc:sldMasterMk cId="3272580588" sldId="2147483648"/>
        </pc:sldMasterMkLst>
        <pc:sldLayoutChg chg="setBg">
          <pc:chgData name="Emily Sheetz" userId="e4647aa9c5c6bce9" providerId="LiveId" clId="{AC3B9645-0548-41BF-AA8C-5907636662F9}" dt="2019-04-23T03:42:29.698" v="6"/>
          <pc:sldLayoutMkLst>
            <pc:docMk/>
            <pc:sldMasterMk cId="3272580588" sldId="2147483648"/>
            <pc:sldLayoutMk cId="1647914006" sldId="2147483649"/>
          </pc:sldLayoutMkLst>
        </pc:sldLayoutChg>
        <pc:sldLayoutChg chg="setBg">
          <pc:chgData name="Emily Sheetz" userId="e4647aa9c5c6bce9" providerId="LiveId" clId="{AC3B9645-0548-41BF-AA8C-5907636662F9}" dt="2019-04-23T03:42:29.698" v="6"/>
          <pc:sldLayoutMkLst>
            <pc:docMk/>
            <pc:sldMasterMk cId="3272580588" sldId="2147483648"/>
            <pc:sldLayoutMk cId="4293798347" sldId="2147483650"/>
          </pc:sldLayoutMkLst>
        </pc:sldLayoutChg>
        <pc:sldLayoutChg chg="setBg">
          <pc:chgData name="Emily Sheetz" userId="e4647aa9c5c6bce9" providerId="LiveId" clId="{AC3B9645-0548-41BF-AA8C-5907636662F9}" dt="2019-04-23T03:42:29.698" v="6"/>
          <pc:sldLayoutMkLst>
            <pc:docMk/>
            <pc:sldMasterMk cId="3272580588" sldId="2147483648"/>
            <pc:sldLayoutMk cId="508228172" sldId="2147483651"/>
          </pc:sldLayoutMkLst>
        </pc:sldLayoutChg>
        <pc:sldLayoutChg chg="setBg">
          <pc:chgData name="Emily Sheetz" userId="e4647aa9c5c6bce9" providerId="LiveId" clId="{AC3B9645-0548-41BF-AA8C-5907636662F9}" dt="2019-04-23T03:42:29.698" v="6"/>
          <pc:sldLayoutMkLst>
            <pc:docMk/>
            <pc:sldMasterMk cId="3272580588" sldId="2147483648"/>
            <pc:sldLayoutMk cId="1640080108" sldId="2147483652"/>
          </pc:sldLayoutMkLst>
        </pc:sldLayoutChg>
        <pc:sldLayoutChg chg="setBg">
          <pc:chgData name="Emily Sheetz" userId="e4647aa9c5c6bce9" providerId="LiveId" clId="{AC3B9645-0548-41BF-AA8C-5907636662F9}" dt="2019-04-23T03:42:29.698" v="6"/>
          <pc:sldLayoutMkLst>
            <pc:docMk/>
            <pc:sldMasterMk cId="3272580588" sldId="2147483648"/>
            <pc:sldLayoutMk cId="268541656" sldId="2147483653"/>
          </pc:sldLayoutMkLst>
        </pc:sldLayoutChg>
        <pc:sldLayoutChg chg="setBg">
          <pc:chgData name="Emily Sheetz" userId="e4647aa9c5c6bce9" providerId="LiveId" clId="{AC3B9645-0548-41BF-AA8C-5907636662F9}" dt="2019-04-23T03:42:29.698" v="6"/>
          <pc:sldLayoutMkLst>
            <pc:docMk/>
            <pc:sldMasterMk cId="3272580588" sldId="2147483648"/>
            <pc:sldLayoutMk cId="3727904828" sldId="2147483654"/>
          </pc:sldLayoutMkLst>
        </pc:sldLayoutChg>
        <pc:sldLayoutChg chg="setBg">
          <pc:chgData name="Emily Sheetz" userId="e4647aa9c5c6bce9" providerId="LiveId" clId="{AC3B9645-0548-41BF-AA8C-5907636662F9}" dt="2019-04-23T03:42:29.698" v="6"/>
          <pc:sldLayoutMkLst>
            <pc:docMk/>
            <pc:sldMasterMk cId="3272580588" sldId="2147483648"/>
            <pc:sldLayoutMk cId="1365673965" sldId="2147483655"/>
          </pc:sldLayoutMkLst>
        </pc:sldLayoutChg>
        <pc:sldLayoutChg chg="setBg">
          <pc:chgData name="Emily Sheetz" userId="e4647aa9c5c6bce9" providerId="LiveId" clId="{AC3B9645-0548-41BF-AA8C-5907636662F9}" dt="2019-04-23T03:42:29.698" v="6"/>
          <pc:sldLayoutMkLst>
            <pc:docMk/>
            <pc:sldMasterMk cId="3272580588" sldId="2147483648"/>
            <pc:sldLayoutMk cId="3060744868" sldId="2147483656"/>
          </pc:sldLayoutMkLst>
        </pc:sldLayoutChg>
        <pc:sldLayoutChg chg="setBg">
          <pc:chgData name="Emily Sheetz" userId="e4647aa9c5c6bce9" providerId="LiveId" clId="{AC3B9645-0548-41BF-AA8C-5907636662F9}" dt="2019-04-23T03:42:29.698" v="6"/>
          <pc:sldLayoutMkLst>
            <pc:docMk/>
            <pc:sldMasterMk cId="3272580588" sldId="2147483648"/>
            <pc:sldLayoutMk cId="488495501" sldId="2147483657"/>
          </pc:sldLayoutMkLst>
        </pc:sldLayoutChg>
        <pc:sldLayoutChg chg="setBg">
          <pc:chgData name="Emily Sheetz" userId="e4647aa9c5c6bce9" providerId="LiveId" clId="{AC3B9645-0548-41BF-AA8C-5907636662F9}" dt="2019-04-23T03:42:29.698" v="6"/>
          <pc:sldLayoutMkLst>
            <pc:docMk/>
            <pc:sldMasterMk cId="3272580588" sldId="2147483648"/>
            <pc:sldLayoutMk cId="104230198" sldId="2147483658"/>
          </pc:sldLayoutMkLst>
        </pc:sldLayoutChg>
        <pc:sldLayoutChg chg="setBg">
          <pc:chgData name="Emily Sheetz" userId="e4647aa9c5c6bce9" providerId="LiveId" clId="{AC3B9645-0548-41BF-AA8C-5907636662F9}" dt="2019-04-23T03:42:29.698" v="6"/>
          <pc:sldLayoutMkLst>
            <pc:docMk/>
            <pc:sldMasterMk cId="3272580588" sldId="2147483648"/>
            <pc:sldLayoutMk cId="651994888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45FD6-5C15-44A3-B859-6AB95EFCF6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A33053-7415-4359-9679-0D5CB98A6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3D325-EAA1-4C39-AF42-BC6B8B759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FB1A-D49F-4F80-9EC8-D270330EC4D0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B6569-E0AE-482E-B996-168102534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0D2F8-D40B-4329-91FC-FFA0B2EAA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34BE4-8E19-4DA3-9674-947109A47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14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2F044-5E95-4B63-90AA-E5011AB4F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3349C7-FD39-4071-88CE-6FC253567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D8271-2D17-4AC7-917E-D519218C0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FB1A-D49F-4F80-9EC8-D270330EC4D0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F7A89-F0CD-4678-8CDE-BDA445443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E75F1-23F2-404A-8F11-87BED307E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34BE4-8E19-4DA3-9674-947109A47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0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4EC021-3459-4FB9-9469-2C683A5F56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22242-968A-4B76-8DB4-A5B074092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A9E19-820C-49BE-9E00-36F8F83C2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FB1A-D49F-4F80-9EC8-D270330EC4D0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73827-A50B-4C03-ADCD-CE0B0E721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7CEA6-32C7-4190-B6D7-C46333B13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34BE4-8E19-4DA3-9674-947109A47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94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1D054-05E5-4ED2-A314-978D422A5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AD479-ACF1-499F-8750-DB8DA5FCF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8A19A-B648-41C1-A993-8A911E1B7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FB1A-D49F-4F80-9EC8-D270330EC4D0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D6B81-AAB6-49D4-804F-EB55AD64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48224-ECC1-4224-9BE6-4AA53D0BD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34BE4-8E19-4DA3-9674-947109A47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98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42372-27C3-4257-BEDC-4316D7C83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2192F-ECB6-4DFD-A27D-E27364EC8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014BE-2358-41BC-86C7-D572E6501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FB1A-D49F-4F80-9EC8-D270330EC4D0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D37D2-8ACA-4158-9BCC-D38C4D257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AE715-7D3E-410D-94A5-4623480F9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34BE4-8E19-4DA3-9674-947109A47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28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1083E-A30F-4B97-9448-9E1D3EE24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5A554-943A-4EB4-A8AB-E797382596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10312B-303A-4646-895D-8DED9C72F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51891-F35D-466A-84DD-72027A288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FB1A-D49F-4F80-9EC8-D270330EC4D0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3A493-09B5-4784-B098-22D034990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A34E10-A607-45CD-A10D-A826C531D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34BE4-8E19-4DA3-9674-947109A47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80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0B82F-F330-4F42-89C7-CFA3F1B42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F91F7-3029-4BC0-A5F7-B719D15ED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13894-2531-48E2-8929-B450C5B1A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3245AB-A820-47E5-BD8A-22998A38E1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C32742-16A8-4841-A539-9CFE0A178D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177C83-171D-4EB0-8D3D-A313CDE39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FB1A-D49F-4F80-9EC8-D270330EC4D0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ECFDD4-03DB-4D0B-9380-55CB49E04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75FA14-C827-4A46-9FCE-31882BEAD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34BE4-8E19-4DA3-9674-947109A47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1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5D8D0-B064-4E49-91C0-712A7FBC4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AA993B-ABF6-4575-AAED-9B790AE7B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FB1A-D49F-4F80-9EC8-D270330EC4D0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F13FFE-DB42-401C-B829-2A359BBE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54A9F2-B95C-40B0-88A8-998536B57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34BE4-8E19-4DA3-9674-947109A47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04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AFD344-3116-4301-B9E8-81EF16023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FB1A-D49F-4F80-9EC8-D270330EC4D0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DD8C36-9176-4663-B717-D64033125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4ED150-3AB6-41BE-A4FD-511CEEF52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34BE4-8E19-4DA3-9674-947109A47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73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88300-048F-4CC8-88ED-0E3F2CE54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3479B-8B85-4B4F-97C9-7AA535FD5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9EA4C1-E4BF-4D49-B630-F08D919AD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18041-5001-41B0-88BF-851A88C53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FB1A-D49F-4F80-9EC8-D270330EC4D0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5F2251-3372-4987-A3FD-5E90F948C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DEE18-1216-46C4-AD78-1DACA7D29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34BE4-8E19-4DA3-9674-947109A47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44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6474B-CEA7-47EB-8935-50D8B5405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5DAA1E-1B1C-4D77-A940-E8AE32B7BC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EB859-ABAD-47C8-8FFA-647C8AF64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2A422B-915A-4195-81F6-4C9844749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FB1A-D49F-4F80-9EC8-D270330EC4D0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61CDDD-CCF3-440F-A9B0-8F7FF303E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396CB-C728-4CC9-961A-4C4E9219C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34BE4-8E19-4DA3-9674-947109A47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95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D90A88-E558-401A-BC45-9A6409842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7F1A8-4916-4C84-AF1B-DEAF22A39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51649-0A29-43DE-A6B8-4BA57CEE50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CFB1A-D49F-4F80-9EC8-D270330EC4D0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BBA7E-C703-4796-A2EB-5750C044B2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21DC8-7506-4E27-A374-E9D4991971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34BE4-8E19-4DA3-9674-947109A479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80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NUq1VZ-mysQ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0qNEwaf_iBU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AE29E-A30B-49A4-8EF3-FF0F81B5AF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14822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The Potential of</a:t>
            </a:r>
            <a:br>
              <a:rPr lang="en-US" dirty="0"/>
            </a:br>
            <a:r>
              <a:rPr lang="en-US" dirty="0"/>
              <a:t>Affordance </a:t>
            </a:r>
            <a:r>
              <a:rPr lang="en-US" dirty="0" err="1"/>
              <a:t>Wayfields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DF4F5D-B030-4B67-995E-08986519DF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4497"/>
            <a:ext cx="9144000" cy="1655762"/>
          </a:xfrm>
        </p:spPr>
        <p:txBody>
          <a:bodyPr>
            <a:normAutofit/>
          </a:bodyPr>
          <a:lstStyle/>
          <a:p>
            <a:r>
              <a:rPr lang="en-US" sz="3000" dirty="0"/>
              <a:t>Emily Sheetz</a:t>
            </a:r>
          </a:p>
        </p:txBody>
      </p:sp>
    </p:spTree>
    <p:extLst>
      <p:ext uri="{BB962C8B-B14F-4D97-AF65-F5344CB8AC3E}">
        <p14:creationId xmlns:p14="http://schemas.microsoft.com/office/powerpoint/2010/main" val="481228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12EE1-D0A1-4322-AF12-5FAA04066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Screwdriver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BBDA1-CCD5-4E8B-8649-674C548FD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Compose potentials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Compute total change in configuration</a:t>
            </a:r>
          </a:p>
        </p:txBody>
      </p:sp>
      <p:pic>
        <p:nvPicPr>
          <p:cNvPr id="11266" name="Picture 2" descr="\frac{\partial \mathbf{q}}{\partial t} = \frac{\partial \mathbf{q}_s}{\partial t} + \frac{\partial \mathbf{q}_m}{\partial t} + \mathcal{N} \frac{\partial \mathbf{q}_u}{\partial t}">
            <a:extLst>
              <a:ext uri="{FF2B5EF4-FFF2-40B4-BE49-F238E27FC236}">
                <a16:creationId xmlns:a16="http://schemas.microsoft.com/office/drawing/2014/main" id="{485ABB61-7468-4B9F-9903-31C91962C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9" y="3998516"/>
            <a:ext cx="762000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DC5FF9-D806-4027-A69C-EF3C00B9F5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448" y="2336324"/>
            <a:ext cx="3961103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386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 title="The Potential of Affordance Wayfields, Screwdriver Task">
            <a:hlinkClick r:id="" action="ppaction://media"/>
            <a:extLst>
              <a:ext uri="{FF2B5EF4-FFF2-40B4-BE49-F238E27FC236}">
                <a16:creationId xmlns:a16="http://schemas.microsoft.com/office/drawing/2014/main" id="{5FA2FDC8-BAF8-4549-B84C-6CFE66F0EBDA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65717" y="486966"/>
            <a:ext cx="10460566" cy="588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267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12EE1-D0A1-4322-AF12-5FAA04066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Drawer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BBDA1-CCD5-4E8B-8649-674C548FD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Move along axis of motion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dirty="0"/>
              <a:t>Move towards goal location</a:t>
            </a:r>
          </a:p>
        </p:txBody>
      </p:sp>
      <p:pic>
        <p:nvPicPr>
          <p:cNvPr id="3074" name="Picture 2" descr="\phi_u">
            <a:extLst>
              <a:ext uri="{FF2B5EF4-FFF2-40B4-BE49-F238E27FC236}">
                <a16:creationId xmlns:a16="http://schemas.microsoft.com/office/drawing/2014/main" id="{04DDDE33-8F68-4F19-BE54-3A1A1259E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265" y="2265111"/>
            <a:ext cx="742696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\phi_m">
            <a:extLst>
              <a:ext uri="{FF2B5EF4-FFF2-40B4-BE49-F238E27FC236}">
                <a16:creationId xmlns:a16="http://schemas.microsoft.com/office/drawing/2014/main" id="{356ECCAD-5C3A-4894-927D-9B31DCACB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593" y="3632644"/>
            <a:ext cx="88804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033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12EE1-D0A1-4322-AF12-5FAA04066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Drawer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BBDA1-CCD5-4E8B-8649-674C548FD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Compose potentials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Compute total change in configuration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3A6724-8013-4916-A277-7CF0309F8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651" y="2336324"/>
            <a:ext cx="2832695" cy="731520"/>
          </a:xfrm>
          <a:prstGeom prst="rect">
            <a:avLst/>
          </a:prstGeom>
        </p:spPr>
      </p:pic>
      <p:pic>
        <p:nvPicPr>
          <p:cNvPr id="14338" name="Picture 2" descr="\frac{\partial \mathbf{q}}{\partial t} = \frac{\partial \mathbf{q}_m}{\partial t} + \mathcal{N} \frac{\partial \mathbf{q}_u}{\partial t}">
            <a:extLst>
              <a:ext uri="{FF2B5EF4-FFF2-40B4-BE49-F238E27FC236}">
                <a16:creationId xmlns:a16="http://schemas.microsoft.com/office/drawing/2014/main" id="{50B0260B-B31F-4854-B6A9-A2602004E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619" y="3996039"/>
            <a:ext cx="5726757" cy="1252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347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 title="The Potential of Affordance Wayfields, Drawer Task">
            <a:hlinkClick r:id="" action="ppaction://media"/>
            <a:extLst>
              <a:ext uri="{FF2B5EF4-FFF2-40B4-BE49-F238E27FC236}">
                <a16:creationId xmlns:a16="http://schemas.microsoft.com/office/drawing/2014/main" id="{58A46E30-BC2F-46DE-9DD0-17006681B002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865632" y="486918"/>
            <a:ext cx="10460736" cy="588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548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D2BF7-B53D-46E9-A0E4-3D69B5C77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285CC-7593-496E-A25E-ED9E469F3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Affordance </a:t>
            </a:r>
            <a:r>
              <a:rPr lang="en-US" dirty="0" err="1"/>
              <a:t>wayfields</a:t>
            </a:r>
            <a:r>
              <a:rPr lang="en-US" dirty="0"/>
              <a:t> as potential functions</a:t>
            </a:r>
          </a:p>
          <a:p>
            <a:r>
              <a:rPr lang="en-US" dirty="0"/>
              <a:t>Importance of theoretical foundation</a:t>
            </a:r>
          </a:p>
        </p:txBody>
      </p:sp>
    </p:spTree>
    <p:extLst>
      <p:ext uri="{BB962C8B-B14F-4D97-AF65-F5344CB8AC3E}">
        <p14:creationId xmlns:p14="http://schemas.microsoft.com/office/powerpoint/2010/main" val="682015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AE29E-A30B-49A4-8EF3-FF0F81B5AF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30735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Affordance </a:t>
            </a:r>
            <a:r>
              <a:rPr lang="en-US" sz="4800" dirty="0" err="1"/>
              <a:t>Wayfields</a:t>
            </a:r>
            <a:r>
              <a:rPr lang="en-US" sz="4800" dirty="0"/>
              <a:t> for Task and Motion Planning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DF4F5D-B030-4B67-995E-08986519DF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10410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/>
              <a:t>Troy McMahon, </a:t>
            </a:r>
            <a:r>
              <a:rPr lang="en-US" sz="2800" dirty="0" err="1"/>
              <a:t>Odest</a:t>
            </a:r>
            <a:r>
              <a:rPr lang="en-US" sz="2800" dirty="0"/>
              <a:t> </a:t>
            </a:r>
            <a:r>
              <a:rPr lang="en-US" sz="2800" dirty="0" err="1"/>
              <a:t>Chadwicke</a:t>
            </a:r>
            <a:r>
              <a:rPr lang="en-US" sz="2800" dirty="0"/>
              <a:t> Jenkins, Nancy Amato</a:t>
            </a:r>
          </a:p>
        </p:txBody>
      </p:sp>
    </p:spTree>
    <p:extLst>
      <p:ext uri="{BB962C8B-B14F-4D97-AF65-F5344CB8AC3E}">
        <p14:creationId xmlns:p14="http://schemas.microsoft.com/office/powerpoint/2010/main" val="135270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2D382-9FDA-4A18-89AA-7B613E00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Affordances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324F3-246B-410B-B809-8FA0C6643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Beyond pick-and-place</a:t>
            </a:r>
          </a:p>
          <a:p>
            <a:r>
              <a:rPr lang="en-US" dirty="0"/>
              <a:t>Action possibilities</a:t>
            </a:r>
          </a:p>
        </p:txBody>
      </p:sp>
      <p:pic>
        <p:nvPicPr>
          <p:cNvPr id="1026" name="Picture 2" descr="https://lh6.googleusercontent.com/oqR0JYsDBxWDnNraoSye_S-svh-BjT4LAHCRfu_TIe62ID8aX28ML_ItuSyfiZqFFbsJY4rqErM8eXGPAfmwUIM-TbXpzjxJda5VK89BM0OTlmPnWN77rjalHYMBPfpsYJQYWukr7Ik">
            <a:extLst>
              <a:ext uri="{FF2B5EF4-FFF2-40B4-BE49-F238E27FC236}">
                <a16:creationId xmlns:a16="http://schemas.microsoft.com/office/drawing/2014/main" id="{0FFB9797-2E81-489B-8321-4B2DCBD03F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47" t="24652" r="32813" b="22778"/>
          <a:stretch/>
        </p:blipFill>
        <p:spPr bwMode="auto">
          <a:xfrm>
            <a:off x="8153400" y="681037"/>
            <a:ext cx="3200400" cy="5687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B6DCC7-9D6E-4141-940D-A1F492EF0D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401"/>
          <a:stretch/>
        </p:blipFill>
        <p:spPr>
          <a:xfrm>
            <a:off x="1619250" y="3080657"/>
            <a:ext cx="5753101" cy="328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614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D0160-E462-476B-AD87-AED5FAB4A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Affordance </a:t>
            </a:r>
            <a:r>
              <a:rPr lang="en-US" dirty="0" err="1"/>
              <a:t>Wayfields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5BC05-D6B2-4509-943A-EF8B30A64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Regions of configuration space</a:t>
            </a:r>
          </a:p>
          <a:p>
            <a:r>
              <a:rPr lang="en-US" dirty="0"/>
              <a:t>Objective functions mapped over configuration space</a:t>
            </a:r>
          </a:p>
        </p:txBody>
      </p:sp>
    </p:spTree>
    <p:extLst>
      <p:ext uri="{BB962C8B-B14F-4D97-AF65-F5344CB8AC3E}">
        <p14:creationId xmlns:p14="http://schemas.microsoft.com/office/powerpoint/2010/main" val="3708071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794F44-C97F-40B6-9497-1E6DBD049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04067"/>
            <a:ext cx="5943600" cy="33232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C68D75-4D64-40D6-BEDA-0C49CB936B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675" y="3556319"/>
            <a:ext cx="5943600" cy="309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759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12EE1-D0A1-4322-AF12-5FAA04066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Screwdriver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BBDA1-CCD5-4E8B-8649-674C548FD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Move along axis of motion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dirty="0"/>
              <a:t>Move towards goal location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dirty="0"/>
              <a:t>Move using screwing motion</a:t>
            </a:r>
          </a:p>
        </p:txBody>
      </p:sp>
      <p:pic>
        <p:nvPicPr>
          <p:cNvPr id="3074" name="Picture 2" descr="\phi_u">
            <a:extLst>
              <a:ext uri="{FF2B5EF4-FFF2-40B4-BE49-F238E27FC236}">
                <a16:creationId xmlns:a16="http://schemas.microsoft.com/office/drawing/2014/main" id="{04DDDE33-8F68-4F19-BE54-3A1A1259E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265" y="2265111"/>
            <a:ext cx="742696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\phi_m">
            <a:extLst>
              <a:ext uri="{FF2B5EF4-FFF2-40B4-BE49-F238E27FC236}">
                <a16:creationId xmlns:a16="http://schemas.microsoft.com/office/drawing/2014/main" id="{356ECCAD-5C3A-4894-927D-9B31DCACB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593" y="3632644"/>
            <a:ext cx="88804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\phi_s">
            <a:extLst>
              <a:ext uri="{FF2B5EF4-FFF2-40B4-BE49-F238E27FC236}">
                <a16:creationId xmlns:a16="http://schemas.microsoft.com/office/drawing/2014/main" id="{90CBB299-0946-4814-BAE2-DB6DED2A0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901" y="5047802"/>
            <a:ext cx="693424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046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12EE1-D0A1-4322-AF12-5FAA04066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Axis Potential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BBDA1-CCD5-4E8B-8649-674C548FD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Move along axis of motion</a:t>
            </a:r>
          </a:p>
        </p:txBody>
      </p:sp>
      <p:pic>
        <p:nvPicPr>
          <p:cNvPr id="3074" name="Picture 2" descr="\phi_u">
            <a:extLst>
              <a:ext uri="{FF2B5EF4-FFF2-40B4-BE49-F238E27FC236}">
                <a16:creationId xmlns:a16="http://schemas.microsoft.com/office/drawing/2014/main" id="{04DDDE33-8F68-4F19-BE54-3A1A1259E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265" y="2274636"/>
            <a:ext cx="742696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\frac{\partial \mathbf{x}_u}{\partial t} = proj_{\mathbf{u}} \mathbf{x}_{curr} - \mathbf{x}_{curr}">
            <a:extLst>
              <a:ext uri="{FF2B5EF4-FFF2-40B4-BE49-F238E27FC236}">
                <a16:creationId xmlns:a16="http://schemas.microsoft.com/office/drawing/2014/main" id="{4159C18D-2A95-4F86-985F-CADEBE585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265" y="3418334"/>
            <a:ext cx="57600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\frac{\partial \mathbf{q}_u}{\partial t} = \mathbf{J}^+ \frac{\partial \mathbf{x}_u}{\partial t}">
            <a:extLst>
              <a:ext uri="{FF2B5EF4-FFF2-40B4-BE49-F238E27FC236}">
                <a16:creationId xmlns:a16="http://schemas.microsoft.com/office/drawing/2014/main" id="{972AB45F-5B50-4D37-8DFA-82E07FD0C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265" y="4744912"/>
            <a:ext cx="2973659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506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12EE1-D0A1-4322-AF12-5FAA04066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Motion Potential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BBDA1-CCD5-4E8B-8649-674C548FD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Move towards goal location</a:t>
            </a:r>
          </a:p>
        </p:txBody>
      </p:sp>
      <p:pic>
        <p:nvPicPr>
          <p:cNvPr id="3076" name="Picture 4" descr="\phi_m">
            <a:extLst>
              <a:ext uri="{FF2B5EF4-FFF2-40B4-BE49-F238E27FC236}">
                <a16:creationId xmlns:a16="http://schemas.microsoft.com/office/drawing/2014/main" id="{356ECCAD-5C3A-4894-927D-9B31DCACB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265" y="2274636"/>
            <a:ext cx="888040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\frac{\partial \mathbf{x}_m}{\partial t} = \mathbf{x}_{goal} - \mathbf{x}_{curr}">
            <a:extLst>
              <a:ext uri="{FF2B5EF4-FFF2-40B4-BE49-F238E27FC236}">
                <a16:creationId xmlns:a16="http://schemas.microsoft.com/office/drawing/2014/main" id="{86283590-0384-4677-93E8-07576DE0C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265" y="3423220"/>
            <a:ext cx="4487852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\frac{\partial \mathbf{q}_m}{\partial t} = \mathbf{J}^+ \frac{\partial \mathbf{x}_m}{\partial t}">
            <a:extLst>
              <a:ext uri="{FF2B5EF4-FFF2-40B4-BE49-F238E27FC236}">
                <a16:creationId xmlns:a16="http://schemas.microsoft.com/office/drawing/2014/main" id="{0C3C03B1-FA9F-46D1-8FCB-C8AFDEC74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265" y="4754684"/>
            <a:ext cx="312615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861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12EE1-D0A1-4322-AF12-5FAA04066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Screw Potential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BBDA1-CCD5-4E8B-8649-674C548FD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Move using screwing motion</a:t>
            </a:r>
          </a:p>
        </p:txBody>
      </p:sp>
      <p:pic>
        <p:nvPicPr>
          <p:cNvPr id="3078" name="Picture 6" descr="\phi_s">
            <a:extLst>
              <a:ext uri="{FF2B5EF4-FFF2-40B4-BE49-F238E27FC236}">
                <a16:creationId xmlns:a16="http://schemas.microsoft.com/office/drawing/2014/main" id="{90CBB299-0946-4814-BAE2-DB6DED2A0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265" y="2274636"/>
            <a:ext cx="693424" cy="73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\frac{\partial \mathbf{q}_s}{\partial t}_{wrist\_roll\_joint} = \Delta \theta">
            <a:extLst>
              <a:ext uri="{FF2B5EF4-FFF2-40B4-BE49-F238E27FC236}">
                <a16:creationId xmlns:a16="http://schemas.microsoft.com/office/drawing/2014/main" id="{81158DE1-62CC-4196-B14E-961BB077E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265" y="4754371"/>
            <a:ext cx="4818395" cy="100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\frac{\partial \mathbf{x}_s}{\partial t} = ?">
            <a:extLst>
              <a:ext uri="{FF2B5EF4-FFF2-40B4-BE49-F238E27FC236}">
                <a16:creationId xmlns:a16="http://schemas.microsoft.com/office/drawing/2014/main" id="{B56ED53E-5EB6-4AF4-A6C6-7EF53AE13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265" y="3420812"/>
            <a:ext cx="1640179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98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112</Words>
  <Application>Microsoft Office PowerPoint</Application>
  <PresentationFormat>Widescreen</PresentationFormat>
  <Paragraphs>42</Paragraphs>
  <Slides>15</Slides>
  <Notes>0</Notes>
  <HiddenSlides>3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The Potential of Affordance Wayfields</vt:lpstr>
      <vt:lpstr>Affordance Wayfields for Task and Motion Planning</vt:lpstr>
      <vt:lpstr>Object Affordances</vt:lpstr>
      <vt:lpstr>Affordance Wayfields</vt:lpstr>
      <vt:lpstr>PowerPoint Presentation</vt:lpstr>
      <vt:lpstr>Screwdriver Task</vt:lpstr>
      <vt:lpstr>Axis Potential</vt:lpstr>
      <vt:lpstr>Motion Potential</vt:lpstr>
      <vt:lpstr>Screw Potential</vt:lpstr>
      <vt:lpstr>Screwdriver Task</vt:lpstr>
      <vt:lpstr>PowerPoint Presentation</vt:lpstr>
      <vt:lpstr>Drawer Task</vt:lpstr>
      <vt:lpstr>Drawer Task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Affordance Wayfields for Task and Motion Planning</dc:title>
  <dc:creator>Emily Sheetz</dc:creator>
  <cp:lastModifiedBy>Emily Sheetz</cp:lastModifiedBy>
  <cp:revision>11</cp:revision>
  <dcterms:created xsi:type="dcterms:W3CDTF">2019-03-19T21:18:05Z</dcterms:created>
  <dcterms:modified xsi:type="dcterms:W3CDTF">2019-04-23T15:56:29Z</dcterms:modified>
</cp:coreProperties>
</file>