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7" r:id="rId2"/>
    <p:sldId id="280" r:id="rId3"/>
    <p:sldId id="265" r:id="rId4"/>
    <p:sldId id="279" r:id="rId5"/>
    <p:sldId id="278" r:id="rId6"/>
    <p:sldId id="269" r:id="rId7"/>
    <p:sldId id="28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280"/>
            <p14:sldId id="265"/>
            <p14:sldId id="279"/>
            <p14:sldId id="278"/>
            <p14:sldId id="269"/>
            <p14:sldId id="281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ua King" initials="JK" lastIdx="4" clrIdx="0">
    <p:extLst>
      <p:ext uri="{19B8F6BF-5375-455C-9EA6-DF929625EA0E}">
        <p15:presenceInfo xmlns:p15="http://schemas.microsoft.com/office/powerpoint/2012/main" userId="978ff7fefa7b19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96" d="100"/>
          <a:sy n="96" d="100"/>
        </p:scale>
        <p:origin x="6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4:59:26.265" idx="4">
    <p:pos x="7152" y="2247"/>
    <p:text>Avatar: "Joshua King" https://en.wikipedia.org/wiki/Joshua_King</p:text>
    <p:extLst>
      <p:ext uri="{C676402C-5697-4E1C-873F-D02D1690AC5C}">
        <p15:threadingInfo xmlns:p15="http://schemas.microsoft.com/office/powerpoint/2012/main" timeZoneBias="-7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hess" TargetMode="External"/><Relationship Id="rId2" Type="http://schemas.openxmlformats.org/officeDocument/2006/relationships/hyperlink" Target="http://www.elihes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hyperlink" Target="https://twitter.com/eshes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-powershell.net/2014/02/22/building-a-tcp-server-using-powershel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PowerShell IoT - What </a:t>
            </a:r>
            <a:r>
              <a:rPr lang="en-US" dirty="0" err="1"/>
              <a:t>.Net</a:t>
            </a:r>
            <a:r>
              <a:rPr lang="en-US" dirty="0"/>
              <a:t> Core has Done for your Raspberry Pi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 Hess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…or</a:t>
            </a:r>
          </a:p>
        </p:txBody>
      </p:sp>
    </p:spTree>
    <p:extLst>
      <p:ext uri="{BB962C8B-B14F-4D97-AF65-F5344CB8AC3E}">
        <p14:creationId xmlns:p14="http://schemas.microsoft.com/office/powerpoint/2010/main" val="409847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Poshberries</a:t>
            </a:r>
            <a:r>
              <a:rPr lang="en-US" dirty="0"/>
              <a:t> Taste </a:t>
            </a:r>
            <a:br>
              <a:rPr lang="en-US" dirty="0"/>
            </a:br>
            <a:r>
              <a:rPr lang="en-US" dirty="0"/>
              <a:t>Like </a:t>
            </a:r>
            <a:r>
              <a:rPr lang="en-US" dirty="0" err="1"/>
              <a:t>Poshberries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Eli Hess</a:t>
            </a:r>
            <a:endParaRPr lang="en-NZ" dirty="0"/>
          </a:p>
          <a:p>
            <a:r>
              <a:rPr lang="en-NZ" dirty="0">
                <a:hlinkClick r:id="rId3"/>
              </a:rPr>
              <a:t>https://github.com/eshess</a:t>
            </a:r>
            <a:endParaRPr lang="en-NZ" dirty="0"/>
          </a:p>
          <a:p>
            <a:r>
              <a:rPr lang="en-NZ" dirty="0">
                <a:hlinkClick r:id="rId4"/>
              </a:rPr>
              <a:t>@</a:t>
            </a:r>
            <a:r>
              <a:rPr lang="en-NZ" dirty="0" err="1">
                <a:hlinkClick r:id="rId4"/>
              </a:rPr>
              <a:t>eshess</a:t>
            </a:r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DFD42C-3FC5-4FC2-B3EC-4B26BFD2E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8867360" y="3633788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61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What We’re Going to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  <a:p>
            <a:r>
              <a:rPr lang="en-NZ" dirty="0"/>
              <a:t>A brief history of PowerShell core on ARM</a:t>
            </a:r>
          </a:p>
          <a:p>
            <a:r>
              <a:rPr lang="en-NZ" dirty="0"/>
              <a:t>Cross-compiling PowerShell core for Raspbian</a:t>
            </a:r>
          </a:p>
          <a:p>
            <a:r>
              <a:rPr lang="en-NZ" dirty="0"/>
              <a:t>Imaging an SD card using (</a:t>
            </a:r>
            <a:r>
              <a:rPr lang="en-NZ" dirty="0" err="1"/>
              <a:t>im</a:t>
            </a:r>
            <a:r>
              <a:rPr lang="en-NZ" dirty="0"/>
              <a:t>)pure PowerShell</a:t>
            </a:r>
          </a:p>
          <a:p>
            <a:r>
              <a:rPr lang="en-NZ" dirty="0"/>
              <a:t>Creating a headless Pi at first boot with an encrypted PSK</a:t>
            </a:r>
          </a:p>
          <a:p>
            <a:r>
              <a:rPr lang="en-NZ" dirty="0"/>
              <a:t>Using PowerShell core to setup a TCP server for </a:t>
            </a:r>
            <a:r>
              <a:rPr lang="en-NZ" dirty="0" err="1"/>
              <a:t>PSRemoting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1368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7650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Recommended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  <a:p>
            <a:r>
              <a:rPr lang="en-NZ" dirty="0"/>
              <a:t>C# 6.0 and the .NET 4.6 Framework</a:t>
            </a:r>
          </a:p>
          <a:p>
            <a:pPr lvl="1"/>
            <a:r>
              <a:rPr lang="en-NZ" dirty="0"/>
              <a:t>Andrew </a:t>
            </a:r>
            <a:r>
              <a:rPr lang="en-NZ" dirty="0" err="1"/>
              <a:t>Troelsen</a:t>
            </a:r>
            <a:r>
              <a:rPr lang="en-NZ" dirty="0"/>
              <a:t> &amp; Philip </a:t>
            </a:r>
            <a:r>
              <a:rPr lang="en-NZ" dirty="0" err="1"/>
              <a:t>Japikse</a:t>
            </a:r>
            <a:endParaRPr lang="en-NZ" dirty="0"/>
          </a:p>
          <a:p>
            <a:r>
              <a:rPr lang="en-NZ" dirty="0"/>
              <a:t>TCP/IP Sockets in C#</a:t>
            </a:r>
          </a:p>
          <a:p>
            <a:pPr lvl="1"/>
            <a:r>
              <a:rPr lang="en-NZ" dirty="0"/>
              <a:t>David </a:t>
            </a:r>
            <a:r>
              <a:rPr lang="en-NZ" dirty="0" err="1"/>
              <a:t>Makofske</a:t>
            </a:r>
            <a:r>
              <a:rPr lang="en-NZ" dirty="0"/>
              <a:t>, Michael </a:t>
            </a:r>
            <a:r>
              <a:rPr lang="en-NZ" dirty="0" err="1"/>
              <a:t>Donahoo</a:t>
            </a:r>
            <a:r>
              <a:rPr lang="en-NZ" dirty="0"/>
              <a:t>, Kenneth Calvert</a:t>
            </a:r>
          </a:p>
          <a:p>
            <a:r>
              <a:rPr lang="en-US" dirty="0">
                <a:hlinkClick r:id="rId2"/>
              </a:rPr>
              <a:t>Building a TCP Server Using PowerShell</a:t>
            </a:r>
            <a:endParaRPr lang="en-NZ" dirty="0"/>
          </a:p>
          <a:p>
            <a:pPr lvl="1"/>
            <a:r>
              <a:rPr lang="en-NZ" dirty="0" err="1"/>
              <a:t>Boe</a:t>
            </a:r>
            <a:r>
              <a:rPr lang="en-NZ" dirty="0"/>
              <a:t> </a:t>
            </a:r>
            <a:r>
              <a:rPr lang="en-NZ" dirty="0" err="1"/>
              <a:t>Prox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8938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49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121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PowerShell IoT - What .Net Core has Done for your Raspberry Pi</vt:lpstr>
      <vt:lpstr>…or</vt:lpstr>
      <vt:lpstr>The Poshberries Taste  Like Poshberries</vt:lpstr>
      <vt:lpstr>About Me</vt:lpstr>
      <vt:lpstr>What We’re Going to Cover</vt:lpstr>
      <vt:lpstr>PowerPoint Presentation</vt:lpstr>
      <vt:lpstr>Recommended Reading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Eli Hess</cp:lastModifiedBy>
  <cp:revision>18</cp:revision>
  <dcterms:created xsi:type="dcterms:W3CDTF">2017-08-03T21:53:21Z</dcterms:created>
  <dcterms:modified xsi:type="dcterms:W3CDTF">2018-04-04T23:16:50Z</dcterms:modified>
</cp:coreProperties>
</file>