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92" r:id="rId2"/>
    <p:sldId id="293" r:id="rId3"/>
    <p:sldId id="294" r:id="rId4"/>
    <p:sldId id="296" r:id="rId5"/>
    <p:sldId id="295" r:id="rId6"/>
    <p:sldId id="309" r:id="rId7"/>
    <p:sldId id="310" r:id="rId8"/>
    <p:sldId id="311" r:id="rId9"/>
    <p:sldId id="312" r:id="rId10"/>
    <p:sldId id="313" r:id="rId11"/>
    <p:sldId id="314" r:id="rId12"/>
    <p:sldId id="315" r:id="rId13"/>
    <p:sldId id="316" r:id="rId14"/>
    <p:sldId id="317" r:id="rId15"/>
    <p:sldId id="318" r:id="rId16"/>
    <p:sldId id="319" r:id="rId17"/>
    <p:sldId id="299" r:id="rId18"/>
    <p:sldId id="302" r:id="rId19"/>
    <p:sldId id="320" r:id="rId20"/>
    <p:sldId id="272" r:id="rId21"/>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Daytona Condensed" panose="020B0506030503040204" pitchFamily="34" charset="0"/>
      <p:regular r:id="rId26"/>
    </p:embeddedFont>
  </p:embeddedFont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11A"/>
    <a:srgbClr val="1D7873"/>
    <a:srgbClr val="F0A262"/>
    <a:srgbClr val="8D5FDF"/>
    <a:srgbClr val="E99938"/>
    <a:srgbClr val="EF2E33"/>
    <a:srgbClr val="688557"/>
    <a:srgbClr val="1F1F1F"/>
    <a:srgbClr val="26262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2679" autoAdjust="0"/>
  </p:normalViewPr>
  <p:slideViewPr>
    <p:cSldViewPr snapToGrid="0">
      <p:cViewPr>
        <p:scale>
          <a:sx n="80" d="100"/>
          <a:sy n="80" d="100"/>
        </p:scale>
        <p:origin x="1205" y="173"/>
      </p:cViewPr>
      <p:guideLst/>
    </p:cSldViewPr>
  </p:slideViewPr>
  <p:notesTextViewPr>
    <p:cViewPr>
      <p:scale>
        <a:sx n="1" d="1"/>
        <a:sy n="1" d="1"/>
      </p:scale>
      <p:origin x="0" y="0"/>
    </p:cViewPr>
  </p:notesTextViewPr>
  <p:sorterViewPr>
    <p:cViewPr varScale="1">
      <p:scale>
        <a:sx n="1" d="1"/>
        <a:sy n="1" d="1"/>
      </p:scale>
      <p:origin x="0" y="-70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a:t>Telangana</a:t>
            </a:r>
            <a:r>
              <a:rPr lang="en-US" sz="1100" b="1" baseline="0" dirty="0"/>
              <a:t> Districts : Documents Registration Revenue Variation</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Doc_Reg_Rev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c:v>
                </c:pt>
                <c:pt idx="1">
                  <c:v>Medchal_Malkajgiri</c:v>
                </c:pt>
                <c:pt idx="2">
                  <c:v>Hyderabad</c:v>
                </c:pt>
                <c:pt idx="3">
                  <c:v>Sangareddy</c:v>
                </c:pt>
                <c:pt idx="4">
                  <c:v>Hanumakonda</c:v>
                </c:pt>
              </c:strCache>
            </c:strRef>
          </c:cat>
          <c:val>
            <c:numRef>
              <c:f>Sheet1!$B$2:$B$6</c:f>
              <c:numCache>
                <c:formatCode>#.#,,,"M"</c:formatCode>
                <c:ptCount val="5"/>
                <c:pt idx="0">
                  <c:v>108198682809</c:v>
                </c:pt>
                <c:pt idx="1">
                  <c:v>64071382839</c:v>
                </c:pt>
                <c:pt idx="2">
                  <c:v>38396743983</c:v>
                </c:pt>
                <c:pt idx="3">
                  <c:v>22024502771</c:v>
                </c:pt>
                <c:pt idx="4">
                  <c:v>7927494100</c:v>
                </c:pt>
              </c:numCache>
            </c:numRef>
          </c:val>
          <c:extLst>
            <c:ext xmlns:c16="http://schemas.microsoft.com/office/drawing/2014/chart" uri="{C3380CC4-5D6E-409C-BE32-E72D297353CC}">
              <c16:uniqueId val="{00000000-8AFA-42E1-AF71-4E88C18FF955}"/>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Rangareddy</c:v>
                </c:pt>
                <c:pt idx="1">
                  <c:v>Medchal_Malkajgiri</c:v>
                </c:pt>
                <c:pt idx="2">
                  <c:v>Hyderabad</c:v>
                </c:pt>
                <c:pt idx="3">
                  <c:v>Sangareddy</c:v>
                </c:pt>
                <c:pt idx="4">
                  <c:v>Hanumakonda</c:v>
                </c:pt>
              </c:strCache>
            </c:strRef>
          </c:cat>
          <c:val>
            <c:numRef>
              <c:f>Sheet1!$C$2:$C$6</c:f>
              <c:numCache>
                <c:formatCode>General</c:formatCode>
                <c:ptCount val="5"/>
              </c:numCache>
            </c:numRef>
          </c:val>
          <c:extLst>
            <c:ext xmlns:c16="http://schemas.microsoft.com/office/drawing/2014/chart" uri="{C3380CC4-5D6E-409C-BE32-E72D297353CC}">
              <c16:uniqueId val="{00000001-8AFA-42E1-AF71-4E88C18FF955}"/>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Rangareddy</c:v>
                </c:pt>
                <c:pt idx="1">
                  <c:v>Medchal_Malkajgiri</c:v>
                </c:pt>
                <c:pt idx="2">
                  <c:v>Hyderabad</c:v>
                </c:pt>
                <c:pt idx="3">
                  <c:v>Sangareddy</c:v>
                </c:pt>
                <c:pt idx="4">
                  <c:v>Hanumakonda</c:v>
                </c:pt>
              </c:strCache>
            </c:strRef>
          </c:cat>
          <c:val>
            <c:numRef>
              <c:f>Sheet1!$D$2:$D$6</c:f>
              <c:numCache>
                <c:formatCode>General</c:formatCode>
                <c:ptCount val="5"/>
              </c:numCache>
            </c:numRef>
          </c:val>
          <c:extLst>
            <c:ext xmlns:c16="http://schemas.microsoft.com/office/drawing/2014/chart" uri="{C3380CC4-5D6E-409C-BE32-E72D297353CC}">
              <c16:uniqueId val="{00000002-8AFA-42E1-AF71-4E88C18FF955}"/>
            </c:ext>
          </c:extLst>
        </c:ser>
        <c:dLbls>
          <c:showLegendKey val="0"/>
          <c:showVal val="0"/>
          <c:showCatName val="0"/>
          <c:showSerName val="0"/>
          <c:showPercent val="0"/>
          <c:showBubbleSize val="0"/>
        </c:dLbls>
        <c:gapWidth val="80"/>
        <c:overlap val="-27"/>
        <c:axId val="646094239"/>
        <c:axId val="753660719"/>
      </c:barChart>
      <c:catAx>
        <c:axId val="64609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3660719"/>
        <c:crosses val="autoZero"/>
        <c:auto val="1"/>
        <c:lblAlgn val="ctr"/>
        <c:lblOffset val="100"/>
        <c:noMultiLvlLbl val="0"/>
      </c:catAx>
      <c:valAx>
        <c:axId val="753660719"/>
        <c:scaling>
          <c:orientation val="minMax"/>
        </c:scaling>
        <c:delete val="0"/>
        <c:axPos val="l"/>
        <c:numFmt formatCode="#.#,,,&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0942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i="0" u="none" strike="noStrike" baseline="0" dirty="0">
                <a:effectLst/>
              </a:rPr>
              <a:t>Top Districts for Sector Investments FY 2019-2022</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investment_in_cr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Rangareddy</c:v>
                </c:pt>
                <c:pt idx="1">
                  <c:v>Sangareddy</c:v>
                </c:pt>
                <c:pt idx="2">
                  <c:v>Medchal_Malkajgiri</c:v>
                </c:pt>
              </c:strCache>
            </c:strRef>
          </c:cat>
          <c:val>
            <c:numRef>
              <c:f>Sheet1!$B$2:$B$5</c:f>
              <c:numCache>
                <c:formatCode>0.00"Cr"</c:formatCode>
                <c:ptCount val="4"/>
                <c:pt idx="0">
                  <c:v>42706.33</c:v>
                </c:pt>
                <c:pt idx="1">
                  <c:v>12366.76</c:v>
                </c:pt>
                <c:pt idx="2">
                  <c:v>10394.56</c:v>
                </c:pt>
              </c:numCache>
            </c:numRef>
          </c:val>
          <c:extLst>
            <c:ext xmlns:c16="http://schemas.microsoft.com/office/drawing/2014/chart" uri="{C3380CC4-5D6E-409C-BE32-E72D297353CC}">
              <c16:uniqueId val="{00000000-83CB-49FC-B160-2CE03278793D}"/>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Rangareddy</c:v>
                </c:pt>
                <c:pt idx="1">
                  <c:v>Sangareddy</c:v>
                </c:pt>
                <c:pt idx="2">
                  <c:v>Medchal_Malkajgiri</c:v>
                </c:pt>
              </c:strCache>
            </c:strRef>
          </c:cat>
          <c:val>
            <c:numRef>
              <c:f>Sheet1!$C$2:$C$5</c:f>
              <c:numCache>
                <c:formatCode>General</c:formatCode>
                <c:ptCount val="4"/>
              </c:numCache>
            </c:numRef>
          </c:val>
          <c:extLst>
            <c:ext xmlns:c16="http://schemas.microsoft.com/office/drawing/2014/chart" uri="{C3380CC4-5D6E-409C-BE32-E72D297353CC}">
              <c16:uniqueId val="{00000001-83CB-49FC-B160-2CE03278793D}"/>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Rangareddy</c:v>
                </c:pt>
                <c:pt idx="1">
                  <c:v>Sangareddy</c:v>
                </c:pt>
                <c:pt idx="2">
                  <c:v>Medchal_Malkajgiri</c:v>
                </c:pt>
              </c:strCache>
            </c:strRef>
          </c:cat>
          <c:val>
            <c:numRef>
              <c:f>Sheet1!$D$2:$D$5</c:f>
              <c:numCache>
                <c:formatCode>General</c:formatCode>
                <c:ptCount val="4"/>
              </c:numCache>
            </c:numRef>
          </c:val>
          <c:extLst>
            <c:ext xmlns:c16="http://schemas.microsoft.com/office/drawing/2014/chart" uri="{C3380CC4-5D6E-409C-BE32-E72D297353CC}">
              <c16:uniqueId val="{00000002-83CB-49FC-B160-2CE03278793D}"/>
            </c:ext>
          </c:extLst>
        </c:ser>
        <c:dLbls>
          <c:dLblPos val="outEnd"/>
          <c:showLegendKey val="0"/>
          <c:showVal val="1"/>
          <c:showCatName val="0"/>
          <c:showSerName val="0"/>
          <c:showPercent val="0"/>
          <c:showBubbleSize val="0"/>
        </c:dLbls>
        <c:gapWidth val="219"/>
        <c:overlap val="-27"/>
        <c:axId val="1601330304"/>
        <c:axId val="1561250992"/>
      </c:barChart>
      <c:catAx>
        <c:axId val="160133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1250992"/>
        <c:crosses val="autoZero"/>
        <c:auto val="1"/>
        <c:lblAlgn val="ctr"/>
        <c:lblOffset val="100"/>
        <c:noMultiLvlLbl val="0"/>
      </c:catAx>
      <c:valAx>
        <c:axId val="1561250992"/>
        <c:scaling>
          <c:orientation val="minMax"/>
        </c:scaling>
        <c:delete val="1"/>
        <c:axPos val="l"/>
        <c:numFmt formatCode="0.00&quot;Cr&quot;" sourceLinked="1"/>
        <c:majorTickMark val="none"/>
        <c:minorTickMark val="none"/>
        <c:tickLblPos val="nextTo"/>
        <c:crossAx val="1601330304"/>
        <c:crosses val="autoZero"/>
        <c:crossBetween val="between"/>
      </c:valAx>
      <c:spPr>
        <a:noFill/>
        <a:ln>
          <a:noFill/>
        </a:ln>
        <a:effectLst/>
      </c:spPr>
    </c:plotArea>
    <c:legend>
      <c:legendPos val="t"/>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a:t>Overall</a:t>
            </a:r>
            <a:r>
              <a:rPr lang="en-US" sz="1100" b="1" baseline="0" dirty="0"/>
              <a:t> Revenue Comparison</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doc_reg_rev</c:v>
                </c:pt>
              </c:strCache>
            </c:strRef>
          </c:tx>
          <c:spPr>
            <a:solidFill>
              <a:schemeClr val="accent1"/>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4-CBD4-468D-9076-03F2E4207868}"/>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c:v>
                </c:pt>
                <c:pt idx="1">
                  <c:v>Medchal_Malkajgiri</c:v>
                </c:pt>
                <c:pt idx="2">
                  <c:v>Hyderabad</c:v>
                </c:pt>
                <c:pt idx="3">
                  <c:v>Sangareddy</c:v>
                </c:pt>
                <c:pt idx="4">
                  <c:v>Hanumakonda</c:v>
                </c:pt>
              </c:strCache>
            </c:strRef>
          </c:cat>
          <c:val>
            <c:numRef>
              <c:f>Sheet1!$B$2:$B$6</c:f>
              <c:numCache>
                <c:formatCode>#.#,,,"B"</c:formatCode>
                <c:ptCount val="5"/>
                <c:pt idx="0">
                  <c:v>108198682809</c:v>
                </c:pt>
                <c:pt idx="1">
                  <c:v>64071382839</c:v>
                </c:pt>
                <c:pt idx="2">
                  <c:v>38396743983</c:v>
                </c:pt>
                <c:pt idx="3">
                  <c:v>22024502771</c:v>
                </c:pt>
                <c:pt idx="4">
                  <c:v>7927494100</c:v>
                </c:pt>
              </c:numCache>
            </c:numRef>
          </c:val>
          <c:extLst>
            <c:ext xmlns:c16="http://schemas.microsoft.com/office/drawing/2014/chart" uri="{C3380CC4-5D6E-409C-BE32-E72D297353CC}">
              <c16:uniqueId val="{00000000-CBD4-468D-9076-03F2E4207868}"/>
            </c:ext>
          </c:extLst>
        </c:ser>
        <c:ser>
          <c:idx val="1"/>
          <c:order val="1"/>
          <c:tx>
            <c:strRef>
              <c:f>Sheet1!$C$1</c:f>
              <c:strCache>
                <c:ptCount val="1"/>
                <c:pt idx="0">
                  <c:v>e-stamp_challan_rev</c:v>
                </c:pt>
              </c:strCache>
            </c:strRef>
          </c:tx>
          <c:spPr>
            <a:solidFill>
              <a:schemeClr val="accent2"/>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3-CBD4-468D-9076-03F2E4207868}"/>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c:v>
                </c:pt>
                <c:pt idx="1">
                  <c:v>Medchal_Malkajgiri</c:v>
                </c:pt>
                <c:pt idx="2">
                  <c:v>Hyderabad</c:v>
                </c:pt>
                <c:pt idx="3">
                  <c:v>Sangareddy</c:v>
                </c:pt>
                <c:pt idx="4">
                  <c:v>Hanumakonda</c:v>
                </c:pt>
              </c:strCache>
            </c:strRef>
          </c:cat>
          <c:val>
            <c:numRef>
              <c:f>Sheet1!$C$2:$C$6</c:f>
              <c:numCache>
                <c:formatCode>#.#,,,"B"</c:formatCode>
                <c:ptCount val="5"/>
                <c:pt idx="0">
                  <c:v>81336993463</c:v>
                </c:pt>
                <c:pt idx="1">
                  <c:v>48819368222</c:v>
                </c:pt>
                <c:pt idx="2">
                  <c:v>28652397786</c:v>
                </c:pt>
                <c:pt idx="3">
                  <c:v>16708219605</c:v>
                </c:pt>
                <c:pt idx="4">
                  <c:v>5751116148</c:v>
                </c:pt>
              </c:numCache>
            </c:numRef>
          </c:val>
          <c:extLst>
            <c:ext xmlns:c16="http://schemas.microsoft.com/office/drawing/2014/chart" uri="{C3380CC4-5D6E-409C-BE32-E72D297353CC}">
              <c16:uniqueId val="{00000001-CBD4-468D-9076-03F2E4207868}"/>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c:v>
                </c:pt>
                <c:pt idx="1">
                  <c:v>Medchal_Malkajgiri</c:v>
                </c:pt>
                <c:pt idx="2">
                  <c:v>Hyderabad</c:v>
                </c:pt>
                <c:pt idx="3">
                  <c:v>Sangareddy</c:v>
                </c:pt>
                <c:pt idx="4">
                  <c:v>Hanumakonda</c:v>
                </c:pt>
              </c:strCache>
            </c:strRef>
          </c:cat>
          <c:val>
            <c:numRef>
              <c:f>Sheet1!$D$2:$D$6</c:f>
              <c:numCache>
                <c:formatCode>General</c:formatCode>
                <c:ptCount val="5"/>
              </c:numCache>
            </c:numRef>
          </c:val>
          <c:extLst>
            <c:ext xmlns:c16="http://schemas.microsoft.com/office/drawing/2014/chart" uri="{C3380CC4-5D6E-409C-BE32-E72D297353CC}">
              <c16:uniqueId val="{00000002-CBD4-468D-9076-03F2E4207868}"/>
            </c:ext>
          </c:extLst>
        </c:ser>
        <c:dLbls>
          <c:dLblPos val="ctr"/>
          <c:showLegendKey val="0"/>
          <c:showVal val="1"/>
          <c:showCatName val="0"/>
          <c:showSerName val="0"/>
          <c:showPercent val="0"/>
          <c:showBubbleSize val="0"/>
        </c:dLbls>
        <c:gapWidth val="80"/>
        <c:overlap val="100"/>
        <c:axId val="642402912"/>
        <c:axId val="633505648"/>
      </c:barChart>
      <c:catAx>
        <c:axId val="64240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3505648"/>
        <c:crosses val="autoZero"/>
        <c:auto val="1"/>
        <c:lblAlgn val="ctr"/>
        <c:lblOffset val="100"/>
        <c:noMultiLvlLbl val="0"/>
      </c:catAx>
      <c:valAx>
        <c:axId val="633505648"/>
        <c:scaling>
          <c:orientation val="minMax"/>
        </c:scaling>
        <c:delete val="0"/>
        <c:axPos val="l"/>
        <c:numFmt formatCode="#.#,,,&quot;B&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2402912"/>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a:t>Revenue</a:t>
            </a:r>
            <a:r>
              <a:rPr lang="en-US" sz="1100" b="1" baseline="0" dirty="0"/>
              <a:t> Comparison 2022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89927655631717"/>
          <c:y val="0.21853722918928373"/>
          <c:w val="0.86042934986967901"/>
          <c:h val="0.35038747396665876"/>
        </c:manualLayout>
      </c:layout>
      <c:barChart>
        <c:barDir val="col"/>
        <c:grouping val="stacked"/>
        <c:varyColors val="0"/>
        <c:ser>
          <c:idx val="0"/>
          <c:order val="0"/>
          <c:tx>
            <c:strRef>
              <c:f>Sheet1!$B$1</c:f>
              <c:strCache>
                <c:ptCount val="1"/>
                <c:pt idx="0">
                  <c:v>doc_reg_rev</c:v>
                </c:pt>
              </c:strCache>
            </c:strRef>
          </c:tx>
          <c:spPr>
            <a:solidFill>
              <a:schemeClr val="accent1"/>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0-8353-47A9-A7B6-E6268CBA19F0}"/>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 2022</c:v>
                </c:pt>
                <c:pt idx="1">
                  <c:v>Medchal_Malkajgiri, 2022</c:v>
                </c:pt>
                <c:pt idx="2">
                  <c:v>Hyderabad, 2022</c:v>
                </c:pt>
                <c:pt idx="3">
                  <c:v>Sangareddy, 2022</c:v>
                </c:pt>
                <c:pt idx="4">
                  <c:v>Hanumakonda, 2022</c:v>
                </c:pt>
              </c:strCache>
            </c:strRef>
          </c:cat>
          <c:val>
            <c:numRef>
              <c:f>Sheet1!$B$2:$B$6</c:f>
              <c:numCache>
                <c:formatCode>#.#,,,"B"</c:formatCode>
                <c:ptCount val="5"/>
                <c:pt idx="0">
                  <c:v>39465527338</c:v>
                </c:pt>
                <c:pt idx="1">
                  <c:v>24264692242</c:v>
                </c:pt>
                <c:pt idx="2">
                  <c:v>13860437338</c:v>
                </c:pt>
                <c:pt idx="3">
                  <c:v>8279206192</c:v>
                </c:pt>
                <c:pt idx="4">
                  <c:v>2891014228</c:v>
                </c:pt>
              </c:numCache>
            </c:numRef>
          </c:val>
          <c:extLst>
            <c:ext xmlns:c16="http://schemas.microsoft.com/office/drawing/2014/chart" uri="{C3380CC4-5D6E-409C-BE32-E72D297353CC}">
              <c16:uniqueId val="{00000001-8353-47A9-A7B6-E6268CBA19F0}"/>
            </c:ext>
          </c:extLst>
        </c:ser>
        <c:ser>
          <c:idx val="1"/>
          <c:order val="1"/>
          <c:tx>
            <c:strRef>
              <c:f>Sheet1!$C$1</c:f>
              <c:strCache>
                <c:ptCount val="1"/>
                <c:pt idx="0">
                  <c:v>e-stamp_challan_rev</c:v>
                </c:pt>
              </c:strCache>
            </c:strRef>
          </c:tx>
          <c:spPr>
            <a:solidFill>
              <a:schemeClr val="accent2"/>
            </a:solidFill>
            <a:ln>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2-8353-47A9-A7B6-E6268CBA19F0}"/>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 2022</c:v>
                </c:pt>
                <c:pt idx="1">
                  <c:v>Medchal_Malkajgiri, 2022</c:v>
                </c:pt>
                <c:pt idx="2">
                  <c:v>Hyderabad, 2022</c:v>
                </c:pt>
                <c:pt idx="3">
                  <c:v>Sangareddy, 2022</c:v>
                </c:pt>
                <c:pt idx="4">
                  <c:v>Hanumakonda, 2022</c:v>
                </c:pt>
              </c:strCache>
            </c:strRef>
          </c:cat>
          <c:val>
            <c:numRef>
              <c:f>Sheet1!$C$2:$C$6</c:f>
              <c:numCache>
                <c:formatCode>#.#,,,"B"</c:formatCode>
                <c:ptCount val="5"/>
                <c:pt idx="0">
                  <c:v>39955444951</c:v>
                </c:pt>
                <c:pt idx="1">
                  <c:v>24394118384</c:v>
                </c:pt>
                <c:pt idx="2">
                  <c:v>13959081475</c:v>
                </c:pt>
                <c:pt idx="3">
                  <c:v>8371737803</c:v>
                </c:pt>
                <c:pt idx="4">
                  <c:v>2911182033</c:v>
                </c:pt>
              </c:numCache>
            </c:numRef>
          </c:val>
          <c:extLst>
            <c:ext xmlns:c16="http://schemas.microsoft.com/office/drawing/2014/chart" uri="{C3380CC4-5D6E-409C-BE32-E72D297353CC}">
              <c16:uniqueId val="{00000003-8353-47A9-A7B6-E6268CBA19F0}"/>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Rangareddy, 2022</c:v>
                </c:pt>
                <c:pt idx="1">
                  <c:v>Medchal_Malkajgiri, 2022</c:v>
                </c:pt>
                <c:pt idx="2">
                  <c:v>Hyderabad, 2022</c:v>
                </c:pt>
                <c:pt idx="3">
                  <c:v>Sangareddy, 2022</c:v>
                </c:pt>
                <c:pt idx="4">
                  <c:v>Hanumakonda, 2022</c:v>
                </c:pt>
              </c:strCache>
            </c:strRef>
          </c:cat>
          <c:val>
            <c:numRef>
              <c:f>Sheet1!$D$2:$D$6</c:f>
              <c:numCache>
                <c:formatCode>General</c:formatCode>
                <c:ptCount val="5"/>
              </c:numCache>
            </c:numRef>
          </c:val>
          <c:extLst>
            <c:ext xmlns:c16="http://schemas.microsoft.com/office/drawing/2014/chart" uri="{C3380CC4-5D6E-409C-BE32-E72D297353CC}">
              <c16:uniqueId val="{00000004-8353-47A9-A7B6-E6268CBA19F0}"/>
            </c:ext>
          </c:extLst>
        </c:ser>
        <c:dLbls>
          <c:dLblPos val="ctr"/>
          <c:showLegendKey val="0"/>
          <c:showVal val="1"/>
          <c:showCatName val="0"/>
          <c:showSerName val="0"/>
          <c:showPercent val="0"/>
          <c:showBubbleSize val="0"/>
        </c:dLbls>
        <c:gapWidth val="80"/>
        <c:overlap val="100"/>
        <c:axId val="642402912"/>
        <c:axId val="633505648"/>
      </c:barChart>
      <c:catAx>
        <c:axId val="64240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3505648"/>
        <c:crosses val="autoZero"/>
        <c:auto val="1"/>
        <c:lblAlgn val="ctr"/>
        <c:lblOffset val="100"/>
        <c:noMultiLvlLbl val="0"/>
      </c:catAx>
      <c:valAx>
        <c:axId val="633505648"/>
        <c:scaling>
          <c:orientation val="minMax"/>
        </c:scaling>
        <c:delete val="0"/>
        <c:axPos val="l"/>
        <c:numFmt formatCode="#.#,,,&quot;B&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2402912"/>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err="1"/>
              <a:t>Doc_Reg_Cnt</a:t>
            </a:r>
            <a:r>
              <a:rPr lang="en-US" sz="1100" b="1" baseline="0" dirty="0"/>
              <a:t> VS </a:t>
            </a:r>
            <a:r>
              <a:rPr lang="en-US" sz="1100" b="1" baseline="0" dirty="0" err="1"/>
              <a:t>Estamps_Challans_Cnt</a:t>
            </a:r>
            <a:endParaRPr lang="en-IN" sz="1100" b="1" dirty="0"/>
          </a:p>
        </c:rich>
      </c:tx>
      <c:layout>
        <c:manualLayout>
          <c:xMode val="edge"/>
          <c:yMode val="edge"/>
          <c:x val="0.31684659569454898"/>
          <c:y val="2.291105729117337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Quarter</c:v>
                </c:pt>
              </c:strCache>
            </c:strRef>
          </c:tx>
          <c:spPr>
            <a:ln w="28575" cap="rnd">
              <a:solidFill>
                <a:schemeClr val="accent1"/>
              </a:solidFill>
              <a:round/>
            </a:ln>
            <a:effectLst/>
          </c:spPr>
          <c:marker>
            <c:symbol val="none"/>
          </c:marker>
          <c:cat>
            <c:numRef>
              <c:f>Sheet1!$A$2:$A$48</c:f>
              <c:numCache>
                <c:formatCode>General</c:formatCode>
                <c:ptCount val="47"/>
                <c:pt idx="0">
                  <c:v>2019</c:v>
                </c:pt>
                <c:pt idx="9">
                  <c:v>2020</c:v>
                </c:pt>
                <c:pt idx="21">
                  <c:v>2021</c:v>
                </c:pt>
                <c:pt idx="32">
                  <c:v>2022</c:v>
                </c:pt>
                <c:pt idx="44">
                  <c:v>2023</c:v>
                </c:pt>
              </c:numCache>
            </c:numRef>
          </c:cat>
          <c:val>
            <c:numRef>
              <c:f>Sheet1!$B$2:$B$48</c:f>
              <c:numCache>
                <c:formatCode>General</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smooth val="0"/>
          <c:extLst>
            <c:ext xmlns:c16="http://schemas.microsoft.com/office/drawing/2014/chart" uri="{C3380CC4-5D6E-409C-BE32-E72D297353CC}">
              <c16:uniqueId val="{00000000-ECE5-439A-91F5-7656782E67B0}"/>
            </c:ext>
          </c:extLst>
        </c:ser>
        <c:ser>
          <c:idx val="1"/>
          <c:order val="1"/>
          <c:tx>
            <c:strRef>
              <c:f>Sheet1!$C$1</c:f>
              <c:strCache>
                <c:ptCount val="1"/>
                <c:pt idx="0">
                  <c:v>Month</c:v>
                </c:pt>
              </c:strCache>
            </c:strRef>
          </c:tx>
          <c:spPr>
            <a:ln w="28575" cap="rnd">
              <a:solidFill>
                <a:schemeClr val="accent2"/>
              </a:solidFill>
              <a:round/>
            </a:ln>
            <a:effectLst/>
          </c:spPr>
          <c:marker>
            <c:symbol val="none"/>
          </c:marker>
          <c:cat>
            <c:numRef>
              <c:f>Sheet1!$A$2:$A$48</c:f>
              <c:numCache>
                <c:formatCode>General</c:formatCode>
                <c:ptCount val="47"/>
                <c:pt idx="0">
                  <c:v>2019</c:v>
                </c:pt>
                <c:pt idx="9">
                  <c:v>2020</c:v>
                </c:pt>
                <c:pt idx="21">
                  <c:v>2021</c:v>
                </c:pt>
                <c:pt idx="32">
                  <c:v>2022</c:v>
                </c:pt>
                <c:pt idx="44">
                  <c:v>2023</c:v>
                </c:pt>
              </c:numCache>
            </c:numRef>
          </c:cat>
          <c:val>
            <c:numRef>
              <c:f>Sheet1!$C$2:$C$48</c:f>
              <c:numCache>
                <c:formatCode>General</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smooth val="0"/>
          <c:extLst>
            <c:ext xmlns:c16="http://schemas.microsoft.com/office/drawing/2014/chart" uri="{C3380CC4-5D6E-409C-BE32-E72D297353CC}">
              <c16:uniqueId val="{00000001-ECE5-439A-91F5-7656782E67B0}"/>
            </c:ext>
          </c:extLst>
        </c:ser>
        <c:ser>
          <c:idx val="2"/>
          <c:order val="2"/>
          <c:tx>
            <c:strRef>
              <c:f>Sheet1!$D$1</c:f>
              <c:strCache>
                <c:ptCount val="1"/>
                <c:pt idx="0">
                  <c:v>Day</c:v>
                </c:pt>
              </c:strCache>
            </c:strRef>
          </c:tx>
          <c:spPr>
            <a:ln w="28575" cap="rnd">
              <a:solidFill>
                <a:schemeClr val="accent3"/>
              </a:solidFill>
              <a:round/>
            </a:ln>
            <a:effectLst/>
          </c:spPr>
          <c:marker>
            <c:symbol val="none"/>
          </c:marker>
          <c:cat>
            <c:numRef>
              <c:f>Sheet1!$A$2:$A$48</c:f>
              <c:numCache>
                <c:formatCode>General</c:formatCode>
                <c:ptCount val="47"/>
                <c:pt idx="0">
                  <c:v>2019</c:v>
                </c:pt>
                <c:pt idx="9">
                  <c:v>2020</c:v>
                </c:pt>
                <c:pt idx="21">
                  <c:v>2021</c:v>
                </c:pt>
                <c:pt idx="32">
                  <c:v>2022</c:v>
                </c:pt>
                <c:pt idx="44">
                  <c:v>2023</c:v>
                </c:pt>
              </c:numCache>
            </c:numRef>
          </c:cat>
          <c:val>
            <c:numRef>
              <c:f>Sheet1!$D$2:$D$48</c:f>
              <c:numCache>
                <c:formatCode>General</c:formatCode>
                <c:ptCount val="4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numCache>
            </c:numRef>
          </c:val>
          <c:smooth val="0"/>
          <c:extLst>
            <c:ext xmlns:c16="http://schemas.microsoft.com/office/drawing/2014/chart" uri="{C3380CC4-5D6E-409C-BE32-E72D297353CC}">
              <c16:uniqueId val="{00000002-ECE5-439A-91F5-7656782E67B0}"/>
            </c:ext>
          </c:extLst>
        </c:ser>
        <c:ser>
          <c:idx val="3"/>
          <c:order val="3"/>
          <c:tx>
            <c:strRef>
              <c:f>Sheet1!$E$1</c:f>
              <c:strCache>
                <c:ptCount val="1"/>
                <c:pt idx="0">
                  <c:v>documents_registered_cnt</c:v>
                </c:pt>
              </c:strCache>
            </c:strRef>
          </c:tx>
          <c:spPr>
            <a:ln w="28575" cap="rnd">
              <a:solidFill>
                <a:schemeClr val="accent4"/>
              </a:solidFill>
              <a:round/>
            </a:ln>
            <a:effectLst/>
          </c:spPr>
          <c:marker>
            <c:symbol val="none"/>
          </c:marker>
          <c:cat>
            <c:numRef>
              <c:f>Sheet1!$A$2:$A$48</c:f>
              <c:numCache>
                <c:formatCode>General</c:formatCode>
                <c:ptCount val="47"/>
                <c:pt idx="0">
                  <c:v>2019</c:v>
                </c:pt>
                <c:pt idx="9">
                  <c:v>2020</c:v>
                </c:pt>
                <c:pt idx="21">
                  <c:v>2021</c:v>
                </c:pt>
                <c:pt idx="32">
                  <c:v>2022</c:v>
                </c:pt>
                <c:pt idx="44">
                  <c:v>2023</c:v>
                </c:pt>
              </c:numCache>
            </c:numRef>
          </c:cat>
          <c:val>
            <c:numRef>
              <c:f>Sheet1!$E$2:$E$48</c:f>
              <c:numCache>
                <c:formatCode>General</c:formatCode>
                <c:ptCount val="47"/>
                <c:pt idx="0">
                  <c:v>130223</c:v>
                </c:pt>
                <c:pt idx="1">
                  <c:v>144201</c:v>
                </c:pt>
                <c:pt idx="2">
                  <c:v>133916</c:v>
                </c:pt>
                <c:pt idx="3">
                  <c:v>158479</c:v>
                </c:pt>
                <c:pt idx="4">
                  <c:v>144914</c:v>
                </c:pt>
                <c:pt idx="5">
                  <c:v>131759</c:v>
                </c:pt>
                <c:pt idx="6">
                  <c:v>125855</c:v>
                </c:pt>
                <c:pt idx="7">
                  <c:v>122205</c:v>
                </c:pt>
                <c:pt idx="8">
                  <c:v>140440</c:v>
                </c:pt>
                <c:pt idx="9">
                  <c:v>120851</c:v>
                </c:pt>
                <c:pt idx="10">
                  <c:v>149151</c:v>
                </c:pt>
                <c:pt idx="11">
                  <c:v>112423</c:v>
                </c:pt>
                <c:pt idx="12">
                  <c:v>4492</c:v>
                </c:pt>
                <c:pt idx="13">
                  <c:v>73005</c:v>
                </c:pt>
                <c:pt idx="14">
                  <c:v>136196</c:v>
                </c:pt>
                <c:pt idx="15">
                  <c:v>126672</c:v>
                </c:pt>
                <c:pt idx="16">
                  <c:v>104469</c:v>
                </c:pt>
                <c:pt idx="17">
                  <c:v>23255</c:v>
                </c:pt>
                <c:pt idx="18">
                  <c:v>480</c:v>
                </c:pt>
                <c:pt idx="19">
                  <c:v>277</c:v>
                </c:pt>
                <c:pt idx="20">
                  <c:v>47019</c:v>
                </c:pt>
                <c:pt idx="21">
                  <c:v>147889</c:v>
                </c:pt>
                <c:pt idx="22">
                  <c:v>137407</c:v>
                </c:pt>
                <c:pt idx="23">
                  <c:v>142732</c:v>
                </c:pt>
                <c:pt idx="24">
                  <c:v>107210</c:v>
                </c:pt>
                <c:pt idx="25">
                  <c:v>27510</c:v>
                </c:pt>
                <c:pt idx="26">
                  <c:v>93591</c:v>
                </c:pt>
                <c:pt idx="27">
                  <c:v>123971</c:v>
                </c:pt>
                <c:pt idx="28">
                  <c:v>95583</c:v>
                </c:pt>
                <c:pt idx="29">
                  <c:v>95766</c:v>
                </c:pt>
                <c:pt idx="30">
                  <c:v>96136</c:v>
                </c:pt>
                <c:pt idx="31">
                  <c:v>118221</c:v>
                </c:pt>
                <c:pt idx="32">
                  <c:v>124221</c:v>
                </c:pt>
                <c:pt idx="33">
                  <c:v>101442</c:v>
                </c:pt>
                <c:pt idx="34">
                  <c:v>120929</c:v>
                </c:pt>
                <c:pt idx="35">
                  <c:v>106000</c:v>
                </c:pt>
                <c:pt idx="36">
                  <c:v>104832</c:v>
                </c:pt>
                <c:pt idx="37">
                  <c:v>102292</c:v>
                </c:pt>
                <c:pt idx="38">
                  <c:v>95846</c:v>
                </c:pt>
                <c:pt idx="39">
                  <c:v>92401</c:v>
                </c:pt>
                <c:pt idx="40">
                  <c:v>98286</c:v>
                </c:pt>
                <c:pt idx="41">
                  <c:v>83444</c:v>
                </c:pt>
                <c:pt idx="42">
                  <c:v>100526</c:v>
                </c:pt>
                <c:pt idx="43">
                  <c:v>109515</c:v>
                </c:pt>
                <c:pt idx="44">
                  <c:v>96256</c:v>
                </c:pt>
                <c:pt idx="45">
                  <c:v>101647</c:v>
                </c:pt>
                <c:pt idx="46">
                  <c:v>116028</c:v>
                </c:pt>
              </c:numCache>
            </c:numRef>
          </c:val>
          <c:smooth val="0"/>
          <c:extLst>
            <c:ext xmlns:c16="http://schemas.microsoft.com/office/drawing/2014/chart" uri="{C3380CC4-5D6E-409C-BE32-E72D297353CC}">
              <c16:uniqueId val="{00000003-ECE5-439A-91F5-7656782E67B0}"/>
            </c:ext>
          </c:extLst>
        </c:ser>
        <c:ser>
          <c:idx val="4"/>
          <c:order val="4"/>
          <c:tx>
            <c:strRef>
              <c:f>Sheet1!$F$1</c:f>
              <c:strCache>
                <c:ptCount val="1"/>
                <c:pt idx="0">
                  <c:v>estamps_challans_cnt</c:v>
                </c:pt>
              </c:strCache>
            </c:strRef>
          </c:tx>
          <c:spPr>
            <a:ln w="28575" cap="rnd">
              <a:solidFill>
                <a:schemeClr val="accent5"/>
              </a:solidFill>
              <a:round/>
            </a:ln>
            <a:effectLst/>
          </c:spPr>
          <c:marker>
            <c:symbol val="none"/>
          </c:marker>
          <c:cat>
            <c:numRef>
              <c:f>Sheet1!$A$2:$A$48</c:f>
              <c:numCache>
                <c:formatCode>General</c:formatCode>
                <c:ptCount val="47"/>
                <c:pt idx="0">
                  <c:v>2019</c:v>
                </c:pt>
                <c:pt idx="9">
                  <c:v>2020</c:v>
                </c:pt>
                <c:pt idx="21">
                  <c:v>2021</c:v>
                </c:pt>
                <c:pt idx="32">
                  <c:v>2022</c:v>
                </c:pt>
                <c:pt idx="44">
                  <c:v>2023</c:v>
                </c:pt>
              </c:numCache>
            </c:numRef>
          </c:cat>
          <c:val>
            <c:numRef>
              <c:f>Sheet1!$F$2:$F$48</c:f>
              <c:numCache>
                <c:formatCode>General</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54241</c:v>
                </c:pt>
                <c:pt idx="21">
                  <c:v>153097</c:v>
                </c:pt>
                <c:pt idx="22">
                  <c:v>140062</c:v>
                </c:pt>
                <c:pt idx="23">
                  <c:v>148732</c:v>
                </c:pt>
                <c:pt idx="24">
                  <c:v>111412</c:v>
                </c:pt>
                <c:pt idx="25">
                  <c:v>26502</c:v>
                </c:pt>
                <c:pt idx="26">
                  <c:v>105664</c:v>
                </c:pt>
                <c:pt idx="27">
                  <c:v>134441</c:v>
                </c:pt>
                <c:pt idx="28">
                  <c:v>102364</c:v>
                </c:pt>
                <c:pt idx="29">
                  <c:v>100475</c:v>
                </c:pt>
                <c:pt idx="30">
                  <c:v>101484</c:v>
                </c:pt>
                <c:pt idx="31">
                  <c:v>122275</c:v>
                </c:pt>
                <c:pt idx="32">
                  <c:v>139513</c:v>
                </c:pt>
                <c:pt idx="33">
                  <c:v>101456</c:v>
                </c:pt>
                <c:pt idx="34">
                  <c:v>128392</c:v>
                </c:pt>
                <c:pt idx="35">
                  <c:v>109522</c:v>
                </c:pt>
                <c:pt idx="36">
                  <c:v>109611</c:v>
                </c:pt>
                <c:pt idx="37">
                  <c:v>105970</c:v>
                </c:pt>
                <c:pt idx="38">
                  <c:v>98843</c:v>
                </c:pt>
                <c:pt idx="39">
                  <c:v>96768</c:v>
                </c:pt>
                <c:pt idx="40">
                  <c:v>102162</c:v>
                </c:pt>
                <c:pt idx="41">
                  <c:v>86507</c:v>
                </c:pt>
                <c:pt idx="42">
                  <c:v>105820</c:v>
                </c:pt>
                <c:pt idx="43">
                  <c:v>111806</c:v>
                </c:pt>
                <c:pt idx="44">
                  <c:v>102968</c:v>
                </c:pt>
                <c:pt idx="45">
                  <c:v>104039</c:v>
                </c:pt>
                <c:pt idx="46">
                  <c:v>120945</c:v>
                </c:pt>
              </c:numCache>
            </c:numRef>
          </c:val>
          <c:smooth val="0"/>
          <c:extLst>
            <c:ext xmlns:c16="http://schemas.microsoft.com/office/drawing/2014/chart" uri="{C3380CC4-5D6E-409C-BE32-E72D297353CC}">
              <c16:uniqueId val="{00000004-ECE5-439A-91F5-7656782E67B0}"/>
            </c:ext>
          </c:extLst>
        </c:ser>
        <c:dLbls>
          <c:showLegendKey val="0"/>
          <c:showVal val="0"/>
          <c:showCatName val="0"/>
          <c:showSerName val="0"/>
          <c:showPercent val="0"/>
          <c:showBubbleSize val="0"/>
        </c:dLbls>
        <c:smooth val="0"/>
        <c:axId val="798077616"/>
        <c:axId val="631854048"/>
      </c:lineChart>
      <c:catAx>
        <c:axId val="79807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854048"/>
        <c:crosses val="autoZero"/>
        <c:auto val="1"/>
        <c:lblAlgn val="ctr"/>
        <c:lblOffset val="100"/>
        <c:noMultiLvlLbl val="0"/>
      </c:catAx>
      <c:valAx>
        <c:axId val="631854048"/>
        <c:scaling>
          <c:orientation val="minMax"/>
        </c:scaling>
        <c:delete val="1"/>
        <c:axPos val="l"/>
        <c:numFmt formatCode="General" sourceLinked="1"/>
        <c:majorTickMark val="none"/>
        <c:minorTickMark val="none"/>
        <c:tickLblPos val="nextTo"/>
        <c:crossAx val="798077616"/>
        <c:crosses val="autoZero"/>
        <c:crossBetween val="between"/>
      </c:valAx>
      <c:spPr>
        <a:noFill/>
        <a:ln>
          <a:noFill/>
        </a:ln>
        <a:effectLst/>
      </c:spPr>
    </c:plotArea>
    <c:legend>
      <c:legendPos val="t"/>
      <c:legendEntry>
        <c:idx val="0"/>
        <c:delete val="1"/>
      </c:legendEntry>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a:t>Total</a:t>
            </a:r>
            <a:r>
              <a:rPr lang="en-US" sz="1100" b="1" baseline="0" dirty="0"/>
              <a:t> Vehicles Sold by Months</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total_vehicles_sold</c:v>
                </c:pt>
              </c:strCache>
            </c:strRef>
          </c:tx>
          <c:spPr>
            <a:ln w="28575" cap="rnd">
              <a:solidFill>
                <a:schemeClr val="accent1"/>
              </a:solidFill>
              <a:round/>
            </a:ln>
            <a:effectLst/>
          </c:spPr>
          <c:marker>
            <c:symbol val="none"/>
          </c:marker>
          <c:cat>
            <c:strRef>
              <c:f>Sheet1!$A$2:$A$13</c:f>
              <c:strCache>
                <c:ptCount val="12"/>
                <c:pt idx="0">
                  <c:v>Jan</c:v>
                </c:pt>
                <c:pt idx="1">
                  <c:v>Feb</c:v>
                </c:pt>
                <c:pt idx="2">
                  <c:v>Mar</c:v>
                </c:pt>
                <c:pt idx="3">
                  <c:v>Apr</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564491</c:v>
                </c:pt>
                <c:pt idx="1">
                  <c:v>535443</c:v>
                </c:pt>
                <c:pt idx="2">
                  <c:v>600458</c:v>
                </c:pt>
                <c:pt idx="3">
                  <c:v>430723</c:v>
                </c:pt>
                <c:pt idx="4">
                  <c:v>439195</c:v>
                </c:pt>
                <c:pt idx="5">
                  <c:v>613414</c:v>
                </c:pt>
                <c:pt idx="6">
                  <c:v>558992</c:v>
                </c:pt>
                <c:pt idx="7">
                  <c:v>569051</c:v>
                </c:pt>
                <c:pt idx="8">
                  <c:v>510831</c:v>
                </c:pt>
                <c:pt idx="9">
                  <c:v>748812</c:v>
                </c:pt>
                <c:pt idx="10">
                  <c:v>586376</c:v>
                </c:pt>
                <c:pt idx="11">
                  <c:v>507991</c:v>
                </c:pt>
              </c:numCache>
            </c:numRef>
          </c:val>
          <c:smooth val="0"/>
          <c:extLst>
            <c:ext xmlns:c16="http://schemas.microsoft.com/office/drawing/2014/chart" uri="{C3380CC4-5D6E-409C-BE32-E72D297353CC}">
              <c16:uniqueId val="{00000000-70ED-4C05-9D05-1B5253CDA4DF}"/>
            </c:ext>
          </c:extLst>
        </c:ser>
        <c:ser>
          <c:idx val="1"/>
          <c:order val="1"/>
          <c:tx>
            <c:strRef>
              <c:f>Sheet1!$C$1</c:f>
              <c:strCache>
                <c:ptCount val="1"/>
                <c:pt idx="0">
                  <c:v>Column1</c:v>
                </c:pt>
              </c:strCache>
            </c:strRef>
          </c:tx>
          <c:spPr>
            <a:ln w="28575" cap="rnd">
              <a:solidFill>
                <a:schemeClr val="accent2"/>
              </a:solidFill>
              <a:round/>
            </a:ln>
            <a:effectLst/>
          </c:spPr>
          <c:marker>
            <c:symbol val="none"/>
          </c:marker>
          <c:cat>
            <c:strRef>
              <c:f>Sheet1!$A$2:$A$13</c:f>
              <c:strCache>
                <c:ptCount val="12"/>
                <c:pt idx="0">
                  <c:v>Jan</c:v>
                </c:pt>
                <c:pt idx="1">
                  <c:v>Feb</c:v>
                </c:pt>
                <c:pt idx="2">
                  <c:v>Mar</c:v>
                </c:pt>
                <c:pt idx="3">
                  <c:v>Apr</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numCache>
            </c:numRef>
          </c:val>
          <c:smooth val="0"/>
          <c:extLst>
            <c:ext xmlns:c16="http://schemas.microsoft.com/office/drawing/2014/chart" uri="{C3380CC4-5D6E-409C-BE32-E72D297353CC}">
              <c16:uniqueId val="{00000001-70ED-4C05-9D05-1B5253CDA4DF}"/>
            </c:ext>
          </c:extLst>
        </c:ser>
        <c:ser>
          <c:idx val="2"/>
          <c:order val="2"/>
          <c:tx>
            <c:strRef>
              <c:f>Sheet1!$D$1</c:f>
              <c:strCache>
                <c:ptCount val="1"/>
                <c:pt idx="0">
                  <c:v>Column2</c:v>
                </c:pt>
              </c:strCache>
            </c:strRef>
          </c:tx>
          <c:spPr>
            <a:ln w="28575" cap="rnd">
              <a:solidFill>
                <a:schemeClr val="accent3"/>
              </a:solidFill>
              <a:round/>
            </a:ln>
            <a:effectLst/>
          </c:spPr>
          <c:marker>
            <c:symbol val="none"/>
          </c:marker>
          <c:cat>
            <c:strRef>
              <c:f>Sheet1!$A$2:$A$13</c:f>
              <c:strCache>
                <c:ptCount val="12"/>
                <c:pt idx="0">
                  <c:v>Jan</c:v>
                </c:pt>
                <c:pt idx="1">
                  <c:v>Feb</c:v>
                </c:pt>
                <c:pt idx="2">
                  <c:v>Mar</c:v>
                </c:pt>
                <c:pt idx="3">
                  <c:v>Apr</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numCache>
            </c:numRef>
          </c:val>
          <c:smooth val="0"/>
          <c:extLst>
            <c:ext xmlns:c16="http://schemas.microsoft.com/office/drawing/2014/chart" uri="{C3380CC4-5D6E-409C-BE32-E72D297353CC}">
              <c16:uniqueId val="{00000002-70ED-4C05-9D05-1B5253CDA4DF}"/>
            </c:ext>
          </c:extLst>
        </c:ser>
        <c:dLbls>
          <c:showLegendKey val="0"/>
          <c:showVal val="0"/>
          <c:showCatName val="0"/>
          <c:showSerName val="0"/>
          <c:showPercent val="0"/>
          <c:showBubbleSize val="0"/>
        </c:dLbls>
        <c:smooth val="0"/>
        <c:axId val="798033072"/>
        <c:axId val="622874000"/>
      </c:lineChart>
      <c:catAx>
        <c:axId val="7980330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874000"/>
        <c:crosses val="autoZero"/>
        <c:auto val="1"/>
        <c:lblAlgn val="ctr"/>
        <c:lblOffset val="100"/>
        <c:noMultiLvlLbl val="0"/>
      </c:catAx>
      <c:valAx>
        <c:axId val="622874000"/>
        <c:scaling>
          <c:orientation val="minMax"/>
        </c:scaling>
        <c:delete val="1"/>
        <c:axPos val="l"/>
        <c:numFmt formatCode="General" sourceLinked="1"/>
        <c:majorTickMark val="none"/>
        <c:minorTickMark val="none"/>
        <c:tickLblPos val="nextTo"/>
        <c:crossAx val="798033072"/>
        <c:crosses val="autoZero"/>
        <c:crossBetween val="between"/>
      </c:valAx>
      <c:spPr>
        <a:noFill/>
        <a:ln>
          <a:noFill/>
        </a:ln>
        <a:effectLst/>
      </c:spPr>
    </c:plotArea>
    <c:legend>
      <c:legendPos val="t"/>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a:t>Distribution</a:t>
            </a:r>
            <a:r>
              <a:rPr lang="en-US" sz="1100" b="1" baseline="0" dirty="0"/>
              <a:t> of vehicles by vehicle class</a:t>
            </a:r>
            <a:endParaRPr lang="en-US"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234-4A1F-B561-1EAC7B9856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234-4A1F-B561-1EAC7B9856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234-4A1F-B561-1EAC7B9856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234-4A1F-B561-1EAC7B98561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234-4A1F-B561-1EAC7B98561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234-4A1F-B561-1EAC7B98561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234-4A1F-B561-1EAC7B98561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234-4A1F-B561-1EAC7B98561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234-4A1F-B561-1EAC7B98561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4"/>
                <c:pt idx="0">
                  <c:v>vc_Agriculture</c:v>
                </c:pt>
                <c:pt idx="1">
                  <c:v>vc_Autorickshaw</c:v>
                </c:pt>
                <c:pt idx="2">
                  <c:v>vc_Motorcycle</c:v>
                </c:pt>
                <c:pt idx="3">
                  <c:v>vc_Motorcar</c:v>
                </c:pt>
              </c:strCache>
            </c:strRef>
          </c:cat>
          <c:val>
            <c:numRef>
              <c:f>Sheet1!$B$2:$B$10</c:f>
              <c:numCache>
                <c:formatCode>#.#,"M"</c:formatCode>
                <c:ptCount val="9"/>
                <c:pt idx="0">
                  <c:v>195714</c:v>
                </c:pt>
                <c:pt idx="1">
                  <c:v>135145</c:v>
                </c:pt>
                <c:pt idx="2">
                  <c:v>4809987</c:v>
                </c:pt>
                <c:pt idx="3">
                  <c:v>1036430</c:v>
                </c:pt>
              </c:numCache>
            </c:numRef>
          </c:val>
          <c:extLst>
            <c:ext xmlns:c16="http://schemas.microsoft.com/office/drawing/2014/chart" uri="{C3380CC4-5D6E-409C-BE32-E72D297353CC}">
              <c16:uniqueId val="{00000000-0A1D-4B89-A79A-662CC645281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egendEntry>
        <c:idx val="4"/>
        <c:delete val="1"/>
      </c:legendEntry>
      <c:legendEntry>
        <c:idx val="5"/>
        <c:delete val="1"/>
      </c:legendEntry>
      <c:legendEntry>
        <c:idx val="6"/>
        <c:delete val="1"/>
      </c:legendEntry>
      <c:legendEntry>
        <c:idx val="7"/>
        <c:delete val="1"/>
      </c:legendEntry>
      <c:legendEntry>
        <c:idx val="8"/>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i="0" u="none" strike="noStrike" baseline="0" dirty="0">
                <a:effectLst/>
              </a:rPr>
              <a:t>Lowest Vehicle Sales Growth FY 2022 vs. FY 2021</a:t>
            </a:r>
            <a:r>
              <a:rPr lang="en-US" sz="1100" b="1" baseline="0" dirty="0"/>
              <a:t> </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39880768907446"/>
          <c:y val="0.20873578849949451"/>
          <c:w val="0.87535919942836327"/>
          <c:h val="0.71037641252970574"/>
        </c:manualLayout>
      </c:layout>
      <c:barChart>
        <c:barDir val="col"/>
        <c:grouping val="clustered"/>
        <c:varyColors val="0"/>
        <c:ser>
          <c:idx val="0"/>
          <c:order val="0"/>
          <c:tx>
            <c:strRef>
              <c:f>Sheet1!$B$1</c:f>
              <c:strCache>
                <c:ptCount val="1"/>
                <c:pt idx="0">
                  <c:v>total_vehicle_sales_2021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Kumurabheem Asifabad</c:v>
                </c:pt>
                <c:pt idx="1">
                  <c:v>Rajanna Sircilla</c:v>
                </c:pt>
                <c:pt idx="2">
                  <c:v>Wanaparthy</c:v>
                </c:pt>
              </c:strCache>
            </c:strRef>
          </c:cat>
          <c:val>
            <c:numRef>
              <c:f>Sheet1!$B$2:$B$5</c:f>
              <c:numCache>
                <c:formatCode>#.#,"K"</c:formatCode>
                <c:ptCount val="4"/>
                <c:pt idx="0">
                  <c:v>12497</c:v>
                </c:pt>
                <c:pt idx="1">
                  <c:v>18327</c:v>
                </c:pt>
                <c:pt idx="2">
                  <c:v>17498</c:v>
                </c:pt>
              </c:numCache>
            </c:numRef>
          </c:val>
          <c:extLst>
            <c:ext xmlns:c16="http://schemas.microsoft.com/office/drawing/2014/chart" uri="{C3380CC4-5D6E-409C-BE32-E72D297353CC}">
              <c16:uniqueId val="{00000000-4C1D-471B-9CF1-BAA8878AB120}"/>
            </c:ext>
          </c:extLst>
        </c:ser>
        <c:ser>
          <c:idx val="1"/>
          <c:order val="1"/>
          <c:tx>
            <c:strRef>
              <c:f>Sheet1!$C$1</c:f>
              <c:strCache>
                <c:ptCount val="1"/>
                <c:pt idx="0">
                  <c:v>total_vehicle_sales_2022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Kumurabheem Asifabad</c:v>
                </c:pt>
                <c:pt idx="1">
                  <c:v>Rajanna Sircilla</c:v>
                </c:pt>
                <c:pt idx="2">
                  <c:v>Wanaparthy</c:v>
                </c:pt>
              </c:strCache>
            </c:strRef>
          </c:cat>
          <c:val>
            <c:numRef>
              <c:f>Sheet1!$C$2:$C$5</c:f>
              <c:numCache>
                <c:formatCode>#.#,"K"</c:formatCode>
                <c:ptCount val="4"/>
                <c:pt idx="0">
                  <c:v>9474</c:v>
                </c:pt>
                <c:pt idx="1">
                  <c:v>12197</c:v>
                </c:pt>
                <c:pt idx="2">
                  <c:v>13109</c:v>
                </c:pt>
              </c:numCache>
            </c:numRef>
          </c:val>
          <c:extLst>
            <c:ext xmlns:c16="http://schemas.microsoft.com/office/drawing/2014/chart" uri="{C3380CC4-5D6E-409C-BE32-E72D297353CC}">
              <c16:uniqueId val="{00000001-4C1D-471B-9CF1-BAA8878AB120}"/>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Kumurabheem Asifabad</c:v>
                </c:pt>
                <c:pt idx="1">
                  <c:v>Rajanna Sircilla</c:v>
                </c:pt>
                <c:pt idx="2">
                  <c:v>Wanaparthy</c:v>
                </c:pt>
              </c:strCache>
            </c:strRef>
          </c:cat>
          <c:val>
            <c:numRef>
              <c:f>Sheet1!$D$2:$D$5</c:f>
              <c:numCache>
                <c:formatCode>General</c:formatCode>
                <c:ptCount val="4"/>
              </c:numCache>
            </c:numRef>
          </c:val>
          <c:extLst>
            <c:ext xmlns:c16="http://schemas.microsoft.com/office/drawing/2014/chart" uri="{C3380CC4-5D6E-409C-BE32-E72D297353CC}">
              <c16:uniqueId val="{00000002-4C1D-471B-9CF1-BAA8878AB120}"/>
            </c:ext>
          </c:extLst>
        </c:ser>
        <c:dLbls>
          <c:dLblPos val="outEnd"/>
          <c:showLegendKey val="0"/>
          <c:showVal val="1"/>
          <c:showCatName val="0"/>
          <c:showSerName val="0"/>
          <c:showPercent val="0"/>
          <c:showBubbleSize val="0"/>
        </c:dLbls>
        <c:gapWidth val="0"/>
        <c:overlap val="-27"/>
        <c:axId val="1449311696"/>
        <c:axId val="1407757232"/>
      </c:barChart>
      <c:catAx>
        <c:axId val="144931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757232"/>
        <c:crosses val="autoZero"/>
        <c:auto val="1"/>
        <c:lblAlgn val="ctr"/>
        <c:lblOffset val="100"/>
        <c:noMultiLvlLbl val="0"/>
      </c:catAx>
      <c:valAx>
        <c:axId val="1407757232"/>
        <c:scaling>
          <c:orientation val="minMax"/>
        </c:scaling>
        <c:delete val="0"/>
        <c:axPos val="l"/>
        <c:numFmt formatCode="#.#,&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9311696"/>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i="0" u="none" strike="noStrike" baseline="0" dirty="0">
                <a:effectLst/>
              </a:rPr>
              <a:t>Highest Vehicle Sales Growth FY 2022 vs. FY 2021</a:t>
            </a:r>
            <a:r>
              <a:rPr lang="en-US" sz="1100" b="1" baseline="0" dirty="0"/>
              <a:t> </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39885606519465"/>
          <c:y val="0.2030945417209227"/>
          <c:w val="0.87535919942836327"/>
          <c:h val="0.71037641252970574"/>
        </c:manualLayout>
      </c:layout>
      <c:barChart>
        <c:barDir val="col"/>
        <c:grouping val="clustered"/>
        <c:varyColors val="0"/>
        <c:ser>
          <c:idx val="0"/>
          <c:order val="0"/>
          <c:tx>
            <c:strRef>
              <c:f>Sheet1!$B$1</c:f>
              <c:strCache>
                <c:ptCount val="1"/>
                <c:pt idx="0">
                  <c:v>total_vehicle_sales_2021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Hyderabad</c:v>
                </c:pt>
                <c:pt idx="1">
                  <c:v>Mechal_Malkajgiri</c:v>
                </c:pt>
                <c:pt idx="2">
                  <c:v>Rangareddy</c:v>
                </c:pt>
              </c:strCache>
            </c:strRef>
          </c:cat>
          <c:val>
            <c:numRef>
              <c:f>Sheet1!$B$2:$B$5</c:f>
              <c:numCache>
                <c:formatCode>#.#,"K"</c:formatCode>
                <c:ptCount val="4"/>
                <c:pt idx="0">
                  <c:v>264858</c:v>
                </c:pt>
                <c:pt idx="1">
                  <c:v>243006</c:v>
                </c:pt>
                <c:pt idx="2">
                  <c:v>216125</c:v>
                </c:pt>
              </c:numCache>
            </c:numRef>
          </c:val>
          <c:extLst>
            <c:ext xmlns:c16="http://schemas.microsoft.com/office/drawing/2014/chart" uri="{C3380CC4-5D6E-409C-BE32-E72D297353CC}">
              <c16:uniqueId val="{00000000-E1DF-4BDD-AE3C-CDC411386726}"/>
            </c:ext>
          </c:extLst>
        </c:ser>
        <c:ser>
          <c:idx val="1"/>
          <c:order val="1"/>
          <c:tx>
            <c:strRef>
              <c:f>Sheet1!$C$1</c:f>
              <c:strCache>
                <c:ptCount val="1"/>
                <c:pt idx="0">
                  <c:v>total_vehicle_sales_2022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Hyderabad</c:v>
                </c:pt>
                <c:pt idx="1">
                  <c:v>Mechal_Malkajgiri</c:v>
                </c:pt>
                <c:pt idx="2">
                  <c:v>Rangareddy</c:v>
                </c:pt>
              </c:strCache>
            </c:strRef>
          </c:cat>
          <c:val>
            <c:numRef>
              <c:f>Sheet1!$C$2:$C$5</c:f>
              <c:numCache>
                <c:formatCode>#.#,"K"</c:formatCode>
                <c:ptCount val="4"/>
                <c:pt idx="0">
                  <c:v>274032</c:v>
                </c:pt>
                <c:pt idx="1">
                  <c:v>243871</c:v>
                </c:pt>
                <c:pt idx="2">
                  <c:v>241210</c:v>
                </c:pt>
              </c:numCache>
            </c:numRef>
          </c:val>
          <c:extLst>
            <c:ext xmlns:c16="http://schemas.microsoft.com/office/drawing/2014/chart" uri="{C3380CC4-5D6E-409C-BE32-E72D297353CC}">
              <c16:uniqueId val="{00000001-E1DF-4BDD-AE3C-CDC411386726}"/>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Hyderabad</c:v>
                </c:pt>
                <c:pt idx="1">
                  <c:v>Mechal_Malkajgiri</c:v>
                </c:pt>
                <c:pt idx="2">
                  <c:v>Rangareddy</c:v>
                </c:pt>
              </c:strCache>
            </c:strRef>
          </c:cat>
          <c:val>
            <c:numRef>
              <c:f>Sheet1!$D$2:$D$5</c:f>
              <c:numCache>
                <c:formatCode>General</c:formatCode>
                <c:ptCount val="4"/>
              </c:numCache>
            </c:numRef>
          </c:val>
          <c:extLst>
            <c:ext xmlns:c16="http://schemas.microsoft.com/office/drawing/2014/chart" uri="{C3380CC4-5D6E-409C-BE32-E72D297353CC}">
              <c16:uniqueId val="{00000002-E1DF-4BDD-AE3C-CDC411386726}"/>
            </c:ext>
          </c:extLst>
        </c:ser>
        <c:dLbls>
          <c:dLblPos val="outEnd"/>
          <c:showLegendKey val="0"/>
          <c:showVal val="1"/>
          <c:showCatName val="0"/>
          <c:showSerName val="0"/>
          <c:showPercent val="0"/>
          <c:showBubbleSize val="0"/>
        </c:dLbls>
        <c:gapWidth val="0"/>
        <c:overlap val="-27"/>
        <c:axId val="1449311696"/>
        <c:axId val="1407757232"/>
      </c:barChart>
      <c:catAx>
        <c:axId val="144931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757232"/>
        <c:crosses val="autoZero"/>
        <c:auto val="1"/>
        <c:lblAlgn val="ctr"/>
        <c:lblOffset val="100"/>
        <c:noMultiLvlLbl val="0"/>
      </c:catAx>
      <c:valAx>
        <c:axId val="1407757232"/>
        <c:scaling>
          <c:orientation val="minMax"/>
        </c:scaling>
        <c:delete val="0"/>
        <c:axPos val="l"/>
        <c:numFmt formatCode="#.#,&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9311696"/>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dirty="0"/>
              <a:t>Top</a:t>
            </a:r>
            <a:r>
              <a:rPr lang="en-US" sz="1100" b="1" baseline="0" dirty="0"/>
              <a:t> 5 Sectors with remarkable investments in FY 2022</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3252767746137E-2"/>
          <c:y val="9.9971761084107755E-2"/>
          <c:w val="0.94830827067669177"/>
          <c:h val="0.62632360197925696"/>
        </c:manualLayout>
      </c:layout>
      <c:barChart>
        <c:barDir val="col"/>
        <c:grouping val="clustered"/>
        <c:varyColors val="0"/>
        <c:ser>
          <c:idx val="0"/>
          <c:order val="0"/>
          <c:tx>
            <c:strRef>
              <c:f>Sheet1!$B$1</c:f>
              <c:strCache>
                <c:ptCount val="1"/>
                <c:pt idx="0">
                  <c:v>Investment_in_cr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Plastic &amp; Rubber</c:v>
                </c:pt>
                <c:pt idx="1">
                  <c:v>Pharmaceuticals and Chemicals</c:v>
                </c:pt>
                <c:pt idx="2">
                  <c:v>Real Estate,Industrial Parks and IT Buildings</c:v>
                </c:pt>
                <c:pt idx="3">
                  <c:v>Solar and Other Renewable Energy</c:v>
                </c:pt>
                <c:pt idx="4">
                  <c:v>Engineering</c:v>
                </c:pt>
              </c:strCache>
            </c:strRef>
          </c:cat>
          <c:val>
            <c:numRef>
              <c:f>Sheet1!$B$2:$B$6</c:f>
              <c:numCache>
                <c:formatCode>#.##\ "Cr"</c:formatCode>
                <c:ptCount val="5"/>
                <c:pt idx="0">
                  <c:v>5855.61</c:v>
                </c:pt>
                <c:pt idx="1">
                  <c:v>2181.63</c:v>
                </c:pt>
                <c:pt idx="2">
                  <c:v>2127.3000000000002</c:v>
                </c:pt>
                <c:pt idx="3">
                  <c:v>2052.9899999999998</c:v>
                </c:pt>
                <c:pt idx="4">
                  <c:v>1877.45</c:v>
                </c:pt>
              </c:numCache>
            </c:numRef>
          </c:val>
          <c:extLst>
            <c:ext xmlns:c16="http://schemas.microsoft.com/office/drawing/2014/chart" uri="{C3380CC4-5D6E-409C-BE32-E72D297353CC}">
              <c16:uniqueId val="{00000000-CA49-4D74-A059-1007DF42F5B4}"/>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Plastic &amp; Rubber</c:v>
                </c:pt>
                <c:pt idx="1">
                  <c:v>Pharmaceuticals and Chemicals</c:v>
                </c:pt>
                <c:pt idx="2">
                  <c:v>Real Estate,Industrial Parks and IT Buildings</c:v>
                </c:pt>
                <c:pt idx="3">
                  <c:v>Solar and Other Renewable Energy</c:v>
                </c:pt>
                <c:pt idx="4">
                  <c:v>Engineering</c:v>
                </c:pt>
              </c:strCache>
            </c:strRef>
          </c:cat>
          <c:val>
            <c:numRef>
              <c:f>Sheet1!$C$2:$C$6</c:f>
              <c:numCache>
                <c:formatCode>General</c:formatCode>
                <c:ptCount val="5"/>
              </c:numCache>
            </c:numRef>
          </c:val>
          <c:extLst>
            <c:ext xmlns:c16="http://schemas.microsoft.com/office/drawing/2014/chart" uri="{C3380CC4-5D6E-409C-BE32-E72D297353CC}">
              <c16:uniqueId val="{00000001-CA49-4D74-A059-1007DF42F5B4}"/>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Plastic &amp; Rubber</c:v>
                </c:pt>
                <c:pt idx="1">
                  <c:v>Pharmaceuticals and Chemicals</c:v>
                </c:pt>
                <c:pt idx="2">
                  <c:v>Real Estate,Industrial Parks and IT Buildings</c:v>
                </c:pt>
                <c:pt idx="3">
                  <c:v>Solar and Other Renewable Energy</c:v>
                </c:pt>
                <c:pt idx="4">
                  <c:v>Engineering</c:v>
                </c:pt>
              </c:strCache>
            </c:strRef>
          </c:cat>
          <c:val>
            <c:numRef>
              <c:f>Sheet1!$D$2:$D$6</c:f>
              <c:numCache>
                <c:formatCode>General</c:formatCode>
                <c:ptCount val="5"/>
              </c:numCache>
            </c:numRef>
          </c:val>
          <c:extLst>
            <c:ext xmlns:c16="http://schemas.microsoft.com/office/drawing/2014/chart" uri="{C3380CC4-5D6E-409C-BE32-E72D297353CC}">
              <c16:uniqueId val="{00000002-CA49-4D74-A059-1007DF42F5B4}"/>
            </c:ext>
          </c:extLst>
        </c:ser>
        <c:dLbls>
          <c:dLblPos val="outEnd"/>
          <c:showLegendKey val="0"/>
          <c:showVal val="1"/>
          <c:showCatName val="0"/>
          <c:showSerName val="0"/>
          <c:showPercent val="0"/>
          <c:showBubbleSize val="0"/>
        </c:dLbls>
        <c:gapWidth val="219"/>
        <c:overlap val="-27"/>
        <c:axId val="1610755248"/>
        <c:axId val="1447905392"/>
      </c:barChart>
      <c:catAx>
        <c:axId val="161075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7905392"/>
        <c:crosses val="autoZero"/>
        <c:auto val="1"/>
        <c:lblAlgn val="ctr"/>
        <c:lblOffset val="100"/>
        <c:noMultiLvlLbl val="0"/>
      </c:catAx>
      <c:valAx>
        <c:axId val="1447905392"/>
        <c:scaling>
          <c:orientation val="minMax"/>
        </c:scaling>
        <c:delete val="1"/>
        <c:axPos val="l"/>
        <c:numFmt formatCode="#.##\ &quot;Cr&quot;" sourceLinked="1"/>
        <c:majorTickMark val="none"/>
        <c:minorTickMark val="none"/>
        <c:tickLblPos val="nextTo"/>
        <c:crossAx val="1610755248"/>
        <c:crosses val="autoZero"/>
        <c:crossBetween val="between"/>
      </c:valAx>
      <c:spPr>
        <a:noFill/>
        <a:ln>
          <a:noFill/>
        </a:ln>
        <a:effectLst/>
      </c:spPr>
    </c:plotArea>
    <c:legend>
      <c:legendPos val="t"/>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Mulugu</cx:pt>
          <cx:pt idx="1">Adilabad</cx:pt>
          <cx:pt idx="2">Karimnagar</cx:pt>
          <cx:pt idx="3">Mancherial</cx:pt>
          <cx:pt idx="4">Medchal_Malkajgiri</cx:pt>
        </cx:lvl>
      </cx:strDim>
      <cx:numDim type="val">
        <cx:f>Sheet1!$B$2:$B$6</cx:f>
        <cx:lvl ptCount="5" formatCode="General">
          <cx:pt idx="0">1.71</cx:pt>
          <cx:pt idx="1">1.23</cx:pt>
          <cx:pt idx="2">0.93000000000000005</cx:pt>
          <cx:pt idx="3">0.92000000000000004</cx:pt>
          <cx:pt idx="4">0.92000000000000004</cx:pt>
        </cx:lvl>
      </cx:numDim>
    </cx:data>
  </cx:chartData>
  <cx:chart>
    <cx:title pos="t" align="ctr" overlay="0">
      <cx:tx>
        <cx:txData>
          <cx:v>Top 5 Districts with Remarkable Documents Registration Growth FY 2019-2022</cx:v>
        </cx:txData>
      </cx:tx>
      <cx:txPr>
        <a:bodyPr spcFirstLastPara="1" vertOverflow="ellipsis" horzOverflow="overflow" wrap="square" lIns="0" tIns="0" rIns="0" bIns="0" anchor="ctr" anchorCtr="1"/>
        <a:lstStyle/>
        <a:p>
          <a:pPr algn="ctr" rtl="0">
            <a:defRPr/>
          </a:pPr>
          <a:r>
            <a:rPr lang="en-US" sz="1100" b="1" i="0" u="none" strike="noStrike" baseline="0" dirty="0">
              <a:solidFill>
                <a:prstClr val="black">
                  <a:lumMod val="65000"/>
                  <a:lumOff val="35000"/>
                </a:prstClr>
              </a:solidFill>
              <a:latin typeface="Calibri" panose="020F0502020204030204"/>
            </a:rPr>
            <a:t>Top 5 Districts with Remarkable Documents Registration Growth FY 2019-2022</a:t>
          </a:r>
        </a:p>
      </cx:txPr>
    </cx:title>
    <cx:plotArea>
      <cx:plotAreaRegion>
        <cx:series layoutId="funnel" uniqueId="{FC6E1DA4-96D3-4D4E-83E0-FF6B64A7B0DC}">
          <cx:tx>
            <cx:txData>
              <cx:f>Sheet1!$B$1</cx:f>
              <cx:v>Series1</cx:v>
            </cx:txData>
          </cx:tx>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DA5B61-49F2-8711-23C2-27F2F151843A}"/>
              </a:ext>
            </a:extLst>
          </p:cNvPr>
          <p:cNvSpPr/>
          <p:nvPr userDrawn="1"/>
        </p:nvSpPr>
        <p:spPr bwMode="auto">
          <a:xfrm>
            <a:off x="223026" y="217141"/>
            <a:ext cx="11745951" cy="6423722"/>
          </a:xfrm>
          <a:prstGeom prst="rect">
            <a:avLst/>
          </a:prstGeom>
          <a:noFill/>
          <a:ln>
            <a:solidFill>
              <a:srgbClr val="260202"/>
            </a:solidFill>
          </a:ln>
        </p:spPr>
        <p:txBody>
          <a:bodyPr vert="horz" wrap="square" lIns="91440" tIns="45720" rIns="91440" bIns="45720" numCol="1" rtlCol="0" anchor="t" anchorCtr="0" compatLnSpc="1">
            <a:prstTxWarp prst="textNoShape">
              <a:avLst/>
            </a:prstTxWarp>
          </a:bodyPr>
          <a:lstStyle/>
          <a:p>
            <a:pPr algn="ctr"/>
            <a:endParaRPr lang="en-US" sz="1800"/>
          </a:p>
        </p:txBody>
      </p:sp>
    </p:spTree>
    <p:extLst>
      <p:ext uri="{BB962C8B-B14F-4D97-AF65-F5344CB8AC3E}">
        <p14:creationId xmlns:p14="http://schemas.microsoft.com/office/powerpoint/2010/main" val="3146923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3247953-95C3-4341-C662-B6647518066E}"/>
              </a:ext>
            </a:extLst>
          </p:cNvPr>
          <p:cNvSpPr/>
          <p:nvPr userDrawn="1"/>
        </p:nvSpPr>
        <p:spPr>
          <a:xfrm flipH="1">
            <a:off x="0" y="6331820"/>
            <a:ext cx="12192000" cy="526180"/>
          </a:xfrm>
          <a:custGeom>
            <a:avLst/>
            <a:gdLst>
              <a:gd name="connsiteX0" fmla="*/ 609075 w 9144000"/>
              <a:gd name="connsiteY0" fmla="*/ 428517 h 526180"/>
              <a:gd name="connsiteX1" fmla="*/ 609687 w 9144000"/>
              <a:gd name="connsiteY1" fmla="*/ 437933 h 526180"/>
              <a:gd name="connsiteX2" fmla="*/ 594710 w 9144000"/>
              <a:gd name="connsiteY2" fmla="*/ 437933 h 526180"/>
              <a:gd name="connsiteX3" fmla="*/ 594153 w 9144000"/>
              <a:gd name="connsiteY3" fmla="*/ 428517 h 526180"/>
              <a:gd name="connsiteX4" fmla="*/ 3832520 w 9144000"/>
              <a:gd name="connsiteY4" fmla="*/ 428517 h 526180"/>
              <a:gd name="connsiteX5" fmla="*/ 3831963 w 9144000"/>
              <a:gd name="connsiteY5" fmla="*/ 437933 h 526180"/>
              <a:gd name="connsiteX6" fmla="*/ 3816986 w 9144000"/>
              <a:gd name="connsiteY6" fmla="*/ 437933 h 526180"/>
              <a:gd name="connsiteX7" fmla="*/ 3817598 w 9144000"/>
              <a:gd name="connsiteY7" fmla="*/ 428517 h 526180"/>
              <a:gd name="connsiteX8" fmla="*/ 5326402 w 9144000"/>
              <a:gd name="connsiteY8" fmla="*/ 428517 h 526180"/>
              <a:gd name="connsiteX9" fmla="*/ 5327014 w 9144000"/>
              <a:gd name="connsiteY9" fmla="*/ 437933 h 526180"/>
              <a:gd name="connsiteX10" fmla="*/ 5312036 w 9144000"/>
              <a:gd name="connsiteY10" fmla="*/ 437933 h 526180"/>
              <a:gd name="connsiteX11" fmla="*/ 5311480 w 9144000"/>
              <a:gd name="connsiteY11" fmla="*/ 428517 h 526180"/>
              <a:gd name="connsiteX12" fmla="*/ 8549847 w 9144000"/>
              <a:gd name="connsiteY12" fmla="*/ 428517 h 526180"/>
              <a:gd name="connsiteX13" fmla="*/ 8549290 w 9144000"/>
              <a:gd name="connsiteY13" fmla="*/ 437933 h 526180"/>
              <a:gd name="connsiteX14" fmla="*/ 8534313 w 9144000"/>
              <a:gd name="connsiteY14" fmla="*/ 437933 h 526180"/>
              <a:gd name="connsiteX15" fmla="*/ 8534925 w 9144000"/>
              <a:gd name="connsiteY15" fmla="*/ 428517 h 526180"/>
              <a:gd name="connsiteX16" fmla="*/ 1899033 w 9144000"/>
              <a:gd name="connsiteY16" fmla="*/ 428424 h 526180"/>
              <a:gd name="connsiteX17" fmla="*/ 1899033 w 9144000"/>
              <a:gd name="connsiteY17" fmla="*/ 437877 h 526180"/>
              <a:gd name="connsiteX18" fmla="*/ 1888617 w 9144000"/>
              <a:gd name="connsiteY18" fmla="*/ 438396 h 526180"/>
              <a:gd name="connsiteX19" fmla="*/ 1888617 w 9144000"/>
              <a:gd name="connsiteY19" fmla="*/ 428424 h 526180"/>
              <a:gd name="connsiteX20" fmla="*/ 2538057 w 9144000"/>
              <a:gd name="connsiteY20" fmla="*/ 428424 h 526180"/>
              <a:gd name="connsiteX21" fmla="*/ 2538057 w 9144000"/>
              <a:gd name="connsiteY21" fmla="*/ 438396 h 526180"/>
              <a:gd name="connsiteX22" fmla="*/ 2527640 w 9144000"/>
              <a:gd name="connsiteY22" fmla="*/ 437877 h 526180"/>
              <a:gd name="connsiteX23" fmla="*/ 2527640 w 9144000"/>
              <a:gd name="connsiteY23" fmla="*/ 428424 h 526180"/>
              <a:gd name="connsiteX24" fmla="*/ 6616360 w 9144000"/>
              <a:gd name="connsiteY24" fmla="*/ 428424 h 526180"/>
              <a:gd name="connsiteX25" fmla="*/ 6616360 w 9144000"/>
              <a:gd name="connsiteY25" fmla="*/ 437877 h 526180"/>
              <a:gd name="connsiteX26" fmla="*/ 6605944 w 9144000"/>
              <a:gd name="connsiteY26" fmla="*/ 438396 h 526180"/>
              <a:gd name="connsiteX27" fmla="*/ 6605944 w 9144000"/>
              <a:gd name="connsiteY27" fmla="*/ 428424 h 526180"/>
              <a:gd name="connsiteX28" fmla="*/ 7255383 w 9144000"/>
              <a:gd name="connsiteY28" fmla="*/ 428424 h 526180"/>
              <a:gd name="connsiteX29" fmla="*/ 7255383 w 9144000"/>
              <a:gd name="connsiteY29" fmla="*/ 438396 h 526180"/>
              <a:gd name="connsiteX30" fmla="*/ 7244967 w 9144000"/>
              <a:gd name="connsiteY30" fmla="*/ 437877 h 526180"/>
              <a:gd name="connsiteX31" fmla="*/ 7244967 w 9144000"/>
              <a:gd name="connsiteY31" fmla="*/ 428424 h 526180"/>
              <a:gd name="connsiteX32" fmla="*/ 631115 w 9144000"/>
              <a:gd name="connsiteY32" fmla="*/ 428349 h 526180"/>
              <a:gd name="connsiteX33" fmla="*/ 631559 w 9144000"/>
              <a:gd name="connsiteY33" fmla="*/ 437803 h 526180"/>
              <a:gd name="connsiteX34" fmla="*/ 620901 w 9144000"/>
              <a:gd name="connsiteY34" fmla="*/ 438359 h 526180"/>
              <a:gd name="connsiteX35" fmla="*/ 620901 w 9144000"/>
              <a:gd name="connsiteY35" fmla="*/ 428349 h 526180"/>
              <a:gd name="connsiteX36" fmla="*/ 3805772 w 9144000"/>
              <a:gd name="connsiteY36" fmla="*/ 428349 h 526180"/>
              <a:gd name="connsiteX37" fmla="*/ 3805772 w 9144000"/>
              <a:gd name="connsiteY37" fmla="*/ 438359 h 526180"/>
              <a:gd name="connsiteX38" fmla="*/ 3795114 w 9144000"/>
              <a:gd name="connsiteY38" fmla="*/ 437803 h 526180"/>
              <a:gd name="connsiteX39" fmla="*/ 3795559 w 9144000"/>
              <a:gd name="connsiteY39" fmla="*/ 428349 h 526180"/>
              <a:gd name="connsiteX40" fmla="*/ 5348441 w 9144000"/>
              <a:gd name="connsiteY40" fmla="*/ 428349 h 526180"/>
              <a:gd name="connsiteX41" fmla="*/ 5348886 w 9144000"/>
              <a:gd name="connsiteY41" fmla="*/ 437803 h 526180"/>
              <a:gd name="connsiteX42" fmla="*/ 5338227 w 9144000"/>
              <a:gd name="connsiteY42" fmla="*/ 438359 h 526180"/>
              <a:gd name="connsiteX43" fmla="*/ 5338227 w 9144000"/>
              <a:gd name="connsiteY43" fmla="*/ 428349 h 526180"/>
              <a:gd name="connsiteX44" fmla="*/ 8523099 w 9144000"/>
              <a:gd name="connsiteY44" fmla="*/ 428349 h 526180"/>
              <a:gd name="connsiteX45" fmla="*/ 8523099 w 9144000"/>
              <a:gd name="connsiteY45" fmla="*/ 438359 h 526180"/>
              <a:gd name="connsiteX46" fmla="*/ 8512441 w 9144000"/>
              <a:gd name="connsiteY46" fmla="*/ 437803 h 526180"/>
              <a:gd name="connsiteX47" fmla="*/ 8512886 w 9144000"/>
              <a:gd name="connsiteY47" fmla="*/ 428349 h 526180"/>
              <a:gd name="connsiteX48" fmla="*/ 1921666 w 9144000"/>
              <a:gd name="connsiteY48" fmla="*/ 428312 h 526180"/>
              <a:gd name="connsiteX49" fmla="*/ 1921666 w 9144000"/>
              <a:gd name="connsiteY49" fmla="*/ 437840 h 526180"/>
              <a:gd name="connsiteX50" fmla="*/ 1906819 w 9144000"/>
              <a:gd name="connsiteY50" fmla="*/ 437840 h 526180"/>
              <a:gd name="connsiteX51" fmla="*/ 1906819 w 9144000"/>
              <a:gd name="connsiteY51" fmla="*/ 428312 h 526180"/>
              <a:gd name="connsiteX52" fmla="*/ 2519855 w 9144000"/>
              <a:gd name="connsiteY52" fmla="*/ 428312 h 526180"/>
              <a:gd name="connsiteX53" fmla="*/ 2519855 w 9144000"/>
              <a:gd name="connsiteY53" fmla="*/ 437840 h 526180"/>
              <a:gd name="connsiteX54" fmla="*/ 2505007 w 9144000"/>
              <a:gd name="connsiteY54" fmla="*/ 437840 h 526180"/>
              <a:gd name="connsiteX55" fmla="*/ 2505007 w 9144000"/>
              <a:gd name="connsiteY55" fmla="*/ 428312 h 526180"/>
              <a:gd name="connsiteX56" fmla="*/ 6638992 w 9144000"/>
              <a:gd name="connsiteY56" fmla="*/ 428312 h 526180"/>
              <a:gd name="connsiteX57" fmla="*/ 6638992 w 9144000"/>
              <a:gd name="connsiteY57" fmla="*/ 437840 h 526180"/>
              <a:gd name="connsiteX58" fmla="*/ 6624146 w 9144000"/>
              <a:gd name="connsiteY58" fmla="*/ 437840 h 526180"/>
              <a:gd name="connsiteX59" fmla="*/ 6624146 w 9144000"/>
              <a:gd name="connsiteY59" fmla="*/ 428312 h 526180"/>
              <a:gd name="connsiteX60" fmla="*/ 7237182 w 9144000"/>
              <a:gd name="connsiteY60" fmla="*/ 428312 h 526180"/>
              <a:gd name="connsiteX61" fmla="*/ 7237182 w 9144000"/>
              <a:gd name="connsiteY61" fmla="*/ 437840 h 526180"/>
              <a:gd name="connsiteX62" fmla="*/ 7222334 w 9144000"/>
              <a:gd name="connsiteY62" fmla="*/ 437840 h 526180"/>
              <a:gd name="connsiteX63" fmla="*/ 7222334 w 9144000"/>
              <a:gd name="connsiteY63" fmla="*/ 428312 h 526180"/>
              <a:gd name="connsiteX64" fmla="*/ 575932 w 9144000"/>
              <a:gd name="connsiteY64" fmla="*/ 428201 h 526180"/>
              <a:gd name="connsiteX65" fmla="*/ 586869 w 9144000"/>
              <a:gd name="connsiteY65" fmla="*/ 428738 h 526180"/>
              <a:gd name="connsiteX66" fmla="*/ 586869 w 9144000"/>
              <a:gd name="connsiteY66" fmla="*/ 437858 h 526180"/>
              <a:gd name="connsiteX67" fmla="*/ 576415 w 9144000"/>
              <a:gd name="connsiteY67" fmla="*/ 437858 h 526180"/>
              <a:gd name="connsiteX68" fmla="*/ 575932 w 9144000"/>
              <a:gd name="connsiteY68" fmla="*/ 428201 h 526180"/>
              <a:gd name="connsiteX69" fmla="*/ 3850741 w 9144000"/>
              <a:gd name="connsiteY69" fmla="*/ 428201 h 526180"/>
              <a:gd name="connsiteX70" fmla="*/ 3850259 w 9144000"/>
              <a:gd name="connsiteY70" fmla="*/ 437858 h 526180"/>
              <a:gd name="connsiteX71" fmla="*/ 3839804 w 9144000"/>
              <a:gd name="connsiteY71" fmla="*/ 437858 h 526180"/>
              <a:gd name="connsiteX72" fmla="*/ 3839804 w 9144000"/>
              <a:gd name="connsiteY72" fmla="*/ 428738 h 526180"/>
              <a:gd name="connsiteX73" fmla="*/ 3850741 w 9144000"/>
              <a:gd name="connsiteY73" fmla="*/ 428201 h 526180"/>
              <a:gd name="connsiteX74" fmla="*/ 5293259 w 9144000"/>
              <a:gd name="connsiteY74" fmla="*/ 428201 h 526180"/>
              <a:gd name="connsiteX75" fmla="*/ 5304196 w 9144000"/>
              <a:gd name="connsiteY75" fmla="*/ 428738 h 526180"/>
              <a:gd name="connsiteX76" fmla="*/ 5304196 w 9144000"/>
              <a:gd name="connsiteY76" fmla="*/ 437858 h 526180"/>
              <a:gd name="connsiteX77" fmla="*/ 5293742 w 9144000"/>
              <a:gd name="connsiteY77" fmla="*/ 437858 h 526180"/>
              <a:gd name="connsiteX78" fmla="*/ 5293259 w 9144000"/>
              <a:gd name="connsiteY78" fmla="*/ 428201 h 526180"/>
              <a:gd name="connsiteX79" fmla="*/ 8568068 w 9144000"/>
              <a:gd name="connsiteY79" fmla="*/ 428201 h 526180"/>
              <a:gd name="connsiteX80" fmla="*/ 8567586 w 9144000"/>
              <a:gd name="connsiteY80" fmla="*/ 437858 h 526180"/>
              <a:gd name="connsiteX81" fmla="*/ 8557131 w 9144000"/>
              <a:gd name="connsiteY81" fmla="*/ 437858 h 526180"/>
              <a:gd name="connsiteX82" fmla="*/ 8557131 w 9144000"/>
              <a:gd name="connsiteY82" fmla="*/ 428738 h 526180"/>
              <a:gd name="connsiteX83" fmla="*/ 8568068 w 9144000"/>
              <a:gd name="connsiteY83" fmla="*/ 428201 h 526180"/>
              <a:gd name="connsiteX84" fmla="*/ 1753952 w 9144000"/>
              <a:gd name="connsiteY84" fmla="*/ 403678 h 526180"/>
              <a:gd name="connsiteX85" fmla="*/ 1758364 w 9144000"/>
              <a:gd name="connsiteY85" fmla="*/ 408479 h 526180"/>
              <a:gd name="connsiteX86" fmla="*/ 1757623 w 9144000"/>
              <a:gd name="connsiteY86" fmla="*/ 438341 h 526180"/>
              <a:gd name="connsiteX87" fmla="*/ 1757623 w 9144000"/>
              <a:gd name="connsiteY87" fmla="*/ 438322 h 526180"/>
              <a:gd name="connsiteX88" fmla="*/ 1753989 w 9144000"/>
              <a:gd name="connsiteY88" fmla="*/ 437840 h 526180"/>
              <a:gd name="connsiteX89" fmla="*/ 1753952 w 9144000"/>
              <a:gd name="connsiteY89" fmla="*/ 403678 h 526180"/>
              <a:gd name="connsiteX90" fmla="*/ 2672721 w 9144000"/>
              <a:gd name="connsiteY90" fmla="*/ 403678 h 526180"/>
              <a:gd name="connsiteX91" fmla="*/ 2672684 w 9144000"/>
              <a:gd name="connsiteY91" fmla="*/ 437840 h 526180"/>
              <a:gd name="connsiteX92" fmla="*/ 2669052 w 9144000"/>
              <a:gd name="connsiteY92" fmla="*/ 438322 h 526180"/>
              <a:gd name="connsiteX93" fmla="*/ 2669052 w 9144000"/>
              <a:gd name="connsiteY93" fmla="*/ 438341 h 526180"/>
              <a:gd name="connsiteX94" fmla="*/ 2668309 w 9144000"/>
              <a:gd name="connsiteY94" fmla="*/ 408479 h 526180"/>
              <a:gd name="connsiteX95" fmla="*/ 2672721 w 9144000"/>
              <a:gd name="connsiteY95" fmla="*/ 403678 h 526180"/>
              <a:gd name="connsiteX96" fmla="*/ 6471279 w 9144000"/>
              <a:gd name="connsiteY96" fmla="*/ 403678 h 526180"/>
              <a:gd name="connsiteX97" fmla="*/ 6475690 w 9144000"/>
              <a:gd name="connsiteY97" fmla="*/ 408479 h 526180"/>
              <a:gd name="connsiteX98" fmla="*/ 6474949 w 9144000"/>
              <a:gd name="connsiteY98" fmla="*/ 438341 h 526180"/>
              <a:gd name="connsiteX99" fmla="*/ 6474949 w 9144000"/>
              <a:gd name="connsiteY99" fmla="*/ 438322 h 526180"/>
              <a:gd name="connsiteX100" fmla="*/ 6471316 w 9144000"/>
              <a:gd name="connsiteY100" fmla="*/ 437840 h 526180"/>
              <a:gd name="connsiteX101" fmla="*/ 6471279 w 9144000"/>
              <a:gd name="connsiteY101" fmla="*/ 403678 h 526180"/>
              <a:gd name="connsiteX102" fmla="*/ 7390048 w 9144000"/>
              <a:gd name="connsiteY102" fmla="*/ 403678 h 526180"/>
              <a:gd name="connsiteX103" fmla="*/ 7390011 w 9144000"/>
              <a:gd name="connsiteY103" fmla="*/ 437840 h 526180"/>
              <a:gd name="connsiteX104" fmla="*/ 7386378 w 9144000"/>
              <a:gd name="connsiteY104" fmla="*/ 438322 h 526180"/>
              <a:gd name="connsiteX105" fmla="*/ 7386378 w 9144000"/>
              <a:gd name="connsiteY105" fmla="*/ 438341 h 526180"/>
              <a:gd name="connsiteX106" fmla="*/ 7385636 w 9144000"/>
              <a:gd name="connsiteY106" fmla="*/ 408479 h 526180"/>
              <a:gd name="connsiteX107" fmla="*/ 7390048 w 9144000"/>
              <a:gd name="connsiteY107" fmla="*/ 403678 h 526180"/>
              <a:gd name="connsiteX108" fmla="*/ 1680735 w 9144000"/>
              <a:gd name="connsiteY108" fmla="*/ 403492 h 526180"/>
              <a:gd name="connsiteX109" fmla="*/ 1682162 w 9144000"/>
              <a:gd name="connsiteY109" fmla="*/ 436802 h 526180"/>
              <a:gd name="connsiteX110" fmla="*/ 1677417 w 9144000"/>
              <a:gd name="connsiteY110" fmla="*/ 437117 h 526180"/>
              <a:gd name="connsiteX111" fmla="*/ 1680735 w 9144000"/>
              <a:gd name="connsiteY111" fmla="*/ 403492 h 526180"/>
              <a:gd name="connsiteX112" fmla="*/ 2745939 w 9144000"/>
              <a:gd name="connsiteY112" fmla="*/ 403492 h 526180"/>
              <a:gd name="connsiteX113" fmla="*/ 2749256 w 9144000"/>
              <a:gd name="connsiteY113" fmla="*/ 437117 h 526180"/>
              <a:gd name="connsiteX114" fmla="*/ 2744511 w 9144000"/>
              <a:gd name="connsiteY114" fmla="*/ 436802 h 526180"/>
              <a:gd name="connsiteX115" fmla="*/ 2745939 w 9144000"/>
              <a:gd name="connsiteY115" fmla="*/ 403492 h 526180"/>
              <a:gd name="connsiteX116" fmla="*/ 6398062 w 9144000"/>
              <a:gd name="connsiteY116" fmla="*/ 403492 h 526180"/>
              <a:gd name="connsiteX117" fmla="*/ 6399489 w 9144000"/>
              <a:gd name="connsiteY117" fmla="*/ 436802 h 526180"/>
              <a:gd name="connsiteX118" fmla="*/ 6394744 w 9144000"/>
              <a:gd name="connsiteY118" fmla="*/ 437117 h 526180"/>
              <a:gd name="connsiteX119" fmla="*/ 6398062 w 9144000"/>
              <a:gd name="connsiteY119" fmla="*/ 403492 h 526180"/>
              <a:gd name="connsiteX120" fmla="*/ 7463265 w 9144000"/>
              <a:gd name="connsiteY120" fmla="*/ 403492 h 526180"/>
              <a:gd name="connsiteX121" fmla="*/ 7466583 w 9144000"/>
              <a:gd name="connsiteY121" fmla="*/ 437117 h 526180"/>
              <a:gd name="connsiteX122" fmla="*/ 7461838 w 9144000"/>
              <a:gd name="connsiteY122" fmla="*/ 436802 h 526180"/>
              <a:gd name="connsiteX123" fmla="*/ 7463265 w 9144000"/>
              <a:gd name="connsiteY123" fmla="*/ 403492 h 526180"/>
              <a:gd name="connsiteX124" fmla="*/ 4534411 w 9144000"/>
              <a:gd name="connsiteY124" fmla="*/ 378641 h 526180"/>
              <a:gd name="connsiteX125" fmla="*/ 4536694 w 9144000"/>
              <a:gd name="connsiteY125" fmla="*/ 388701 h 526180"/>
              <a:gd name="connsiteX126" fmla="*/ 4535235 w 9144000"/>
              <a:gd name="connsiteY126" fmla="*/ 390635 h 526180"/>
              <a:gd name="connsiteX127" fmla="*/ 4533459 w 9144000"/>
              <a:gd name="connsiteY127" fmla="*/ 391760 h 526180"/>
              <a:gd name="connsiteX128" fmla="*/ 4533349 w 9144000"/>
              <a:gd name="connsiteY128" fmla="*/ 393135 h 526180"/>
              <a:gd name="connsiteX129" fmla="*/ 4531337 w 9144000"/>
              <a:gd name="connsiteY129" fmla="*/ 395801 h 526180"/>
              <a:gd name="connsiteX130" fmla="*/ 4529466 w 9144000"/>
              <a:gd name="connsiteY130" fmla="*/ 404842 h 526180"/>
              <a:gd name="connsiteX131" fmla="*/ 4529464 w 9144000"/>
              <a:gd name="connsiteY131" fmla="*/ 404842 h 526180"/>
              <a:gd name="connsiteX132" fmla="*/ 4529345 w 9144000"/>
              <a:gd name="connsiteY132" fmla="*/ 404484 h 526180"/>
              <a:gd name="connsiteX133" fmla="*/ 4524766 w 9144000"/>
              <a:gd name="connsiteY133" fmla="*/ 386439 h 526180"/>
              <a:gd name="connsiteX134" fmla="*/ 4530040 w 9144000"/>
              <a:gd name="connsiteY134" fmla="*/ 381857 h 526180"/>
              <a:gd name="connsiteX135" fmla="*/ 4609590 w 9144000"/>
              <a:gd name="connsiteY135" fmla="*/ 378641 h 526180"/>
              <a:gd name="connsiteX136" fmla="*/ 4613961 w 9144000"/>
              <a:gd name="connsiteY136" fmla="*/ 381857 h 526180"/>
              <a:gd name="connsiteX137" fmla="*/ 4619235 w 9144000"/>
              <a:gd name="connsiteY137" fmla="*/ 386439 h 526180"/>
              <a:gd name="connsiteX138" fmla="*/ 4614655 w 9144000"/>
              <a:gd name="connsiteY138" fmla="*/ 404486 h 526180"/>
              <a:gd name="connsiteX139" fmla="*/ 4614537 w 9144000"/>
              <a:gd name="connsiteY139" fmla="*/ 404842 h 526180"/>
              <a:gd name="connsiteX140" fmla="*/ 4614536 w 9144000"/>
              <a:gd name="connsiteY140" fmla="*/ 404842 h 526180"/>
              <a:gd name="connsiteX141" fmla="*/ 4612664 w 9144000"/>
              <a:gd name="connsiteY141" fmla="*/ 395801 h 526180"/>
              <a:gd name="connsiteX142" fmla="*/ 4610652 w 9144000"/>
              <a:gd name="connsiteY142" fmla="*/ 393134 h 526180"/>
              <a:gd name="connsiteX143" fmla="*/ 4610541 w 9144000"/>
              <a:gd name="connsiteY143" fmla="*/ 391760 h 526180"/>
              <a:gd name="connsiteX144" fmla="*/ 4608767 w 9144000"/>
              <a:gd name="connsiteY144" fmla="*/ 390636 h 526180"/>
              <a:gd name="connsiteX145" fmla="*/ 4607307 w 9144000"/>
              <a:gd name="connsiteY145" fmla="*/ 388701 h 526180"/>
              <a:gd name="connsiteX146" fmla="*/ 1711690 w 9144000"/>
              <a:gd name="connsiteY146" fmla="*/ 358654 h 526180"/>
              <a:gd name="connsiteX147" fmla="*/ 1717751 w 9144000"/>
              <a:gd name="connsiteY147" fmla="*/ 363937 h 526180"/>
              <a:gd name="connsiteX148" fmla="*/ 1723906 w 9144000"/>
              <a:gd name="connsiteY148" fmla="*/ 358784 h 526180"/>
              <a:gd name="connsiteX149" fmla="*/ 1748763 w 9144000"/>
              <a:gd name="connsiteY149" fmla="*/ 385328 h 526180"/>
              <a:gd name="connsiteX150" fmla="*/ 1739790 w 9144000"/>
              <a:gd name="connsiteY150" fmla="*/ 387774 h 526180"/>
              <a:gd name="connsiteX151" fmla="*/ 1747223 w 9144000"/>
              <a:gd name="connsiteY151" fmla="*/ 391778 h 526180"/>
              <a:gd name="connsiteX152" fmla="*/ 1747205 w 9144000"/>
              <a:gd name="connsiteY152" fmla="*/ 391778 h 526180"/>
              <a:gd name="connsiteX153" fmla="*/ 1747205 w 9144000"/>
              <a:gd name="connsiteY153" fmla="*/ 436988 h 526180"/>
              <a:gd name="connsiteX154" fmla="*/ 1733581 w 9144000"/>
              <a:gd name="connsiteY154" fmla="*/ 438007 h 526180"/>
              <a:gd name="connsiteX155" fmla="*/ 1729707 w 9144000"/>
              <a:gd name="connsiteY155" fmla="*/ 424754 h 526180"/>
              <a:gd name="connsiteX156" fmla="*/ 1726056 w 9144000"/>
              <a:gd name="connsiteY156" fmla="*/ 437451 h 526180"/>
              <a:gd name="connsiteX157" fmla="*/ 1688482 w 9144000"/>
              <a:gd name="connsiteY157" fmla="*/ 437451 h 526180"/>
              <a:gd name="connsiteX158" fmla="*/ 1688482 w 9144000"/>
              <a:gd name="connsiteY158" fmla="*/ 392779 h 526180"/>
              <a:gd name="connsiteX159" fmla="*/ 1694247 w 9144000"/>
              <a:gd name="connsiteY159" fmla="*/ 387533 h 526180"/>
              <a:gd name="connsiteX160" fmla="*/ 1686908 w 9144000"/>
              <a:gd name="connsiteY160" fmla="*/ 385105 h 526180"/>
              <a:gd name="connsiteX161" fmla="*/ 1711690 w 9144000"/>
              <a:gd name="connsiteY161" fmla="*/ 358654 h 526180"/>
              <a:gd name="connsiteX162" fmla="*/ 2714984 w 9144000"/>
              <a:gd name="connsiteY162" fmla="*/ 358654 h 526180"/>
              <a:gd name="connsiteX163" fmla="*/ 2739766 w 9144000"/>
              <a:gd name="connsiteY163" fmla="*/ 385105 h 526180"/>
              <a:gd name="connsiteX164" fmla="*/ 2732426 w 9144000"/>
              <a:gd name="connsiteY164" fmla="*/ 387533 h 526180"/>
              <a:gd name="connsiteX165" fmla="*/ 2738191 w 9144000"/>
              <a:gd name="connsiteY165" fmla="*/ 392779 h 526180"/>
              <a:gd name="connsiteX166" fmla="*/ 2738191 w 9144000"/>
              <a:gd name="connsiteY166" fmla="*/ 437451 h 526180"/>
              <a:gd name="connsiteX167" fmla="*/ 2700618 w 9144000"/>
              <a:gd name="connsiteY167" fmla="*/ 437451 h 526180"/>
              <a:gd name="connsiteX168" fmla="*/ 2696967 w 9144000"/>
              <a:gd name="connsiteY168" fmla="*/ 424754 h 526180"/>
              <a:gd name="connsiteX169" fmla="*/ 2693092 w 9144000"/>
              <a:gd name="connsiteY169" fmla="*/ 438007 h 526180"/>
              <a:gd name="connsiteX170" fmla="*/ 2679468 w 9144000"/>
              <a:gd name="connsiteY170" fmla="*/ 436988 h 526180"/>
              <a:gd name="connsiteX171" fmla="*/ 2679468 w 9144000"/>
              <a:gd name="connsiteY171" fmla="*/ 391778 h 526180"/>
              <a:gd name="connsiteX172" fmla="*/ 2679450 w 9144000"/>
              <a:gd name="connsiteY172" fmla="*/ 391778 h 526180"/>
              <a:gd name="connsiteX173" fmla="*/ 2686883 w 9144000"/>
              <a:gd name="connsiteY173" fmla="*/ 387774 h 526180"/>
              <a:gd name="connsiteX174" fmla="*/ 2677912 w 9144000"/>
              <a:gd name="connsiteY174" fmla="*/ 385328 h 526180"/>
              <a:gd name="connsiteX175" fmla="*/ 2702769 w 9144000"/>
              <a:gd name="connsiteY175" fmla="*/ 358784 h 526180"/>
              <a:gd name="connsiteX176" fmla="*/ 2708923 w 9144000"/>
              <a:gd name="connsiteY176" fmla="*/ 363937 h 526180"/>
              <a:gd name="connsiteX177" fmla="*/ 2714984 w 9144000"/>
              <a:gd name="connsiteY177" fmla="*/ 358654 h 526180"/>
              <a:gd name="connsiteX178" fmla="*/ 6429017 w 9144000"/>
              <a:gd name="connsiteY178" fmla="*/ 358654 h 526180"/>
              <a:gd name="connsiteX179" fmla="*/ 6435079 w 9144000"/>
              <a:gd name="connsiteY179" fmla="*/ 363937 h 526180"/>
              <a:gd name="connsiteX180" fmla="*/ 6441233 w 9144000"/>
              <a:gd name="connsiteY180" fmla="*/ 358784 h 526180"/>
              <a:gd name="connsiteX181" fmla="*/ 6466089 w 9144000"/>
              <a:gd name="connsiteY181" fmla="*/ 385328 h 526180"/>
              <a:gd name="connsiteX182" fmla="*/ 6457117 w 9144000"/>
              <a:gd name="connsiteY182" fmla="*/ 387774 h 526180"/>
              <a:gd name="connsiteX183" fmla="*/ 6464550 w 9144000"/>
              <a:gd name="connsiteY183" fmla="*/ 391778 h 526180"/>
              <a:gd name="connsiteX184" fmla="*/ 6464532 w 9144000"/>
              <a:gd name="connsiteY184" fmla="*/ 391778 h 526180"/>
              <a:gd name="connsiteX185" fmla="*/ 6464532 w 9144000"/>
              <a:gd name="connsiteY185" fmla="*/ 436988 h 526180"/>
              <a:gd name="connsiteX186" fmla="*/ 6450908 w 9144000"/>
              <a:gd name="connsiteY186" fmla="*/ 438007 h 526180"/>
              <a:gd name="connsiteX187" fmla="*/ 6447033 w 9144000"/>
              <a:gd name="connsiteY187" fmla="*/ 424754 h 526180"/>
              <a:gd name="connsiteX188" fmla="*/ 6443383 w 9144000"/>
              <a:gd name="connsiteY188" fmla="*/ 437451 h 526180"/>
              <a:gd name="connsiteX189" fmla="*/ 6405810 w 9144000"/>
              <a:gd name="connsiteY189" fmla="*/ 437451 h 526180"/>
              <a:gd name="connsiteX190" fmla="*/ 6405810 w 9144000"/>
              <a:gd name="connsiteY190" fmla="*/ 392779 h 526180"/>
              <a:gd name="connsiteX191" fmla="*/ 6411574 w 9144000"/>
              <a:gd name="connsiteY191" fmla="*/ 387533 h 526180"/>
              <a:gd name="connsiteX192" fmla="*/ 6404234 w 9144000"/>
              <a:gd name="connsiteY192" fmla="*/ 385105 h 526180"/>
              <a:gd name="connsiteX193" fmla="*/ 6429017 w 9144000"/>
              <a:gd name="connsiteY193" fmla="*/ 358654 h 526180"/>
              <a:gd name="connsiteX194" fmla="*/ 7432310 w 9144000"/>
              <a:gd name="connsiteY194" fmla="*/ 358654 h 526180"/>
              <a:gd name="connsiteX195" fmla="*/ 7457093 w 9144000"/>
              <a:gd name="connsiteY195" fmla="*/ 385105 h 526180"/>
              <a:gd name="connsiteX196" fmla="*/ 7449753 w 9144000"/>
              <a:gd name="connsiteY196" fmla="*/ 387533 h 526180"/>
              <a:gd name="connsiteX197" fmla="*/ 7455517 w 9144000"/>
              <a:gd name="connsiteY197" fmla="*/ 392779 h 526180"/>
              <a:gd name="connsiteX198" fmla="*/ 7455517 w 9144000"/>
              <a:gd name="connsiteY198" fmla="*/ 437451 h 526180"/>
              <a:gd name="connsiteX199" fmla="*/ 7417945 w 9144000"/>
              <a:gd name="connsiteY199" fmla="*/ 437451 h 526180"/>
              <a:gd name="connsiteX200" fmla="*/ 7414293 w 9144000"/>
              <a:gd name="connsiteY200" fmla="*/ 424754 h 526180"/>
              <a:gd name="connsiteX201" fmla="*/ 7410419 w 9144000"/>
              <a:gd name="connsiteY201" fmla="*/ 438007 h 526180"/>
              <a:gd name="connsiteX202" fmla="*/ 7396795 w 9144000"/>
              <a:gd name="connsiteY202" fmla="*/ 436988 h 526180"/>
              <a:gd name="connsiteX203" fmla="*/ 7396795 w 9144000"/>
              <a:gd name="connsiteY203" fmla="*/ 391778 h 526180"/>
              <a:gd name="connsiteX204" fmla="*/ 7396777 w 9144000"/>
              <a:gd name="connsiteY204" fmla="*/ 391778 h 526180"/>
              <a:gd name="connsiteX205" fmla="*/ 7404210 w 9144000"/>
              <a:gd name="connsiteY205" fmla="*/ 387774 h 526180"/>
              <a:gd name="connsiteX206" fmla="*/ 7395238 w 9144000"/>
              <a:gd name="connsiteY206" fmla="*/ 385328 h 526180"/>
              <a:gd name="connsiteX207" fmla="*/ 7420095 w 9144000"/>
              <a:gd name="connsiteY207" fmla="*/ 358784 h 526180"/>
              <a:gd name="connsiteX208" fmla="*/ 7426249 w 9144000"/>
              <a:gd name="connsiteY208" fmla="*/ 363937 h 526180"/>
              <a:gd name="connsiteX209" fmla="*/ 7432310 w 9144000"/>
              <a:gd name="connsiteY209" fmla="*/ 358654 h 526180"/>
              <a:gd name="connsiteX210" fmla="*/ 898126 w 9144000"/>
              <a:gd name="connsiteY210" fmla="*/ 354835 h 526180"/>
              <a:gd name="connsiteX211" fmla="*/ 901795 w 9144000"/>
              <a:gd name="connsiteY211" fmla="*/ 367329 h 526180"/>
              <a:gd name="connsiteX212" fmla="*/ 900165 w 9144000"/>
              <a:gd name="connsiteY212" fmla="*/ 381213 h 526180"/>
              <a:gd name="connsiteX213" fmla="*/ 900146 w 9144000"/>
              <a:gd name="connsiteY213" fmla="*/ 381213 h 526180"/>
              <a:gd name="connsiteX214" fmla="*/ 898126 w 9144000"/>
              <a:gd name="connsiteY214" fmla="*/ 354835 h 526180"/>
              <a:gd name="connsiteX215" fmla="*/ 3528548 w 9144000"/>
              <a:gd name="connsiteY215" fmla="*/ 354835 h 526180"/>
              <a:gd name="connsiteX216" fmla="*/ 3526528 w 9144000"/>
              <a:gd name="connsiteY216" fmla="*/ 381213 h 526180"/>
              <a:gd name="connsiteX217" fmla="*/ 3526509 w 9144000"/>
              <a:gd name="connsiteY217" fmla="*/ 381213 h 526180"/>
              <a:gd name="connsiteX218" fmla="*/ 3524878 w 9144000"/>
              <a:gd name="connsiteY218" fmla="*/ 367329 h 526180"/>
              <a:gd name="connsiteX219" fmla="*/ 3528548 w 9144000"/>
              <a:gd name="connsiteY219" fmla="*/ 354835 h 526180"/>
              <a:gd name="connsiteX220" fmla="*/ 5615453 w 9144000"/>
              <a:gd name="connsiteY220" fmla="*/ 354835 h 526180"/>
              <a:gd name="connsiteX221" fmla="*/ 5619123 w 9144000"/>
              <a:gd name="connsiteY221" fmla="*/ 367329 h 526180"/>
              <a:gd name="connsiteX222" fmla="*/ 5617492 w 9144000"/>
              <a:gd name="connsiteY222" fmla="*/ 381213 h 526180"/>
              <a:gd name="connsiteX223" fmla="*/ 5617472 w 9144000"/>
              <a:gd name="connsiteY223" fmla="*/ 381213 h 526180"/>
              <a:gd name="connsiteX224" fmla="*/ 5615453 w 9144000"/>
              <a:gd name="connsiteY224" fmla="*/ 354835 h 526180"/>
              <a:gd name="connsiteX225" fmla="*/ 8245875 w 9144000"/>
              <a:gd name="connsiteY225" fmla="*/ 354835 h 526180"/>
              <a:gd name="connsiteX226" fmla="*/ 8243855 w 9144000"/>
              <a:gd name="connsiteY226" fmla="*/ 381213 h 526180"/>
              <a:gd name="connsiteX227" fmla="*/ 8243836 w 9144000"/>
              <a:gd name="connsiteY227" fmla="*/ 381213 h 526180"/>
              <a:gd name="connsiteX228" fmla="*/ 8242205 w 9144000"/>
              <a:gd name="connsiteY228" fmla="*/ 367329 h 526180"/>
              <a:gd name="connsiteX229" fmla="*/ 8245875 w 9144000"/>
              <a:gd name="connsiteY229" fmla="*/ 354835 h 526180"/>
              <a:gd name="connsiteX230" fmla="*/ 4572000 w 9144000"/>
              <a:gd name="connsiteY230" fmla="*/ 338956 h 526180"/>
              <a:gd name="connsiteX231" fmla="*/ 4579166 w 9144000"/>
              <a:gd name="connsiteY231" fmla="*/ 340551 h 526180"/>
              <a:gd name="connsiteX232" fmla="*/ 4598254 w 9144000"/>
              <a:gd name="connsiteY232" fmla="*/ 347095 h 526180"/>
              <a:gd name="connsiteX233" fmla="*/ 4611267 w 9144000"/>
              <a:gd name="connsiteY233" fmla="*/ 364930 h 526180"/>
              <a:gd name="connsiteX234" fmla="*/ 4610763 w 9144000"/>
              <a:gd name="connsiteY234" fmla="*/ 365515 h 526180"/>
              <a:gd name="connsiteX235" fmla="*/ 4610375 w 9144000"/>
              <a:gd name="connsiteY235" fmla="*/ 364919 h 526180"/>
              <a:gd name="connsiteX236" fmla="*/ 4604617 w 9144000"/>
              <a:gd name="connsiteY236" fmla="*/ 371335 h 526180"/>
              <a:gd name="connsiteX237" fmla="*/ 4601913 w 9144000"/>
              <a:gd name="connsiteY237" fmla="*/ 363270 h 526180"/>
              <a:gd name="connsiteX238" fmla="*/ 4601610 w 9144000"/>
              <a:gd name="connsiteY238" fmla="*/ 366799 h 526180"/>
              <a:gd name="connsiteX239" fmla="*/ 4600124 w 9144000"/>
              <a:gd name="connsiteY239" fmla="*/ 363659 h 526180"/>
              <a:gd name="connsiteX240" fmla="*/ 4600161 w 9144000"/>
              <a:gd name="connsiteY240" fmla="*/ 370258 h 526180"/>
              <a:gd name="connsiteX241" fmla="*/ 4600180 w 9144000"/>
              <a:gd name="connsiteY241" fmla="*/ 370220 h 526180"/>
              <a:gd name="connsiteX242" fmla="*/ 4601199 w 9144000"/>
              <a:gd name="connsiteY242" fmla="*/ 374465 h 526180"/>
              <a:gd name="connsiteX243" fmla="*/ 4593801 w 9144000"/>
              <a:gd name="connsiteY243" fmla="*/ 373411 h 526180"/>
              <a:gd name="connsiteX244" fmla="*/ 4588714 w 9144000"/>
              <a:gd name="connsiteY244" fmla="*/ 372049 h 526180"/>
              <a:gd name="connsiteX245" fmla="*/ 4580782 w 9144000"/>
              <a:gd name="connsiteY245" fmla="*/ 361638 h 526180"/>
              <a:gd name="connsiteX246" fmla="*/ 4575387 w 9144000"/>
              <a:gd name="connsiteY246" fmla="*/ 359303 h 526180"/>
              <a:gd name="connsiteX247" fmla="*/ 4573275 w 9144000"/>
              <a:gd name="connsiteY247" fmla="*/ 343418 h 526180"/>
              <a:gd name="connsiteX248" fmla="*/ 4572000 w 9144000"/>
              <a:gd name="connsiteY248" fmla="*/ 348084 h 526180"/>
              <a:gd name="connsiteX249" fmla="*/ 4570726 w 9144000"/>
              <a:gd name="connsiteY249" fmla="*/ 343418 h 526180"/>
              <a:gd name="connsiteX250" fmla="*/ 4568613 w 9144000"/>
              <a:gd name="connsiteY250" fmla="*/ 359303 h 526180"/>
              <a:gd name="connsiteX251" fmla="*/ 4563218 w 9144000"/>
              <a:gd name="connsiteY251" fmla="*/ 361638 h 526180"/>
              <a:gd name="connsiteX252" fmla="*/ 4555288 w 9144000"/>
              <a:gd name="connsiteY252" fmla="*/ 372049 h 526180"/>
              <a:gd name="connsiteX253" fmla="*/ 4550200 w 9144000"/>
              <a:gd name="connsiteY253" fmla="*/ 373410 h 526180"/>
              <a:gd name="connsiteX254" fmla="*/ 4542802 w 9144000"/>
              <a:gd name="connsiteY254" fmla="*/ 374465 h 526180"/>
              <a:gd name="connsiteX255" fmla="*/ 4543821 w 9144000"/>
              <a:gd name="connsiteY255" fmla="*/ 370220 h 526180"/>
              <a:gd name="connsiteX256" fmla="*/ 4543840 w 9144000"/>
              <a:gd name="connsiteY256" fmla="*/ 370258 h 526180"/>
              <a:gd name="connsiteX257" fmla="*/ 4543877 w 9144000"/>
              <a:gd name="connsiteY257" fmla="*/ 363659 h 526180"/>
              <a:gd name="connsiteX258" fmla="*/ 4542392 w 9144000"/>
              <a:gd name="connsiteY258" fmla="*/ 366799 h 526180"/>
              <a:gd name="connsiteX259" fmla="*/ 4542088 w 9144000"/>
              <a:gd name="connsiteY259" fmla="*/ 363270 h 526180"/>
              <a:gd name="connsiteX260" fmla="*/ 4539383 w 9144000"/>
              <a:gd name="connsiteY260" fmla="*/ 371334 h 526180"/>
              <a:gd name="connsiteX261" fmla="*/ 4533627 w 9144000"/>
              <a:gd name="connsiteY261" fmla="*/ 364919 h 526180"/>
              <a:gd name="connsiteX262" fmla="*/ 4533238 w 9144000"/>
              <a:gd name="connsiteY262" fmla="*/ 365515 h 526180"/>
              <a:gd name="connsiteX263" fmla="*/ 4532733 w 9144000"/>
              <a:gd name="connsiteY263" fmla="*/ 364930 h 526180"/>
              <a:gd name="connsiteX264" fmla="*/ 4545746 w 9144000"/>
              <a:gd name="connsiteY264" fmla="*/ 347095 h 526180"/>
              <a:gd name="connsiteX265" fmla="*/ 4564835 w 9144000"/>
              <a:gd name="connsiteY265" fmla="*/ 340551 h 526180"/>
              <a:gd name="connsiteX266" fmla="*/ 1059403 w 9144000"/>
              <a:gd name="connsiteY266" fmla="*/ 323456 h 526180"/>
              <a:gd name="connsiteX267" fmla="*/ 1082818 w 9144000"/>
              <a:gd name="connsiteY267" fmla="*/ 328347 h 526180"/>
              <a:gd name="connsiteX268" fmla="*/ 1096183 w 9144000"/>
              <a:gd name="connsiteY268" fmla="*/ 336782 h 526180"/>
              <a:gd name="connsiteX269" fmla="*/ 1096702 w 9144000"/>
              <a:gd name="connsiteY269" fmla="*/ 411389 h 526180"/>
              <a:gd name="connsiteX270" fmla="*/ 1088583 w 9144000"/>
              <a:gd name="connsiteY270" fmla="*/ 421065 h 526180"/>
              <a:gd name="connsiteX271" fmla="*/ 1073587 w 9144000"/>
              <a:gd name="connsiteY271" fmla="*/ 421065 h 526180"/>
              <a:gd name="connsiteX272" fmla="*/ 1073624 w 9144000"/>
              <a:gd name="connsiteY272" fmla="*/ 388701 h 526180"/>
              <a:gd name="connsiteX273" fmla="*/ 1070436 w 9144000"/>
              <a:gd name="connsiteY273" fmla="*/ 368534 h 526180"/>
              <a:gd name="connsiteX274" fmla="*/ 1060983 w 9144000"/>
              <a:gd name="connsiteY274" fmla="*/ 352500 h 526180"/>
              <a:gd name="connsiteX275" fmla="*/ 1059445 w 9144000"/>
              <a:gd name="connsiteY275" fmla="*/ 345642 h 526180"/>
              <a:gd name="connsiteX276" fmla="*/ 1054125 w 9144000"/>
              <a:gd name="connsiteY276" fmla="*/ 345531 h 526180"/>
              <a:gd name="connsiteX277" fmla="*/ 1055664 w 9144000"/>
              <a:gd name="connsiteY277" fmla="*/ 351814 h 526180"/>
              <a:gd name="connsiteX278" fmla="*/ 1054088 w 9144000"/>
              <a:gd name="connsiteY278" fmla="*/ 353816 h 526180"/>
              <a:gd name="connsiteX279" fmla="*/ 1050585 w 9144000"/>
              <a:gd name="connsiteY279" fmla="*/ 359951 h 526180"/>
              <a:gd name="connsiteX280" fmla="*/ 1045895 w 9144000"/>
              <a:gd name="connsiteY280" fmla="*/ 389665 h 526180"/>
              <a:gd name="connsiteX281" fmla="*/ 1050251 w 9144000"/>
              <a:gd name="connsiteY281" fmla="*/ 393001 h 526180"/>
              <a:gd name="connsiteX282" fmla="*/ 1046803 w 9144000"/>
              <a:gd name="connsiteY282" fmla="*/ 420787 h 526180"/>
              <a:gd name="connsiteX283" fmla="*/ 1031084 w 9144000"/>
              <a:gd name="connsiteY283" fmla="*/ 420787 h 526180"/>
              <a:gd name="connsiteX284" fmla="*/ 1022836 w 9144000"/>
              <a:gd name="connsiteY284" fmla="*/ 411370 h 526180"/>
              <a:gd name="connsiteX285" fmla="*/ 1022836 w 9144000"/>
              <a:gd name="connsiteY285" fmla="*/ 337579 h 526180"/>
              <a:gd name="connsiteX286" fmla="*/ 1036571 w 9144000"/>
              <a:gd name="connsiteY286" fmla="*/ 328255 h 526180"/>
              <a:gd name="connsiteX287" fmla="*/ 1059403 w 9144000"/>
              <a:gd name="connsiteY287" fmla="*/ 323456 h 526180"/>
              <a:gd name="connsiteX288" fmla="*/ 3367270 w 9144000"/>
              <a:gd name="connsiteY288" fmla="*/ 323456 h 526180"/>
              <a:gd name="connsiteX289" fmla="*/ 3390102 w 9144000"/>
              <a:gd name="connsiteY289" fmla="*/ 328255 h 526180"/>
              <a:gd name="connsiteX290" fmla="*/ 3403837 w 9144000"/>
              <a:gd name="connsiteY290" fmla="*/ 337579 h 526180"/>
              <a:gd name="connsiteX291" fmla="*/ 3403837 w 9144000"/>
              <a:gd name="connsiteY291" fmla="*/ 411370 h 526180"/>
              <a:gd name="connsiteX292" fmla="*/ 3395589 w 9144000"/>
              <a:gd name="connsiteY292" fmla="*/ 420787 h 526180"/>
              <a:gd name="connsiteX293" fmla="*/ 3379871 w 9144000"/>
              <a:gd name="connsiteY293" fmla="*/ 420787 h 526180"/>
              <a:gd name="connsiteX294" fmla="*/ 3376423 w 9144000"/>
              <a:gd name="connsiteY294" fmla="*/ 393001 h 526180"/>
              <a:gd name="connsiteX295" fmla="*/ 3380778 w 9144000"/>
              <a:gd name="connsiteY295" fmla="*/ 389665 h 526180"/>
              <a:gd name="connsiteX296" fmla="*/ 3376089 w 9144000"/>
              <a:gd name="connsiteY296" fmla="*/ 359951 h 526180"/>
              <a:gd name="connsiteX297" fmla="*/ 3372586 w 9144000"/>
              <a:gd name="connsiteY297" fmla="*/ 353816 h 526180"/>
              <a:gd name="connsiteX298" fmla="*/ 3371010 w 9144000"/>
              <a:gd name="connsiteY298" fmla="*/ 351814 h 526180"/>
              <a:gd name="connsiteX299" fmla="*/ 3372548 w 9144000"/>
              <a:gd name="connsiteY299" fmla="*/ 345531 h 526180"/>
              <a:gd name="connsiteX300" fmla="*/ 3367229 w 9144000"/>
              <a:gd name="connsiteY300" fmla="*/ 345642 h 526180"/>
              <a:gd name="connsiteX301" fmla="*/ 3365690 w 9144000"/>
              <a:gd name="connsiteY301" fmla="*/ 352500 h 526180"/>
              <a:gd name="connsiteX302" fmla="*/ 3356237 w 9144000"/>
              <a:gd name="connsiteY302" fmla="*/ 368534 h 526180"/>
              <a:gd name="connsiteX303" fmla="*/ 3353049 w 9144000"/>
              <a:gd name="connsiteY303" fmla="*/ 388701 h 526180"/>
              <a:gd name="connsiteX304" fmla="*/ 3353086 w 9144000"/>
              <a:gd name="connsiteY304" fmla="*/ 421065 h 526180"/>
              <a:gd name="connsiteX305" fmla="*/ 3338090 w 9144000"/>
              <a:gd name="connsiteY305" fmla="*/ 421065 h 526180"/>
              <a:gd name="connsiteX306" fmla="*/ 3329971 w 9144000"/>
              <a:gd name="connsiteY306" fmla="*/ 411389 h 526180"/>
              <a:gd name="connsiteX307" fmla="*/ 3330491 w 9144000"/>
              <a:gd name="connsiteY307" fmla="*/ 336782 h 526180"/>
              <a:gd name="connsiteX308" fmla="*/ 3343855 w 9144000"/>
              <a:gd name="connsiteY308" fmla="*/ 328347 h 526180"/>
              <a:gd name="connsiteX309" fmla="*/ 3367270 w 9144000"/>
              <a:gd name="connsiteY309" fmla="*/ 323456 h 526180"/>
              <a:gd name="connsiteX310" fmla="*/ 5776730 w 9144000"/>
              <a:gd name="connsiteY310" fmla="*/ 323456 h 526180"/>
              <a:gd name="connsiteX311" fmla="*/ 5800146 w 9144000"/>
              <a:gd name="connsiteY311" fmla="*/ 328347 h 526180"/>
              <a:gd name="connsiteX312" fmla="*/ 5813510 w 9144000"/>
              <a:gd name="connsiteY312" fmla="*/ 336782 h 526180"/>
              <a:gd name="connsiteX313" fmla="*/ 5814029 w 9144000"/>
              <a:gd name="connsiteY313" fmla="*/ 411389 h 526180"/>
              <a:gd name="connsiteX314" fmla="*/ 5805910 w 9144000"/>
              <a:gd name="connsiteY314" fmla="*/ 421065 h 526180"/>
              <a:gd name="connsiteX315" fmla="*/ 5790914 w 9144000"/>
              <a:gd name="connsiteY315" fmla="*/ 421065 h 526180"/>
              <a:gd name="connsiteX316" fmla="*/ 5790952 w 9144000"/>
              <a:gd name="connsiteY316" fmla="*/ 388701 h 526180"/>
              <a:gd name="connsiteX317" fmla="*/ 5787763 w 9144000"/>
              <a:gd name="connsiteY317" fmla="*/ 368534 h 526180"/>
              <a:gd name="connsiteX318" fmla="*/ 5778310 w 9144000"/>
              <a:gd name="connsiteY318" fmla="*/ 352500 h 526180"/>
              <a:gd name="connsiteX319" fmla="*/ 5776771 w 9144000"/>
              <a:gd name="connsiteY319" fmla="*/ 345642 h 526180"/>
              <a:gd name="connsiteX320" fmla="*/ 5771452 w 9144000"/>
              <a:gd name="connsiteY320" fmla="*/ 345531 h 526180"/>
              <a:gd name="connsiteX321" fmla="*/ 5772990 w 9144000"/>
              <a:gd name="connsiteY321" fmla="*/ 351814 h 526180"/>
              <a:gd name="connsiteX322" fmla="*/ 5771415 w 9144000"/>
              <a:gd name="connsiteY322" fmla="*/ 353816 h 526180"/>
              <a:gd name="connsiteX323" fmla="*/ 5767912 w 9144000"/>
              <a:gd name="connsiteY323" fmla="*/ 359951 h 526180"/>
              <a:gd name="connsiteX324" fmla="*/ 5763222 w 9144000"/>
              <a:gd name="connsiteY324" fmla="*/ 389665 h 526180"/>
              <a:gd name="connsiteX325" fmla="*/ 5767577 w 9144000"/>
              <a:gd name="connsiteY325" fmla="*/ 393001 h 526180"/>
              <a:gd name="connsiteX326" fmla="*/ 5764130 w 9144000"/>
              <a:gd name="connsiteY326" fmla="*/ 420787 h 526180"/>
              <a:gd name="connsiteX327" fmla="*/ 5748412 w 9144000"/>
              <a:gd name="connsiteY327" fmla="*/ 420787 h 526180"/>
              <a:gd name="connsiteX328" fmla="*/ 5740163 w 9144000"/>
              <a:gd name="connsiteY328" fmla="*/ 411370 h 526180"/>
              <a:gd name="connsiteX329" fmla="*/ 5740163 w 9144000"/>
              <a:gd name="connsiteY329" fmla="*/ 337579 h 526180"/>
              <a:gd name="connsiteX330" fmla="*/ 5753899 w 9144000"/>
              <a:gd name="connsiteY330" fmla="*/ 328255 h 526180"/>
              <a:gd name="connsiteX331" fmla="*/ 5776730 w 9144000"/>
              <a:gd name="connsiteY331" fmla="*/ 323456 h 526180"/>
              <a:gd name="connsiteX332" fmla="*/ 8084597 w 9144000"/>
              <a:gd name="connsiteY332" fmla="*/ 323456 h 526180"/>
              <a:gd name="connsiteX333" fmla="*/ 8107429 w 9144000"/>
              <a:gd name="connsiteY333" fmla="*/ 328255 h 526180"/>
              <a:gd name="connsiteX334" fmla="*/ 8121164 w 9144000"/>
              <a:gd name="connsiteY334" fmla="*/ 337579 h 526180"/>
              <a:gd name="connsiteX335" fmla="*/ 8121164 w 9144000"/>
              <a:gd name="connsiteY335" fmla="*/ 411370 h 526180"/>
              <a:gd name="connsiteX336" fmla="*/ 8112916 w 9144000"/>
              <a:gd name="connsiteY336" fmla="*/ 420787 h 526180"/>
              <a:gd name="connsiteX337" fmla="*/ 8097197 w 9144000"/>
              <a:gd name="connsiteY337" fmla="*/ 420787 h 526180"/>
              <a:gd name="connsiteX338" fmla="*/ 8093749 w 9144000"/>
              <a:gd name="connsiteY338" fmla="*/ 393001 h 526180"/>
              <a:gd name="connsiteX339" fmla="*/ 8098105 w 9144000"/>
              <a:gd name="connsiteY339" fmla="*/ 389665 h 526180"/>
              <a:gd name="connsiteX340" fmla="*/ 8093415 w 9144000"/>
              <a:gd name="connsiteY340" fmla="*/ 359951 h 526180"/>
              <a:gd name="connsiteX341" fmla="*/ 8089913 w 9144000"/>
              <a:gd name="connsiteY341" fmla="*/ 353816 h 526180"/>
              <a:gd name="connsiteX342" fmla="*/ 8088336 w 9144000"/>
              <a:gd name="connsiteY342" fmla="*/ 351814 h 526180"/>
              <a:gd name="connsiteX343" fmla="*/ 8089875 w 9144000"/>
              <a:gd name="connsiteY343" fmla="*/ 345531 h 526180"/>
              <a:gd name="connsiteX344" fmla="*/ 8084555 w 9144000"/>
              <a:gd name="connsiteY344" fmla="*/ 345642 h 526180"/>
              <a:gd name="connsiteX345" fmla="*/ 8083017 w 9144000"/>
              <a:gd name="connsiteY345" fmla="*/ 352500 h 526180"/>
              <a:gd name="connsiteX346" fmla="*/ 8073564 w 9144000"/>
              <a:gd name="connsiteY346" fmla="*/ 368534 h 526180"/>
              <a:gd name="connsiteX347" fmla="*/ 8070376 w 9144000"/>
              <a:gd name="connsiteY347" fmla="*/ 388701 h 526180"/>
              <a:gd name="connsiteX348" fmla="*/ 8070413 w 9144000"/>
              <a:gd name="connsiteY348" fmla="*/ 421065 h 526180"/>
              <a:gd name="connsiteX349" fmla="*/ 8055417 w 9144000"/>
              <a:gd name="connsiteY349" fmla="*/ 421065 h 526180"/>
              <a:gd name="connsiteX350" fmla="*/ 8047298 w 9144000"/>
              <a:gd name="connsiteY350" fmla="*/ 411389 h 526180"/>
              <a:gd name="connsiteX351" fmla="*/ 8047817 w 9144000"/>
              <a:gd name="connsiteY351" fmla="*/ 336782 h 526180"/>
              <a:gd name="connsiteX352" fmla="*/ 8061182 w 9144000"/>
              <a:gd name="connsiteY352" fmla="*/ 328347 h 526180"/>
              <a:gd name="connsiteX353" fmla="*/ 8084597 w 9144000"/>
              <a:gd name="connsiteY353" fmla="*/ 323456 h 526180"/>
              <a:gd name="connsiteX354" fmla="*/ 1718437 w 9144000"/>
              <a:gd name="connsiteY354" fmla="*/ 281748 h 526180"/>
              <a:gd name="connsiteX355" fmla="*/ 1718426 w 9144000"/>
              <a:gd name="connsiteY355" fmla="*/ 281758 h 526180"/>
              <a:gd name="connsiteX356" fmla="*/ 1726889 w 9144000"/>
              <a:gd name="connsiteY356" fmla="*/ 291943 h 526180"/>
              <a:gd name="connsiteX357" fmla="*/ 1717529 w 9144000"/>
              <a:gd name="connsiteY357" fmla="*/ 300321 h 526180"/>
              <a:gd name="connsiteX358" fmla="*/ 1708576 w 9144000"/>
              <a:gd name="connsiteY358" fmla="*/ 290608 h 526180"/>
              <a:gd name="connsiteX359" fmla="*/ 1718426 w 9144000"/>
              <a:gd name="connsiteY359" fmla="*/ 281758 h 526180"/>
              <a:gd name="connsiteX360" fmla="*/ 1718418 w 9144000"/>
              <a:gd name="connsiteY360" fmla="*/ 281748 h 526180"/>
              <a:gd name="connsiteX361" fmla="*/ 2708255 w 9144000"/>
              <a:gd name="connsiteY361" fmla="*/ 281748 h 526180"/>
              <a:gd name="connsiteX362" fmla="*/ 2708247 w 9144000"/>
              <a:gd name="connsiteY362" fmla="*/ 281758 h 526180"/>
              <a:gd name="connsiteX363" fmla="*/ 2718098 w 9144000"/>
              <a:gd name="connsiteY363" fmla="*/ 290608 h 526180"/>
              <a:gd name="connsiteX364" fmla="*/ 2709144 w 9144000"/>
              <a:gd name="connsiteY364" fmla="*/ 300321 h 526180"/>
              <a:gd name="connsiteX365" fmla="*/ 2699784 w 9144000"/>
              <a:gd name="connsiteY365" fmla="*/ 291943 h 526180"/>
              <a:gd name="connsiteX366" fmla="*/ 2708247 w 9144000"/>
              <a:gd name="connsiteY366" fmla="*/ 281758 h 526180"/>
              <a:gd name="connsiteX367" fmla="*/ 2708237 w 9144000"/>
              <a:gd name="connsiteY367" fmla="*/ 281748 h 526180"/>
              <a:gd name="connsiteX368" fmla="*/ 6435764 w 9144000"/>
              <a:gd name="connsiteY368" fmla="*/ 281748 h 526180"/>
              <a:gd name="connsiteX369" fmla="*/ 6435753 w 9144000"/>
              <a:gd name="connsiteY369" fmla="*/ 281758 h 526180"/>
              <a:gd name="connsiteX370" fmla="*/ 6444216 w 9144000"/>
              <a:gd name="connsiteY370" fmla="*/ 291943 h 526180"/>
              <a:gd name="connsiteX371" fmla="*/ 6434856 w 9144000"/>
              <a:gd name="connsiteY371" fmla="*/ 300321 h 526180"/>
              <a:gd name="connsiteX372" fmla="*/ 6425903 w 9144000"/>
              <a:gd name="connsiteY372" fmla="*/ 290608 h 526180"/>
              <a:gd name="connsiteX373" fmla="*/ 6435753 w 9144000"/>
              <a:gd name="connsiteY373" fmla="*/ 281758 h 526180"/>
              <a:gd name="connsiteX374" fmla="*/ 6435746 w 9144000"/>
              <a:gd name="connsiteY374" fmla="*/ 281748 h 526180"/>
              <a:gd name="connsiteX375" fmla="*/ 7425582 w 9144000"/>
              <a:gd name="connsiteY375" fmla="*/ 281748 h 526180"/>
              <a:gd name="connsiteX376" fmla="*/ 7425574 w 9144000"/>
              <a:gd name="connsiteY376" fmla="*/ 281758 h 526180"/>
              <a:gd name="connsiteX377" fmla="*/ 7435424 w 9144000"/>
              <a:gd name="connsiteY377" fmla="*/ 290608 h 526180"/>
              <a:gd name="connsiteX378" fmla="*/ 7426471 w 9144000"/>
              <a:gd name="connsiteY378" fmla="*/ 300321 h 526180"/>
              <a:gd name="connsiteX379" fmla="*/ 7417111 w 9144000"/>
              <a:gd name="connsiteY379" fmla="*/ 291943 h 526180"/>
              <a:gd name="connsiteX380" fmla="*/ 7425574 w 9144000"/>
              <a:gd name="connsiteY380" fmla="*/ 281758 h 526180"/>
              <a:gd name="connsiteX381" fmla="*/ 7425563 w 9144000"/>
              <a:gd name="connsiteY381" fmla="*/ 281748 h 526180"/>
              <a:gd name="connsiteX382" fmla="*/ 803388 w 9144000"/>
              <a:gd name="connsiteY382" fmla="*/ 194110 h 526180"/>
              <a:gd name="connsiteX383" fmla="*/ 822517 w 9144000"/>
              <a:gd name="connsiteY383" fmla="*/ 212571 h 526180"/>
              <a:gd name="connsiteX384" fmla="*/ 805112 w 9144000"/>
              <a:gd name="connsiteY384" fmla="*/ 231608 h 526180"/>
              <a:gd name="connsiteX385" fmla="*/ 805112 w 9144000"/>
              <a:gd name="connsiteY385" fmla="*/ 231626 h 526180"/>
              <a:gd name="connsiteX386" fmla="*/ 785445 w 9144000"/>
              <a:gd name="connsiteY386" fmla="*/ 213814 h 526180"/>
              <a:gd name="connsiteX387" fmla="*/ 803388 w 9144000"/>
              <a:gd name="connsiteY387" fmla="*/ 194110 h 526180"/>
              <a:gd name="connsiteX388" fmla="*/ 3623285 w 9144000"/>
              <a:gd name="connsiteY388" fmla="*/ 194110 h 526180"/>
              <a:gd name="connsiteX389" fmla="*/ 3641228 w 9144000"/>
              <a:gd name="connsiteY389" fmla="*/ 213814 h 526180"/>
              <a:gd name="connsiteX390" fmla="*/ 3621561 w 9144000"/>
              <a:gd name="connsiteY390" fmla="*/ 231626 h 526180"/>
              <a:gd name="connsiteX391" fmla="*/ 3621561 w 9144000"/>
              <a:gd name="connsiteY391" fmla="*/ 231608 h 526180"/>
              <a:gd name="connsiteX392" fmla="*/ 3604156 w 9144000"/>
              <a:gd name="connsiteY392" fmla="*/ 212571 h 526180"/>
              <a:gd name="connsiteX393" fmla="*/ 3623285 w 9144000"/>
              <a:gd name="connsiteY393" fmla="*/ 194110 h 526180"/>
              <a:gd name="connsiteX394" fmla="*/ 5520715 w 9144000"/>
              <a:gd name="connsiteY394" fmla="*/ 194110 h 526180"/>
              <a:gd name="connsiteX395" fmla="*/ 5539844 w 9144000"/>
              <a:gd name="connsiteY395" fmla="*/ 212571 h 526180"/>
              <a:gd name="connsiteX396" fmla="*/ 5522439 w 9144000"/>
              <a:gd name="connsiteY396" fmla="*/ 231608 h 526180"/>
              <a:gd name="connsiteX397" fmla="*/ 5522439 w 9144000"/>
              <a:gd name="connsiteY397" fmla="*/ 231626 h 526180"/>
              <a:gd name="connsiteX398" fmla="*/ 5502772 w 9144000"/>
              <a:gd name="connsiteY398" fmla="*/ 213814 h 526180"/>
              <a:gd name="connsiteX399" fmla="*/ 5520715 w 9144000"/>
              <a:gd name="connsiteY399" fmla="*/ 194110 h 526180"/>
              <a:gd name="connsiteX400" fmla="*/ 8340612 w 9144000"/>
              <a:gd name="connsiteY400" fmla="*/ 194110 h 526180"/>
              <a:gd name="connsiteX401" fmla="*/ 8358555 w 9144000"/>
              <a:gd name="connsiteY401" fmla="*/ 213814 h 526180"/>
              <a:gd name="connsiteX402" fmla="*/ 8338888 w 9144000"/>
              <a:gd name="connsiteY402" fmla="*/ 231626 h 526180"/>
              <a:gd name="connsiteX403" fmla="*/ 8338888 w 9144000"/>
              <a:gd name="connsiteY403" fmla="*/ 231608 h 526180"/>
              <a:gd name="connsiteX404" fmla="*/ 8321483 w 9144000"/>
              <a:gd name="connsiteY404" fmla="*/ 212571 h 526180"/>
              <a:gd name="connsiteX405" fmla="*/ 8340612 w 9144000"/>
              <a:gd name="connsiteY405" fmla="*/ 194110 h 526180"/>
              <a:gd name="connsiteX406" fmla="*/ 1262970 w 9144000"/>
              <a:gd name="connsiteY406" fmla="*/ 169957 h 526180"/>
              <a:gd name="connsiteX407" fmla="*/ 1262970 w 9144000"/>
              <a:gd name="connsiteY407" fmla="*/ 183118 h 526180"/>
              <a:gd name="connsiteX408" fmla="*/ 1262970 w 9144000"/>
              <a:gd name="connsiteY408" fmla="*/ 183137 h 526180"/>
              <a:gd name="connsiteX409" fmla="*/ 1256575 w 9144000"/>
              <a:gd name="connsiteY409" fmla="*/ 183137 h 526180"/>
              <a:gd name="connsiteX410" fmla="*/ 1256575 w 9144000"/>
              <a:gd name="connsiteY410" fmla="*/ 170662 h 526180"/>
              <a:gd name="connsiteX411" fmla="*/ 1262970 w 9144000"/>
              <a:gd name="connsiteY411" fmla="*/ 169957 h 526180"/>
              <a:gd name="connsiteX412" fmla="*/ 3163703 w 9144000"/>
              <a:gd name="connsiteY412" fmla="*/ 169957 h 526180"/>
              <a:gd name="connsiteX413" fmla="*/ 3170098 w 9144000"/>
              <a:gd name="connsiteY413" fmla="*/ 170662 h 526180"/>
              <a:gd name="connsiteX414" fmla="*/ 3170098 w 9144000"/>
              <a:gd name="connsiteY414" fmla="*/ 183137 h 526180"/>
              <a:gd name="connsiteX415" fmla="*/ 3163703 w 9144000"/>
              <a:gd name="connsiteY415" fmla="*/ 183137 h 526180"/>
              <a:gd name="connsiteX416" fmla="*/ 3163703 w 9144000"/>
              <a:gd name="connsiteY416" fmla="*/ 183118 h 526180"/>
              <a:gd name="connsiteX417" fmla="*/ 5980297 w 9144000"/>
              <a:gd name="connsiteY417" fmla="*/ 169957 h 526180"/>
              <a:gd name="connsiteX418" fmla="*/ 5980297 w 9144000"/>
              <a:gd name="connsiteY418" fmla="*/ 183118 h 526180"/>
              <a:gd name="connsiteX419" fmla="*/ 5980297 w 9144000"/>
              <a:gd name="connsiteY419" fmla="*/ 183137 h 526180"/>
              <a:gd name="connsiteX420" fmla="*/ 5973902 w 9144000"/>
              <a:gd name="connsiteY420" fmla="*/ 183137 h 526180"/>
              <a:gd name="connsiteX421" fmla="*/ 5973902 w 9144000"/>
              <a:gd name="connsiteY421" fmla="*/ 170662 h 526180"/>
              <a:gd name="connsiteX422" fmla="*/ 5980297 w 9144000"/>
              <a:gd name="connsiteY422" fmla="*/ 169957 h 526180"/>
              <a:gd name="connsiteX423" fmla="*/ 7881030 w 9144000"/>
              <a:gd name="connsiteY423" fmla="*/ 169957 h 526180"/>
              <a:gd name="connsiteX424" fmla="*/ 7887425 w 9144000"/>
              <a:gd name="connsiteY424" fmla="*/ 170662 h 526180"/>
              <a:gd name="connsiteX425" fmla="*/ 7887425 w 9144000"/>
              <a:gd name="connsiteY425" fmla="*/ 183137 h 526180"/>
              <a:gd name="connsiteX426" fmla="*/ 7881030 w 9144000"/>
              <a:gd name="connsiteY426" fmla="*/ 183137 h 526180"/>
              <a:gd name="connsiteX427" fmla="*/ 7881030 w 9144000"/>
              <a:gd name="connsiteY427" fmla="*/ 183118 h 526180"/>
              <a:gd name="connsiteX428" fmla="*/ 815918 w 9144000"/>
              <a:gd name="connsiteY428" fmla="*/ 146620 h 526180"/>
              <a:gd name="connsiteX429" fmla="*/ 816363 w 9144000"/>
              <a:gd name="connsiteY429" fmla="*/ 154146 h 526180"/>
              <a:gd name="connsiteX430" fmla="*/ 792415 w 9144000"/>
              <a:gd name="connsiteY430" fmla="*/ 154146 h 526180"/>
              <a:gd name="connsiteX431" fmla="*/ 792044 w 9144000"/>
              <a:gd name="connsiteY431" fmla="*/ 146620 h 526180"/>
              <a:gd name="connsiteX432" fmla="*/ 3634629 w 9144000"/>
              <a:gd name="connsiteY432" fmla="*/ 146620 h 526180"/>
              <a:gd name="connsiteX433" fmla="*/ 3634258 w 9144000"/>
              <a:gd name="connsiteY433" fmla="*/ 154146 h 526180"/>
              <a:gd name="connsiteX434" fmla="*/ 3610310 w 9144000"/>
              <a:gd name="connsiteY434" fmla="*/ 154146 h 526180"/>
              <a:gd name="connsiteX435" fmla="*/ 3610755 w 9144000"/>
              <a:gd name="connsiteY435" fmla="*/ 146620 h 526180"/>
              <a:gd name="connsiteX436" fmla="*/ 5533245 w 9144000"/>
              <a:gd name="connsiteY436" fmla="*/ 146620 h 526180"/>
              <a:gd name="connsiteX437" fmla="*/ 5533690 w 9144000"/>
              <a:gd name="connsiteY437" fmla="*/ 154146 h 526180"/>
              <a:gd name="connsiteX438" fmla="*/ 5509742 w 9144000"/>
              <a:gd name="connsiteY438" fmla="*/ 154146 h 526180"/>
              <a:gd name="connsiteX439" fmla="*/ 5509371 w 9144000"/>
              <a:gd name="connsiteY439" fmla="*/ 146620 h 526180"/>
              <a:gd name="connsiteX440" fmla="*/ 8351956 w 9144000"/>
              <a:gd name="connsiteY440" fmla="*/ 146620 h 526180"/>
              <a:gd name="connsiteX441" fmla="*/ 8351585 w 9144000"/>
              <a:gd name="connsiteY441" fmla="*/ 154146 h 526180"/>
              <a:gd name="connsiteX442" fmla="*/ 8327637 w 9144000"/>
              <a:gd name="connsiteY442" fmla="*/ 154146 h 526180"/>
              <a:gd name="connsiteX443" fmla="*/ 8328082 w 9144000"/>
              <a:gd name="connsiteY443" fmla="*/ 146620 h 526180"/>
              <a:gd name="connsiteX444" fmla="*/ 771896 w 9144000"/>
              <a:gd name="connsiteY444" fmla="*/ 146398 h 526180"/>
              <a:gd name="connsiteX445" fmla="*/ 771896 w 9144000"/>
              <a:gd name="connsiteY445" fmla="*/ 154424 h 526180"/>
              <a:gd name="connsiteX446" fmla="*/ 771896 w 9144000"/>
              <a:gd name="connsiteY446" fmla="*/ 154442 h 526180"/>
              <a:gd name="connsiteX447" fmla="*/ 760792 w 9144000"/>
              <a:gd name="connsiteY447" fmla="*/ 153720 h 526180"/>
              <a:gd name="connsiteX448" fmla="*/ 761089 w 9144000"/>
              <a:gd name="connsiteY448" fmla="*/ 146898 h 526180"/>
              <a:gd name="connsiteX449" fmla="*/ 771896 w 9144000"/>
              <a:gd name="connsiteY449" fmla="*/ 146398 h 526180"/>
              <a:gd name="connsiteX450" fmla="*/ 3654778 w 9144000"/>
              <a:gd name="connsiteY450" fmla="*/ 146398 h 526180"/>
              <a:gd name="connsiteX451" fmla="*/ 3665584 w 9144000"/>
              <a:gd name="connsiteY451" fmla="*/ 146898 h 526180"/>
              <a:gd name="connsiteX452" fmla="*/ 3665881 w 9144000"/>
              <a:gd name="connsiteY452" fmla="*/ 153720 h 526180"/>
              <a:gd name="connsiteX453" fmla="*/ 3654778 w 9144000"/>
              <a:gd name="connsiteY453" fmla="*/ 154442 h 526180"/>
              <a:gd name="connsiteX454" fmla="*/ 3654778 w 9144000"/>
              <a:gd name="connsiteY454" fmla="*/ 154424 h 526180"/>
              <a:gd name="connsiteX455" fmla="*/ 5489222 w 9144000"/>
              <a:gd name="connsiteY455" fmla="*/ 146398 h 526180"/>
              <a:gd name="connsiteX456" fmla="*/ 5489222 w 9144000"/>
              <a:gd name="connsiteY456" fmla="*/ 154424 h 526180"/>
              <a:gd name="connsiteX457" fmla="*/ 5489222 w 9144000"/>
              <a:gd name="connsiteY457" fmla="*/ 154442 h 526180"/>
              <a:gd name="connsiteX458" fmla="*/ 5478119 w 9144000"/>
              <a:gd name="connsiteY458" fmla="*/ 153720 h 526180"/>
              <a:gd name="connsiteX459" fmla="*/ 5478416 w 9144000"/>
              <a:gd name="connsiteY459" fmla="*/ 146898 h 526180"/>
              <a:gd name="connsiteX460" fmla="*/ 5489222 w 9144000"/>
              <a:gd name="connsiteY460" fmla="*/ 146398 h 526180"/>
              <a:gd name="connsiteX461" fmla="*/ 8372105 w 9144000"/>
              <a:gd name="connsiteY461" fmla="*/ 146398 h 526180"/>
              <a:gd name="connsiteX462" fmla="*/ 8382911 w 9144000"/>
              <a:gd name="connsiteY462" fmla="*/ 146898 h 526180"/>
              <a:gd name="connsiteX463" fmla="*/ 8383208 w 9144000"/>
              <a:gd name="connsiteY463" fmla="*/ 153720 h 526180"/>
              <a:gd name="connsiteX464" fmla="*/ 8372105 w 9144000"/>
              <a:gd name="connsiteY464" fmla="*/ 154442 h 526180"/>
              <a:gd name="connsiteX465" fmla="*/ 8372105 w 9144000"/>
              <a:gd name="connsiteY465" fmla="*/ 154424 h 526180"/>
              <a:gd name="connsiteX466" fmla="*/ 847170 w 9144000"/>
              <a:gd name="connsiteY466" fmla="*/ 146380 h 526180"/>
              <a:gd name="connsiteX467" fmla="*/ 847875 w 9144000"/>
              <a:gd name="connsiteY467" fmla="*/ 154127 h 526180"/>
              <a:gd name="connsiteX468" fmla="*/ 836011 w 9144000"/>
              <a:gd name="connsiteY468" fmla="*/ 154127 h 526180"/>
              <a:gd name="connsiteX469" fmla="*/ 836011 w 9144000"/>
              <a:gd name="connsiteY469" fmla="*/ 146972 h 526180"/>
              <a:gd name="connsiteX470" fmla="*/ 847170 w 9144000"/>
              <a:gd name="connsiteY470" fmla="*/ 146380 h 526180"/>
              <a:gd name="connsiteX471" fmla="*/ 3579503 w 9144000"/>
              <a:gd name="connsiteY471" fmla="*/ 146380 h 526180"/>
              <a:gd name="connsiteX472" fmla="*/ 3590662 w 9144000"/>
              <a:gd name="connsiteY472" fmla="*/ 146972 h 526180"/>
              <a:gd name="connsiteX473" fmla="*/ 3590662 w 9144000"/>
              <a:gd name="connsiteY473" fmla="*/ 154127 h 526180"/>
              <a:gd name="connsiteX474" fmla="*/ 3578799 w 9144000"/>
              <a:gd name="connsiteY474" fmla="*/ 154127 h 526180"/>
              <a:gd name="connsiteX475" fmla="*/ 3579503 w 9144000"/>
              <a:gd name="connsiteY475" fmla="*/ 146380 h 526180"/>
              <a:gd name="connsiteX476" fmla="*/ 5564496 w 9144000"/>
              <a:gd name="connsiteY476" fmla="*/ 146380 h 526180"/>
              <a:gd name="connsiteX477" fmla="*/ 5565202 w 9144000"/>
              <a:gd name="connsiteY477" fmla="*/ 154127 h 526180"/>
              <a:gd name="connsiteX478" fmla="*/ 5553338 w 9144000"/>
              <a:gd name="connsiteY478" fmla="*/ 154127 h 526180"/>
              <a:gd name="connsiteX479" fmla="*/ 5553338 w 9144000"/>
              <a:gd name="connsiteY479" fmla="*/ 146972 h 526180"/>
              <a:gd name="connsiteX480" fmla="*/ 5564496 w 9144000"/>
              <a:gd name="connsiteY480" fmla="*/ 146380 h 526180"/>
              <a:gd name="connsiteX481" fmla="*/ 8296830 w 9144000"/>
              <a:gd name="connsiteY481" fmla="*/ 146380 h 526180"/>
              <a:gd name="connsiteX482" fmla="*/ 8307989 w 9144000"/>
              <a:gd name="connsiteY482" fmla="*/ 146972 h 526180"/>
              <a:gd name="connsiteX483" fmla="*/ 8307989 w 9144000"/>
              <a:gd name="connsiteY483" fmla="*/ 154127 h 526180"/>
              <a:gd name="connsiteX484" fmla="*/ 8296126 w 9144000"/>
              <a:gd name="connsiteY484" fmla="*/ 154127 h 526180"/>
              <a:gd name="connsiteX485" fmla="*/ 8296830 w 9144000"/>
              <a:gd name="connsiteY485" fmla="*/ 146380 h 526180"/>
              <a:gd name="connsiteX486" fmla="*/ 816215 w 9144000"/>
              <a:gd name="connsiteY486" fmla="*/ 128306 h 526180"/>
              <a:gd name="connsiteX487" fmla="*/ 816400 w 9144000"/>
              <a:gd name="connsiteY487" fmla="*/ 141097 h 526180"/>
              <a:gd name="connsiteX488" fmla="*/ 791618 w 9144000"/>
              <a:gd name="connsiteY488" fmla="*/ 141097 h 526180"/>
              <a:gd name="connsiteX489" fmla="*/ 791210 w 9144000"/>
              <a:gd name="connsiteY489" fmla="*/ 133422 h 526180"/>
              <a:gd name="connsiteX490" fmla="*/ 791618 w 9144000"/>
              <a:gd name="connsiteY490" fmla="*/ 128306 h 526180"/>
              <a:gd name="connsiteX491" fmla="*/ 3635056 w 9144000"/>
              <a:gd name="connsiteY491" fmla="*/ 128306 h 526180"/>
              <a:gd name="connsiteX492" fmla="*/ 3635464 w 9144000"/>
              <a:gd name="connsiteY492" fmla="*/ 133422 h 526180"/>
              <a:gd name="connsiteX493" fmla="*/ 3635056 w 9144000"/>
              <a:gd name="connsiteY493" fmla="*/ 141097 h 526180"/>
              <a:gd name="connsiteX494" fmla="*/ 3610273 w 9144000"/>
              <a:gd name="connsiteY494" fmla="*/ 141097 h 526180"/>
              <a:gd name="connsiteX495" fmla="*/ 3610458 w 9144000"/>
              <a:gd name="connsiteY495" fmla="*/ 128306 h 526180"/>
              <a:gd name="connsiteX496" fmla="*/ 5533541 w 9144000"/>
              <a:gd name="connsiteY496" fmla="*/ 128306 h 526180"/>
              <a:gd name="connsiteX497" fmla="*/ 5533728 w 9144000"/>
              <a:gd name="connsiteY497" fmla="*/ 141097 h 526180"/>
              <a:gd name="connsiteX498" fmla="*/ 5508944 w 9144000"/>
              <a:gd name="connsiteY498" fmla="*/ 141097 h 526180"/>
              <a:gd name="connsiteX499" fmla="*/ 5508537 w 9144000"/>
              <a:gd name="connsiteY499" fmla="*/ 133422 h 526180"/>
              <a:gd name="connsiteX500" fmla="*/ 5508944 w 9144000"/>
              <a:gd name="connsiteY500" fmla="*/ 128306 h 526180"/>
              <a:gd name="connsiteX501" fmla="*/ 8352383 w 9144000"/>
              <a:gd name="connsiteY501" fmla="*/ 128306 h 526180"/>
              <a:gd name="connsiteX502" fmla="*/ 8352791 w 9144000"/>
              <a:gd name="connsiteY502" fmla="*/ 133422 h 526180"/>
              <a:gd name="connsiteX503" fmla="*/ 8352383 w 9144000"/>
              <a:gd name="connsiteY503" fmla="*/ 141097 h 526180"/>
              <a:gd name="connsiteX504" fmla="*/ 8327600 w 9144000"/>
              <a:gd name="connsiteY504" fmla="*/ 141097 h 526180"/>
              <a:gd name="connsiteX505" fmla="*/ 8327785 w 9144000"/>
              <a:gd name="connsiteY505" fmla="*/ 128306 h 526180"/>
              <a:gd name="connsiteX506" fmla="*/ 8340297 w 9144000"/>
              <a:gd name="connsiteY506" fmla="*/ 0 h 526180"/>
              <a:gd name="connsiteX507" fmla="*/ 8338852 w 9144000"/>
              <a:gd name="connsiteY507" fmla="*/ 186 h 526180"/>
              <a:gd name="connsiteX508" fmla="*/ 8335497 w 9144000"/>
              <a:gd name="connsiteY508" fmla="*/ 16868 h 526180"/>
              <a:gd name="connsiteX509" fmla="*/ 8337869 w 9144000"/>
              <a:gd name="connsiteY509" fmla="*/ 20891 h 526180"/>
              <a:gd name="connsiteX510" fmla="*/ 8336442 w 9144000"/>
              <a:gd name="connsiteY510" fmla="*/ 23096 h 526180"/>
              <a:gd name="connsiteX511" fmla="*/ 8326229 w 9144000"/>
              <a:gd name="connsiteY511" fmla="*/ 32382 h 526180"/>
              <a:gd name="connsiteX512" fmla="*/ 8315125 w 9144000"/>
              <a:gd name="connsiteY512" fmla="*/ 48713 h 526180"/>
              <a:gd name="connsiteX513" fmla="*/ 8310343 w 9144000"/>
              <a:gd name="connsiteY513" fmla="*/ 76943 h 526180"/>
              <a:gd name="connsiteX514" fmla="*/ 8305209 w 9144000"/>
              <a:gd name="connsiteY514" fmla="*/ 87435 h 526180"/>
              <a:gd name="connsiteX515" fmla="*/ 8310398 w 9144000"/>
              <a:gd name="connsiteY515" fmla="*/ 90771 h 526180"/>
              <a:gd name="connsiteX516" fmla="*/ 8310398 w 9144000"/>
              <a:gd name="connsiteY516" fmla="*/ 141541 h 526180"/>
              <a:gd name="connsiteX517" fmla="*/ 8289731 w 9144000"/>
              <a:gd name="connsiteY517" fmla="*/ 141541 h 526180"/>
              <a:gd name="connsiteX518" fmla="*/ 8288768 w 9144000"/>
              <a:gd name="connsiteY518" fmla="*/ 159058 h 526180"/>
              <a:gd name="connsiteX519" fmla="*/ 8294050 w 9144000"/>
              <a:gd name="connsiteY519" fmla="*/ 178781 h 526180"/>
              <a:gd name="connsiteX520" fmla="*/ 8295773 w 9144000"/>
              <a:gd name="connsiteY520" fmla="*/ 235927 h 526180"/>
              <a:gd name="connsiteX521" fmla="*/ 8295366 w 9144000"/>
              <a:gd name="connsiteY521" fmla="*/ 258430 h 526180"/>
              <a:gd name="connsiteX522" fmla="*/ 8294272 w 9144000"/>
              <a:gd name="connsiteY522" fmla="*/ 281303 h 526180"/>
              <a:gd name="connsiteX523" fmla="*/ 8293030 w 9144000"/>
              <a:gd name="connsiteY523" fmla="*/ 286568 h 526180"/>
              <a:gd name="connsiteX524" fmla="*/ 8294291 w 9144000"/>
              <a:gd name="connsiteY524" fmla="*/ 302434 h 526180"/>
              <a:gd name="connsiteX525" fmla="*/ 8294662 w 9144000"/>
              <a:gd name="connsiteY525" fmla="*/ 426607 h 526180"/>
              <a:gd name="connsiteX526" fmla="*/ 8293476 w 9144000"/>
              <a:gd name="connsiteY526" fmla="*/ 438229 h 526180"/>
              <a:gd name="connsiteX527" fmla="*/ 8279740 w 9144000"/>
              <a:gd name="connsiteY527" fmla="*/ 416579 h 526180"/>
              <a:gd name="connsiteX528" fmla="*/ 8274068 w 9144000"/>
              <a:gd name="connsiteY528" fmla="*/ 404309 h 526180"/>
              <a:gd name="connsiteX529" fmla="*/ 8263540 w 9144000"/>
              <a:gd name="connsiteY529" fmla="*/ 420676 h 526180"/>
              <a:gd name="connsiteX530" fmla="*/ 8255680 w 9144000"/>
              <a:gd name="connsiteY530" fmla="*/ 438507 h 526180"/>
              <a:gd name="connsiteX531" fmla="*/ 8251399 w 9144000"/>
              <a:gd name="connsiteY531" fmla="*/ 411945 h 526180"/>
              <a:gd name="connsiteX532" fmla="*/ 8257014 w 9144000"/>
              <a:gd name="connsiteY532" fmla="*/ 408016 h 526180"/>
              <a:gd name="connsiteX533" fmla="*/ 8250119 w 9144000"/>
              <a:gd name="connsiteY533" fmla="*/ 403938 h 526180"/>
              <a:gd name="connsiteX534" fmla="*/ 8250046 w 9144000"/>
              <a:gd name="connsiteY534" fmla="*/ 390647 h 526180"/>
              <a:gd name="connsiteX535" fmla="*/ 8249544 w 9144000"/>
              <a:gd name="connsiteY535" fmla="*/ 376226 h 526180"/>
              <a:gd name="connsiteX536" fmla="*/ 8250082 w 9144000"/>
              <a:gd name="connsiteY536" fmla="*/ 353298 h 526180"/>
              <a:gd name="connsiteX537" fmla="*/ 8246504 w 9144000"/>
              <a:gd name="connsiteY537" fmla="*/ 342231 h 526180"/>
              <a:gd name="connsiteX538" fmla="*/ 8244577 w 9144000"/>
              <a:gd name="connsiteY538" fmla="*/ 347384 h 526180"/>
              <a:gd name="connsiteX539" fmla="*/ 8243947 w 9144000"/>
              <a:gd name="connsiteY539" fmla="*/ 346791 h 526180"/>
              <a:gd name="connsiteX540" fmla="*/ 8224447 w 9144000"/>
              <a:gd name="connsiteY540" fmla="*/ 318672 h 526180"/>
              <a:gd name="connsiteX541" fmla="*/ 8212251 w 9144000"/>
              <a:gd name="connsiteY541" fmla="*/ 297707 h 526180"/>
              <a:gd name="connsiteX542" fmla="*/ 8212214 w 9144000"/>
              <a:gd name="connsiteY542" fmla="*/ 286957 h 526180"/>
              <a:gd name="connsiteX543" fmla="*/ 8210341 w 9144000"/>
              <a:gd name="connsiteY543" fmla="*/ 286679 h 526180"/>
              <a:gd name="connsiteX544" fmla="*/ 8208636 w 9144000"/>
              <a:gd name="connsiteY544" fmla="*/ 296077 h 526180"/>
              <a:gd name="connsiteX545" fmla="*/ 8208302 w 9144000"/>
              <a:gd name="connsiteY545" fmla="*/ 305752 h 526180"/>
              <a:gd name="connsiteX546" fmla="*/ 8199812 w 9144000"/>
              <a:gd name="connsiteY546" fmla="*/ 317151 h 526180"/>
              <a:gd name="connsiteX547" fmla="*/ 8186300 w 9144000"/>
              <a:gd name="connsiteY547" fmla="*/ 326568 h 526180"/>
              <a:gd name="connsiteX548" fmla="*/ 8176161 w 9144000"/>
              <a:gd name="connsiteY548" fmla="*/ 342935 h 526180"/>
              <a:gd name="connsiteX549" fmla="*/ 8173770 w 9144000"/>
              <a:gd name="connsiteY549" fmla="*/ 341990 h 526180"/>
              <a:gd name="connsiteX550" fmla="*/ 8170526 w 9144000"/>
              <a:gd name="connsiteY550" fmla="*/ 352723 h 526180"/>
              <a:gd name="connsiteX551" fmla="*/ 8172472 w 9144000"/>
              <a:gd name="connsiteY551" fmla="*/ 366346 h 526180"/>
              <a:gd name="connsiteX552" fmla="*/ 8169951 w 9144000"/>
              <a:gd name="connsiteY552" fmla="*/ 398877 h 526180"/>
              <a:gd name="connsiteX553" fmla="*/ 8171212 w 9144000"/>
              <a:gd name="connsiteY553" fmla="*/ 403938 h 526180"/>
              <a:gd name="connsiteX554" fmla="*/ 8164038 w 9144000"/>
              <a:gd name="connsiteY554" fmla="*/ 407719 h 526180"/>
              <a:gd name="connsiteX555" fmla="*/ 8170656 w 9144000"/>
              <a:gd name="connsiteY555" fmla="*/ 412390 h 526180"/>
              <a:gd name="connsiteX556" fmla="*/ 8167950 w 9144000"/>
              <a:gd name="connsiteY556" fmla="*/ 440491 h 526180"/>
              <a:gd name="connsiteX557" fmla="*/ 8165651 w 9144000"/>
              <a:gd name="connsiteY557" fmla="*/ 435041 h 526180"/>
              <a:gd name="connsiteX558" fmla="*/ 8154881 w 9144000"/>
              <a:gd name="connsiteY558" fmla="*/ 418396 h 526180"/>
              <a:gd name="connsiteX559" fmla="*/ 8147560 w 9144000"/>
              <a:gd name="connsiteY559" fmla="*/ 404919 h 526180"/>
              <a:gd name="connsiteX560" fmla="*/ 8138291 w 9144000"/>
              <a:gd name="connsiteY560" fmla="*/ 418934 h 526180"/>
              <a:gd name="connsiteX561" fmla="*/ 8130710 w 9144000"/>
              <a:gd name="connsiteY561" fmla="*/ 410147 h 526180"/>
              <a:gd name="connsiteX562" fmla="*/ 8131136 w 9144000"/>
              <a:gd name="connsiteY562" fmla="*/ 337319 h 526180"/>
              <a:gd name="connsiteX563" fmla="*/ 8142666 w 9144000"/>
              <a:gd name="connsiteY563" fmla="*/ 331758 h 526180"/>
              <a:gd name="connsiteX564" fmla="*/ 8144483 w 9144000"/>
              <a:gd name="connsiteY564" fmla="*/ 326050 h 526180"/>
              <a:gd name="connsiteX565" fmla="*/ 8151563 w 9144000"/>
              <a:gd name="connsiteY565" fmla="*/ 325030 h 526180"/>
              <a:gd name="connsiteX566" fmla="*/ 8167412 w 9144000"/>
              <a:gd name="connsiteY566" fmla="*/ 297115 h 526180"/>
              <a:gd name="connsiteX567" fmla="*/ 8138422 w 9144000"/>
              <a:gd name="connsiteY567" fmla="*/ 290367 h 526180"/>
              <a:gd name="connsiteX568" fmla="*/ 8130692 w 9144000"/>
              <a:gd name="connsiteY568" fmla="*/ 280969 h 526180"/>
              <a:gd name="connsiteX569" fmla="*/ 8131527 w 9144000"/>
              <a:gd name="connsiteY569" fmla="*/ 260524 h 526180"/>
              <a:gd name="connsiteX570" fmla="*/ 8125891 w 9144000"/>
              <a:gd name="connsiteY570" fmla="*/ 250571 h 526180"/>
              <a:gd name="connsiteX571" fmla="*/ 8123889 w 9144000"/>
              <a:gd name="connsiteY571" fmla="*/ 255130 h 526180"/>
              <a:gd name="connsiteX572" fmla="*/ 8110710 w 9144000"/>
              <a:gd name="connsiteY572" fmla="*/ 229013 h 526180"/>
              <a:gd name="connsiteX573" fmla="*/ 8090784 w 9144000"/>
              <a:gd name="connsiteY573" fmla="*/ 216205 h 526180"/>
              <a:gd name="connsiteX574" fmla="*/ 8087744 w 9144000"/>
              <a:gd name="connsiteY574" fmla="*/ 210606 h 526180"/>
              <a:gd name="connsiteX575" fmla="*/ 8087095 w 9144000"/>
              <a:gd name="connsiteY575" fmla="*/ 202896 h 526180"/>
              <a:gd name="connsiteX576" fmla="*/ 8087021 w 9144000"/>
              <a:gd name="connsiteY576" fmla="*/ 196982 h 526180"/>
              <a:gd name="connsiteX577" fmla="*/ 8086224 w 9144000"/>
              <a:gd name="connsiteY577" fmla="*/ 191848 h 526180"/>
              <a:gd name="connsiteX578" fmla="*/ 8084037 w 9144000"/>
              <a:gd name="connsiteY578" fmla="*/ 181876 h 526180"/>
              <a:gd name="connsiteX579" fmla="*/ 8081998 w 9144000"/>
              <a:gd name="connsiteY579" fmla="*/ 192571 h 526180"/>
              <a:gd name="connsiteX580" fmla="*/ 8079940 w 9144000"/>
              <a:gd name="connsiteY580" fmla="*/ 200876 h 526180"/>
              <a:gd name="connsiteX581" fmla="*/ 8078068 w 9144000"/>
              <a:gd name="connsiteY581" fmla="*/ 215037 h 526180"/>
              <a:gd name="connsiteX582" fmla="*/ 8044981 w 9144000"/>
              <a:gd name="connsiteY582" fmla="*/ 254296 h 526180"/>
              <a:gd name="connsiteX583" fmla="*/ 8043313 w 9144000"/>
              <a:gd name="connsiteY583" fmla="*/ 253203 h 526180"/>
              <a:gd name="connsiteX584" fmla="*/ 8041775 w 9144000"/>
              <a:gd name="connsiteY584" fmla="*/ 251497 h 526180"/>
              <a:gd name="connsiteX585" fmla="*/ 8037511 w 9144000"/>
              <a:gd name="connsiteY585" fmla="*/ 259153 h 526180"/>
              <a:gd name="connsiteX586" fmla="*/ 8037251 w 9144000"/>
              <a:gd name="connsiteY586" fmla="*/ 284454 h 526180"/>
              <a:gd name="connsiteX587" fmla="*/ 8031746 w 9144000"/>
              <a:gd name="connsiteY587" fmla="*/ 289645 h 526180"/>
              <a:gd name="connsiteX588" fmla="*/ 7999512 w 9144000"/>
              <a:gd name="connsiteY588" fmla="*/ 294667 h 526180"/>
              <a:gd name="connsiteX589" fmla="*/ 8016325 w 9144000"/>
              <a:gd name="connsiteY589" fmla="*/ 324974 h 526180"/>
              <a:gd name="connsiteX590" fmla="*/ 8023906 w 9144000"/>
              <a:gd name="connsiteY590" fmla="*/ 325938 h 526180"/>
              <a:gd name="connsiteX591" fmla="*/ 8036936 w 9144000"/>
              <a:gd name="connsiteY591" fmla="*/ 337412 h 526180"/>
              <a:gd name="connsiteX592" fmla="*/ 8037530 w 9144000"/>
              <a:gd name="connsiteY592" fmla="*/ 411445 h 526180"/>
              <a:gd name="connsiteX593" fmla="*/ 8030449 w 9144000"/>
              <a:gd name="connsiteY593" fmla="*/ 419693 h 526180"/>
              <a:gd name="connsiteX594" fmla="*/ 8032933 w 9144000"/>
              <a:gd name="connsiteY594" fmla="*/ 433725 h 526180"/>
              <a:gd name="connsiteX595" fmla="*/ 8027891 w 9144000"/>
              <a:gd name="connsiteY595" fmla="*/ 437599 h 526180"/>
              <a:gd name="connsiteX596" fmla="*/ 8017733 w 9144000"/>
              <a:gd name="connsiteY596" fmla="*/ 437599 h 526180"/>
              <a:gd name="connsiteX597" fmla="*/ 8017733 w 9144000"/>
              <a:gd name="connsiteY597" fmla="*/ 425217 h 526180"/>
              <a:gd name="connsiteX598" fmla="*/ 8028262 w 9144000"/>
              <a:gd name="connsiteY598" fmla="*/ 418080 h 526180"/>
              <a:gd name="connsiteX599" fmla="*/ 8019624 w 9144000"/>
              <a:gd name="connsiteY599" fmla="*/ 413892 h 526180"/>
              <a:gd name="connsiteX600" fmla="*/ 8015231 w 9144000"/>
              <a:gd name="connsiteY600" fmla="*/ 386736 h 526180"/>
              <a:gd name="connsiteX601" fmla="*/ 8010393 w 9144000"/>
              <a:gd name="connsiteY601" fmla="*/ 399600 h 526180"/>
              <a:gd name="connsiteX602" fmla="*/ 8007168 w 9144000"/>
              <a:gd name="connsiteY602" fmla="*/ 394669 h 526180"/>
              <a:gd name="connsiteX603" fmla="*/ 8004443 w 9144000"/>
              <a:gd name="connsiteY603" fmla="*/ 368905 h 526180"/>
              <a:gd name="connsiteX604" fmla="*/ 8015973 w 9144000"/>
              <a:gd name="connsiteY604" fmla="*/ 352667 h 526180"/>
              <a:gd name="connsiteX605" fmla="*/ 8006963 w 9144000"/>
              <a:gd name="connsiteY605" fmla="*/ 348478 h 526180"/>
              <a:gd name="connsiteX606" fmla="*/ 8005314 w 9144000"/>
              <a:gd name="connsiteY606" fmla="*/ 334928 h 526180"/>
              <a:gd name="connsiteX607" fmla="*/ 8003479 w 9144000"/>
              <a:gd name="connsiteY607" fmla="*/ 334706 h 526180"/>
              <a:gd name="connsiteX608" fmla="*/ 7999958 w 9144000"/>
              <a:gd name="connsiteY608" fmla="*/ 340284 h 526180"/>
              <a:gd name="connsiteX609" fmla="*/ 7999160 w 9144000"/>
              <a:gd name="connsiteY609" fmla="*/ 339246 h 526180"/>
              <a:gd name="connsiteX610" fmla="*/ 8000717 w 9144000"/>
              <a:gd name="connsiteY610" fmla="*/ 332055 h 526180"/>
              <a:gd name="connsiteX611" fmla="*/ 7996602 w 9144000"/>
              <a:gd name="connsiteY611" fmla="*/ 319413 h 526180"/>
              <a:gd name="connsiteX612" fmla="*/ 7984739 w 9144000"/>
              <a:gd name="connsiteY612" fmla="*/ 300747 h 526180"/>
              <a:gd name="connsiteX613" fmla="*/ 7972061 w 9144000"/>
              <a:gd name="connsiteY613" fmla="*/ 319321 h 526180"/>
              <a:gd name="connsiteX614" fmla="*/ 7967816 w 9144000"/>
              <a:gd name="connsiteY614" fmla="*/ 331907 h 526180"/>
              <a:gd name="connsiteX615" fmla="*/ 7969613 w 9144000"/>
              <a:gd name="connsiteY615" fmla="*/ 340044 h 526180"/>
              <a:gd name="connsiteX616" fmla="*/ 7963627 w 9144000"/>
              <a:gd name="connsiteY616" fmla="*/ 333111 h 526180"/>
              <a:gd name="connsiteX617" fmla="*/ 7961551 w 9144000"/>
              <a:gd name="connsiteY617" fmla="*/ 348459 h 526180"/>
              <a:gd name="connsiteX618" fmla="*/ 7953080 w 9144000"/>
              <a:gd name="connsiteY618" fmla="*/ 352018 h 526180"/>
              <a:gd name="connsiteX619" fmla="*/ 7954655 w 9144000"/>
              <a:gd name="connsiteY619" fmla="*/ 354094 h 526180"/>
              <a:gd name="connsiteX620" fmla="*/ 7963905 w 9144000"/>
              <a:gd name="connsiteY620" fmla="*/ 365809 h 526180"/>
              <a:gd name="connsiteX621" fmla="*/ 7963905 w 9144000"/>
              <a:gd name="connsiteY621" fmla="*/ 381342 h 526180"/>
              <a:gd name="connsiteX622" fmla="*/ 7950763 w 9144000"/>
              <a:gd name="connsiteY622" fmla="*/ 382955 h 526180"/>
              <a:gd name="connsiteX623" fmla="*/ 7950910 w 9144000"/>
              <a:gd name="connsiteY623" fmla="*/ 344251 h 526180"/>
              <a:gd name="connsiteX624" fmla="*/ 7954136 w 9144000"/>
              <a:gd name="connsiteY624" fmla="*/ 337690 h 526180"/>
              <a:gd name="connsiteX625" fmla="*/ 7949836 w 9144000"/>
              <a:gd name="connsiteY625" fmla="*/ 335076 h 526180"/>
              <a:gd name="connsiteX626" fmla="*/ 7948594 w 9144000"/>
              <a:gd name="connsiteY626" fmla="*/ 317263 h 526180"/>
              <a:gd name="connsiteX627" fmla="*/ 7946703 w 9144000"/>
              <a:gd name="connsiteY627" fmla="*/ 316948 h 526180"/>
              <a:gd name="connsiteX628" fmla="*/ 7944146 w 9144000"/>
              <a:gd name="connsiteY628" fmla="*/ 323102 h 526180"/>
              <a:gd name="connsiteX629" fmla="*/ 7943237 w 9144000"/>
              <a:gd name="connsiteY629" fmla="*/ 323010 h 526180"/>
              <a:gd name="connsiteX630" fmla="*/ 7942903 w 9144000"/>
              <a:gd name="connsiteY630" fmla="*/ 306401 h 526180"/>
              <a:gd name="connsiteX631" fmla="*/ 7933024 w 9144000"/>
              <a:gd name="connsiteY631" fmla="*/ 292258 h 526180"/>
              <a:gd name="connsiteX632" fmla="*/ 7930596 w 9144000"/>
              <a:gd name="connsiteY632" fmla="*/ 280099 h 526180"/>
              <a:gd name="connsiteX633" fmla="*/ 7918917 w 9144000"/>
              <a:gd name="connsiteY633" fmla="*/ 299302 h 526180"/>
              <a:gd name="connsiteX634" fmla="*/ 7918936 w 9144000"/>
              <a:gd name="connsiteY634" fmla="*/ 280136 h 526180"/>
              <a:gd name="connsiteX635" fmla="*/ 7925498 w 9144000"/>
              <a:gd name="connsiteY635" fmla="*/ 263990 h 526180"/>
              <a:gd name="connsiteX636" fmla="*/ 7918176 w 9144000"/>
              <a:gd name="connsiteY636" fmla="*/ 260895 h 526180"/>
              <a:gd name="connsiteX637" fmla="*/ 7917731 w 9144000"/>
              <a:gd name="connsiteY637" fmla="*/ 248495 h 526180"/>
              <a:gd name="connsiteX638" fmla="*/ 7917731 w 9144000"/>
              <a:gd name="connsiteY638" fmla="*/ 235872 h 526180"/>
              <a:gd name="connsiteX639" fmla="*/ 7913097 w 9144000"/>
              <a:gd name="connsiteY639" fmla="*/ 232109 h 526180"/>
              <a:gd name="connsiteX640" fmla="*/ 7913264 w 9144000"/>
              <a:gd name="connsiteY640" fmla="*/ 212590 h 526180"/>
              <a:gd name="connsiteX641" fmla="*/ 7911893 w 9144000"/>
              <a:gd name="connsiteY641" fmla="*/ 202358 h 526180"/>
              <a:gd name="connsiteX642" fmla="*/ 7899881 w 9144000"/>
              <a:gd name="connsiteY642" fmla="*/ 196056 h 526180"/>
              <a:gd name="connsiteX643" fmla="*/ 7899066 w 9144000"/>
              <a:gd name="connsiteY643" fmla="*/ 166825 h 526180"/>
              <a:gd name="connsiteX644" fmla="*/ 7893153 w 9144000"/>
              <a:gd name="connsiteY644" fmla="*/ 153312 h 526180"/>
              <a:gd name="connsiteX645" fmla="*/ 7893023 w 9144000"/>
              <a:gd name="connsiteY645" fmla="*/ 152403 h 526180"/>
              <a:gd name="connsiteX646" fmla="*/ 7883440 w 9144000"/>
              <a:gd name="connsiteY646" fmla="*/ 133089 h 526180"/>
              <a:gd name="connsiteX647" fmla="*/ 7880696 w 9144000"/>
              <a:gd name="connsiteY647" fmla="*/ 140577 h 526180"/>
              <a:gd name="connsiteX648" fmla="*/ 7879047 w 9144000"/>
              <a:gd name="connsiteY648" fmla="*/ 145564 h 526180"/>
              <a:gd name="connsiteX649" fmla="*/ 7874913 w 9144000"/>
              <a:gd name="connsiteY649" fmla="*/ 159225 h 526180"/>
              <a:gd name="connsiteX650" fmla="*/ 7869093 w 9144000"/>
              <a:gd name="connsiteY650" fmla="*/ 166713 h 526180"/>
              <a:gd name="connsiteX651" fmla="*/ 7868073 w 9144000"/>
              <a:gd name="connsiteY651" fmla="*/ 196037 h 526180"/>
              <a:gd name="connsiteX652" fmla="*/ 7856118 w 9144000"/>
              <a:gd name="connsiteY652" fmla="*/ 202469 h 526180"/>
              <a:gd name="connsiteX653" fmla="*/ 7854190 w 9144000"/>
              <a:gd name="connsiteY653" fmla="*/ 206696 h 526180"/>
              <a:gd name="connsiteX654" fmla="*/ 7854894 w 9144000"/>
              <a:gd name="connsiteY654" fmla="*/ 225528 h 526180"/>
              <a:gd name="connsiteX655" fmla="*/ 7855524 w 9144000"/>
              <a:gd name="connsiteY655" fmla="*/ 241729 h 526180"/>
              <a:gd name="connsiteX656" fmla="*/ 7853745 w 9144000"/>
              <a:gd name="connsiteY656" fmla="*/ 241877 h 526180"/>
              <a:gd name="connsiteX657" fmla="*/ 7851465 w 9144000"/>
              <a:gd name="connsiteY657" fmla="*/ 233295 h 526180"/>
              <a:gd name="connsiteX658" fmla="*/ 7850093 w 9144000"/>
              <a:gd name="connsiteY658" fmla="*/ 236891 h 526180"/>
              <a:gd name="connsiteX659" fmla="*/ 7850149 w 9144000"/>
              <a:gd name="connsiteY659" fmla="*/ 252610 h 526180"/>
              <a:gd name="connsiteX660" fmla="*/ 7849241 w 9144000"/>
              <a:gd name="connsiteY660" fmla="*/ 261488 h 526180"/>
              <a:gd name="connsiteX661" fmla="*/ 7844310 w 9144000"/>
              <a:gd name="connsiteY661" fmla="*/ 263120 h 526180"/>
              <a:gd name="connsiteX662" fmla="*/ 7845051 w 9144000"/>
              <a:gd name="connsiteY662" fmla="*/ 265603 h 526180"/>
              <a:gd name="connsiteX663" fmla="*/ 7849223 w 9144000"/>
              <a:gd name="connsiteY663" fmla="*/ 277819 h 526180"/>
              <a:gd name="connsiteX664" fmla="*/ 7849111 w 9144000"/>
              <a:gd name="connsiteY664" fmla="*/ 299191 h 526180"/>
              <a:gd name="connsiteX665" fmla="*/ 7837192 w 9144000"/>
              <a:gd name="connsiteY665" fmla="*/ 279987 h 526180"/>
              <a:gd name="connsiteX666" fmla="*/ 7834412 w 9144000"/>
              <a:gd name="connsiteY666" fmla="*/ 291961 h 526180"/>
              <a:gd name="connsiteX667" fmla="*/ 7826997 w 9144000"/>
              <a:gd name="connsiteY667" fmla="*/ 302360 h 526180"/>
              <a:gd name="connsiteX668" fmla="*/ 7824606 w 9144000"/>
              <a:gd name="connsiteY668" fmla="*/ 313834 h 526180"/>
              <a:gd name="connsiteX669" fmla="*/ 7824254 w 9144000"/>
              <a:gd name="connsiteY669" fmla="*/ 323213 h 526180"/>
              <a:gd name="connsiteX670" fmla="*/ 7821697 w 9144000"/>
              <a:gd name="connsiteY670" fmla="*/ 316874 h 526180"/>
              <a:gd name="connsiteX671" fmla="*/ 7819732 w 9144000"/>
              <a:gd name="connsiteY671" fmla="*/ 317652 h 526180"/>
              <a:gd name="connsiteX672" fmla="*/ 7818786 w 9144000"/>
              <a:gd name="connsiteY672" fmla="*/ 329219 h 526180"/>
              <a:gd name="connsiteX673" fmla="*/ 7814931 w 9144000"/>
              <a:gd name="connsiteY673" fmla="*/ 337078 h 526180"/>
              <a:gd name="connsiteX674" fmla="*/ 7817248 w 9144000"/>
              <a:gd name="connsiteY674" fmla="*/ 349682 h 526180"/>
              <a:gd name="connsiteX675" fmla="*/ 7817359 w 9144000"/>
              <a:gd name="connsiteY675" fmla="*/ 382380 h 526180"/>
              <a:gd name="connsiteX676" fmla="*/ 7804106 w 9144000"/>
              <a:gd name="connsiteY676" fmla="*/ 381731 h 526180"/>
              <a:gd name="connsiteX677" fmla="*/ 7804124 w 9144000"/>
              <a:gd name="connsiteY677" fmla="*/ 364103 h 526180"/>
              <a:gd name="connsiteX678" fmla="*/ 7812335 w 9144000"/>
              <a:gd name="connsiteY678" fmla="*/ 354409 h 526180"/>
              <a:gd name="connsiteX679" fmla="*/ 7815524 w 9144000"/>
              <a:gd name="connsiteY679" fmla="*/ 352481 h 526180"/>
              <a:gd name="connsiteX680" fmla="*/ 7806515 w 9144000"/>
              <a:gd name="connsiteY680" fmla="*/ 348385 h 526180"/>
              <a:gd name="connsiteX681" fmla="*/ 7802882 w 9144000"/>
              <a:gd name="connsiteY681" fmla="*/ 334224 h 526180"/>
              <a:gd name="connsiteX682" fmla="*/ 7799249 w 9144000"/>
              <a:gd name="connsiteY682" fmla="*/ 339932 h 526180"/>
              <a:gd name="connsiteX683" fmla="*/ 7798341 w 9144000"/>
              <a:gd name="connsiteY683" fmla="*/ 339655 h 526180"/>
              <a:gd name="connsiteX684" fmla="*/ 7799880 w 9144000"/>
              <a:gd name="connsiteY684" fmla="*/ 333019 h 526180"/>
              <a:gd name="connsiteX685" fmla="*/ 7795431 w 9144000"/>
              <a:gd name="connsiteY685" fmla="*/ 318895 h 526180"/>
              <a:gd name="connsiteX686" fmla="*/ 7785124 w 9144000"/>
              <a:gd name="connsiteY686" fmla="*/ 299895 h 526180"/>
              <a:gd name="connsiteX687" fmla="*/ 7782993 w 9144000"/>
              <a:gd name="connsiteY687" fmla="*/ 300451 h 526180"/>
              <a:gd name="connsiteX688" fmla="*/ 7782215 w 9144000"/>
              <a:gd name="connsiteY688" fmla="*/ 304028 h 526180"/>
              <a:gd name="connsiteX689" fmla="*/ 7776005 w 9144000"/>
              <a:gd name="connsiteY689" fmla="*/ 315446 h 526180"/>
              <a:gd name="connsiteX690" fmla="*/ 7767571 w 9144000"/>
              <a:gd name="connsiteY690" fmla="*/ 335187 h 526180"/>
              <a:gd name="connsiteX691" fmla="*/ 7762399 w 9144000"/>
              <a:gd name="connsiteY691" fmla="*/ 335187 h 526180"/>
              <a:gd name="connsiteX692" fmla="*/ 7761398 w 9144000"/>
              <a:gd name="connsiteY692" fmla="*/ 348144 h 526180"/>
              <a:gd name="connsiteX693" fmla="*/ 7752928 w 9144000"/>
              <a:gd name="connsiteY693" fmla="*/ 352018 h 526180"/>
              <a:gd name="connsiteX694" fmla="*/ 7753854 w 9144000"/>
              <a:gd name="connsiteY694" fmla="*/ 353668 h 526180"/>
              <a:gd name="connsiteX695" fmla="*/ 7763437 w 9144000"/>
              <a:gd name="connsiteY695" fmla="*/ 367329 h 526180"/>
              <a:gd name="connsiteX696" fmla="*/ 7760843 w 9144000"/>
              <a:gd name="connsiteY696" fmla="*/ 383066 h 526180"/>
              <a:gd name="connsiteX697" fmla="*/ 7760750 w 9144000"/>
              <a:gd name="connsiteY697" fmla="*/ 391129 h 526180"/>
              <a:gd name="connsiteX698" fmla="*/ 7757302 w 9144000"/>
              <a:gd name="connsiteY698" fmla="*/ 399007 h 526180"/>
              <a:gd name="connsiteX699" fmla="*/ 7753428 w 9144000"/>
              <a:gd name="connsiteY699" fmla="*/ 388460 h 526180"/>
              <a:gd name="connsiteX700" fmla="*/ 7748146 w 9144000"/>
              <a:gd name="connsiteY700" fmla="*/ 413743 h 526180"/>
              <a:gd name="connsiteX701" fmla="*/ 7739656 w 9144000"/>
              <a:gd name="connsiteY701" fmla="*/ 417784 h 526180"/>
              <a:gd name="connsiteX702" fmla="*/ 7750240 w 9144000"/>
              <a:gd name="connsiteY702" fmla="*/ 425235 h 526180"/>
              <a:gd name="connsiteX703" fmla="*/ 7750240 w 9144000"/>
              <a:gd name="connsiteY703" fmla="*/ 437432 h 526180"/>
              <a:gd name="connsiteX704" fmla="*/ 7734596 w 9144000"/>
              <a:gd name="connsiteY704" fmla="*/ 437432 h 526180"/>
              <a:gd name="connsiteX705" fmla="*/ 7731630 w 9144000"/>
              <a:gd name="connsiteY705" fmla="*/ 428183 h 526180"/>
              <a:gd name="connsiteX706" fmla="*/ 7730166 w 9144000"/>
              <a:gd name="connsiteY706" fmla="*/ 428015 h 526180"/>
              <a:gd name="connsiteX707" fmla="*/ 7726847 w 9144000"/>
              <a:gd name="connsiteY707" fmla="*/ 438674 h 526180"/>
              <a:gd name="connsiteX708" fmla="*/ 7720119 w 9144000"/>
              <a:gd name="connsiteY708" fmla="*/ 434930 h 526180"/>
              <a:gd name="connsiteX709" fmla="*/ 7725568 w 9144000"/>
              <a:gd name="connsiteY709" fmla="*/ 428220 h 526180"/>
              <a:gd name="connsiteX710" fmla="*/ 7716301 w 9144000"/>
              <a:gd name="connsiteY710" fmla="*/ 422473 h 526180"/>
              <a:gd name="connsiteX711" fmla="*/ 7720526 w 9144000"/>
              <a:gd name="connsiteY711" fmla="*/ 418655 h 526180"/>
              <a:gd name="connsiteX712" fmla="*/ 7716894 w 9144000"/>
              <a:gd name="connsiteY712" fmla="*/ 417284 h 526180"/>
              <a:gd name="connsiteX713" fmla="*/ 7716115 w 9144000"/>
              <a:gd name="connsiteY713" fmla="*/ 416152 h 526180"/>
              <a:gd name="connsiteX714" fmla="*/ 7715559 w 9144000"/>
              <a:gd name="connsiteY714" fmla="*/ 395726 h 526180"/>
              <a:gd name="connsiteX715" fmla="*/ 7712612 w 9144000"/>
              <a:gd name="connsiteY715" fmla="*/ 385864 h 526180"/>
              <a:gd name="connsiteX716" fmla="*/ 7714243 w 9144000"/>
              <a:gd name="connsiteY716" fmla="*/ 381825 h 526180"/>
              <a:gd name="connsiteX717" fmla="*/ 7707107 w 9144000"/>
              <a:gd name="connsiteY717" fmla="*/ 377116 h 526180"/>
              <a:gd name="connsiteX718" fmla="*/ 7709331 w 9144000"/>
              <a:gd name="connsiteY718" fmla="*/ 374428 h 526180"/>
              <a:gd name="connsiteX719" fmla="*/ 7706272 w 9144000"/>
              <a:gd name="connsiteY719" fmla="*/ 362936 h 526180"/>
              <a:gd name="connsiteX720" fmla="*/ 7703473 w 9144000"/>
              <a:gd name="connsiteY720" fmla="*/ 346698 h 526180"/>
              <a:gd name="connsiteX721" fmla="*/ 7704196 w 9144000"/>
              <a:gd name="connsiteY721" fmla="*/ 340452 h 526180"/>
              <a:gd name="connsiteX722" fmla="*/ 7697450 w 9144000"/>
              <a:gd name="connsiteY722" fmla="*/ 336912 h 526180"/>
              <a:gd name="connsiteX723" fmla="*/ 7699637 w 9144000"/>
              <a:gd name="connsiteY723" fmla="*/ 333834 h 526180"/>
              <a:gd name="connsiteX724" fmla="*/ 7697116 w 9144000"/>
              <a:gd name="connsiteY724" fmla="*/ 321155 h 526180"/>
              <a:gd name="connsiteX725" fmla="*/ 7693872 w 9144000"/>
              <a:gd name="connsiteY725" fmla="*/ 307810 h 526180"/>
              <a:gd name="connsiteX726" fmla="*/ 7697320 w 9144000"/>
              <a:gd name="connsiteY726" fmla="*/ 303806 h 526180"/>
              <a:gd name="connsiteX727" fmla="*/ 7692204 w 9144000"/>
              <a:gd name="connsiteY727" fmla="*/ 300266 h 526180"/>
              <a:gd name="connsiteX728" fmla="*/ 7690924 w 9144000"/>
              <a:gd name="connsiteY728" fmla="*/ 285252 h 526180"/>
              <a:gd name="connsiteX729" fmla="*/ 7690535 w 9144000"/>
              <a:gd name="connsiteY729" fmla="*/ 271275 h 526180"/>
              <a:gd name="connsiteX730" fmla="*/ 7684400 w 9144000"/>
              <a:gd name="connsiteY730" fmla="*/ 268383 h 526180"/>
              <a:gd name="connsiteX731" fmla="*/ 7687403 w 9144000"/>
              <a:gd name="connsiteY731" fmla="*/ 253369 h 526180"/>
              <a:gd name="connsiteX732" fmla="*/ 7683010 w 9144000"/>
              <a:gd name="connsiteY732" fmla="*/ 250163 h 526180"/>
              <a:gd name="connsiteX733" fmla="*/ 7687199 w 9144000"/>
              <a:gd name="connsiteY733" fmla="*/ 239504 h 526180"/>
              <a:gd name="connsiteX734" fmla="*/ 7679636 w 9144000"/>
              <a:gd name="connsiteY734" fmla="*/ 236279 h 526180"/>
              <a:gd name="connsiteX735" fmla="*/ 7683769 w 9144000"/>
              <a:gd name="connsiteY735" fmla="*/ 215704 h 526180"/>
              <a:gd name="connsiteX736" fmla="*/ 7680174 w 9144000"/>
              <a:gd name="connsiteY736" fmla="*/ 214406 h 526180"/>
              <a:gd name="connsiteX737" fmla="*/ 7686346 w 9144000"/>
              <a:gd name="connsiteY737" fmla="*/ 205194 h 526180"/>
              <a:gd name="connsiteX738" fmla="*/ 7682416 w 9144000"/>
              <a:gd name="connsiteY738" fmla="*/ 203007 h 526180"/>
              <a:gd name="connsiteX739" fmla="*/ 7686124 w 9144000"/>
              <a:gd name="connsiteY739" fmla="*/ 195240 h 526180"/>
              <a:gd name="connsiteX740" fmla="*/ 7682287 w 9144000"/>
              <a:gd name="connsiteY740" fmla="*/ 193275 h 526180"/>
              <a:gd name="connsiteX741" fmla="*/ 7680359 w 9144000"/>
              <a:gd name="connsiteY741" fmla="*/ 177223 h 526180"/>
              <a:gd name="connsiteX742" fmla="*/ 7676356 w 9144000"/>
              <a:gd name="connsiteY742" fmla="*/ 159169 h 526180"/>
              <a:gd name="connsiteX743" fmla="*/ 7671054 w 9144000"/>
              <a:gd name="connsiteY743" fmla="*/ 161375 h 526180"/>
              <a:gd name="connsiteX744" fmla="*/ 7651907 w 9144000"/>
              <a:gd name="connsiteY744" fmla="*/ 132478 h 526180"/>
              <a:gd name="connsiteX745" fmla="*/ 7651461 w 9144000"/>
              <a:gd name="connsiteY745" fmla="*/ 137204 h 526180"/>
              <a:gd name="connsiteX746" fmla="*/ 7658227 w 9144000"/>
              <a:gd name="connsiteY746" fmla="*/ 149605 h 526180"/>
              <a:gd name="connsiteX747" fmla="*/ 7651109 w 9144000"/>
              <a:gd name="connsiteY747" fmla="*/ 169661 h 526180"/>
              <a:gd name="connsiteX748" fmla="*/ 7647235 w 9144000"/>
              <a:gd name="connsiteY748" fmla="*/ 163710 h 526180"/>
              <a:gd name="connsiteX749" fmla="*/ 7651054 w 9144000"/>
              <a:gd name="connsiteY749" fmla="*/ 155703 h 526180"/>
              <a:gd name="connsiteX750" fmla="*/ 7644400 w 9144000"/>
              <a:gd name="connsiteY750" fmla="*/ 134498 h 526180"/>
              <a:gd name="connsiteX751" fmla="*/ 7642156 w 9144000"/>
              <a:gd name="connsiteY751" fmla="*/ 145731 h 526180"/>
              <a:gd name="connsiteX752" fmla="*/ 7638115 w 9144000"/>
              <a:gd name="connsiteY752" fmla="*/ 154090 h 526180"/>
              <a:gd name="connsiteX753" fmla="*/ 7633834 w 9144000"/>
              <a:gd name="connsiteY753" fmla="*/ 145285 h 526180"/>
              <a:gd name="connsiteX754" fmla="*/ 7631462 w 9144000"/>
              <a:gd name="connsiteY754" fmla="*/ 135091 h 526180"/>
              <a:gd name="connsiteX755" fmla="*/ 7628681 w 9144000"/>
              <a:gd name="connsiteY755" fmla="*/ 146991 h 526180"/>
              <a:gd name="connsiteX756" fmla="*/ 7624696 w 9144000"/>
              <a:gd name="connsiteY756" fmla="*/ 154424 h 526180"/>
              <a:gd name="connsiteX757" fmla="*/ 7617095 w 9144000"/>
              <a:gd name="connsiteY757" fmla="*/ 135017 h 526180"/>
              <a:gd name="connsiteX758" fmla="*/ 7614464 w 9144000"/>
              <a:gd name="connsiteY758" fmla="*/ 145749 h 526180"/>
              <a:gd name="connsiteX759" fmla="*/ 7610516 w 9144000"/>
              <a:gd name="connsiteY759" fmla="*/ 154053 h 526180"/>
              <a:gd name="connsiteX760" fmla="*/ 7602712 w 9144000"/>
              <a:gd name="connsiteY760" fmla="*/ 135146 h 526180"/>
              <a:gd name="connsiteX761" fmla="*/ 7601117 w 9144000"/>
              <a:gd name="connsiteY761" fmla="*/ 146806 h 526180"/>
              <a:gd name="connsiteX762" fmla="*/ 7597114 w 9144000"/>
              <a:gd name="connsiteY762" fmla="*/ 154868 h 526180"/>
              <a:gd name="connsiteX763" fmla="*/ 7592981 w 9144000"/>
              <a:gd name="connsiteY763" fmla="*/ 144841 h 526180"/>
              <a:gd name="connsiteX764" fmla="*/ 7590664 w 9144000"/>
              <a:gd name="connsiteY764" fmla="*/ 134998 h 526180"/>
              <a:gd name="connsiteX765" fmla="*/ 7582934 w 9144000"/>
              <a:gd name="connsiteY765" fmla="*/ 153979 h 526180"/>
              <a:gd name="connsiteX766" fmla="*/ 7578911 w 9144000"/>
              <a:gd name="connsiteY766" fmla="*/ 145249 h 526180"/>
              <a:gd name="connsiteX767" fmla="*/ 7576928 w 9144000"/>
              <a:gd name="connsiteY767" fmla="*/ 135184 h 526180"/>
              <a:gd name="connsiteX768" fmla="*/ 7575019 w 9144000"/>
              <a:gd name="connsiteY768" fmla="*/ 135166 h 526180"/>
              <a:gd name="connsiteX769" fmla="*/ 7572850 w 9144000"/>
              <a:gd name="connsiteY769" fmla="*/ 144970 h 526180"/>
              <a:gd name="connsiteX770" fmla="*/ 7569736 w 9144000"/>
              <a:gd name="connsiteY770" fmla="*/ 153924 h 526180"/>
              <a:gd name="connsiteX771" fmla="*/ 7565325 w 9144000"/>
              <a:gd name="connsiteY771" fmla="*/ 145119 h 526180"/>
              <a:gd name="connsiteX772" fmla="*/ 7562989 w 9144000"/>
              <a:gd name="connsiteY772" fmla="*/ 134609 h 526180"/>
              <a:gd name="connsiteX773" fmla="*/ 7555463 w 9144000"/>
              <a:gd name="connsiteY773" fmla="*/ 155091 h 526180"/>
              <a:gd name="connsiteX774" fmla="*/ 7560079 w 9144000"/>
              <a:gd name="connsiteY774" fmla="*/ 163173 h 526180"/>
              <a:gd name="connsiteX775" fmla="*/ 7556038 w 9144000"/>
              <a:gd name="connsiteY775" fmla="*/ 169327 h 526180"/>
              <a:gd name="connsiteX776" fmla="*/ 7548716 w 9144000"/>
              <a:gd name="connsiteY776" fmla="*/ 152960 h 526180"/>
              <a:gd name="connsiteX777" fmla="*/ 7553684 w 9144000"/>
              <a:gd name="connsiteY777" fmla="*/ 138872 h 526180"/>
              <a:gd name="connsiteX778" fmla="*/ 7554630 w 9144000"/>
              <a:gd name="connsiteY778" fmla="*/ 132589 h 526180"/>
              <a:gd name="connsiteX779" fmla="*/ 7536872 w 9144000"/>
              <a:gd name="connsiteY779" fmla="*/ 161616 h 526180"/>
              <a:gd name="connsiteX780" fmla="*/ 7531144 w 9144000"/>
              <a:gd name="connsiteY780" fmla="*/ 159206 h 526180"/>
              <a:gd name="connsiteX781" fmla="*/ 7528809 w 9144000"/>
              <a:gd name="connsiteY781" fmla="*/ 175833 h 526180"/>
              <a:gd name="connsiteX782" fmla="*/ 7526307 w 9144000"/>
              <a:gd name="connsiteY782" fmla="*/ 177112 h 526180"/>
              <a:gd name="connsiteX783" fmla="*/ 7524712 w 9144000"/>
              <a:gd name="connsiteY783" fmla="*/ 193146 h 526180"/>
              <a:gd name="connsiteX784" fmla="*/ 7521246 w 9144000"/>
              <a:gd name="connsiteY784" fmla="*/ 194944 h 526180"/>
              <a:gd name="connsiteX785" fmla="*/ 7524064 w 9144000"/>
              <a:gd name="connsiteY785" fmla="*/ 202655 h 526180"/>
              <a:gd name="connsiteX786" fmla="*/ 7520634 w 9144000"/>
              <a:gd name="connsiteY786" fmla="*/ 205250 h 526180"/>
              <a:gd name="connsiteX787" fmla="*/ 7527085 w 9144000"/>
              <a:gd name="connsiteY787" fmla="*/ 214481 h 526180"/>
              <a:gd name="connsiteX788" fmla="*/ 7523452 w 9144000"/>
              <a:gd name="connsiteY788" fmla="*/ 216445 h 526180"/>
              <a:gd name="connsiteX789" fmla="*/ 7527214 w 9144000"/>
              <a:gd name="connsiteY789" fmla="*/ 236075 h 526180"/>
              <a:gd name="connsiteX790" fmla="*/ 7519875 w 9144000"/>
              <a:gd name="connsiteY790" fmla="*/ 239430 h 526180"/>
              <a:gd name="connsiteX791" fmla="*/ 7524119 w 9144000"/>
              <a:gd name="connsiteY791" fmla="*/ 249996 h 526180"/>
              <a:gd name="connsiteX792" fmla="*/ 7519226 w 9144000"/>
              <a:gd name="connsiteY792" fmla="*/ 253740 h 526180"/>
              <a:gd name="connsiteX793" fmla="*/ 7523210 w 9144000"/>
              <a:gd name="connsiteY793" fmla="*/ 267698 h 526180"/>
              <a:gd name="connsiteX794" fmla="*/ 7517928 w 9144000"/>
              <a:gd name="connsiteY794" fmla="*/ 270738 h 526180"/>
              <a:gd name="connsiteX795" fmla="*/ 7514907 w 9144000"/>
              <a:gd name="connsiteY795" fmla="*/ 300210 h 526180"/>
              <a:gd name="connsiteX796" fmla="*/ 7511255 w 9144000"/>
              <a:gd name="connsiteY796" fmla="*/ 302453 h 526180"/>
              <a:gd name="connsiteX797" fmla="*/ 7509902 w 9144000"/>
              <a:gd name="connsiteY797" fmla="*/ 304084 h 526180"/>
              <a:gd name="connsiteX798" fmla="*/ 7513035 w 9144000"/>
              <a:gd name="connsiteY798" fmla="*/ 307550 h 526180"/>
              <a:gd name="connsiteX799" fmla="*/ 7509828 w 9144000"/>
              <a:gd name="connsiteY799" fmla="*/ 320952 h 526180"/>
              <a:gd name="connsiteX800" fmla="*/ 7509736 w 9144000"/>
              <a:gd name="connsiteY800" fmla="*/ 329997 h 526180"/>
              <a:gd name="connsiteX801" fmla="*/ 7507029 w 9144000"/>
              <a:gd name="connsiteY801" fmla="*/ 334335 h 526180"/>
              <a:gd name="connsiteX802" fmla="*/ 7509846 w 9144000"/>
              <a:gd name="connsiteY802" fmla="*/ 336355 h 526180"/>
              <a:gd name="connsiteX803" fmla="*/ 7502506 w 9144000"/>
              <a:gd name="connsiteY803" fmla="*/ 340637 h 526180"/>
              <a:gd name="connsiteX804" fmla="*/ 7504044 w 9144000"/>
              <a:gd name="connsiteY804" fmla="*/ 346012 h 526180"/>
              <a:gd name="connsiteX805" fmla="*/ 7500523 w 9144000"/>
              <a:gd name="connsiteY805" fmla="*/ 360897 h 526180"/>
              <a:gd name="connsiteX806" fmla="*/ 7497075 w 9144000"/>
              <a:gd name="connsiteY806" fmla="*/ 374317 h 526180"/>
              <a:gd name="connsiteX807" fmla="*/ 7500319 w 9144000"/>
              <a:gd name="connsiteY807" fmla="*/ 377172 h 526180"/>
              <a:gd name="connsiteX808" fmla="*/ 7492793 w 9144000"/>
              <a:gd name="connsiteY808" fmla="*/ 381398 h 526180"/>
              <a:gd name="connsiteX809" fmla="*/ 7494814 w 9144000"/>
              <a:gd name="connsiteY809" fmla="*/ 387608 h 526180"/>
              <a:gd name="connsiteX810" fmla="*/ 7491125 w 9144000"/>
              <a:gd name="connsiteY810" fmla="*/ 403122 h 526180"/>
              <a:gd name="connsiteX811" fmla="*/ 7484879 w 9144000"/>
              <a:gd name="connsiteY811" fmla="*/ 419286 h 526180"/>
              <a:gd name="connsiteX812" fmla="*/ 7475388 w 9144000"/>
              <a:gd name="connsiteY812" fmla="*/ 439619 h 526180"/>
              <a:gd name="connsiteX813" fmla="*/ 7471365 w 9144000"/>
              <a:gd name="connsiteY813" fmla="*/ 435004 h 526180"/>
              <a:gd name="connsiteX814" fmla="*/ 7472144 w 9144000"/>
              <a:gd name="connsiteY814" fmla="*/ 403752 h 526180"/>
              <a:gd name="connsiteX815" fmla="*/ 7472459 w 9144000"/>
              <a:gd name="connsiteY815" fmla="*/ 401138 h 526180"/>
              <a:gd name="connsiteX816" fmla="*/ 7477446 w 9144000"/>
              <a:gd name="connsiteY816" fmla="*/ 387162 h 526180"/>
              <a:gd name="connsiteX817" fmla="*/ 7473998 w 9144000"/>
              <a:gd name="connsiteY817" fmla="*/ 386236 h 526180"/>
              <a:gd name="connsiteX818" fmla="*/ 7470661 w 9144000"/>
              <a:gd name="connsiteY818" fmla="*/ 385197 h 526180"/>
              <a:gd name="connsiteX819" fmla="*/ 7470717 w 9144000"/>
              <a:gd name="connsiteY819" fmla="*/ 351184 h 526180"/>
              <a:gd name="connsiteX820" fmla="*/ 7472051 w 9144000"/>
              <a:gd name="connsiteY820" fmla="*/ 346865 h 526180"/>
              <a:gd name="connsiteX821" fmla="*/ 7480318 w 9144000"/>
              <a:gd name="connsiteY821" fmla="*/ 333000 h 526180"/>
              <a:gd name="connsiteX822" fmla="*/ 7469160 w 9144000"/>
              <a:gd name="connsiteY822" fmla="*/ 331684 h 526180"/>
              <a:gd name="connsiteX823" fmla="*/ 7469846 w 9144000"/>
              <a:gd name="connsiteY823" fmla="*/ 326494 h 526180"/>
              <a:gd name="connsiteX824" fmla="*/ 7465082 w 9144000"/>
              <a:gd name="connsiteY824" fmla="*/ 323065 h 526180"/>
              <a:gd name="connsiteX825" fmla="*/ 7463710 w 9144000"/>
              <a:gd name="connsiteY825" fmla="*/ 311517 h 526180"/>
              <a:gd name="connsiteX826" fmla="*/ 7460114 w 9144000"/>
              <a:gd name="connsiteY826" fmla="*/ 323677 h 526180"/>
              <a:gd name="connsiteX827" fmla="*/ 7457927 w 9144000"/>
              <a:gd name="connsiteY827" fmla="*/ 323528 h 526180"/>
              <a:gd name="connsiteX828" fmla="*/ 7446509 w 9144000"/>
              <a:gd name="connsiteY828" fmla="*/ 308606 h 526180"/>
              <a:gd name="connsiteX829" fmla="*/ 7446509 w 9144000"/>
              <a:gd name="connsiteY829" fmla="*/ 300562 h 526180"/>
              <a:gd name="connsiteX830" fmla="*/ 7441282 w 9144000"/>
              <a:gd name="connsiteY830" fmla="*/ 296706 h 526180"/>
              <a:gd name="connsiteX831" fmla="*/ 7443135 w 9144000"/>
              <a:gd name="connsiteY831" fmla="*/ 272981 h 526180"/>
              <a:gd name="connsiteX832" fmla="*/ 7427880 w 9144000"/>
              <a:gd name="connsiteY832" fmla="*/ 267030 h 526180"/>
              <a:gd name="connsiteX833" fmla="*/ 7426008 w 9144000"/>
              <a:gd name="connsiteY833" fmla="*/ 256966 h 526180"/>
              <a:gd name="connsiteX834" fmla="*/ 7424748 w 9144000"/>
              <a:gd name="connsiteY834" fmla="*/ 266549 h 526180"/>
              <a:gd name="connsiteX835" fmla="*/ 7409400 w 9144000"/>
              <a:gd name="connsiteY835" fmla="*/ 273129 h 526180"/>
              <a:gd name="connsiteX836" fmla="*/ 7411142 w 9144000"/>
              <a:gd name="connsiteY836" fmla="*/ 296651 h 526180"/>
              <a:gd name="connsiteX837" fmla="*/ 7406063 w 9144000"/>
              <a:gd name="connsiteY837" fmla="*/ 300358 h 526180"/>
              <a:gd name="connsiteX838" fmla="*/ 7406063 w 9144000"/>
              <a:gd name="connsiteY838" fmla="*/ 307847 h 526180"/>
              <a:gd name="connsiteX839" fmla="*/ 7394589 w 9144000"/>
              <a:gd name="connsiteY839" fmla="*/ 324344 h 526180"/>
              <a:gd name="connsiteX840" fmla="*/ 7391401 w 9144000"/>
              <a:gd name="connsiteY840" fmla="*/ 311702 h 526180"/>
              <a:gd name="connsiteX841" fmla="*/ 7389381 w 9144000"/>
              <a:gd name="connsiteY841" fmla="*/ 311665 h 526180"/>
              <a:gd name="connsiteX842" fmla="*/ 7387138 w 9144000"/>
              <a:gd name="connsiteY842" fmla="*/ 321100 h 526180"/>
              <a:gd name="connsiteX843" fmla="*/ 7388472 w 9144000"/>
              <a:gd name="connsiteY843" fmla="*/ 321675 h 526180"/>
              <a:gd name="connsiteX844" fmla="*/ 7382875 w 9144000"/>
              <a:gd name="connsiteY844" fmla="*/ 326549 h 526180"/>
              <a:gd name="connsiteX845" fmla="*/ 7383597 w 9144000"/>
              <a:gd name="connsiteY845" fmla="*/ 331721 h 526180"/>
              <a:gd name="connsiteX846" fmla="*/ 7372180 w 9144000"/>
              <a:gd name="connsiteY846" fmla="*/ 332777 h 526180"/>
              <a:gd name="connsiteX847" fmla="*/ 7379927 w 9144000"/>
              <a:gd name="connsiteY847" fmla="*/ 346458 h 526180"/>
              <a:gd name="connsiteX848" fmla="*/ 7381707 w 9144000"/>
              <a:gd name="connsiteY848" fmla="*/ 352444 h 526180"/>
              <a:gd name="connsiteX849" fmla="*/ 7381781 w 9144000"/>
              <a:gd name="connsiteY849" fmla="*/ 385272 h 526180"/>
              <a:gd name="connsiteX850" fmla="*/ 7374793 w 9144000"/>
              <a:gd name="connsiteY850" fmla="*/ 387125 h 526180"/>
              <a:gd name="connsiteX851" fmla="*/ 7379945 w 9144000"/>
              <a:gd name="connsiteY851" fmla="*/ 393019 h 526180"/>
              <a:gd name="connsiteX852" fmla="*/ 7380373 w 9144000"/>
              <a:gd name="connsiteY852" fmla="*/ 437543 h 526180"/>
              <a:gd name="connsiteX853" fmla="*/ 7361113 w 9144000"/>
              <a:gd name="connsiteY853" fmla="*/ 437543 h 526180"/>
              <a:gd name="connsiteX854" fmla="*/ 7361113 w 9144000"/>
              <a:gd name="connsiteY854" fmla="*/ 389164 h 526180"/>
              <a:gd name="connsiteX855" fmla="*/ 7373885 w 9144000"/>
              <a:gd name="connsiteY855" fmla="*/ 379989 h 526180"/>
              <a:gd name="connsiteX856" fmla="*/ 7361595 w 9144000"/>
              <a:gd name="connsiteY856" fmla="*/ 378951 h 526180"/>
              <a:gd name="connsiteX857" fmla="*/ 7360335 w 9144000"/>
              <a:gd name="connsiteY857" fmla="*/ 358301 h 526180"/>
              <a:gd name="connsiteX858" fmla="*/ 7355219 w 9144000"/>
              <a:gd name="connsiteY858" fmla="*/ 339488 h 526180"/>
              <a:gd name="connsiteX859" fmla="*/ 7355107 w 9144000"/>
              <a:gd name="connsiteY859" fmla="*/ 335113 h 526180"/>
              <a:gd name="connsiteX860" fmla="*/ 7353087 w 9144000"/>
              <a:gd name="connsiteY860" fmla="*/ 331888 h 526180"/>
              <a:gd name="connsiteX861" fmla="*/ 7347694 w 9144000"/>
              <a:gd name="connsiteY861" fmla="*/ 356301 h 526180"/>
              <a:gd name="connsiteX862" fmla="*/ 7343226 w 9144000"/>
              <a:gd name="connsiteY862" fmla="*/ 346031 h 526180"/>
              <a:gd name="connsiteX863" fmla="*/ 7343170 w 9144000"/>
              <a:gd name="connsiteY863" fmla="*/ 335873 h 526180"/>
              <a:gd name="connsiteX864" fmla="*/ 7337684 w 9144000"/>
              <a:gd name="connsiteY864" fmla="*/ 352704 h 526180"/>
              <a:gd name="connsiteX865" fmla="*/ 7333272 w 9144000"/>
              <a:gd name="connsiteY865" fmla="*/ 350647 h 526180"/>
              <a:gd name="connsiteX866" fmla="*/ 7337035 w 9144000"/>
              <a:gd name="connsiteY866" fmla="*/ 332926 h 526180"/>
              <a:gd name="connsiteX867" fmla="*/ 7321984 w 9144000"/>
              <a:gd name="connsiteY867" fmla="*/ 302156 h 526180"/>
              <a:gd name="connsiteX868" fmla="*/ 7311900 w 9144000"/>
              <a:gd name="connsiteY868" fmla="*/ 295743 h 526180"/>
              <a:gd name="connsiteX869" fmla="*/ 7310603 w 9144000"/>
              <a:gd name="connsiteY869" fmla="*/ 275001 h 526180"/>
              <a:gd name="connsiteX870" fmla="*/ 7308415 w 9144000"/>
              <a:gd name="connsiteY870" fmla="*/ 288810 h 526180"/>
              <a:gd name="connsiteX871" fmla="*/ 7298777 w 9144000"/>
              <a:gd name="connsiteY871" fmla="*/ 301897 h 526180"/>
              <a:gd name="connsiteX872" fmla="*/ 7282539 w 9144000"/>
              <a:gd name="connsiteY872" fmla="*/ 321915 h 526180"/>
              <a:gd name="connsiteX873" fmla="*/ 7282168 w 9144000"/>
              <a:gd name="connsiteY873" fmla="*/ 330109 h 526180"/>
              <a:gd name="connsiteX874" fmla="*/ 7286932 w 9144000"/>
              <a:gd name="connsiteY874" fmla="*/ 350442 h 526180"/>
              <a:gd name="connsiteX875" fmla="*/ 7280630 w 9144000"/>
              <a:gd name="connsiteY875" fmla="*/ 353316 h 526180"/>
              <a:gd name="connsiteX876" fmla="*/ 7279240 w 9144000"/>
              <a:gd name="connsiteY876" fmla="*/ 337764 h 526180"/>
              <a:gd name="connsiteX877" fmla="*/ 7277052 w 9144000"/>
              <a:gd name="connsiteY877" fmla="*/ 337523 h 526180"/>
              <a:gd name="connsiteX878" fmla="*/ 7272233 w 9144000"/>
              <a:gd name="connsiteY878" fmla="*/ 356690 h 526180"/>
              <a:gd name="connsiteX879" fmla="*/ 7268934 w 9144000"/>
              <a:gd name="connsiteY879" fmla="*/ 339932 h 526180"/>
              <a:gd name="connsiteX880" fmla="*/ 7265560 w 9144000"/>
              <a:gd name="connsiteY880" fmla="*/ 331870 h 526180"/>
              <a:gd name="connsiteX881" fmla="*/ 7259555 w 9144000"/>
              <a:gd name="connsiteY881" fmla="*/ 357912 h 526180"/>
              <a:gd name="connsiteX882" fmla="*/ 7258350 w 9144000"/>
              <a:gd name="connsiteY882" fmla="*/ 378988 h 526180"/>
              <a:gd name="connsiteX883" fmla="*/ 7247303 w 9144000"/>
              <a:gd name="connsiteY883" fmla="*/ 379729 h 526180"/>
              <a:gd name="connsiteX884" fmla="*/ 7258999 w 9144000"/>
              <a:gd name="connsiteY884" fmla="*/ 389387 h 526180"/>
              <a:gd name="connsiteX885" fmla="*/ 7258999 w 9144000"/>
              <a:gd name="connsiteY885" fmla="*/ 424660 h 526180"/>
              <a:gd name="connsiteX886" fmla="*/ 7207381 w 9144000"/>
              <a:gd name="connsiteY886" fmla="*/ 424660 h 526180"/>
              <a:gd name="connsiteX887" fmla="*/ 7204452 w 9144000"/>
              <a:gd name="connsiteY887" fmla="*/ 416394 h 526180"/>
              <a:gd name="connsiteX888" fmla="*/ 7200171 w 9144000"/>
              <a:gd name="connsiteY888" fmla="*/ 412297 h 526180"/>
              <a:gd name="connsiteX889" fmla="*/ 7196901 w 9144000"/>
              <a:gd name="connsiteY889" fmla="*/ 408016 h 526180"/>
              <a:gd name="connsiteX890" fmla="*/ 7196773 w 9144000"/>
              <a:gd name="connsiteY890" fmla="*/ 389090 h 526180"/>
              <a:gd name="connsiteX891" fmla="*/ 7210507 w 9144000"/>
              <a:gd name="connsiteY891" fmla="*/ 380212 h 526180"/>
              <a:gd name="connsiteX892" fmla="*/ 7197922 w 9144000"/>
              <a:gd name="connsiteY892" fmla="*/ 378840 h 526180"/>
              <a:gd name="connsiteX893" fmla="*/ 7195475 w 9144000"/>
              <a:gd name="connsiteY893" fmla="*/ 359321 h 526180"/>
              <a:gd name="connsiteX894" fmla="*/ 7191119 w 9144000"/>
              <a:gd name="connsiteY894" fmla="*/ 346106 h 526180"/>
              <a:gd name="connsiteX895" fmla="*/ 7189711 w 9144000"/>
              <a:gd name="connsiteY895" fmla="*/ 333389 h 526180"/>
              <a:gd name="connsiteX896" fmla="*/ 7187282 w 9144000"/>
              <a:gd name="connsiteY896" fmla="*/ 345086 h 526180"/>
              <a:gd name="connsiteX897" fmla="*/ 7184557 w 9144000"/>
              <a:gd name="connsiteY897" fmla="*/ 357320 h 526180"/>
              <a:gd name="connsiteX898" fmla="*/ 7176624 w 9144000"/>
              <a:gd name="connsiteY898" fmla="*/ 335892 h 526180"/>
              <a:gd name="connsiteX899" fmla="*/ 7175474 w 9144000"/>
              <a:gd name="connsiteY899" fmla="*/ 353316 h 526180"/>
              <a:gd name="connsiteX900" fmla="*/ 7170025 w 9144000"/>
              <a:gd name="connsiteY900" fmla="*/ 350813 h 526180"/>
              <a:gd name="connsiteX901" fmla="*/ 7173695 w 9144000"/>
              <a:gd name="connsiteY901" fmla="*/ 326679 h 526180"/>
              <a:gd name="connsiteX902" fmla="*/ 7158144 w 9144000"/>
              <a:gd name="connsiteY902" fmla="*/ 302268 h 526180"/>
              <a:gd name="connsiteX903" fmla="*/ 7147950 w 9144000"/>
              <a:gd name="connsiteY903" fmla="*/ 295539 h 526180"/>
              <a:gd name="connsiteX904" fmla="*/ 7145872 w 9144000"/>
              <a:gd name="connsiteY904" fmla="*/ 276781 h 526180"/>
              <a:gd name="connsiteX905" fmla="*/ 7145168 w 9144000"/>
              <a:gd name="connsiteY905" fmla="*/ 276781 h 526180"/>
              <a:gd name="connsiteX906" fmla="*/ 7144223 w 9144000"/>
              <a:gd name="connsiteY906" fmla="*/ 293685 h 526180"/>
              <a:gd name="connsiteX907" fmla="*/ 7134306 w 9144000"/>
              <a:gd name="connsiteY907" fmla="*/ 302119 h 526180"/>
              <a:gd name="connsiteX908" fmla="*/ 7118588 w 9144000"/>
              <a:gd name="connsiteY908" fmla="*/ 329812 h 526180"/>
              <a:gd name="connsiteX909" fmla="*/ 7122703 w 9144000"/>
              <a:gd name="connsiteY909" fmla="*/ 350405 h 526180"/>
              <a:gd name="connsiteX910" fmla="*/ 7116586 w 9144000"/>
              <a:gd name="connsiteY910" fmla="*/ 353538 h 526180"/>
              <a:gd name="connsiteX911" fmla="*/ 7115085 w 9144000"/>
              <a:gd name="connsiteY911" fmla="*/ 337319 h 526180"/>
              <a:gd name="connsiteX912" fmla="*/ 7108949 w 9144000"/>
              <a:gd name="connsiteY912" fmla="*/ 356653 h 526180"/>
              <a:gd name="connsiteX913" fmla="*/ 7101739 w 9144000"/>
              <a:gd name="connsiteY913" fmla="*/ 331758 h 526180"/>
              <a:gd name="connsiteX914" fmla="*/ 7100701 w 9144000"/>
              <a:gd name="connsiteY914" fmla="*/ 340100 h 526180"/>
              <a:gd name="connsiteX915" fmla="*/ 7096271 w 9144000"/>
              <a:gd name="connsiteY915" fmla="*/ 357060 h 526180"/>
              <a:gd name="connsiteX916" fmla="*/ 7096623 w 9144000"/>
              <a:gd name="connsiteY916" fmla="*/ 368701 h 526180"/>
              <a:gd name="connsiteX917" fmla="*/ 7093119 w 9144000"/>
              <a:gd name="connsiteY917" fmla="*/ 378895 h 526180"/>
              <a:gd name="connsiteX918" fmla="*/ 7083629 w 9144000"/>
              <a:gd name="connsiteY918" fmla="*/ 379841 h 526180"/>
              <a:gd name="connsiteX919" fmla="*/ 7095233 w 9144000"/>
              <a:gd name="connsiteY919" fmla="*/ 390165 h 526180"/>
              <a:gd name="connsiteX920" fmla="*/ 7093954 w 9144000"/>
              <a:gd name="connsiteY920" fmla="*/ 440249 h 526180"/>
              <a:gd name="connsiteX921" fmla="*/ 7093865 w 9144000"/>
              <a:gd name="connsiteY921" fmla="*/ 452304 h 526180"/>
              <a:gd name="connsiteX922" fmla="*/ 7092995 w 9144000"/>
              <a:gd name="connsiteY922" fmla="*/ 455987 h 526180"/>
              <a:gd name="connsiteX923" fmla="*/ 7082633 w 9144000"/>
              <a:gd name="connsiteY923" fmla="*/ 453263 h 526180"/>
              <a:gd name="connsiteX924" fmla="*/ 7080983 w 9144000"/>
              <a:gd name="connsiteY924" fmla="*/ 442789 h 526180"/>
              <a:gd name="connsiteX925" fmla="*/ 7069411 w 9144000"/>
              <a:gd name="connsiteY925" fmla="*/ 441408 h 526180"/>
              <a:gd name="connsiteX926" fmla="*/ 7060348 w 9144000"/>
              <a:gd name="connsiteY926" fmla="*/ 424568 h 526180"/>
              <a:gd name="connsiteX927" fmla="*/ 7060644 w 9144000"/>
              <a:gd name="connsiteY927" fmla="*/ 417858 h 526180"/>
              <a:gd name="connsiteX928" fmla="*/ 7049738 w 9144000"/>
              <a:gd name="connsiteY928" fmla="*/ 405601 h 526180"/>
              <a:gd name="connsiteX929" fmla="*/ 7037488 w 9144000"/>
              <a:gd name="connsiteY929" fmla="*/ 396319 h 526180"/>
              <a:gd name="connsiteX930" fmla="*/ 7037257 w 9144000"/>
              <a:gd name="connsiteY930" fmla="*/ 393891 h 526180"/>
              <a:gd name="connsiteX931" fmla="*/ 7033384 w 9144000"/>
              <a:gd name="connsiteY931" fmla="*/ 360471 h 526180"/>
              <a:gd name="connsiteX932" fmla="*/ 7032457 w 9144000"/>
              <a:gd name="connsiteY932" fmla="*/ 360526 h 526180"/>
              <a:gd name="connsiteX933" fmla="*/ 7032205 w 9144000"/>
              <a:gd name="connsiteY933" fmla="*/ 362077 h 526180"/>
              <a:gd name="connsiteX934" fmla="*/ 7031599 w 9144000"/>
              <a:gd name="connsiteY934" fmla="*/ 361953 h 526180"/>
              <a:gd name="connsiteX935" fmla="*/ 7027317 w 9144000"/>
              <a:gd name="connsiteY935" fmla="*/ 387274 h 526180"/>
              <a:gd name="connsiteX936" fmla="*/ 7014509 w 9144000"/>
              <a:gd name="connsiteY936" fmla="*/ 387274 h 526180"/>
              <a:gd name="connsiteX937" fmla="*/ 7010325 w 9144000"/>
              <a:gd name="connsiteY937" fmla="*/ 387107 h 526180"/>
              <a:gd name="connsiteX938" fmla="*/ 7007822 w 9144000"/>
              <a:gd name="connsiteY938" fmla="*/ 370239 h 526180"/>
              <a:gd name="connsiteX939" fmla="*/ 7007792 w 9144000"/>
              <a:gd name="connsiteY939" fmla="*/ 369995 h 526180"/>
              <a:gd name="connsiteX940" fmla="*/ 7007335 w 9144000"/>
              <a:gd name="connsiteY940" fmla="*/ 358895 h 526180"/>
              <a:gd name="connsiteX941" fmla="*/ 7005981 w 9144000"/>
              <a:gd name="connsiteY941" fmla="*/ 351777 h 526180"/>
              <a:gd name="connsiteX942" fmla="*/ 7004447 w 9144000"/>
              <a:gd name="connsiteY942" fmla="*/ 343122 h 526180"/>
              <a:gd name="connsiteX943" fmla="*/ 7002003 w 9144000"/>
              <a:gd name="connsiteY943" fmla="*/ 303899 h 526180"/>
              <a:gd name="connsiteX944" fmla="*/ 7001927 w 9144000"/>
              <a:gd name="connsiteY944" fmla="*/ 299339 h 526180"/>
              <a:gd name="connsiteX945" fmla="*/ 7000209 w 9144000"/>
              <a:gd name="connsiteY945" fmla="*/ 296917 h 526180"/>
              <a:gd name="connsiteX946" fmla="*/ 7000032 w 9144000"/>
              <a:gd name="connsiteY946" fmla="*/ 292536 h 526180"/>
              <a:gd name="connsiteX947" fmla="*/ 6998358 w 9144000"/>
              <a:gd name="connsiteY947" fmla="*/ 294309 h 526180"/>
              <a:gd name="connsiteX948" fmla="*/ 6997349 w 9144000"/>
              <a:gd name="connsiteY948" fmla="*/ 292888 h 526180"/>
              <a:gd name="connsiteX949" fmla="*/ 6997516 w 9144000"/>
              <a:gd name="connsiteY949" fmla="*/ 266715 h 526180"/>
              <a:gd name="connsiteX950" fmla="*/ 6994717 w 9144000"/>
              <a:gd name="connsiteY950" fmla="*/ 247679 h 526180"/>
              <a:gd name="connsiteX951" fmla="*/ 6992906 w 9144000"/>
              <a:gd name="connsiteY951" fmla="*/ 244382 h 526180"/>
              <a:gd name="connsiteX952" fmla="*/ 6986929 w 9144000"/>
              <a:gd name="connsiteY952" fmla="*/ 224119 h 526180"/>
              <a:gd name="connsiteX953" fmla="*/ 6983188 w 9144000"/>
              <a:gd name="connsiteY953" fmla="*/ 205417 h 526180"/>
              <a:gd name="connsiteX954" fmla="*/ 6977275 w 9144000"/>
              <a:gd name="connsiteY954" fmla="*/ 178855 h 526180"/>
              <a:gd name="connsiteX955" fmla="*/ 6976410 w 9144000"/>
              <a:gd name="connsiteY955" fmla="*/ 180937 h 526180"/>
              <a:gd name="connsiteX956" fmla="*/ 6976139 w 9144000"/>
              <a:gd name="connsiteY956" fmla="*/ 180041 h 526180"/>
              <a:gd name="connsiteX957" fmla="*/ 6973822 w 9144000"/>
              <a:gd name="connsiteY957" fmla="*/ 184990 h 526180"/>
              <a:gd name="connsiteX958" fmla="*/ 6962664 w 9144000"/>
              <a:gd name="connsiteY958" fmla="*/ 237336 h 526180"/>
              <a:gd name="connsiteX959" fmla="*/ 6960828 w 9144000"/>
              <a:gd name="connsiteY959" fmla="*/ 243490 h 526180"/>
              <a:gd name="connsiteX960" fmla="*/ 6955119 w 9144000"/>
              <a:gd name="connsiteY960" fmla="*/ 267494 h 526180"/>
              <a:gd name="connsiteX961" fmla="*/ 6955210 w 9144000"/>
              <a:gd name="connsiteY961" fmla="*/ 295309 h 526180"/>
              <a:gd name="connsiteX962" fmla="*/ 6955038 w 9144000"/>
              <a:gd name="connsiteY962" fmla="*/ 295640 h 526180"/>
              <a:gd name="connsiteX963" fmla="*/ 6954938 w 9144000"/>
              <a:gd name="connsiteY963" fmla="*/ 295603 h 526180"/>
              <a:gd name="connsiteX964" fmla="*/ 6952344 w 9144000"/>
              <a:gd name="connsiteY964" fmla="*/ 292685 h 526180"/>
              <a:gd name="connsiteX965" fmla="*/ 6952151 w 9144000"/>
              <a:gd name="connsiteY965" fmla="*/ 296308 h 526180"/>
              <a:gd name="connsiteX966" fmla="*/ 6950504 w 9144000"/>
              <a:gd name="connsiteY966" fmla="*/ 320989 h 526180"/>
              <a:gd name="connsiteX967" fmla="*/ 6947377 w 9144000"/>
              <a:gd name="connsiteY967" fmla="*/ 347618 h 526180"/>
              <a:gd name="connsiteX968" fmla="*/ 6931083 w 9144000"/>
              <a:gd name="connsiteY968" fmla="*/ 324437 h 526180"/>
              <a:gd name="connsiteX969" fmla="*/ 6930664 w 9144000"/>
              <a:gd name="connsiteY969" fmla="*/ 325028 h 526180"/>
              <a:gd name="connsiteX970" fmla="*/ 6930244 w 9144000"/>
              <a:gd name="connsiteY970" fmla="*/ 324437 h 526180"/>
              <a:gd name="connsiteX971" fmla="*/ 6913950 w 9144000"/>
              <a:gd name="connsiteY971" fmla="*/ 347618 h 526180"/>
              <a:gd name="connsiteX972" fmla="*/ 6910824 w 9144000"/>
              <a:gd name="connsiteY972" fmla="*/ 320989 h 526180"/>
              <a:gd name="connsiteX973" fmla="*/ 6909177 w 9144000"/>
              <a:gd name="connsiteY973" fmla="*/ 296308 h 526180"/>
              <a:gd name="connsiteX974" fmla="*/ 6908984 w 9144000"/>
              <a:gd name="connsiteY974" fmla="*/ 292685 h 526180"/>
              <a:gd name="connsiteX975" fmla="*/ 6906389 w 9144000"/>
              <a:gd name="connsiteY975" fmla="*/ 295603 h 526180"/>
              <a:gd name="connsiteX976" fmla="*/ 6906289 w 9144000"/>
              <a:gd name="connsiteY976" fmla="*/ 295640 h 526180"/>
              <a:gd name="connsiteX977" fmla="*/ 6906116 w 9144000"/>
              <a:gd name="connsiteY977" fmla="*/ 295309 h 526180"/>
              <a:gd name="connsiteX978" fmla="*/ 6906208 w 9144000"/>
              <a:gd name="connsiteY978" fmla="*/ 267494 h 526180"/>
              <a:gd name="connsiteX979" fmla="*/ 6900499 w 9144000"/>
              <a:gd name="connsiteY979" fmla="*/ 243490 h 526180"/>
              <a:gd name="connsiteX980" fmla="*/ 6898664 w 9144000"/>
              <a:gd name="connsiteY980" fmla="*/ 237336 h 526180"/>
              <a:gd name="connsiteX981" fmla="*/ 6887505 w 9144000"/>
              <a:gd name="connsiteY981" fmla="*/ 184990 h 526180"/>
              <a:gd name="connsiteX982" fmla="*/ 6885188 w 9144000"/>
              <a:gd name="connsiteY982" fmla="*/ 180041 h 526180"/>
              <a:gd name="connsiteX983" fmla="*/ 6884917 w 9144000"/>
              <a:gd name="connsiteY983" fmla="*/ 180937 h 526180"/>
              <a:gd name="connsiteX984" fmla="*/ 6884052 w 9144000"/>
              <a:gd name="connsiteY984" fmla="*/ 178855 h 526180"/>
              <a:gd name="connsiteX985" fmla="*/ 6878139 w 9144000"/>
              <a:gd name="connsiteY985" fmla="*/ 205417 h 526180"/>
              <a:gd name="connsiteX986" fmla="*/ 6874399 w 9144000"/>
              <a:gd name="connsiteY986" fmla="*/ 224119 h 526180"/>
              <a:gd name="connsiteX987" fmla="*/ 6868420 w 9144000"/>
              <a:gd name="connsiteY987" fmla="*/ 244382 h 526180"/>
              <a:gd name="connsiteX988" fmla="*/ 6866610 w 9144000"/>
              <a:gd name="connsiteY988" fmla="*/ 247679 h 526180"/>
              <a:gd name="connsiteX989" fmla="*/ 6863810 w 9144000"/>
              <a:gd name="connsiteY989" fmla="*/ 266715 h 526180"/>
              <a:gd name="connsiteX990" fmla="*/ 6863978 w 9144000"/>
              <a:gd name="connsiteY990" fmla="*/ 292888 h 526180"/>
              <a:gd name="connsiteX991" fmla="*/ 6862970 w 9144000"/>
              <a:gd name="connsiteY991" fmla="*/ 294309 h 526180"/>
              <a:gd name="connsiteX992" fmla="*/ 6861295 w 9144000"/>
              <a:gd name="connsiteY992" fmla="*/ 292536 h 526180"/>
              <a:gd name="connsiteX993" fmla="*/ 6861118 w 9144000"/>
              <a:gd name="connsiteY993" fmla="*/ 296917 h 526180"/>
              <a:gd name="connsiteX994" fmla="*/ 6859399 w 9144000"/>
              <a:gd name="connsiteY994" fmla="*/ 299339 h 526180"/>
              <a:gd name="connsiteX995" fmla="*/ 6859326 w 9144000"/>
              <a:gd name="connsiteY995" fmla="*/ 303899 h 526180"/>
              <a:gd name="connsiteX996" fmla="*/ 6856880 w 9144000"/>
              <a:gd name="connsiteY996" fmla="*/ 343122 h 526180"/>
              <a:gd name="connsiteX997" fmla="*/ 6855345 w 9144000"/>
              <a:gd name="connsiteY997" fmla="*/ 351777 h 526180"/>
              <a:gd name="connsiteX998" fmla="*/ 6853991 w 9144000"/>
              <a:gd name="connsiteY998" fmla="*/ 358895 h 526180"/>
              <a:gd name="connsiteX999" fmla="*/ 6853535 w 9144000"/>
              <a:gd name="connsiteY999" fmla="*/ 369995 h 526180"/>
              <a:gd name="connsiteX1000" fmla="*/ 6853504 w 9144000"/>
              <a:gd name="connsiteY1000" fmla="*/ 370239 h 526180"/>
              <a:gd name="connsiteX1001" fmla="*/ 6851002 w 9144000"/>
              <a:gd name="connsiteY1001" fmla="*/ 387107 h 526180"/>
              <a:gd name="connsiteX1002" fmla="*/ 6846817 w 9144000"/>
              <a:gd name="connsiteY1002" fmla="*/ 387274 h 526180"/>
              <a:gd name="connsiteX1003" fmla="*/ 6834010 w 9144000"/>
              <a:gd name="connsiteY1003" fmla="*/ 387274 h 526180"/>
              <a:gd name="connsiteX1004" fmla="*/ 6829729 w 9144000"/>
              <a:gd name="connsiteY1004" fmla="*/ 361953 h 526180"/>
              <a:gd name="connsiteX1005" fmla="*/ 6829122 w 9144000"/>
              <a:gd name="connsiteY1005" fmla="*/ 362077 h 526180"/>
              <a:gd name="connsiteX1006" fmla="*/ 6828870 w 9144000"/>
              <a:gd name="connsiteY1006" fmla="*/ 360526 h 526180"/>
              <a:gd name="connsiteX1007" fmla="*/ 6827943 w 9144000"/>
              <a:gd name="connsiteY1007" fmla="*/ 360471 h 526180"/>
              <a:gd name="connsiteX1008" fmla="*/ 6824070 w 9144000"/>
              <a:gd name="connsiteY1008" fmla="*/ 393891 h 526180"/>
              <a:gd name="connsiteX1009" fmla="*/ 6823840 w 9144000"/>
              <a:gd name="connsiteY1009" fmla="*/ 396319 h 526180"/>
              <a:gd name="connsiteX1010" fmla="*/ 6811589 w 9144000"/>
              <a:gd name="connsiteY1010" fmla="*/ 405601 h 526180"/>
              <a:gd name="connsiteX1011" fmla="*/ 6800683 w 9144000"/>
              <a:gd name="connsiteY1011" fmla="*/ 417858 h 526180"/>
              <a:gd name="connsiteX1012" fmla="*/ 6800979 w 9144000"/>
              <a:gd name="connsiteY1012" fmla="*/ 424568 h 526180"/>
              <a:gd name="connsiteX1013" fmla="*/ 6791916 w 9144000"/>
              <a:gd name="connsiteY1013" fmla="*/ 441408 h 526180"/>
              <a:gd name="connsiteX1014" fmla="*/ 6780344 w 9144000"/>
              <a:gd name="connsiteY1014" fmla="*/ 442789 h 526180"/>
              <a:gd name="connsiteX1015" fmla="*/ 6778693 w 9144000"/>
              <a:gd name="connsiteY1015" fmla="*/ 453263 h 526180"/>
              <a:gd name="connsiteX1016" fmla="*/ 6768332 w 9144000"/>
              <a:gd name="connsiteY1016" fmla="*/ 455987 h 526180"/>
              <a:gd name="connsiteX1017" fmla="*/ 6767461 w 9144000"/>
              <a:gd name="connsiteY1017" fmla="*/ 452304 h 526180"/>
              <a:gd name="connsiteX1018" fmla="*/ 6767374 w 9144000"/>
              <a:gd name="connsiteY1018" fmla="*/ 440249 h 526180"/>
              <a:gd name="connsiteX1019" fmla="*/ 6766094 w 9144000"/>
              <a:gd name="connsiteY1019" fmla="*/ 390165 h 526180"/>
              <a:gd name="connsiteX1020" fmla="*/ 6777697 w 9144000"/>
              <a:gd name="connsiteY1020" fmla="*/ 379841 h 526180"/>
              <a:gd name="connsiteX1021" fmla="*/ 6768207 w 9144000"/>
              <a:gd name="connsiteY1021" fmla="*/ 378895 h 526180"/>
              <a:gd name="connsiteX1022" fmla="*/ 6764704 w 9144000"/>
              <a:gd name="connsiteY1022" fmla="*/ 368701 h 526180"/>
              <a:gd name="connsiteX1023" fmla="*/ 6765056 w 9144000"/>
              <a:gd name="connsiteY1023" fmla="*/ 357060 h 526180"/>
              <a:gd name="connsiteX1024" fmla="*/ 6760626 w 9144000"/>
              <a:gd name="connsiteY1024" fmla="*/ 340100 h 526180"/>
              <a:gd name="connsiteX1025" fmla="*/ 6759588 w 9144000"/>
              <a:gd name="connsiteY1025" fmla="*/ 331758 h 526180"/>
              <a:gd name="connsiteX1026" fmla="*/ 6752378 w 9144000"/>
              <a:gd name="connsiteY1026" fmla="*/ 356653 h 526180"/>
              <a:gd name="connsiteX1027" fmla="*/ 6746242 w 9144000"/>
              <a:gd name="connsiteY1027" fmla="*/ 337319 h 526180"/>
              <a:gd name="connsiteX1028" fmla="*/ 6744741 w 9144000"/>
              <a:gd name="connsiteY1028" fmla="*/ 353538 h 526180"/>
              <a:gd name="connsiteX1029" fmla="*/ 6738623 w 9144000"/>
              <a:gd name="connsiteY1029" fmla="*/ 350405 h 526180"/>
              <a:gd name="connsiteX1030" fmla="*/ 6742738 w 9144000"/>
              <a:gd name="connsiteY1030" fmla="*/ 329812 h 526180"/>
              <a:gd name="connsiteX1031" fmla="*/ 6727020 w 9144000"/>
              <a:gd name="connsiteY1031" fmla="*/ 302119 h 526180"/>
              <a:gd name="connsiteX1032" fmla="*/ 6717104 w 9144000"/>
              <a:gd name="connsiteY1032" fmla="*/ 293685 h 526180"/>
              <a:gd name="connsiteX1033" fmla="*/ 6716158 w 9144000"/>
              <a:gd name="connsiteY1033" fmla="*/ 276781 h 526180"/>
              <a:gd name="connsiteX1034" fmla="*/ 6715454 w 9144000"/>
              <a:gd name="connsiteY1034" fmla="*/ 276781 h 526180"/>
              <a:gd name="connsiteX1035" fmla="*/ 6713378 w 9144000"/>
              <a:gd name="connsiteY1035" fmla="*/ 295539 h 526180"/>
              <a:gd name="connsiteX1036" fmla="*/ 6703183 w 9144000"/>
              <a:gd name="connsiteY1036" fmla="*/ 302268 h 526180"/>
              <a:gd name="connsiteX1037" fmla="*/ 6687631 w 9144000"/>
              <a:gd name="connsiteY1037" fmla="*/ 326679 h 526180"/>
              <a:gd name="connsiteX1038" fmla="*/ 6691301 w 9144000"/>
              <a:gd name="connsiteY1038" fmla="*/ 350813 h 526180"/>
              <a:gd name="connsiteX1039" fmla="*/ 6685852 w 9144000"/>
              <a:gd name="connsiteY1039" fmla="*/ 353316 h 526180"/>
              <a:gd name="connsiteX1040" fmla="*/ 6684703 w 9144000"/>
              <a:gd name="connsiteY1040" fmla="*/ 335892 h 526180"/>
              <a:gd name="connsiteX1041" fmla="*/ 6676770 w 9144000"/>
              <a:gd name="connsiteY1041" fmla="*/ 357320 h 526180"/>
              <a:gd name="connsiteX1042" fmla="*/ 6674044 w 9144000"/>
              <a:gd name="connsiteY1042" fmla="*/ 345086 h 526180"/>
              <a:gd name="connsiteX1043" fmla="*/ 6671616 w 9144000"/>
              <a:gd name="connsiteY1043" fmla="*/ 333389 h 526180"/>
              <a:gd name="connsiteX1044" fmla="*/ 6670207 w 9144000"/>
              <a:gd name="connsiteY1044" fmla="*/ 346106 h 526180"/>
              <a:gd name="connsiteX1045" fmla="*/ 6665852 w 9144000"/>
              <a:gd name="connsiteY1045" fmla="*/ 359321 h 526180"/>
              <a:gd name="connsiteX1046" fmla="*/ 6663404 w 9144000"/>
              <a:gd name="connsiteY1046" fmla="*/ 378840 h 526180"/>
              <a:gd name="connsiteX1047" fmla="*/ 6650820 w 9144000"/>
              <a:gd name="connsiteY1047" fmla="*/ 380212 h 526180"/>
              <a:gd name="connsiteX1048" fmla="*/ 6664554 w 9144000"/>
              <a:gd name="connsiteY1048" fmla="*/ 389090 h 526180"/>
              <a:gd name="connsiteX1049" fmla="*/ 6664427 w 9144000"/>
              <a:gd name="connsiteY1049" fmla="*/ 408016 h 526180"/>
              <a:gd name="connsiteX1050" fmla="*/ 6661156 w 9144000"/>
              <a:gd name="connsiteY1050" fmla="*/ 412297 h 526180"/>
              <a:gd name="connsiteX1051" fmla="*/ 6656874 w 9144000"/>
              <a:gd name="connsiteY1051" fmla="*/ 416394 h 526180"/>
              <a:gd name="connsiteX1052" fmla="*/ 6653947 w 9144000"/>
              <a:gd name="connsiteY1052" fmla="*/ 424660 h 526180"/>
              <a:gd name="connsiteX1053" fmla="*/ 6602329 w 9144000"/>
              <a:gd name="connsiteY1053" fmla="*/ 424660 h 526180"/>
              <a:gd name="connsiteX1054" fmla="*/ 6602329 w 9144000"/>
              <a:gd name="connsiteY1054" fmla="*/ 389387 h 526180"/>
              <a:gd name="connsiteX1055" fmla="*/ 6614026 w 9144000"/>
              <a:gd name="connsiteY1055" fmla="*/ 379729 h 526180"/>
              <a:gd name="connsiteX1056" fmla="*/ 6602978 w 9144000"/>
              <a:gd name="connsiteY1056" fmla="*/ 378988 h 526180"/>
              <a:gd name="connsiteX1057" fmla="*/ 6601772 w 9144000"/>
              <a:gd name="connsiteY1057" fmla="*/ 357912 h 526180"/>
              <a:gd name="connsiteX1058" fmla="*/ 6595767 w 9144000"/>
              <a:gd name="connsiteY1058" fmla="*/ 331870 h 526180"/>
              <a:gd name="connsiteX1059" fmla="*/ 6592393 w 9144000"/>
              <a:gd name="connsiteY1059" fmla="*/ 339932 h 526180"/>
              <a:gd name="connsiteX1060" fmla="*/ 6589094 w 9144000"/>
              <a:gd name="connsiteY1060" fmla="*/ 356690 h 526180"/>
              <a:gd name="connsiteX1061" fmla="*/ 6584275 w 9144000"/>
              <a:gd name="connsiteY1061" fmla="*/ 337523 h 526180"/>
              <a:gd name="connsiteX1062" fmla="*/ 6582087 w 9144000"/>
              <a:gd name="connsiteY1062" fmla="*/ 337764 h 526180"/>
              <a:gd name="connsiteX1063" fmla="*/ 6580697 w 9144000"/>
              <a:gd name="connsiteY1063" fmla="*/ 353316 h 526180"/>
              <a:gd name="connsiteX1064" fmla="*/ 6574395 w 9144000"/>
              <a:gd name="connsiteY1064" fmla="*/ 350442 h 526180"/>
              <a:gd name="connsiteX1065" fmla="*/ 6579159 w 9144000"/>
              <a:gd name="connsiteY1065" fmla="*/ 330109 h 526180"/>
              <a:gd name="connsiteX1066" fmla="*/ 6578788 w 9144000"/>
              <a:gd name="connsiteY1066" fmla="*/ 321915 h 526180"/>
              <a:gd name="connsiteX1067" fmla="*/ 6562550 w 9144000"/>
              <a:gd name="connsiteY1067" fmla="*/ 301897 h 526180"/>
              <a:gd name="connsiteX1068" fmla="*/ 6552911 w 9144000"/>
              <a:gd name="connsiteY1068" fmla="*/ 288810 h 526180"/>
              <a:gd name="connsiteX1069" fmla="*/ 6550724 w 9144000"/>
              <a:gd name="connsiteY1069" fmla="*/ 275001 h 526180"/>
              <a:gd name="connsiteX1070" fmla="*/ 6549427 w 9144000"/>
              <a:gd name="connsiteY1070" fmla="*/ 295743 h 526180"/>
              <a:gd name="connsiteX1071" fmla="*/ 6539343 w 9144000"/>
              <a:gd name="connsiteY1071" fmla="*/ 302156 h 526180"/>
              <a:gd name="connsiteX1072" fmla="*/ 6524291 w 9144000"/>
              <a:gd name="connsiteY1072" fmla="*/ 332926 h 526180"/>
              <a:gd name="connsiteX1073" fmla="*/ 6528054 w 9144000"/>
              <a:gd name="connsiteY1073" fmla="*/ 350647 h 526180"/>
              <a:gd name="connsiteX1074" fmla="*/ 6523644 w 9144000"/>
              <a:gd name="connsiteY1074" fmla="*/ 352704 h 526180"/>
              <a:gd name="connsiteX1075" fmla="*/ 6518156 w 9144000"/>
              <a:gd name="connsiteY1075" fmla="*/ 335873 h 526180"/>
              <a:gd name="connsiteX1076" fmla="*/ 6518101 w 9144000"/>
              <a:gd name="connsiteY1076" fmla="*/ 346031 h 526180"/>
              <a:gd name="connsiteX1077" fmla="*/ 6513634 w 9144000"/>
              <a:gd name="connsiteY1077" fmla="*/ 356301 h 526180"/>
              <a:gd name="connsiteX1078" fmla="*/ 6508239 w 9144000"/>
              <a:gd name="connsiteY1078" fmla="*/ 331888 h 526180"/>
              <a:gd name="connsiteX1079" fmla="*/ 6506220 w 9144000"/>
              <a:gd name="connsiteY1079" fmla="*/ 335113 h 526180"/>
              <a:gd name="connsiteX1080" fmla="*/ 6506108 w 9144000"/>
              <a:gd name="connsiteY1080" fmla="*/ 339488 h 526180"/>
              <a:gd name="connsiteX1081" fmla="*/ 6500992 w 9144000"/>
              <a:gd name="connsiteY1081" fmla="*/ 358301 h 526180"/>
              <a:gd name="connsiteX1082" fmla="*/ 6499733 w 9144000"/>
              <a:gd name="connsiteY1082" fmla="*/ 378951 h 526180"/>
              <a:gd name="connsiteX1083" fmla="*/ 6487442 w 9144000"/>
              <a:gd name="connsiteY1083" fmla="*/ 379989 h 526180"/>
              <a:gd name="connsiteX1084" fmla="*/ 6500214 w 9144000"/>
              <a:gd name="connsiteY1084" fmla="*/ 389164 h 526180"/>
              <a:gd name="connsiteX1085" fmla="*/ 6500214 w 9144000"/>
              <a:gd name="connsiteY1085" fmla="*/ 437543 h 526180"/>
              <a:gd name="connsiteX1086" fmla="*/ 6480955 w 9144000"/>
              <a:gd name="connsiteY1086" fmla="*/ 437543 h 526180"/>
              <a:gd name="connsiteX1087" fmla="*/ 6481382 w 9144000"/>
              <a:gd name="connsiteY1087" fmla="*/ 393019 h 526180"/>
              <a:gd name="connsiteX1088" fmla="*/ 6486534 w 9144000"/>
              <a:gd name="connsiteY1088" fmla="*/ 387125 h 526180"/>
              <a:gd name="connsiteX1089" fmla="*/ 6479546 w 9144000"/>
              <a:gd name="connsiteY1089" fmla="*/ 385272 h 526180"/>
              <a:gd name="connsiteX1090" fmla="*/ 6479620 w 9144000"/>
              <a:gd name="connsiteY1090" fmla="*/ 352444 h 526180"/>
              <a:gd name="connsiteX1091" fmla="*/ 6481399 w 9144000"/>
              <a:gd name="connsiteY1091" fmla="*/ 346458 h 526180"/>
              <a:gd name="connsiteX1092" fmla="*/ 6489149 w 9144000"/>
              <a:gd name="connsiteY1092" fmla="*/ 332777 h 526180"/>
              <a:gd name="connsiteX1093" fmla="*/ 6477729 w 9144000"/>
              <a:gd name="connsiteY1093" fmla="*/ 331721 h 526180"/>
              <a:gd name="connsiteX1094" fmla="*/ 6478453 w 9144000"/>
              <a:gd name="connsiteY1094" fmla="*/ 326549 h 526180"/>
              <a:gd name="connsiteX1095" fmla="*/ 6472854 w 9144000"/>
              <a:gd name="connsiteY1095" fmla="*/ 321675 h 526180"/>
              <a:gd name="connsiteX1096" fmla="*/ 6474189 w 9144000"/>
              <a:gd name="connsiteY1096" fmla="*/ 321100 h 526180"/>
              <a:gd name="connsiteX1097" fmla="*/ 6471946 w 9144000"/>
              <a:gd name="connsiteY1097" fmla="*/ 311665 h 526180"/>
              <a:gd name="connsiteX1098" fmla="*/ 6469926 w 9144000"/>
              <a:gd name="connsiteY1098" fmla="*/ 311702 h 526180"/>
              <a:gd name="connsiteX1099" fmla="*/ 6466738 w 9144000"/>
              <a:gd name="connsiteY1099" fmla="*/ 324344 h 526180"/>
              <a:gd name="connsiteX1100" fmla="*/ 6455263 w 9144000"/>
              <a:gd name="connsiteY1100" fmla="*/ 307847 h 526180"/>
              <a:gd name="connsiteX1101" fmla="*/ 6455263 w 9144000"/>
              <a:gd name="connsiteY1101" fmla="*/ 300358 h 526180"/>
              <a:gd name="connsiteX1102" fmla="*/ 6450185 w 9144000"/>
              <a:gd name="connsiteY1102" fmla="*/ 296651 h 526180"/>
              <a:gd name="connsiteX1103" fmla="*/ 6451927 w 9144000"/>
              <a:gd name="connsiteY1103" fmla="*/ 273129 h 526180"/>
              <a:gd name="connsiteX1104" fmla="*/ 6436580 w 9144000"/>
              <a:gd name="connsiteY1104" fmla="*/ 266549 h 526180"/>
              <a:gd name="connsiteX1105" fmla="*/ 6435319 w 9144000"/>
              <a:gd name="connsiteY1105" fmla="*/ 256966 h 526180"/>
              <a:gd name="connsiteX1106" fmla="*/ 6433447 w 9144000"/>
              <a:gd name="connsiteY1106" fmla="*/ 267030 h 526180"/>
              <a:gd name="connsiteX1107" fmla="*/ 6418192 w 9144000"/>
              <a:gd name="connsiteY1107" fmla="*/ 272981 h 526180"/>
              <a:gd name="connsiteX1108" fmla="*/ 6420045 w 9144000"/>
              <a:gd name="connsiteY1108" fmla="*/ 296706 h 526180"/>
              <a:gd name="connsiteX1109" fmla="*/ 6414818 w 9144000"/>
              <a:gd name="connsiteY1109" fmla="*/ 300562 h 526180"/>
              <a:gd name="connsiteX1110" fmla="*/ 6414818 w 9144000"/>
              <a:gd name="connsiteY1110" fmla="*/ 308606 h 526180"/>
              <a:gd name="connsiteX1111" fmla="*/ 6403400 w 9144000"/>
              <a:gd name="connsiteY1111" fmla="*/ 323528 h 526180"/>
              <a:gd name="connsiteX1112" fmla="*/ 6401213 w 9144000"/>
              <a:gd name="connsiteY1112" fmla="*/ 323677 h 526180"/>
              <a:gd name="connsiteX1113" fmla="*/ 6397618 w 9144000"/>
              <a:gd name="connsiteY1113" fmla="*/ 311517 h 526180"/>
              <a:gd name="connsiteX1114" fmla="*/ 6396245 w 9144000"/>
              <a:gd name="connsiteY1114" fmla="*/ 323065 h 526180"/>
              <a:gd name="connsiteX1115" fmla="*/ 6391481 w 9144000"/>
              <a:gd name="connsiteY1115" fmla="*/ 326494 h 526180"/>
              <a:gd name="connsiteX1116" fmla="*/ 6392167 w 9144000"/>
              <a:gd name="connsiteY1116" fmla="*/ 331684 h 526180"/>
              <a:gd name="connsiteX1117" fmla="*/ 6381009 w 9144000"/>
              <a:gd name="connsiteY1117" fmla="*/ 333000 h 526180"/>
              <a:gd name="connsiteX1118" fmla="*/ 6389276 w 9144000"/>
              <a:gd name="connsiteY1118" fmla="*/ 346865 h 526180"/>
              <a:gd name="connsiteX1119" fmla="*/ 6390610 w 9144000"/>
              <a:gd name="connsiteY1119" fmla="*/ 351184 h 526180"/>
              <a:gd name="connsiteX1120" fmla="*/ 6390666 w 9144000"/>
              <a:gd name="connsiteY1120" fmla="*/ 385197 h 526180"/>
              <a:gd name="connsiteX1121" fmla="*/ 6387329 w 9144000"/>
              <a:gd name="connsiteY1121" fmla="*/ 386236 h 526180"/>
              <a:gd name="connsiteX1122" fmla="*/ 6383882 w 9144000"/>
              <a:gd name="connsiteY1122" fmla="*/ 387162 h 526180"/>
              <a:gd name="connsiteX1123" fmla="*/ 6388868 w 9144000"/>
              <a:gd name="connsiteY1123" fmla="*/ 401138 h 526180"/>
              <a:gd name="connsiteX1124" fmla="*/ 6389183 w 9144000"/>
              <a:gd name="connsiteY1124" fmla="*/ 403752 h 526180"/>
              <a:gd name="connsiteX1125" fmla="*/ 6389962 w 9144000"/>
              <a:gd name="connsiteY1125" fmla="*/ 435004 h 526180"/>
              <a:gd name="connsiteX1126" fmla="*/ 6385939 w 9144000"/>
              <a:gd name="connsiteY1126" fmla="*/ 439619 h 526180"/>
              <a:gd name="connsiteX1127" fmla="*/ 6376449 w 9144000"/>
              <a:gd name="connsiteY1127" fmla="*/ 419286 h 526180"/>
              <a:gd name="connsiteX1128" fmla="*/ 6370201 w 9144000"/>
              <a:gd name="connsiteY1128" fmla="*/ 403122 h 526180"/>
              <a:gd name="connsiteX1129" fmla="*/ 6366514 w 9144000"/>
              <a:gd name="connsiteY1129" fmla="*/ 387608 h 526180"/>
              <a:gd name="connsiteX1130" fmla="*/ 6368534 w 9144000"/>
              <a:gd name="connsiteY1130" fmla="*/ 381398 h 526180"/>
              <a:gd name="connsiteX1131" fmla="*/ 6361009 w 9144000"/>
              <a:gd name="connsiteY1131" fmla="*/ 377172 h 526180"/>
              <a:gd name="connsiteX1132" fmla="*/ 6364252 w 9144000"/>
              <a:gd name="connsiteY1132" fmla="*/ 374317 h 526180"/>
              <a:gd name="connsiteX1133" fmla="*/ 6360804 w 9144000"/>
              <a:gd name="connsiteY1133" fmla="*/ 360897 h 526180"/>
              <a:gd name="connsiteX1134" fmla="*/ 6357282 w 9144000"/>
              <a:gd name="connsiteY1134" fmla="*/ 346012 h 526180"/>
              <a:gd name="connsiteX1135" fmla="*/ 6358821 w 9144000"/>
              <a:gd name="connsiteY1135" fmla="*/ 340637 h 526180"/>
              <a:gd name="connsiteX1136" fmla="*/ 6351480 w 9144000"/>
              <a:gd name="connsiteY1136" fmla="*/ 336355 h 526180"/>
              <a:gd name="connsiteX1137" fmla="*/ 6354298 w 9144000"/>
              <a:gd name="connsiteY1137" fmla="*/ 334335 h 526180"/>
              <a:gd name="connsiteX1138" fmla="*/ 6351592 w 9144000"/>
              <a:gd name="connsiteY1138" fmla="*/ 329997 h 526180"/>
              <a:gd name="connsiteX1139" fmla="*/ 6351500 w 9144000"/>
              <a:gd name="connsiteY1139" fmla="*/ 320952 h 526180"/>
              <a:gd name="connsiteX1140" fmla="*/ 6348292 w 9144000"/>
              <a:gd name="connsiteY1140" fmla="*/ 307550 h 526180"/>
              <a:gd name="connsiteX1141" fmla="*/ 6351426 w 9144000"/>
              <a:gd name="connsiteY1141" fmla="*/ 304084 h 526180"/>
              <a:gd name="connsiteX1142" fmla="*/ 6350071 w 9144000"/>
              <a:gd name="connsiteY1142" fmla="*/ 302453 h 526180"/>
              <a:gd name="connsiteX1143" fmla="*/ 6346421 w 9144000"/>
              <a:gd name="connsiteY1143" fmla="*/ 300210 h 526180"/>
              <a:gd name="connsiteX1144" fmla="*/ 6343399 w 9144000"/>
              <a:gd name="connsiteY1144" fmla="*/ 270738 h 526180"/>
              <a:gd name="connsiteX1145" fmla="*/ 6338116 w 9144000"/>
              <a:gd name="connsiteY1145" fmla="*/ 267698 h 526180"/>
              <a:gd name="connsiteX1146" fmla="*/ 6342101 w 9144000"/>
              <a:gd name="connsiteY1146" fmla="*/ 253740 h 526180"/>
              <a:gd name="connsiteX1147" fmla="*/ 6337207 w 9144000"/>
              <a:gd name="connsiteY1147" fmla="*/ 249996 h 526180"/>
              <a:gd name="connsiteX1148" fmla="*/ 6341453 w 9144000"/>
              <a:gd name="connsiteY1148" fmla="*/ 239430 h 526180"/>
              <a:gd name="connsiteX1149" fmla="*/ 6334112 w 9144000"/>
              <a:gd name="connsiteY1149" fmla="*/ 236075 h 526180"/>
              <a:gd name="connsiteX1150" fmla="*/ 6337875 w 9144000"/>
              <a:gd name="connsiteY1150" fmla="*/ 216445 h 526180"/>
              <a:gd name="connsiteX1151" fmla="*/ 6334242 w 9144000"/>
              <a:gd name="connsiteY1151" fmla="*/ 214481 h 526180"/>
              <a:gd name="connsiteX1152" fmla="*/ 6340693 w 9144000"/>
              <a:gd name="connsiteY1152" fmla="*/ 205250 h 526180"/>
              <a:gd name="connsiteX1153" fmla="*/ 6337264 w 9144000"/>
              <a:gd name="connsiteY1153" fmla="*/ 202655 h 526180"/>
              <a:gd name="connsiteX1154" fmla="*/ 6340081 w 9144000"/>
              <a:gd name="connsiteY1154" fmla="*/ 194944 h 526180"/>
              <a:gd name="connsiteX1155" fmla="*/ 6336615 w 9144000"/>
              <a:gd name="connsiteY1155" fmla="*/ 193146 h 526180"/>
              <a:gd name="connsiteX1156" fmla="*/ 6335021 w 9144000"/>
              <a:gd name="connsiteY1156" fmla="*/ 177112 h 526180"/>
              <a:gd name="connsiteX1157" fmla="*/ 6332518 w 9144000"/>
              <a:gd name="connsiteY1157" fmla="*/ 175833 h 526180"/>
              <a:gd name="connsiteX1158" fmla="*/ 6330183 w 9144000"/>
              <a:gd name="connsiteY1158" fmla="*/ 159206 h 526180"/>
              <a:gd name="connsiteX1159" fmla="*/ 6324455 w 9144000"/>
              <a:gd name="connsiteY1159" fmla="*/ 161616 h 526180"/>
              <a:gd name="connsiteX1160" fmla="*/ 6306698 w 9144000"/>
              <a:gd name="connsiteY1160" fmla="*/ 132589 h 526180"/>
              <a:gd name="connsiteX1161" fmla="*/ 6307643 w 9144000"/>
              <a:gd name="connsiteY1161" fmla="*/ 138872 h 526180"/>
              <a:gd name="connsiteX1162" fmla="*/ 6312610 w 9144000"/>
              <a:gd name="connsiteY1162" fmla="*/ 152960 h 526180"/>
              <a:gd name="connsiteX1163" fmla="*/ 6305289 w 9144000"/>
              <a:gd name="connsiteY1163" fmla="*/ 169327 h 526180"/>
              <a:gd name="connsiteX1164" fmla="*/ 6301248 w 9144000"/>
              <a:gd name="connsiteY1164" fmla="*/ 163173 h 526180"/>
              <a:gd name="connsiteX1165" fmla="*/ 6305863 w 9144000"/>
              <a:gd name="connsiteY1165" fmla="*/ 155091 h 526180"/>
              <a:gd name="connsiteX1166" fmla="*/ 6298338 w 9144000"/>
              <a:gd name="connsiteY1166" fmla="*/ 134609 h 526180"/>
              <a:gd name="connsiteX1167" fmla="*/ 6296002 w 9144000"/>
              <a:gd name="connsiteY1167" fmla="*/ 145119 h 526180"/>
              <a:gd name="connsiteX1168" fmla="*/ 6291591 w 9144000"/>
              <a:gd name="connsiteY1168" fmla="*/ 153924 h 526180"/>
              <a:gd name="connsiteX1169" fmla="*/ 6288476 w 9144000"/>
              <a:gd name="connsiteY1169" fmla="*/ 144970 h 526180"/>
              <a:gd name="connsiteX1170" fmla="*/ 6286308 w 9144000"/>
              <a:gd name="connsiteY1170" fmla="*/ 135166 h 526180"/>
              <a:gd name="connsiteX1171" fmla="*/ 6284399 w 9144000"/>
              <a:gd name="connsiteY1171" fmla="*/ 135184 h 526180"/>
              <a:gd name="connsiteX1172" fmla="*/ 6282415 w 9144000"/>
              <a:gd name="connsiteY1172" fmla="*/ 145249 h 526180"/>
              <a:gd name="connsiteX1173" fmla="*/ 6278393 w 9144000"/>
              <a:gd name="connsiteY1173" fmla="*/ 153979 h 526180"/>
              <a:gd name="connsiteX1174" fmla="*/ 6270663 w 9144000"/>
              <a:gd name="connsiteY1174" fmla="*/ 134998 h 526180"/>
              <a:gd name="connsiteX1175" fmla="*/ 6268346 w 9144000"/>
              <a:gd name="connsiteY1175" fmla="*/ 144841 h 526180"/>
              <a:gd name="connsiteX1176" fmla="*/ 6264213 w 9144000"/>
              <a:gd name="connsiteY1176" fmla="*/ 154868 h 526180"/>
              <a:gd name="connsiteX1177" fmla="*/ 6260209 w 9144000"/>
              <a:gd name="connsiteY1177" fmla="*/ 146806 h 526180"/>
              <a:gd name="connsiteX1178" fmla="*/ 6258615 w 9144000"/>
              <a:gd name="connsiteY1178" fmla="*/ 135146 h 526180"/>
              <a:gd name="connsiteX1179" fmla="*/ 6250812 w 9144000"/>
              <a:gd name="connsiteY1179" fmla="*/ 154053 h 526180"/>
              <a:gd name="connsiteX1180" fmla="*/ 6246863 w 9144000"/>
              <a:gd name="connsiteY1180" fmla="*/ 145749 h 526180"/>
              <a:gd name="connsiteX1181" fmla="*/ 6244232 w 9144000"/>
              <a:gd name="connsiteY1181" fmla="*/ 135017 h 526180"/>
              <a:gd name="connsiteX1182" fmla="*/ 6236632 w 9144000"/>
              <a:gd name="connsiteY1182" fmla="*/ 154424 h 526180"/>
              <a:gd name="connsiteX1183" fmla="*/ 6232647 w 9144000"/>
              <a:gd name="connsiteY1183" fmla="*/ 146991 h 526180"/>
              <a:gd name="connsiteX1184" fmla="*/ 6229866 w 9144000"/>
              <a:gd name="connsiteY1184" fmla="*/ 135091 h 526180"/>
              <a:gd name="connsiteX1185" fmla="*/ 6227493 w 9144000"/>
              <a:gd name="connsiteY1185" fmla="*/ 145285 h 526180"/>
              <a:gd name="connsiteX1186" fmla="*/ 6223211 w 9144000"/>
              <a:gd name="connsiteY1186" fmla="*/ 154090 h 526180"/>
              <a:gd name="connsiteX1187" fmla="*/ 6219171 w 9144000"/>
              <a:gd name="connsiteY1187" fmla="*/ 145731 h 526180"/>
              <a:gd name="connsiteX1188" fmla="*/ 6216928 w 9144000"/>
              <a:gd name="connsiteY1188" fmla="*/ 134498 h 526180"/>
              <a:gd name="connsiteX1189" fmla="*/ 6210274 w 9144000"/>
              <a:gd name="connsiteY1189" fmla="*/ 155703 h 526180"/>
              <a:gd name="connsiteX1190" fmla="*/ 6214092 w 9144000"/>
              <a:gd name="connsiteY1190" fmla="*/ 163710 h 526180"/>
              <a:gd name="connsiteX1191" fmla="*/ 6210217 w 9144000"/>
              <a:gd name="connsiteY1191" fmla="*/ 169661 h 526180"/>
              <a:gd name="connsiteX1192" fmla="*/ 6203099 w 9144000"/>
              <a:gd name="connsiteY1192" fmla="*/ 149605 h 526180"/>
              <a:gd name="connsiteX1193" fmla="*/ 6209865 w 9144000"/>
              <a:gd name="connsiteY1193" fmla="*/ 137204 h 526180"/>
              <a:gd name="connsiteX1194" fmla="*/ 6209421 w 9144000"/>
              <a:gd name="connsiteY1194" fmla="*/ 132478 h 526180"/>
              <a:gd name="connsiteX1195" fmla="*/ 6190273 w 9144000"/>
              <a:gd name="connsiteY1195" fmla="*/ 161375 h 526180"/>
              <a:gd name="connsiteX1196" fmla="*/ 6184973 w 9144000"/>
              <a:gd name="connsiteY1196" fmla="*/ 159169 h 526180"/>
              <a:gd name="connsiteX1197" fmla="*/ 6180967 w 9144000"/>
              <a:gd name="connsiteY1197" fmla="*/ 177223 h 526180"/>
              <a:gd name="connsiteX1198" fmla="*/ 6179040 w 9144000"/>
              <a:gd name="connsiteY1198" fmla="*/ 193275 h 526180"/>
              <a:gd name="connsiteX1199" fmla="*/ 6175204 w 9144000"/>
              <a:gd name="connsiteY1199" fmla="*/ 195240 h 526180"/>
              <a:gd name="connsiteX1200" fmla="*/ 6178910 w 9144000"/>
              <a:gd name="connsiteY1200" fmla="*/ 203007 h 526180"/>
              <a:gd name="connsiteX1201" fmla="*/ 6174981 w 9144000"/>
              <a:gd name="connsiteY1201" fmla="*/ 205194 h 526180"/>
              <a:gd name="connsiteX1202" fmla="*/ 6181153 w 9144000"/>
              <a:gd name="connsiteY1202" fmla="*/ 214406 h 526180"/>
              <a:gd name="connsiteX1203" fmla="*/ 6177558 w 9144000"/>
              <a:gd name="connsiteY1203" fmla="*/ 215704 h 526180"/>
              <a:gd name="connsiteX1204" fmla="*/ 6181690 w 9144000"/>
              <a:gd name="connsiteY1204" fmla="*/ 236279 h 526180"/>
              <a:gd name="connsiteX1205" fmla="*/ 6174128 w 9144000"/>
              <a:gd name="connsiteY1205" fmla="*/ 239504 h 526180"/>
              <a:gd name="connsiteX1206" fmla="*/ 6178317 w 9144000"/>
              <a:gd name="connsiteY1206" fmla="*/ 250163 h 526180"/>
              <a:gd name="connsiteX1207" fmla="*/ 6173924 w 9144000"/>
              <a:gd name="connsiteY1207" fmla="*/ 253369 h 526180"/>
              <a:gd name="connsiteX1208" fmla="*/ 6176926 w 9144000"/>
              <a:gd name="connsiteY1208" fmla="*/ 268383 h 526180"/>
              <a:gd name="connsiteX1209" fmla="*/ 6170792 w 9144000"/>
              <a:gd name="connsiteY1209" fmla="*/ 271275 h 526180"/>
              <a:gd name="connsiteX1210" fmla="*/ 6170402 w 9144000"/>
              <a:gd name="connsiteY1210" fmla="*/ 285252 h 526180"/>
              <a:gd name="connsiteX1211" fmla="*/ 6169123 w 9144000"/>
              <a:gd name="connsiteY1211" fmla="*/ 300266 h 526180"/>
              <a:gd name="connsiteX1212" fmla="*/ 6164007 w 9144000"/>
              <a:gd name="connsiteY1212" fmla="*/ 303806 h 526180"/>
              <a:gd name="connsiteX1213" fmla="*/ 6167455 w 9144000"/>
              <a:gd name="connsiteY1213" fmla="*/ 307810 h 526180"/>
              <a:gd name="connsiteX1214" fmla="*/ 6164211 w 9144000"/>
              <a:gd name="connsiteY1214" fmla="*/ 321155 h 526180"/>
              <a:gd name="connsiteX1215" fmla="*/ 6161691 w 9144000"/>
              <a:gd name="connsiteY1215" fmla="*/ 333834 h 526180"/>
              <a:gd name="connsiteX1216" fmla="*/ 6163877 w 9144000"/>
              <a:gd name="connsiteY1216" fmla="*/ 336912 h 526180"/>
              <a:gd name="connsiteX1217" fmla="*/ 6157131 w 9144000"/>
              <a:gd name="connsiteY1217" fmla="*/ 340452 h 526180"/>
              <a:gd name="connsiteX1218" fmla="*/ 6157853 w 9144000"/>
              <a:gd name="connsiteY1218" fmla="*/ 346698 h 526180"/>
              <a:gd name="connsiteX1219" fmla="*/ 6155054 w 9144000"/>
              <a:gd name="connsiteY1219" fmla="*/ 362936 h 526180"/>
              <a:gd name="connsiteX1220" fmla="*/ 6151997 w 9144000"/>
              <a:gd name="connsiteY1220" fmla="*/ 374428 h 526180"/>
              <a:gd name="connsiteX1221" fmla="*/ 6154221 w 9144000"/>
              <a:gd name="connsiteY1221" fmla="*/ 377116 h 526180"/>
              <a:gd name="connsiteX1222" fmla="*/ 6147084 w 9144000"/>
              <a:gd name="connsiteY1222" fmla="*/ 381825 h 526180"/>
              <a:gd name="connsiteX1223" fmla="*/ 6148715 w 9144000"/>
              <a:gd name="connsiteY1223" fmla="*/ 385864 h 526180"/>
              <a:gd name="connsiteX1224" fmla="*/ 6145768 w 9144000"/>
              <a:gd name="connsiteY1224" fmla="*/ 395726 h 526180"/>
              <a:gd name="connsiteX1225" fmla="*/ 6145212 w 9144000"/>
              <a:gd name="connsiteY1225" fmla="*/ 416152 h 526180"/>
              <a:gd name="connsiteX1226" fmla="*/ 6144433 w 9144000"/>
              <a:gd name="connsiteY1226" fmla="*/ 417284 h 526180"/>
              <a:gd name="connsiteX1227" fmla="*/ 6140801 w 9144000"/>
              <a:gd name="connsiteY1227" fmla="*/ 418655 h 526180"/>
              <a:gd name="connsiteX1228" fmla="*/ 6145027 w 9144000"/>
              <a:gd name="connsiteY1228" fmla="*/ 422473 h 526180"/>
              <a:gd name="connsiteX1229" fmla="*/ 6135759 w 9144000"/>
              <a:gd name="connsiteY1229" fmla="*/ 428220 h 526180"/>
              <a:gd name="connsiteX1230" fmla="*/ 6141208 w 9144000"/>
              <a:gd name="connsiteY1230" fmla="*/ 434930 h 526180"/>
              <a:gd name="connsiteX1231" fmla="*/ 6134480 w 9144000"/>
              <a:gd name="connsiteY1231" fmla="*/ 438674 h 526180"/>
              <a:gd name="connsiteX1232" fmla="*/ 6131161 w 9144000"/>
              <a:gd name="connsiteY1232" fmla="*/ 428015 h 526180"/>
              <a:gd name="connsiteX1233" fmla="*/ 6129698 w 9144000"/>
              <a:gd name="connsiteY1233" fmla="*/ 428183 h 526180"/>
              <a:gd name="connsiteX1234" fmla="*/ 6126731 w 9144000"/>
              <a:gd name="connsiteY1234" fmla="*/ 437432 h 526180"/>
              <a:gd name="connsiteX1235" fmla="*/ 6111087 w 9144000"/>
              <a:gd name="connsiteY1235" fmla="*/ 437432 h 526180"/>
              <a:gd name="connsiteX1236" fmla="*/ 6111087 w 9144000"/>
              <a:gd name="connsiteY1236" fmla="*/ 425235 h 526180"/>
              <a:gd name="connsiteX1237" fmla="*/ 6121671 w 9144000"/>
              <a:gd name="connsiteY1237" fmla="*/ 417784 h 526180"/>
              <a:gd name="connsiteX1238" fmla="*/ 6113181 w 9144000"/>
              <a:gd name="connsiteY1238" fmla="*/ 413743 h 526180"/>
              <a:gd name="connsiteX1239" fmla="*/ 6107899 w 9144000"/>
              <a:gd name="connsiteY1239" fmla="*/ 388460 h 526180"/>
              <a:gd name="connsiteX1240" fmla="*/ 6104025 w 9144000"/>
              <a:gd name="connsiteY1240" fmla="*/ 399007 h 526180"/>
              <a:gd name="connsiteX1241" fmla="*/ 6100577 w 9144000"/>
              <a:gd name="connsiteY1241" fmla="*/ 391129 h 526180"/>
              <a:gd name="connsiteX1242" fmla="*/ 6100484 w 9144000"/>
              <a:gd name="connsiteY1242" fmla="*/ 383066 h 526180"/>
              <a:gd name="connsiteX1243" fmla="*/ 6097889 w 9144000"/>
              <a:gd name="connsiteY1243" fmla="*/ 367329 h 526180"/>
              <a:gd name="connsiteX1244" fmla="*/ 6107473 w 9144000"/>
              <a:gd name="connsiteY1244" fmla="*/ 353668 h 526180"/>
              <a:gd name="connsiteX1245" fmla="*/ 6108400 w 9144000"/>
              <a:gd name="connsiteY1245" fmla="*/ 352018 h 526180"/>
              <a:gd name="connsiteX1246" fmla="*/ 6099928 w 9144000"/>
              <a:gd name="connsiteY1246" fmla="*/ 348144 h 526180"/>
              <a:gd name="connsiteX1247" fmla="*/ 6098928 w 9144000"/>
              <a:gd name="connsiteY1247" fmla="*/ 335187 h 526180"/>
              <a:gd name="connsiteX1248" fmla="*/ 6093756 w 9144000"/>
              <a:gd name="connsiteY1248" fmla="*/ 335187 h 526180"/>
              <a:gd name="connsiteX1249" fmla="*/ 6085322 w 9144000"/>
              <a:gd name="connsiteY1249" fmla="*/ 315446 h 526180"/>
              <a:gd name="connsiteX1250" fmla="*/ 6079112 w 9144000"/>
              <a:gd name="connsiteY1250" fmla="*/ 304028 h 526180"/>
              <a:gd name="connsiteX1251" fmla="*/ 6078334 w 9144000"/>
              <a:gd name="connsiteY1251" fmla="*/ 300451 h 526180"/>
              <a:gd name="connsiteX1252" fmla="*/ 6076203 w 9144000"/>
              <a:gd name="connsiteY1252" fmla="*/ 299895 h 526180"/>
              <a:gd name="connsiteX1253" fmla="*/ 6065897 w 9144000"/>
              <a:gd name="connsiteY1253" fmla="*/ 318895 h 526180"/>
              <a:gd name="connsiteX1254" fmla="*/ 6061447 w 9144000"/>
              <a:gd name="connsiteY1254" fmla="*/ 333019 h 526180"/>
              <a:gd name="connsiteX1255" fmla="*/ 6062987 w 9144000"/>
              <a:gd name="connsiteY1255" fmla="*/ 339655 h 526180"/>
              <a:gd name="connsiteX1256" fmla="*/ 6062078 w 9144000"/>
              <a:gd name="connsiteY1256" fmla="*/ 339932 h 526180"/>
              <a:gd name="connsiteX1257" fmla="*/ 6058444 w 9144000"/>
              <a:gd name="connsiteY1257" fmla="*/ 334224 h 526180"/>
              <a:gd name="connsiteX1258" fmla="*/ 6054812 w 9144000"/>
              <a:gd name="connsiteY1258" fmla="*/ 348385 h 526180"/>
              <a:gd name="connsiteX1259" fmla="*/ 6045803 w 9144000"/>
              <a:gd name="connsiteY1259" fmla="*/ 352481 h 526180"/>
              <a:gd name="connsiteX1260" fmla="*/ 6048991 w 9144000"/>
              <a:gd name="connsiteY1260" fmla="*/ 354409 h 526180"/>
              <a:gd name="connsiteX1261" fmla="*/ 6057203 w 9144000"/>
              <a:gd name="connsiteY1261" fmla="*/ 364103 h 526180"/>
              <a:gd name="connsiteX1262" fmla="*/ 6057222 w 9144000"/>
              <a:gd name="connsiteY1262" fmla="*/ 381731 h 526180"/>
              <a:gd name="connsiteX1263" fmla="*/ 6043968 w 9144000"/>
              <a:gd name="connsiteY1263" fmla="*/ 382380 h 526180"/>
              <a:gd name="connsiteX1264" fmla="*/ 6044079 w 9144000"/>
              <a:gd name="connsiteY1264" fmla="*/ 349682 h 526180"/>
              <a:gd name="connsiteX1265" fmla="*/ 6046396 w 9144000"/>
              <a:gd name="connsiteY1265" fmla="*/ 337078 h 526180"/>
              <a:gd name="connsiteX1266" fmla="*/ 6042540 w 9144000"/>
              <a:gd name="connsiteY1266" fmla="*/ 329219 h 526180"/>
              <a:gd name="connsiteX1267" fmla="*/ 6041596 w 9144000"/>
              <a:gd name="connsiteY1267" fmla="*/ 317652 h 526180"/>
              <a:gd name="connsiteX1268" fmla="*/ 6039631 w 9144000"/>
              <a:gd name="connsiteY1268" fmla="*/ 316874 h 526180"/>
              <a:gd name="connsiteX1269" fmla="*/ 6037073 w 9144000"/>
              <a:gd name="connsiteY1269" fmla="*/ 323213 h 526180"/>
              <a:gd name="connsiteX1270" fmla="*/ 6036721 w 9144000"/>
              <a:gd name="connsiteY1270" fmla="*/ 313834 h 526180"/>
              <a:gd name="connsiteX1271" fmla="*/ 6034330 w 9144000"/>
              <a:gd name="connsiteY1271" fmla="*/ 302360 h 526180"/>
              <a:gd name="connsiteX1272" fmla="*/ 6026915 w 9144000"/>
              <a:gd name="connsiteY1272" fmla="*/ 291961 h 526180"/>
              <a:gd name="connsiteX1273" fmla="*/ 6024134 w 9144000"/>
              <a:gd name="connsiteY1273" fmla="*/ 279987 h 526180"/>
              <a:gd name="connsiteX1274" fmla="*/ 6012216 w 9144000"/>
              <a:gd name="connsiteY1274" fmla="*/ 299191 h 526180"/>
              <a:gd name="connsiteX1275" fmla="*/ 6012105 w 9144000"/>
              <a:gd name="connsiteY1275" fmla="*/ 277819 h 526180"/>
              <a:gd name="connsiteX1276" fmla="*/ 6016275 w 9144000"/>
              <a:gd name="connsiteY1276" fmla="*/ 265603 h 526180"/>
              <a:gd name="connsiteX1277" fmla="*/ 6017016 w 9144000"/>
              <a:gd name="connsiteY1277" fmla="*/ 263120 h 526180"/>
              <a:gd name="connsiteX1278" fmla="*/ 6012086 w 9144000"/>
              <a:gd name="connsiteY1278" fmla="*/ 261488 h 526180"/>
              <a:gd name="connsiteX1279" fmla="*/ 6011178 w 9144000"/>
              <a:gd name="connsiteY1279" fmla="*/ 252610 h 526180"/>
              <a:gd name="connsiteX1280" fmla="*/ 6011233 w 9144000"/>
              <a:gd name="connsiteY1280" fmla="*/ 236891 h 526180"/>
              <a:gd name="connsiteX1281" fmla="*/ 6009861 w 9144000"/>
              <a:gd name="connsiteY1281" fmla="*/ 233295 h 526180"/>
              <a:gd name="connsiteX1282" fmla="*/ 6007582 w 9144000"/>
              <a:gd name="connsiteY1282" fmla="*/ 241877 h 526180"/>
              <a:gd name="connsiteX1283" fmla="*/ 6005803 w 9144000"/>
              <a:gd name="connsiteY1283" fmla="*/ 241729 h 526180"/>
              <a:gd name="connsiteX1284" fmla="*/ 6006433 w 9144000"/>
              <a:gd name="connsiteY1284" fmla="*/ 225528 h 526180"/>
              <a:gd name="connsiteX1285" fmla="*/ 6007138 w 9144000"/>
              <a:gd name="connsiteY1285" fmla="*/ 206696 h 526180"/>
              <a:gd name="connsiteX1286" fmla="*/ 6005209 w 9144000"/>
              <a:gd name="connsiteY1286" fmla="*/ 202469 h 526180"/>
              <a:gd name="connsiteX1287" fmla="*/ 5993254 w 9144000"/>
              <a:gd name="connsiteY1287" fmla="*/ 196037 h 526180"/>
              <a:gd name="connsiteX1288" fmla="*/ 5992234 w 9144000"/>
              <a:gd name="connsiteY1288" fmla="*/ 166713 h 526180"/>
              <a:gd name="connsiteX1289" fmla="*/ 5986413 w 9144000"/>
              <a:gd name="connsiteY1289" fmla="*/ 159225 h 526180"/>
              <a:gd name="connsiteX1290" fmla="*/ 5982281 w 9144000"/>
              <a:gd name="connsiteY1290" fmla="*/ 145564 h 526180"/>
              <a:gd name="connsiteX1291" fmla="*/ 5980630 w 9144000"/>
              <a:gd name="connsiteY1291" fmla="*/ 140577 h 526180"/>
              <a:gd name="connsiteX1292" fmla="*/ 5977887 w 9144000"/>
              <a:gd name="connsiteY1292" fmla="*/ 133089 h 526180"/>
              <a:gd name="connsiteX1293" fmla="*/ 5968305 w 9144000"/>
              <a:gd name="connsiteY1293" fmla="*/ 152403 h 526180"/>
              <a:gd name="connsiteX1294" fmla="*/ 5968174 w 9144000"/>
              <a:gd name="connsiteY1294" fmla="*/ 153312 h 526180"/>
              <a:gd name="connsiteX1295" fmla="*/ 5962262 w 9144000"/>
              <a:gd name="connsiteY1295" fmla="*/ 166825 h 526180"/>
              <a:gd name="connsiteX1296" fmla="*/ 5961445 w 9144000"/>
              <a:gd name="connsiteY1296" fmla="*/ 196056 h 526180"/>
              <a:gd name="connsiteX1297" fmla="*/ 5949434 w 9144000"/>
              <a:gd name="connsiteY1297" fmla="*/ 202358 h 526180"/>
              <a:gd name="connsiteX1298" fmla="*/ 5948063 w 9144000"/>
              <a:gd name="connsiteY1298" fmla="*/ 212590 h 526180"/>
              <a:gd name="connsiteX1299" fmla="*/ 5948230 w 9144000"/>
              <a:gd name="connsiteY1299" fmla="*/ 232109 h 526180"/>
              <a:gd name="connsiteX1300" fmla="*/ 5943596 w 9144000"/>
              <a:gd name="connsiteY1300" fmla="*/ 235872 h 526180"/>
              <a:gd name="connsiteX1301" fmla="*/ 5943596 w 9144000"/>
              <a:gd name="connsiteY1301" fmla="*/ 248495 h 526180"/>
              <a:gd name="connsiteX1302" fmla="*/ 5943151 w 9144000"/>
              <a:gd name="connsiteY1302" fmla="*/ 260895 h 526180"/>
              <a:gd name="connsiteX1303" fmla="*/ 5935829 w 9144000"/>
              <a:gd name="connsiteY1303" fmla="*/ 263990 h 526180"/>
              <a:gd name="connsiteX1304" fmla="*/ 5942392 w 9144000"/>
              <a:gd name="connsiteY1304" fmla="*/ 280136 h 526180"/>
              <a:gd name="connsiteX1305" fmla="*/ 5942409 w 9144000"/>
              <a:gd name="connsiteY1305" fmla="*/ 299302 h 526180"/>
              <a:gd name="connsiteX1306" fmla="*/ 5930732 w 9144000"/>
              <a:gd name="connsiteY1306" fmla="*/ 280099 h 526180"/>
              <a:gd name="connsiteX1307" fmla="*/ 5928304 w 9144000"/>
              <a:gd name="connsiteY1307" fmla="*/ 292258 h 526180"/>
              <a:gd name="connsiteX1308" fmla="*/ 5918424 w 9144000"/>
              <a:gd name="connsiteY1308" fmla="*/ 306401 h 526180"/>
              <a:gd name="connsiteX1309" fmla="*/ 5918090 w 9144000"/>
              <a:gd name="connsiteY1309" fmla="*/ 323010 h 526180"/>
              <a:gd name="connsiteX1310" fmla="*/ 5917182 w 9144000"/>
              <a:gd name="connsiteY1310" fmla="*/ 323102 h 526180"/>
              <a:gd name="connsiteX1311" fmla="*/ 5914624 w 9144000"/>
              <a:gd name="connsiteY1311" fmla="*/ 316948 h 526180"/>
              <a:gd name="connsiteX1312" fmla="*/ 5912733 w 9144000"/>
              <a:gd name="connsiteY1312" fmla="*/ 317263 h 526180"/>
              <a:gd name="connsiteX1313" fmla="*/ 5911492 w 9144000"/>
              <a:gd name="connsiteY1313" fmla="*/ 335076 h 526180"/>
              <a:gd name="connsiteX1314" fmla="*/ 5907191 w 9144000"/>
              <a:gd name="connsiteY1314" fmla="*/ 337690 h 526180"/>
              <a:gd name="connsiteX1315" fmla="*/ 5910416 w 9144000"/>
              <a:gd name="connsiteY1315" fmla="*/ 344251 h 526180"/>
              <a:gd name="connsiteX1316" fmla="*/ 5910565 w 9144000"/>
              <a:gd name="connsiteY1316" fmla="*/ 382955 h 526180"/>
              <a:gd name="connsiteX1317" fmla="*/ 5897422 w 9144000"/>
              <a:gd name="connsiteY1317" fmla="*/ 381342 h 526180"/>
              <a:gd name="connsiteX1318" fmla="*/ 5897422 w 9144000"/>
              <a:gd name="connsiteY1318" fmla="*/ 365809 h 526180"/>
              <a:gd name="connsiteX1319" fmla="*/ 5906673 w 9144000"/>
              <a:gd name="connsiteY1319" fmla="*/ 354094 h 526180"/>
              <a:gd name="connsiteX1320" fmla="*/ 5908247 w 9144000"/>
              <a:gd name="connsiteY1320" fmla="*/ 352018 h 526180"/>
              <a:gd name="connsiteX1321" fmla="*/ 5899777 w 9144000"/>
              <a:gd name="connsiteY1321" fmla="*/ 348459 h 526180"/>
              <a:gd name="connsiteX1322" fmla="*/ 5897700 w 9144000"/>
              <a:gd name="connsiteY1322" fmla="*/ 333111 h 526180"/>
              <a:gd name="connsiteX1323" fmla="*/ 5891713 w 9144000"/>
              <a:gd name="connsiteY1323" fmla="*/ 340044 h 526180"/>
              <a:gd name="connsiteX1324" fmla="*/ 5893511 w 9144000"/>
              <a:gd name="connsiteY1324" fmla="*/ 331907 h 526180"/>
              <a:gd name="connsiteX1325" fmla="*/ 5889266 w 9144000"/>
              <a:gd name="connsiteY1325" fmla="*/ 319321 h 526180"/>
              <a:gd name="connsiteX1326" fmla="*/ 5876588 w 9144000"/>
              <a:gd name="connsiteY1326" fmla="*/ 300747 h 526180"/>
              <a:gd name="connsiteX1327" fmla="*/ 5864725 w 9144000"/>
              <a:gd name="connsiteY1327" fmla="*/ 319413 h 526180"/>
              <a:gd name="connsiteX1328" fmla="*/ 5860610 w 9144000"/>
              <a:gd name="connsiteY1328" fmla="*/ 332055 h 526180"/>
              <a:gd name="connsiteX1329" fmla="*/ 5862166 w 9144000"/>
              <a:gd name="connsiteY1329" fmla="*/ 339246 h 526180"/>
              <a:gd name="connsiteX1330" fmla="*/ 5861370 w 9144000"/>
              <a:gd name="connsiteY1330" fmla="*/ 340284 h 526180"/>
              <a:gd name="connsiteX1331" fmla="*/ 5857848 w 9144000"/>
              <a:gd name="connsiteY1331" fmla="*/ 334706 h 526180"/>
              <a:gd name="connsiteX1332" fmla="*/ 5856012 w 9144000"/>
              <a:gd name="connsiteY1332" fmla="*/ 334928 h 526180"/>
              <a:gd name="connsiteX1333" fmla="*/ 5854364 w 9144000"/>
              <a:gd name="connsiteY1333" fmla="*/ 348478 h 526180"/>
              <a:gd name="connsiteX1334" fmla="*/ 5845355 w 9144000"/>
              <a:gd name="connsiteY1334" fmla="*/ 352667 h 526180"/>
              <a:gd name="connsiteX1335" fmla="*/ 5856884 w 9144000"/>
              <a:gd name="connsiteY1335" fmla="*/ 368905 h 526180"/>
              <a:gd name="connsiteX1336" fmla="*/ 5854159 w 9144000"/>
              <a:gd name="connsiteY1336" fmla="*/ 394669 h 526180"/>
              <a:gd name="connsiteX1337" fmla="*/ 5850934 w 9144000"/>
              <a:gd name="connsiteY1337" fmla="*/ 399600 h 526180"/>
              <a:gd name="connsiteX1338" fmla="*/ 5846097 w 9144000"/>
              <a:gd name="connsiteY1338" fmla="*/ 386736 h 526180"/>
              <a:gd name="connsiteX1339" fmla="*/ 5841703 w 9144000"/>
              <a:gd name="connsiteY1339" fmla="*/ 413892 h 526180"/>
              <a:gd name="connsiteX1340" fmla="*/ 5833065 w 9144000"/>
              <a:gd name="connsiteY1340" fmla="*/ 418080 h 526180"/>
              <a:gd name="connsiteX1341" fmla="*/ 5843594 w 9144000"/>
              <a:gd name="connsiteY1341" fmla="*/ 425217 h 526180"/>
              <a:gd name="connsiteX1342" fmla="*/ 5843594 w 9144000"/>
              <a:gd name="connsiteY1342" fmla="*/ 437599 h 526180"/>
              <a:gd name="connsiteX1343" fmla="*/ 5833436 w 9144000"/>
              <a:gd name="connsiteY1343" fmla="*/ 437599 h 526180"/>
              <a:gd name="connsiteX1344" fmla="*/ 5828394 w 9144000"/>
              <a:gd name="connsiteY1344" fmla="*/ 433725 h 526180"/>
              <a:gd name="connsiteX1345" fmla="*/ 5830879 w 9144000"/>
              <a:gd name="connsiteY1345" fmla="*/ 419693 h 526180"/>
              <a:gd name="connsiteX1346" fmla="*/ 5823798 w 9144000"/>
              <a:gd name="connsiteY1346" fmla="*/ 411445 h 526180"/>
              <a:gd name="connsiteX1347" fmla="*/ 5824390 w 9144000"/>
              <a:gd name="connsiteY1347" fmla="*/ 337412 h 526180"/>
              <a:gd name="connsiteX1348" fmla="*/ 5837422 w 9144000"/>
              <a:gd name="connsiteY1348" fmla="*/ 325938 h 526180"/>
              <a:gd name="connsiteX1349" fmla="*/ 5845002 w 9144000"/>
              <a:gd name="connsiteY1349" fmla="*/ 324974 h 526180"/>
              <a:gd name="connsiteX1350" fmla="*/ 5861814 w 9144000"/>
              <a:gd name="connsiteY1350" fmla="*/ 294667 h 526180"/>
              <a:gd name="connsiteX1351" fmla="*/ 5829581 w 9144000"/>
              <a:gd name="connsiteY1351" fmla="*/ 289645 h 526180"/>
              <a:gd name="connsiteX1352" fmla="*/ 5824076 w 9144000"/>
              <a:gd name="connsiteY1352" fmla="*/ 284454 h 526180"/>
              <a:gd name="connsiteX1353" fmla="*/ 5823816 w 9144000"/>
              <a:gd name="connsiteY1353" fmla="*/ 259153 h 526180"/>
              <a:gd name="connsiteX1354" fmla="*/ 5819552 w 9144000"/>
              <a:gd name="connsiteY1354" fmla="*/ 251497 h 526180"/>
              <a:gd name="connsiteX1355" fmla="*/ 5818014 w 9144000"/>
              <a:gd name="connsiteY1355" fmla="*/ 253203 h 526180"/>
              <a:gd name="connsiteX1356" fmla="*/ 5816346 w 9144000"/>
              <a:gd name="connsiteY1356" fmla="*/ 254296 h 526180"/>
              <a:gd name="connsiteX1357" fmla="*/ 5783259 w 9144000"/>
              <a:gd name="connsiteY1357" fmla="*/ 215037 h 526180"/>
              <a:gd name="connsiteX1358" fmla="*/ 5781387 w 9144000"/>
              <a:gd name="connsiteY1358" fmla="*/ 200876 h 526180"/>
              <a:gd name="connsiteX1359" fmla="*/ 5779329 w 9144000"/>
              <a:gd name="connsiteY1359" fmla="*/ 192571 h 526180"/>
              <a:gd name="connsiteX1360" fmla="*/ 5777290 w 9144000"/>
              <a:gd name="connsiteY1360" fmla="*/ 181876 h 526180"/>
              <a:gd name="connsiteX1361" fmla="*/ 5775103 w 9144000"/>
              <a:gd name="connsiteY1361" fmla="*/ 191848 h 526180"/>
              <a:gd name="connsiteX1362" fmla="*/ 5774306 w 9144000"/>
              <a:gd name="connsiteY1362" fmla="*/ 196982 h 526180"/>
              <a:gd name="connsiteX1363" fmla="*/ 5774232 w 9144000"/>
              <a:gd name="connsiteY1363" fmla="*/ 202896 h 526180"/>
              <a:gd name="connsiteX1364" fmla="*/ 5773583 w 9144000"/>
              <a:gd name="connsiteY1364" fmla="*/ 210606 h 526180"/>
              <a:gd name="connsiteX1365" fmla="*/ 5770543 w 9144000"/>
              <a:gd name="connsiteY1365" fmla="*/ 216205 h 526180"/>
              <a:gd name="connsiteX1366" fmla="*/ 5750617 w 9144000"/>
              <a:gd name="connsiteY1366" fmla="*/ 229013 h 526180"/>
              <a:gd name="connsiteX1367" fmla="*/ 5737438 w 9144000"/>
              <a:gd name="connsiteY1367" fmla="*/ 255130 h 526180"/>
              <a:gd name="connsiteX1368" fmla="*/ 5735436 w 9144000"/>
              <a:gd name="connsiteY1368" fmla="*/ 250571 h 526180"/>
              <a:gd name="connsiteX1369" fmla="*/ 5729802 w 9144000"/>
              <a:gd name="connsiteY1369" fmla="*/ 260524 h 526180"/>
              <a:gd name="connsiteX1370" fmla="*/ 5730636 w 9144000"/>
              <a:gd name="connsiteY1370" fmla="*/ 280969 h 526180"/>
              <a:gd name="connsiteX1371" fmla="*/ 5722907 w 9144000"/>
              <a:gd name="connsiteY1371" fmla="*/ 290367 h 526180"/>
              <a:gd name="connsiteX1372" fmla="*/ 5693916 w 9144000"/>
              <a:gd name="connsiteY1372" fmla="*/ 297115 h 526180"/>
              <a:gd name="connsiteX1373" fmla="*/ 5709764 w 9144000"/>
              <a:gd name="connsiteY1373" fmla="*/ 325030 h 526180"/>
              <a:gd name="connsiteX1374" fmla="*/ 5716845 w 9144000"/>
              <a:gd name="connsiteY1374" fmla="*/ 326050 h 526180"/>
              <a:gd name="connsiteX1375" fmla="*/ 5718661 w 9144000"/>
              <a:gd name="connsiteY1375" fmla="*/ 331758 h 526180"/>
              <a:gd name="connsiteX1376" fmla="*/ 5730191 w 9144000"/>
              <a:gd name="connsiteY1376" fmla="*/ 337319 h 526180"/>
              <a:gd name="connsiteX1377" fmla="*/ 5730617 w 9144000"/>
              <a:gd name="connsiteY1377" fmla="*/ 410147 h 526180"/>
              <a:gd name="connsiteX1378" fmla="*/ 5723036 w 9144000"/>
              <a:gd name="connsiteY1378" fmla="*/ 418934 h 526180"/>
              <a:gd name="connsiteX1379" fmla="*/ 5713767 w 9144000"/>
              <a:gd name="connsiteY1379" fmla="*/ 404919 h 526180"/>
              <a:gd name="connsiteX1380" fmla="*/ 5706446 w 9144000"/>
              <a:gd name="connsiteY1380" fmla="*/ 418396 h 526180"/>
              <a:gd name="connsiteX1381" fmla="*/ 5695676 w 9144000"/>
              <a:gd name="connsiteY1381" fmla="*/ 435041 h 526180"/>
              <a:gd name="connsiteX1382" fmla="*/ 5693377 w 9144000"/>
              <a:gd name="connsiteY1382" fmla="*/ 440491 h 526180"/>
              <a:gd name="connsiteX1383" fmla="*/ 5690672 w 9144000"/>
              <a:gd name="connsiteY1383" fmla="*/ 412390 h 526180"/>
              <a:gd name="connsiteX1384" fmla="*/ 5697289 w 9144000"/>
              <a:gd name="connsiteY1384" fmla="*/ 407719 h 526180"/>
              <a:gd name="connsiteX1385" fmla="*/ 5690116 w 9144000"/>
              <a:gd name="connsiteY1385" fmla="*/ 403938 h 526180"/>
              <a:gd name="connsiteX1386" fmla="*/ 5691376 w 9144000"/>
              <a:gd name="connsiteY1386" fmla="*/ 398877 h 526180"/>
              <a:gd name="connsiteX1387" fmla="*/ 5688855 w 9144000"/>
              <a:gd name="connsiteY1387" fmla="*/ 366346 h 526180"/>
              <a:gd name="connsiteX1388" fmla="*/ 5690801 w 9144000"/>
              <a:gd name="connsiteY1388" fmla="*/ 352723 h 526180"/>
              <a:gd name="connsiteX1389" fmla="*/ 5687557 w 9144000"/>
              <a:gd name="connsiteY1389" fmla="*/ 341990 h 526180"/>
              <a:gd name="connsiteX1390" fmla="*/ 5685166 w 9144000"/>
              <a:gd name="connsiteY1390" fmla="*/ 342935 h 526180"/>
              <a:gd name="connsiteX1391" fmla="*/ 5675027 w 9144000"/>
              <a:gd name="connsiteY1391" fmla="*/ 326568 h 526180"/>
              <a:gd name="connsiteX1392" fmla="*/ 5661515 w 9144000"/>
              <a:gd name="connsiteY1392" fmla="*/ 317151 h 526180"/>
              <a:gd name="connsiteX1393" fmla="*/ 5653025 w 9144000"/>
              <a:gd name="connsiteY1393" fmla="*/ 305752 h 526180"/>
              <a:gd name="connsiteX1394" fmla="*/ 5652691 w 9144000"/>
              <a:gd name="connsiteY1394" fmla="*/ 296077 h 526180"/>
              <a:gd name="connsiteX1395" fmla="*/ 5650986 w 9144000"/>
              <a:gd name="connsiteY1395" fmla="*/ 286679 h 526180"/>
              <a:gd name="connsiteX1396" fmla="*/ 5649114 w 9144000"/>
              <a:gd name="connsiteY1396" fmla="*/ 286957 h 526180"/>
              <a:gd name="connsiteX1397" fmla="*/ 5649077 w 9144000"/>
              <a:gd name="connsiteY1397" fmla="*/ 297707 h 526180"/>
              <a:gd name="connsiteX1398" fmla="*/ 5636880 w 9144000"/>
              <a:gd name="connsiteY1398" fmla="*/ 318672 h 526180"/>
              <a:gd name="connsiteX1399" fmla="*/ 5617380 w 9144000"/>
              <a:gd name="connsiteY1399" fmla="*/ 346791 h 526180"/>
              <a:gd name="connsiteX1400" fmla="*/ 5616750 w 9144000"/>
              <a:gd name="connsiteY1400" fmla="*/ 347384 h 526180"/>
              <a:gd name="connsiteX1401" fmla="*/ 5614823 w 9144000"/>
              <a:gd name="connsiteY1401" fmla="*/ 342231 h 526180"/>
              <a:gd name="connsiteX1402" fmla="*/ 5611245 w 9144000"/>
              <a:gd name="connsiteY1402" fmla="*/ 353298 h 526180"/>
              <a:gd name="connsiteX1403" fmla="*/ 5611783 w 9144000"/>
              <a:gd name="connsiteY1403" fmla="*/ 376226 h 526180"/>
              <a:gd name="connsiteX1404" fmla="*/ 5611282 w 9144000"/>
              <a:gd name="connsiteY1404" fmla="*/ 390647 h 526180"/>
              <a:gd name="connsiteX1405" fmla="*/ 5611208 w 9144000"/>
              <a:gd name="connsiteY1405" fmla="*/ 403938 h 526180"/>
              <a:gd name="connsiteX1406" fmla="*/ 5604313 w 9144000"/>
              <a:gd name="connsiteY1406" fmla="*/ 408016 h 526180"/>
              <a:gd name="connsiteX1407" fmla="*/ 5609929 w 9144000"/>
              <a:gd name="connsiteY1407" fmla="*/ 411945 h 526180"/>
              <a:gd name="connsiteX1408" fmla="*/ 5605646 w 9144000"/>
              <a:gd name="connsiteY1408" fmla="*/ 438507 h 526180"/>
              <a:gd name="connsiteX1409" fmla="*/ 5597787 w 9144000"/>
              <a:gd name="connsiteY1409" fmla="*/ 420676 h 526180"/>
              <a:gd name="connsiteX1410" fmla="*/ 5587259 w 9144000"/>
              <a:gd name="connsiteY1410" fmla="*/ 404309 h 526180"/>
              <a:gd name="connsiteX1411" fmla="*/ 5581587 w 9144000"/>
              <a:gd name="connsiteY1411" fmla="*/ 416579 h 526180"/>
              <a:gd name="connsiteX1412" fmla="*/ 5567852 w 9144000"/>
              <a:gd name="connsiteY1412" fmla="*/ 438229 h 526180"/>
              <a:gd name="connsiteX1413" fmla="*/ 5566666 w 9144000"/>
              <a:gd name="connsiteY1413" fmla="*/ 426607 h 526180"/>
              <a:gd name="connsiteX1414" fmla="*/ 5567036 w 9144000"/>
              <a:gd name="connsiteY1414" fmla="*/ 302434 h 526180"/>
              <a:gd name="connsiteX1415" fmla="*/ 5568297 w 9144000"/>
              <a:gd name="connsiteY1415" fmla="*/ 286568 h 526180"/>
              <a:gd name="connsiteX1416" fmla="*/ 5567055 w 9144000"/>
              <a:gd name="connsiteY1416" fmla="*/ 281303 h 526180"/>
              <a:gd name="connsiteX1417" fmla="*/ 5565961 w 9144000"/>
              <a:gd name="connsiteY1417" fmla="*/ 258430 h 526180"/>
              <a:gd name="connsiteX1418" fmla="*/ 5565554 w 9144000"/>
              <a:gd name="connsiteY1418" fmla="*/ 235927 h 526180"/>
              <a:gd name="connsiteX1419" fmla="*/ 5567278 w 9144000"/>
              <a:gd name="connsiteY1419" fmla="*/ 178781 h 526180"/>
              <a:gd name="connsiteX1420" fmla="*/ 5572561 w 9144000"/>
              <a:gd name="connsiteY1420" fmla="*/ 159058 h 526180"/>
              <a:gd name="connsiteX1421" fmla="*/ 5571596 w 9144000"/>
              <a:gd name="connsiteY1421" fmla="*/ 141541 h 526180"/>
              <a:gd name="connsiteX1422" fmla="*/ 5550929 w 9144000"/>
              <a:gd name="connsiteY1422" fmla="*/ 141541 h 526180"/>
              <a:gd name="connsiteX1423" fmla="*/ 5550929 w 9144000"/>
              <a:gd name="connsiteY1423" fmla="*/ 90771 h 526180"/>
              <a:gd name="connsiteX1424" fmla="*/ 5556119 w 9144000"/>
              <a:gd name="connsiteY1424" fmla="*/ 87435 h 526180"/>
              <a:gd name="connsiteX1425" fmla="*/ 5550984 w 9144000"/>
              <a:gd name="connsiteY1425" fmla="*/ 76943 h 526180"/>
              <a:gd name="connsiteX1426" fmla="*/ 5546202 w 9144000"/>
              <a:gd name="connsiteY1426" fmla="*/ 48713 h 526180"/>
              <a:gd name="connsiteX1427" fmla="*/ 5535100 w 9144000"/>
              <a:gd name="connsiteY1427" fmla="*/ 32382 h 526180"/>
              <a:gd name="connsiteX1428" fmla="*/ 5524886 w 9144000"/>
              <a:gd name="connsiteY1428" fmla="*/ 23096 h 526180"/>
              <a:gd name="connsiteX1429" fmla="*/ 5523458 w 9144000"/>
              <a:gd name="connsiteY1429" fmla="*/ 20891 h 526180"/>
              <a:gd name="connsiteX1430" fmla="*/ 5525831 w 9144000"/>
              <a:gd name="connsiteY1430" fmla="*/ 16868 h 526180"/>
              <a:gd name="connsiteX1431" fmla="*/ 5522476 w 9144000"/>
              <a:gd name="connsiteY1431" fmla="*/ 186 h 526180"/>
              <a:gd name="connsiteX1432" fmla="*/ 5521030 w 9144000"/>
              <a:gd name="connsiteY1432" fmla="*/ 0 h 526180"/>
              <a:gd name="connsiteX1433" fmla="*/ 5517137 w 9144000"/>
              <a:gd name="connsiteY1433" fmla="*/ 16367 h 526180"/>
              <a:gd name="connsiteX1434" fmla="*/ 5519732 w 9144000"/>
              <a:gd name="connsiteY1434" fmla="*/ 21817 h 526180"/>
              <a:gd name="connsiteX1435" fmla="*/ 5508927 w 9144000"/>
              <a:gd name="connsiteY1435" fmla="*/ 31772 h 526180"/>
              <a:gd name="connsiteX1436" fmla="*/ 5494153 w 9144000"/>
              <a:gd name="connsiteY1436" fmla="*/ 57073 h 526180"/>
              <a:gd name="connsiteX1437" fmla="*/ 5492652 w 9144000"/>
              <a:gd name="connsiteY1437" fmla="*/ 77240 h 526180"/>
              <a:gd name="connsiteX1438" fmla="*/ 5486701 w 9144000"/>
              <a:gd name="connsiteY1438" fmla="*/ 87676 h 526180"/>
              <a:gd name="connsiteX1439" fmla="*/ 5492392 w 9144000"/>
              <a:gd name="connsiteY1439" fmla="*/ 90530 h 526180"/>
              <a:gd name="connsiteX1440" fmla="*/ 5492392 w 9144000"/>
              <a:gd name="connsiteY1440" fmla="*/ 142061 h 526180"/>
              <a:gd name="connsiteX1441" fmla="*/ 5471576 w 9144000"/>
              <a:gd name="connsiteY1441" fmla="*/ 142061 h 526180"/>
              <a:gd name="connsiteX1442" fmla="*/ 5470167 w 9144000"/>
              <a:gd name="connsiteY1442" fmla="*/ 156741 h 526180"/>
              <a:gd name="connsiteX1443" fmla="*/ 5475395 w 9144000"/>
              <a:gd name="connsiteY1443" fmla="*/ 171960 h 526180"/>
              <a:gd name="connsiteX1444" fmla="*/ 5477415 w 9144000"/>
              <a:gd name="connsiteY1444" fmla="*/ 201914 h 526180"/>
              <a:gd name="connsiteX1445" fmla="*/ 5477600 w 9144000"/>
              <a:gd name="connsiteY1445" fmla="*/ 230625 h 526180"/>
              <a:gd name="connsiteX1446" fmla="*/ 5477377 w 9144000"/>
              <a:gd name="connsiteY1446" fmla="*/ 259523 h 526180"/>
              <a:gd name="connsiteX1447" fmla="*/ 5476469 w 9144000"/>
              <a:gd name="connsiteY1447" fmla="*/ 282490 h 526180"/>
              <a:gd name="connsiteX1448" fmla="*/ 5474653 w 9144000"/>
              <a:gd name="connsiteY1448" fmla="*/ 287235 h 526180"/>
              <a:gd name="connsiteX1449" fmla="*/ 5476525 w 9144000"/>
              <a:gd name="connsiteY1449" fmla="*/ 301081 h 526180"/>
              <a:gd name="connsiteX1450" fmla="*/ 5476506 w 9144000"/>
              <a:gd name="connsiteY1450" fmla="*/ 389127 h 526180"/>
              <a:gd name="connsiteX1451" fmla="*/ 5473614 w 9144000"/>
              <a:gd name="connsiteY1451" fmla="*/ 437821 h 526180"/>
              <a:gd name="connsiteX1452" fmla="*/ 5454802 w 9144000"/>
              <a:gd name="connsiteY1452" fmla="*/ 437821 h 526180"/>
              <a:gd name="connsiteX1453" fmla="*/ 5454802 w 9144000"/>
              <a:gd name="connsiteY1453" fmla="*/ 389294 h 526180"/>
              <a:gd name="connsiteX1454" fmla="*/ 5465755 w 9144000"/>
              <a:gd name="connsiteY1454" fmla="*/ 379915 h 526180"/>
              <a:gd name="connsiteX1455" fmla="*/ 5455469 w 9144000"/>
              <a:gd name="connsiteY1455" fmla="*/ 379081 h 526180"/>
              <a:gd name="connsiteX1456" fmla="*/ 5453837 w 9144000"/>
              <a:gd name="connsiteY1456" fmla="*/ 358191 h 526180"/>
              <a:gd name="connsiteX1457" fmla="*/ 5448610 w 9144000"/>
              <a:gd name="connsiteY1457" fmla="*/ 340341 h 526180"/>
              <a:gd name="connsiteX1458" fmla="*/ 5447294 w 9144000"/>
              <a:gd name="connsiteY1458" fmla="*/ 332407 h 526180"/>
              <a:gd name="connsiteX1459" fmla="*/ 5440639 w 9144000"/>
              <a:gd name="connsiteY1459" fmla="*/ 356708 h 526180"/>
              <a:gd name="connsiteX1460" fmla="*/ 5433948 w 9144000"/>
              <a:gd name="connsiteY1460" fmla="*/ 337282 h 526180"/>
              <a:gd name="connsiteX1461" fmla="*/ 5432910 w 9144000"/>
              <a:gd name="connsiteY1461" fmla="*/ 353871 h 526180"/>
              <a:gd name="connsiteX1462" fmla="*/ 5425885 w 9144000"/>
              <a:gd name="connsiteY1462" fmla="*/ 349905 h 526180"/>
              <a:gd name="connsiteX1463" fmla="*/ 5430352 w 9144000"/>
              <a:gd name="connsiteY1463" fmla="*/ 331907 h 526180"/>
              <a:gd name="connsiteX1464" fmla="*/ 5414189 w 9144000"/>
              <a:gd name="connsiteY1464" fmla="*/ 301934 h 526180"/>
              <a:gd name="connsiteX1465" fmla="*/ 5404958 w 9144000"/>
              <a:gd name="connsiteY1465" fmla="*/ 293944 h 526180"/>
              <a:gd name="connsiteX1466" fmla="*/ 5403994 w 9144000"/>
              <a:gd name="connsiteY1466" fmla="*/ 276984 h 526180"/>
              <a:gd name="connsiteX1467" fmla="*/ 5403177 w 9144000"/>
              <a:gd name="connsiteY1467" fmla="*/ 276947 h 526180"/>
              <a:gd name="connsiteX1468" fmla="*/ 5401509 w 9144000"/>
              <a:gd name="connsiteY1468" fmla="*/ 295762 h 526180"/>
              <a:gd name="connsiteX1469" fmla="*/ 5390593 w 9144000"/>
              <a:gd name="connsiteY1469" fmla="*/ 302731 h 526180"/>
              <a:gd name="connsiteX1470" fmla="*/ 5375616 w 9144000"/>
              <a:gd name="connsiteY1470" fmla="*/ 329219 h 526180"/>
              <a:gd name="connsiteX1471" fmla="*/ 5380249 w 9144000"/>
              <a:gd name="connsiteY1471" fmla="*/ 350925 h 526180"/>
              <a:gd name="connsiteX1472" fmla="*/ 5373576 w 9144000"/>
              <a:gd name="connsiteY1472" fmla="*/ 352964 h 526180"/>
              <a:gd name="connsiteX1473" fmla="*/ 5372724 w 9144000"/>
              <a:gd name="connsiteY1473" fmla="*/ 336763 h 526180"/>
              <a:gd name="connsiteX1474" fmla="*/ 5364457 w 9144000"/>
              <a:gd name="connsiteY1474" fmla="*/ 357116 h 526180"/>
              <a:gd name="connsiteX1475" fmla="*/ 5361935 w 9144000"/>
              <a:gd name="connsiteY1475" fmla="*/ 344956 h 526180"/>
              <a:gd name="connsiteX1476" fmla="*/ 5358469 w 9144000"/>
              <a:gd name="connsiteY1476" fmla="*/ 332388 h 526180"/>
              <a:gd name="connsiteX1477" fmla="*/ 5352871 w 9144000"/>
              <a:gd name="connsiteY1477" fmla="*/ 358043 h 526180"/>
              <a:gd name="connsiteX1478" fmla="*/ 5351018 w 9144000"/>
              <a:gd name="connsiteY1478" fmla="*/ 379229 h 526180"/>
              <a:gd name="connsiteX1479" fmla="*/ 5340952 w 9144000"/>
              <a:gd name="connsiteY1479" fmla="*/ 379915 h 526180"/>
              <a:gd name="connsiteX1480" fmla="*/ 5340378 w 9144000"/>
              <a:gd name="connsiteY1480" fmla="*/ 381360 h 526180"/>
              <a:gd name="connsiteX1481" fmla="*/ 5352538 w 9144000"/>
              <a:gd name="connsiteY1481" fmla="*/ 389257 h 526180"/>
              <a:gd name="connsiteX1482" fmla="*/ 5352538 w 9144000"/>
              <a:gd name="connsiteY1482" fmla="*/ 406940 h 526180"/>
              <a:gd name="connsiteX1483" fmla="*/ 5352166 w 9144000"/>
              <a:gd name="connsiteY1483" fmla="*/ 425366 h 526180"/>
              <a:gd name="connsiteX1484" fmla="*/ 5290183 w 9144000"/>
              <a:gd name="connsiteY1484" fmla="*/ 425291 h 526180"/>
              <a:gd name="connsiteX1485" fmla="*/ 5290183 w 9144000"/>
              <a:gd name="connsiteY1485" fmla="*/ 389201 h 526180"/>
              <a:gd name="connsiteX1486" fmla="*/ 5302249 w 9144000"/>
              <a:gd name="connsiteY1486" fmla="*/ 381213 h 526180"/>
              <a:gd name="connsiteX1487" fmla="*/ 5301601 w 9144000"/>
              <a:gd name="connsiteY1487" fmla="*/ 379804 h 526180"/>
              <a:gd name="connsiteX1488" fmla="*/ 5290776 w 9144000"/>
              <a:gd name="connsiteY1488" fmla="*/ 379118 h 526180"/>
              <a:gd name="connsiteX1489" fmla="*/ 5289552 w 9144000"/>
              <a:gd name="connsiteY1489" fmla="*/ 358117 h 526180"/>
              <a:gd name="connsiteX1490" fmla="*/ 5284548 w 9144000"/>
              <a:gd name="connsiteY1490" fmla="*/ 345363 h 526180"/>
              <a:gd name="connsiteX1491" fmla="*/ 5284288 w 9144000"/>
              <a:gd name="connsiteY1491" fmla="*/ 330795 h 526180"/>
              <a:gd name="connsiteX1492" fmla="*/ 5280470 w 9144000"/>
              <a:gd name="connsiteY1492" fmla="*/ 340284 h 526180"/>
              <a:gd name="connsiteX1493" fmla="*/ 5276818 w 9144000"/>
              <a:gd name="connsiteY1493" fmla="*/ 357042 h 526180"/>
              <a:gd name="connsiteX1494" fmla="*/ 5272889 w 9144000"/>
              <a:gd name="connsiteY1494" fmla="*/ 347421 h 526180"/>
              <a:gd name="connsiteX1495" fmla="*/ 5270201 w 9144000"/>
              <a:gd name="connsiteY1495" fmla="*/ 337134 h 526180"/>
              <a:gd name="connsiteX1496" fmla="*/ 5268495 w 9144000"/>
              <a:gd name="connsiteY1496" fmla="*/ 353668 h 526180"/>
              <a:gd name="connsiteX1497" fmla="*/ 5261971 w 9144000"/>
              <a:gd name="connsiteY1497" fmla="*/ 350239 h 526180"/>
              <a:gd name="connsiteX1498" fmla="*/ 5265622 w 9144000"/>
              <a:gd name="connsiteY1498" fmla="*/ 336374 h 526180"/>
              <a:gd name="connsiteX1499" fmla="*/ 5250460 w 9144000"/>
              <a:gd name="connsiteY1499" fmla="*/ 301730 h 526180"/>
              <a:gd name="connsiteX1500" fmla="*/ 5241674 w 9144000"/>
              <a:gd name="connsiteY1500" fmla="*/ 295613 h 526180"/>
              <a:gd name="connsiteX1501" fmla="*/ 5239858 w 9144000"/>
              <a:gd name="connsiteY1501" fmla="*/ 280747 h 526180"/>
              <a:gd name="connsiteX1502" fmla="*/ 5238263 w 9144000"/>
              <a:gd name="connsiteY1502" fmla="*/ 280895 h 526180"/>
              <a:gd name="connsiteX1503" fmla="*/ 5237373 w 9144000"/>
              <a:gd name="connsiteY1503" fmla="*/ 295817 h 526180"/>
              <a:gd name="connsiteX1504" fmla="*/ 5227456 w 9144000"/>
              <a:gd name="connsiteY1504" fmla="*/ 302193 h 526180"/>
              <a:gd name="connsiteX1505" fmla="*/ 5212201 w 9144000"/>
              <a:gd name="connsiteY1505" fmla="*/ 332871 h 526180"/>
              <a:gd name="connsiteX1506" fmla="*/ 5216076 w 9144000"/>
              <a:gd name="connsiteY1506" fmla="*/ 350702 h 526180"/>
              <a:gd name="connsiteX1507" fmla="*/ 5210182 w 9144000"/>
              <a:gd name="connsiteY1507" fmla="*/ 353260 h 526180"/>
              <a:gd name="connsiteX1508" fmla="*/ 5209421 w 9144000"/>
              <a:gd name="connsiteY1508" fmla="*/ 344344 h 526180"/>
              <a:gd name="connsiteX1509" fmla="*/ 5206047 w 9144000"/>
              <a:gd name="connsiteY1509" fmla="*/ 337152 h 526180"/>
              <a:gd name="connsiteX1510" fmla="*/ 5201970 w 9144000"/>
              <a:gd name="connsiteY1510" fmla="*/ 357005 h 526180"/>
              <a:gd name="connsiteX1511" fmla="*/ 5196075 w 9144000"/>
              <a:gd name="connsiteY1511" fmla="*/ 330943 h 526180"/>
              <a:gd name="connsiteX1512" fmla="*/ 5188809 w 9144000"/>
              <a:gd name="connsiteY1512" fmla="*/ 358227 h 526180"/>
              <a:gd name="connsiteX1513" fmla="*/ 5186825 w 9144000"/>
              <a:gd name="connsiteY1513" fmla="*/ 378970 h 526180"/>
              <a:gd name="connsiteX1514" fmla="*/ 5175260 w 9144000"/>
              <a:gd name="connsiteY1514" fmla="*/ 380378 h 526180"/>
              <a:gd name="connsiteX1515" fmla="*/ 5188401 w 9144000"/>
              <a:gd name="connsiteY1515" fmla="*/ 389220 h 526180"/>
              <a:gd name="connsiteX1516" fmla="*/ 5188401 w 9144000"/>
              <a:gd name="connsiteY1516" fmla="*/ 417247 h 526180"/>
              <a:gd name="connsiteX1517" fmla="*/ 5181375 w 9144000"/>
              <a:gd name="connsiteY1517" fmla="*/ 416209 h 526180"/>
              <a:gd name="connsiteX1518" fmla="*/ 5161413 w 9144000"/>
              <a:gd name="connsiteY1518" fmla="*/ 418025 h 526180"/>
              <a:gd name="connsiteX1519" fmla="*/ 5164304 w 9144000"/>
              <a:gd name="connsiteY1519" fmla="*/ 408145 h 526180"/>
              <a:gd name="connsiteX1520" fmla="*/ 5159115 w 9144000"/>
              <a:gd name="connsiteY1520" fmla="*/ 391852 h 526180"/>
              <a:gd name="connsiteX1521" fmla="*/ 5158151 w 9144000"/>
              <a:gd name="connsiteY1521" fmla="*/ 374707 h 526180"/>
              <a:gd name="connsiteX1522" fmla="*/ 5156593 w 9144000"/>
              <a:gd name="connsiteY1522" fmla="*/ 375207 h 526180"/>
              <a:gd name="connsiteX1523" fmla="*/ 5151625 w 9144000"/>
              <a:gd name="connsiteY1523" fmla="*/ 365846 h 526180"/>
              <a:gd name="connsiteX1524" fmla="*/ 5144767 w 9144000"/>
              <a:gd name="connsiteY1524" fmla="*/ 377857 h 526180"/>
              <a:gd name="connsiteX1525" fmla="*/ 5143674 w 9144000"/>
              <a:gd name="connsiteY1525" fmla="*/ 397672 h 526180"/>
              <a:gd name="connsiteX1526" fmla="*/ 5106899 w 9144000"/>
              <a:gd name="connsiteY1526" fmla="*/ 397672 h 526180"/>
              <a:gd name="connsiteX1527" fmla="*/ 5101171 w 9144000"/>
              <a:gd name="connsiteY1527" fmla="*/ 378042 h 526180"/>
              <a:gd name="connsiteX1528" fmla="*/ 5094849 w 9144000"/>
              <a:gd name="connsiteY1528" fmla="*/ 385086 h 526180"/>
              <a:gd name="connsiteX1529" fmla="*/ 5095981 w 9144000"/>
              <a:gd name="connsiteY1529" fmla="*/ 369071 h 526180"/>
              <a:gd name="connsiteX1530" fmla="*/ 5092274 w 9144000"/>
              <a:gd name="connsiteY1530" fmla="*/ 353038 h 526180"/>
              <a:gd name="connsiteX1531" fmla="*/ 5085860 w 9144000"/>
              <a:gd name="connsiteY1531" fmla="*/ 349850 h 526180"/>
              <a:gd name="connsiteX1532" fmla="*/ 5082894 w 9144000"/>
              <a:gd name="connsiteY1532" fmla="*/ 338636 h 526180"/>
              <a:gd name="connsiteX1533" fmla="*/ 5079484 w 9144000"/>
              <a:gd name="connsiteY1533" fmla="*/ 350127 h 526180"/>
              <a:gd name="connsiteX1534" fmla="*/ 5073293 w 9144000"/>
              <a:gd name="connsiteY1534" fmla="*/ 352723 h 526180"/>
              <a:gd name="connsiteX1535" fmla="*/ 5070995 w 9144000"/>
              <a:gd name="connsiteY1535" fmla="*/ 361230 h 526180"/>
              <a:gd name="connsiteX1536" fmla="*/ 5062208 w 9144000"/>
              <a:gd name="connsiteY1536" fmla="*/ 360526 h 526180"/>
              <a:gd name="connsiteX1537" fmla="*/ 5064877 w 9144000"/>
              <a:gd name="connsiteY1537" fmla="*/ 354632 h 526180"/>
              <a:gd name="connsiteX1538" fmla="*/ 5059353 w 9144000"/>
              <a:gd name="connsiteY1538" fmla="*/ 353130 h 526180"/>
              <a:gd name="connsiteX1539" fmla="*/ 5058260 w 9144000"/>
              <a:gd name="connsiteY1539" fmla="*/ 332055 h 526180"/>
              <a:gd name="connsiteX1540" fmla="*/ 5046471 w 9144000"/>
              <a:gd name="connsiteY1540" fmla="*/ 327328 h 526180"/>
              <a:gd name="connsiteX1541" fmla="*/ 5043894 w 9144000"/>
              <a:gd name="connsiteY1541" fmla="*/ 318709 h 526180"/>
              <a:gd name="connsiteX1542" fmla="*/ 5040002 w 9144000"/>
              <a:gd name="connsiteY1542" fmla="*/ 327569 h 526180"/>
              <a:gd name="connsiteX1543" fmla="*/ 5028102 w 9144000"/>
              <a:gd name="connsiteY1543" fmla="*/ 332203 h 526180"/>
              <a:gd name="connsiteX1544" fmla="*/ 5026878 w 9144000"/>
              <a:gd name="connsiteY1544" fmla="*/ 353112 h 526180"/>
              <a:gd name="connsiteX1545" fmla="*/ 5022318 w 9144000"/>
              <a:gd name="connsiteY1545" fmla="*/ 354502 h 526180"/>
              <a:gd name="connsiteX1546" fmla="*/ 5024394 w 9144000"/>
              <a:gd name="connsiteY1546" fmla="*/ 360415 h 526180"/>
              <a:gd name="connsiteX1547" fmla="*/ 5017647 w 9144000"/>
              <a:gd name="connsiteY1547" fmla="*/ 346124 h 526180"/>
              <a:gd name="connsiteX1548" fmla="*/ 5010511 w 9144000"/>
              <a:gd name="connsiteY1548" fmla="*/ 344974 h 526180"/>
              <a:gd name="connsiteX1549" fmla="*/ 5003523 w 9144000"/>
              <a:gd name="connsiteY1549" fmla="*/ 325734 h 526180"/>
              <a:gd name="connsiteX1550" fmla="*/ 4999427 w 9144000"/>
              <a:gd name="connsiteY1550" fmla="*/ 339228 h 526180"/>
              <a:gd name="connsiteX1551" fmla="*/ 4993847 w 9144000"/>
              <a:gd name="connsiteY1551" fmla="*/ 299320 h 526180"/>
              <a:gd name="connsiteX1552" fmla="*/ 4968138 w 9144000"/>
              <a:gd name="connsiteY1552" fmla="*/ 290071 h 526180"/>
              <a:gd name="connsiteX1553" fmla="*/ 4967989 w 9144000"/>
              <a:gd name="connsiteY1553" fmla="*/ 283991 h 526180"/>
              <a:gd name="connsiteX1554" fmla="*/ 4964727 w 9144000"/>
              <a:gd name="connsiteY1554" fmla="*/ 272776 h 526180"/>
              <a:gd name="connsiteX1555" fmla="*/ 4962595 w 9144000"/>
              <a:gd name="connsiteY1555" fmla="*/ 270126 h 526180"/>
              <a:gd name="connsiteX1556" fmla="*/ 4957832 w 9144000"/>
              <a:gd name="connsiteY1556" fmla="*/ 290108 h 526180"/>
              <a:gd name="connsiteX1557" fmla="*/ 4932437 w 9144000"/>
              <a:gd name="connsiteY1557" fmla="*/ 300747 h 526180"/>
              <a:gd name="connsiteX1558" fmla="*/ 4927211 w 9144000"/>
              <a:gd name="connsiteY1558" fmla="*/ 339414 h 526180"/>
              <a:gd name="connsiteX1559" fmla="*/ 4923244 w 9144000"/>
              <a:gd name="connsiteY1559" fmla="*/ 326494 h 526180"/>
              <a:gd name="connsiteX1560" fmla="*/ 4921057 w 9144000"/>
              <a:gd name="connsiteY1560" fmla="*/ 326494 h 526180"/>
              <a:gd name="connsiteX1561" fmla="*/ 4915959 w 9144000"/>
              <a:gd name="connsiteY1561" fmla="*/ 344993 h 526180"/>
              <a:gd name="connsiteX1562" fmla="*/ 4908674 w 9144000"/>
              <a:gd name="connsiteY1562" fmla="*/ 346049 h 526180"/>
              <a:gd name="connsiteX1563" fmla="*/ 4906450 w 9144000"/>
              <a:gd name="connsiteY1563" fmla="*/ 360637 h 526180"/>
              <a:gd name="connsiteX1564" fmla="*/ 4902409 w 9144000"/>
              <a:gd name="connsiteY1564" fmla="*/ 360712 h 526180"/>
              <a:gd name="connsiteX1565" fmla="*/ 4903670 w 9144000"/>
              <a:gd name="connsiteY1565" fmla="*/ 354651 h 526180"/>
              <a:gd name="connsiteX1566" fmla="*/ 4899610 w 9144000"/>
              <a:gd name="connsiteY1566" fmla="*/ 352870 h 526180"/>
              <a:gd name="connsiteX1567" fmla="*/ 4898350 w 9144000"/>
              <a:gd name="connsiteY1567" fmla="*/ 332240 h 526180"/>
              <a:gd name="connsiteX1568" fmla="*/ 4886357 w 9144000"/>
              <a:gd name="connsiteY1568" fmla="*/ 327384 h 526180"/>
              <a:gd name="connsiteX1569" fmla="*/ 4882836 w 9144000"/>
              <a:gd name="connsiteY1569" fmla="*/ 318876 h 526180"/>
              <a:gd name="connsiteX1570" fmla="*/ 4879406 w 9144000"/>
              <a:gd name="connsiteY1570" fmla="*/ 327532 h 526180"/>
              <a:gd name="connsiteX1571" fmla="*/ 4867432 w 9144000"/>
              <a:gd name="connsiteY1571" fmla="*/ 332333 h 526180"/>
              <a:gd name="connsiteX1572" fmla="*/ 4866301 w 9144000"/>
              <a:gd name="connsiteY1572" fmla="*/ 352982 h 526180"/>
              <a:gd name="connsiteX1573" fmla="*/ 4862113 w 9144000"/>
              <a:gd name="connsiteY1573" fmla="*/ 354502 h 526180"/>
              <a:gd name="connsiteX1574" fmla="*/ 4863466 w 9144000"/>
              <a:gd name="connsiteY1574" fmla="*/ 361157 h 526180"/>
              <a:gd name="connsiteX1575" fmla="*/ 4855013 w 9144000"/>
              <a:gd name="connsiteY1575" fmla="*/ 360508 h 526180"/>
              <a:gd name="connsiteX1576" fmla="*/ 4853382 w 9144000"/>
              <a:gd name="connsiteY1576" fmla="*/ 352704 h 526180"/>
              <a:gd name="connsiteX1577" fmla="*/ 4847042 w 9144000"/>
              <a:gd name="connsiteY1577" fmla="*/ 350035 h 526180"/>
              <a:gd name="connsiteX1578" fmla="*/ 4843836 w 9144000"/>
              <a:gd name="connsiteY1578" fmla="*/ 338487 h 526180"/>
              <a:gd name="connsiteX1579" fmla="*/ 4840592 w 9144000"/>
              <a:gd name="connsiteY1579" fmla="*/ 349887 h 526180"/>
              <a:gd name="connsiteX1580" fmla="*/ 4834493 w 9144000"/>
              <a:gd name="connsiteY1580" fmla="*/ 352815 h 526180"/>
              <a:gd name="connsiteX1581" fmla="*/ 4831397 w 9144000"/>
              <a:gd name="connsiteY1581" fmla="*/ 368404 h 526180"/>
              <a:gd name="connsiteX1582" fmla="*/ 4831435 w 9144000"/>
              <a:gd name="connsiteY1582" fmla="*/ 385364 h 526180"/>
              <a:gd name="connsiteX1583" fmla="*/ 4825133 w 9144000"/>
              <a:gd name="connsiteY1583" fmla="*/ 377282 h 526180"/>
              <a:gd name="connsiteX1584" fmla="*/ 4822463 w 9144000"/>
              <a:gd name="connsiteY1584" fmla="*/ 389943 h 526180"/>
              <a:gd name="connsiteX1585" fmla="*/ 4815049 w 9144000"/>
              <a:gd name="connsiteY1585" fmla="*/ 397394 h 526180"/>
              <a:gd name="connsiteX1586" fmla="*/ 4794937 w 9144000"/>
              <a:gd name="connsiteY1586" fmla="*/ 397469 h 526180"/>
              <a:gd name="connsiteX1587" fmla="*/ 4782722 w 9144000"/>
              <a:gd name="connsiteY1587" fmla="*/ 397135 h 526180"/>
              <a:gd name="connsiteX1588" fmla="*/ 4781814 w 9144000"/>
              <a:gd name="connsiteY1588" fmla="*/ 376930 h 526180"/>
              <a:gd name="connsiteX1589" fmla="*/ 4775086 w 9144000"/>
              <a:gd name="connsiteY1589" fmla="*/ 366847 h 526180"/>
              <a:gd name="connsiteX1590" fmla="*/ 4768338 w 9144000"/>
              <a:gd name="connsiteY1590" fmla="*/ 376504 h 526180"/>
              <a:gd name="connsiteX1591" fmla="*/ 4761832 w 9144000"/>
              <a:gd name="connsiteY1591" fmla="*/ 407089 h 526180"/>
              <a:gd name="connsiteX1592" fmla="*/ 4763760 w 9144000"/>
              <a:gd name="connsiteY1592" fmla="*/ 418191 h 526180"/>
              <a:gd name="connsiteX1593" fmla="*/ 4745984 w 9144000"/>
              <a:gd name="connsiteY1593" fmla="*/ 415986 h 526180"/>
              <a:gd name="connsiteX1594" fmla="*/ 4740720 w 9144000"/>
              <a:gd name="connsiteY1594" fmla="*/ 418322 h 526180"/>
              <a:gd name="connsiteX1595" fmla="*/ 4733825 w 9144000"/>
              <a:gd name="connsiteY1595" fmla="*/ 416134 h 526180"/>
              <a:gd name="connsiteX1596" fmla="*/ 4725780 w 9144000"/>
              <a:gd name="connsiteY1596" fmla="*/ 418080 h 526180"/>
              <a:gd name="connsiteX1597" fmla="*/ 4720515 w 9144000"/>
              <a:gd name="connsiteY1597" fmla="*/ 401806 h 526180"/>
              <a:gd name="connsiteX1598" fmla="*/ 4717753 w 9144000"/>
              <a:gd name="connsiteY1598" fmla="*/ 406199 h 526180"/>
              <a:gd name="connsiteX1599" fmla="*/ 4704000 w 9144000"/>
              <a:gd name="connsiteY1599" fmla="*/ 394114 h 526180"/>
              <a:gd name="connsiteX1600" fmla="*/ 4707188 w 9144000"/>
              <a:gd name="connsiteY1600" fmla="*/ 387885 h 526180"/>
              <a:gd name="connsiteX1601" fmla="*/ 4702554 w 9144000"/>
              <a:gd name="connsiteY1601" fmla="*/ 380341 h 526180"/>
              <a:gd name="connsiteX1602" fmla="*/ 4697735 w 9144000"/>
              <a:gd name="connsiteY1602" fmla="*/ 387885 h 526180"/>
              <a:gd name="connsiteX1603" fmla="*/ 4700497 w 9144000"/>
              <a:gd name="connsiteY1603" fmla="*/ 394354 h 526180"/>
              <a:gd name="connsiteX1604" fmla="*/ 4688004 w 9144000"/>
              <a:gd name="connsiteY1604" fmla="*/ 405198 h 526180"/>
              <a:gd name="connsiteX1605" fmla="*/ 4684278 w 9144000"/>
              <a:gd name="connsiteY1605" fmla="*/ 403771 h 526180"/>
              <a:gd name="connsiteX1606" fmla="*/ 4679940 w 9144000"/>
              <a:gd name="connsiteY1606" fmla="*/ 417562 h 526180"/>
              <a:gd name="connsiteX1607" fmla="*/ 4676752 w 9144000"/>
              <a:gd name="connsiteY1607" fmla="*/ 425161 h 526180"/>
              <a:gd name="connsiteX1608" fmla="*/ 4677549 w 9144000"/>
              <a:gd name="connsiteY1608" fmla="*/ 490816 h 526180"/>
              <a:gd name="connsiteX1609" fmla="*/ 4670301 w 9144000"/>
              <a:gd name="connsiteY1609" fmla="*/ 490816 h 526180"/>
              <a:gd name="connsiteX1610" fmla="*/ 4670849 w 9144000"/>
              <a:gd name="connsiteY1610" fmla="*/ 485960 h 526180"/>
              <a:gd name="connsiteX1611" fmla="*/ 4666993 w 9144000"/>
              <a:gd name="connsiteY1611" fmla="*/ 484273 h 526180"/>
              <a:gd name="connsiteX1612" fmla="*/ 4664546 w 9144000"/>
              <a:gd name="connsiteY1612" fmla="*/ 471483 h 526180"/>
              <a:gd name="connsiteX1613" fmla="*/ 4663326 w 9144000"/>
              <a:gd name="connsiteY1613" fmla="*/ 476523 h 526180"/>
              <a:gd name="connsiteX1614" fmla="*/ 4662016 w 9144000"/>
              <a:gd name="connsiteY1614" fmla="*/ 472261 h 526180"/>
              <a:gd name="connsiteX1615" fmla="*/ 4660551 w 9144000"/>
              <a:gd name="connsiteY1615" fmla="*/ 484402 h 526180"/>
              <a:gd name="connsiteX1616" fmla="*/ 4642357 w 9144000"/>
              <a:gd name="connsiteY1616" fmla="*/ 484402 h 526180"/>
              <a:gd name="connsiteX1617" fmla="*/ 4641667 w 9144000"/>
              <a:gd name="connsiteY1617" fmla="*/ 473067 h 526180"/>
              <a:gd name="connsiteX1618" fmla="*/ 4642165 w 9144000"/>
              <a:gd name="connsiteY1618" fmla="*/ 456277 h 526180"/>
              <a:gd name="connsiteX1619" fmla="*/ 4644175 w 9144000"/>
              <a:gd name="connsiteY1619" fmla="*/ 451946 h 526180"/>
              <a:gd name="connsiteX1620" fmla="*/ 4642294 w 9144000"/>
              <a:gd name="connsiteY1620" fmla="*/ 451946 h 526180"/>
              <a:gd name="connsiteX1621" fmla="*/ 4630978 w 9144000"/>
              <a:gd name="connsiteY1621" fmla="*/ 451946 h 526180"/>
              <a:gd name="connsiteX1622" fmla="*/ 4639949 w 9144000"/>
              <a:gd name="connsiteY1622" fmla="*/ 437284 h 526180"/>
              <a:gd name="connsiteX1623" fmla="*/ 4638302 w 9144000"/>
              <a:gd name="connsiteY1623" fmla="*/ 437800 h 526180"/>
              <a:gd name="connsiteX1624" fmla="*/ 4639031 w 9144000"/>
              <a:gd name="connsiteY1624" fmla="*/ 436524 h 526180"/>
              <a:gd name="connsiteX1625" fmla="*/ 4632519 w 9144000"/>
              <a:gd name="connsiteY1625" fmla="*/ 439321 h 526180"/>
              <a:gd name="connsiteX1626" fmla="*/ 4626195 w 9144000"/>
              <a:gd name="connsiteY1626" fmla="*/ 438378 h 526180"/>
              <a:gd name="connsiteX1627" fmla="*/ 4625379 w 9144000"/>
              <a:gd name="connsiteY1627" fmla="*/ 426051 h 526180"/>
              <a:gd name="connsiteX1628" fmla="*/ 4622907 w 9144000"/>
              <a:gd name="connsiteY1628" fmla="*/ 425305 h 526180"/>
              <a:gd name="connsiteX1629" fmla="*/ 4622849 w 9144000"/>
              <a:gd name="connsiteY1629" fmla="*/ 424939 h 526180"/>
              <a:gd name="connsiteX1630" fmla="*/ 4622741 w 9144000"/>
              <a:gd name="connsiteY1630" fmla="*/ 425254 h 526180"/>
              <a:gd name="connsiteX1631" fmla="*/ 4620520 w 9144000"/>
              <a:gd name="connsiteY1631" fmla="*/ 424585 h 526180"/>
              <a:gd name="connsiteX1632" fmla="*/ 4621506 w 9144000"/>
              <a:gd name="connsiteY1632" fmla="*/ 423269 h 526180"/>
              <a:gd name="connsiteX1633" fmla="*/ 4626343 w 9144000"/>
              <a:gd name="connsiteY1633" fmla="*/ 419192 h 526180"/>
              <a:gd name="connsiteX1634" fmla="*/ 4620152 w 9144000"/>
              <a:gd name="connsiteY1634" fmla="*/ 416987 h 526180"/>
              <a:gd name="connsiteX1635" fmla="*/ 4630495 w 9144000"/>
              <a:gd name="connsiteY1635" fmla="*/ 398525 h 526180"/>
              <a:gd name="connsiteX1636" fmla="*/ 4625176 w 9144000"/>
              <a:gd name="connsiteY1636" fmla="*/ 396597 h 526180"/>
              <a:gd name="connsiteX1637" fmla="*/ 4621797 w 9144000"/>
              <a:gd name="connsiteY1637" fmla="*/ 386831 h 526180"/>
              <a:gd name="connsiteX1638" fmla="*/ 4614471 w 9144000"/>
              <a:gd name="connsiteY1638" fmla="*/ 353909 h 526180"/>
              <a:gd name="connsiteX1639" fmla="*/ 4608575 w 9144000"/>
              <a:gd name="connsiteY1639" fmla="*/ 348613 h 526180"/>
              <a:gd name="connsiteX1640" fmla="*/ 4607400 w 9144000"/>
              <a:gd name="connsiteY1640" fmla="*/ 345216 h 526180"/>
              <a:gd name="connsiteX1641" fmla="*/ 4600390 w 9144000"/>
              <a:gd name="connsiteY1641" fmla="*/ 341263 h 526180"/>
              <a:gd name="connsiteX1642" fmla="*/ 4598064 w 9144000"/>
              <a:gd name="connsiteY1642" fmla="*/ 339173 h 526180"/>
              <a:gd name="connsiteX1643" fmla="*/ 4594992 w 9144000"/>
              <a:gd name="connsiteY1643" fmla="*/ 338217 h 526180"/>
              <a:gd name="connsiteX1644" fmla="*/ 4588562 w 9144000"/>
              <a:gd name="connsiteY1644" fmla="*/ 334590 h 526180"/>
              <a:gd name="connsiteX1645" fmla="*/ 4581141 w 9144000"/>
              <a:gd name="connsiteY1645" fmla="*/ 333908 h 526180"/>
              <a:gd name="connsiteX1646" fmla="*/ 4576973 w 9144000"/>
              <a:gd name="connsiteY1646" fmla="*/ 332611 h 526180"/>
              <a:gd name="connsiteX1647" fmla="*/ 4572000 w 9144000"/>
              <a:gd name="connsiteY1647" fmla="*/ 333068 h 526180"/>
              <a:gd name="connsiteX1648" fmla="*/ 4567029 w 9144000"/>
              <a:gd name="connsiteY1648" fmla="*/ 332611 h 526180"/>
              <a:gd name="connsiteX1649" fmla="*/ 4562860 w 9144000"/>
              <a:gd name="connsiteY1649" fmla="*/ 333908 h 526180"/>
              <a:gd name="connsiteX1650" fmla="*/ 4555438 w 9144000"/>
              <a:gd name="connsiteY1650" fmla="*/ 334590 h 526180"/>
              <a:gd name="connsiteX1651" fmla="*/ 4549008 w 9144000"/>
              <a:gd name="connsiteY1651" fmla="*/ 338217 h 526180"/>
              <a:gd name="connsiteX1652" fmla="*/ 4545937 w 9144000"/>
              <a:gd name="connsiteY1652" fmla="*/ 339173 h 526180"/>
              <a:gd name="connsiteX1653" fmla="*/ 4543610 w 9144000"/>
              <a:gd name="connsiteY1653" fmla="*/ 341262 h 526180"/>
              <a:gd name="connsiteX1654" fmla="*/ 4536601 w 9144000"/>
              <a:gd name="connsiteY1654" fmla="*/ 345216 h 526180"/>
              <a:gd name="connsiteX1655" fmla="*/ 4535426 w 9144000"/>
              <a:gd name="connsiteY1655" fmla="*/ 348613 h 526180"/>
              <a:gd name="connsiteX1656" fmla="*/ 4529530 w 9144000"/>
              <a:gd name="connsiteY1656" fmla="*/ 353909 h 526180"/>
              <a:gd name="connsiteX1657" fmla="*/ 4522203 w 9144000"/>
              <a:gd name="connsiteY1657" fmla="*/ 386830 h 526180"/>
              <a:gd name="connsiteX1658" fmla="*/ 4518825 w 9144000"/>
              <a:gd name="connsiteY1658" fmla="*/ 396597 h 526180"/>
              <a:gd name="connsiteX1659" fmla="*/ 4513505 w 9144000"/>
              <a:gd name="connsiteY1659" fmla="*/ 398525 h 526180"/>
              <a:gd name="connsiteX1660" fmla="*/ 4523848 w 9144000"/>
              <a:gd name="connsiteY1660" fmla="*/ 416987 h 526180"/>
              <a:gd name="connsiteX1661" fmla="*/ 4517657 w 9144000"/>
              <a:gd name="connsiteY1661" fmla="*/ 419192 h 526180"/>
              <a:gd name="connsiteX1662" fmla="*/ 4522495 w 9144000"/>
              <a:gd name="connsiteY1662" fmla="*/ 423269 h 526180"/>
              <a:gd name="connsiteX1663" fmla="*/ 4523480 w 9144000"/>
              <a:gd name="connsiteY1663" fmla="*/ 424585 h 526180"/>
              <a:gd name="connsiteX1664" fmla="*/ 4521260 w 9144000"/>
              <a:gd name="connsiteY1664" fmla="*/ 425254 h 526180"/>
              <a:gd name="connsiteX1665" fmla="*/ 4521152 w 9144000"/>
              <a:gd name="connsiteY1665" fmla="*/ 424939 h 526180"/>
              <a:gd name="connsiteX1666" fmla="*/ 4521095 w 9144000"/>
              <a:gd name="connsiteY1666" fmla="*/ 425305 h 526180"/>
              <a:gd name="connsiteX1667" fmla="*/ 4518621 w 9144000"/>
              <a:gd name="connsiteY1667" fmla="*/ 426051 h 526180"/>
              <a:gd name="connsiteX1668" fmla="*/ 4517806 w 9144000"/>
              <a:gd name="connsiteY1668" fmla="*/ 438378 h 526180"/>
              <a:gd name="connsiteX1669" fmla="*/ 4511481 w 9144000"/>
              <a:gd name="connsiteY1669" fmla="*/ 439321 h 526180"/>
              <a:gd name="connsiteX1670" fmla="*/ 4504969 w 9144000"/>
              <a:gd name="connsiteY1670" fmla="*/ 436524 h 526180"/>
              <a:gd name="connsiteX1671" fmla="*/ 4505698 w 9144000"/>
              <a:gd name="connsiteY1671" fmla="*/ 437800 h 526180"/>
              <a:gd name="connsiteX1672" fmla="*/ 4504052 w 9144000"/>
              <a:gd name="connsiteY1672" fmla="*/ 437284 h 526180"/>
              <a:gd name="connsiteX1673" fmla="*/ 4513024 w 9144000"/>
              <a:gd name="connsiteY1673" fmla="*/ 451946 h 526180"/>
              <a:gd name="connsiteX1674" fmla="*/ 4501708 w 9144000"/>
              <a:gd name="connsiteY1674" fmla="*/ 451946 h 526180"/>
              <a:gd name="connsiteX1675" fmla="*/ 4499826 w 9144000"/>
              <a:gd name="connsiteY1675" fmla="*/ 451946 h 526180"/>
              <a:gd name="connsiteX1676" fmla="*/ 4501836 w 9144000"/>
              <a:gd name="connsiteY1676" fmla="*/ 456279 h 526180"/>
              <a:gd name="connsiteX1677" fmla="*/ 4502334 w 9144000"/>
              <a:gd name="connsiteY1677" fmla="*/ 473063 h 526180"/>
              <a:gd name="connsiteX1678" fmla="*/ 4501643 w 9144000"/>
              <a:gd name="connsiteY1678" fmla="*/ 484402 h 526180"/>
              <a:gd name="connsiteX1679" fmla="*/ 4483449 w 9144000"/>
              <a:gd name="connsiteY1679" fmla="*/ 484402 h 526180"/>
              <a:gd name="connsiteX1680" fmla="*/ 4481985 w 9144000"/>
              <a:gd name="connsiteY1680" fmla="*/ 472261 h 526180"/>
              <a:gd name="connsiteX1681" fmla="*/ 4480675 w 9144000"/>
              <a:gd name="connsiteY1681" fmla="*/ 476521 h 526180"/>
              <a:gd name="connsiteX1682" fmla="*/ 4479455 w 9144000"/>
              <a:gd name="connsiteY1682" fmla="*/ 471483 h 526180"/>
              <a:gd name="connsiteX1683" fmla="*/ 4477008 w 9144000"/>
              <a:gd name="connsiteY1683" fmla="*/ 484273 h 526180"/>
              <a:gd name="connsiteX1684" fmla="*/ 4473152 w 9144000"/>
              <a:gd name="connsiteY1684" fmla="*/ 485960 h 526180"/>
              <a:gd name="connsiteX1685" fmla="*/ 4473700 w 9144000"/>
              <a:gd name="connsiteY1685" fmla="*/ 490816 h 526180"/>
              <a:gd name="connsiteX1686" fmla="*/ 4466452 w 9144000"/>
              <a:gd name="connsiteY1686" fmla="*/ 490816 h 526180"/>
              <a:gd name="connsiteX1687" fmla="*/ 4467249 w 9144000"/>
              <a:gd name="connsiteY1687" fmla="*/ 425161 h 526180"/>
              <a:gd name="connsiteX1688" fmla="*/ 4464060 w 9144000"/>
              <a:gd name="connsiteY1688" fmla="*/ 417562 h 526180"/>
              <a:gd name="connsiteX1689" fmla="*/ 4459723 w 9144000"/>
              <a:gd name="connsiteY1689" fmla="*/ 403771 h 526180"/>
              <a:gd name="connsiteX1690" fmla="*/ 4455998 w 9144000"/>
              <a:gd name="connsiteY1690" fmla="*/ 405198 h 526180"/>
              <a:gd name="connsiteX1691" fmla="*/ 4443504 w 9144000"/>
              <a:gd name="connsiteY1691" fmla="*/ 394354 h 526180"/>
              <a:gd name="connsiteX1692" fmla="*/ 4446266 w 9144000"/>
              <a:gd name="connsiteY1692" fmla="*/ 387885 h 526180"/>
              <a:gd name="connsiteX1693" fmla="*/ 4441447 w 9144000"/>
              <a:gd name="connsiteY1693" fmla="*/ 380341 h 526180"/>
              <a:gd name="connsiteX1694" fmla="*/ 4436812 w 9144000"/>
              <a:gd name="connsiteY1694" fmla="*/ 387885 h 526180"/>
              <a:gd name="connsiteX1695" fmla="*/ 4440001 w 9144000"/>
              <a:gd name="connsiteY1695" fmla="*/ 394114 h 526180"/>
              <a:gd name="connsiteX1696" fmla="*/ 4426247 w 9144000"/>
              <a:gd name="connsiteY1696" fmla="*/ 406199 h 526180"/>
              <a:gd name="connsiteX1697" fmla="*/ 4423485 w 9144000"/>
              <a:gd name="connsiteY1697" fmla="*/ 401806 h 526180"/>
              <a:gd name="connsiteX1698" fmla="*/ 4418221 w 9144000"/>
              <a:gd name="connsiteY1698" fmla="*/ 418080 h 526180"/>
              <a:gd name="connsiteX1699" fmla="*/ 4410176 w 9144000"/>
              <a:gd name="connsiteY1699" fmla="*/ 416134 h 526180"/>
              <a:gd name="connsiteX1700" fmla="*/ 4403281 w 9144000"/>
              <a:gd name="connsiteY1700" fmla="*/ 418322 h 526180"/>
              <a:gd name="connsiteX1701" fmla="*/ 4398017 w 9144000"/>
              <a:gd name="connsiteY1701" fmla="*/ 415986 h 526180"/>
              <a:gd name="connsiteX1702" fmla="*/ 4380241 w 9144000"/>
              <a:gd name="connsiteY1702" fmla="*/ 418191 h 526180"/>
              <a:gd name="connsiteX1703" fmla="*/ 4382169 w 9144000"/>
              <a:gd name="connsiteY1703" fmla="*/ 407089 h 526180"/>
              <a:gd name="connsiteX1704" fmla="*/ 4375662 w 9144000"/>
              <a:gd name="connsiteY1704" fmla="*/ 376504 h 526180"/>
              <a:gd name="connsiteX1705" fmla="*/ 4368915 w 9144000"/>
              <a:gd name="connsiteY1705" fmla="*/ 366847 h 526180"/>
              <a:gd name="connsiteX1706" fmla="*/ 4362187 w 9144000"/>
              <a:gd name="connsiteY1706" fmla="*/ 376930 h 526180"/>
              <a:gd name="connsiteX1707" fmla="*/ 4361278 w 9144000"/>
              <a:gd name="connsiteY1707" fmla="*/ 397135 h 526180"/>
              <a:gd name="connsiteX1708" fmla="*/ 4349063 w 9144000"/>
              <a:gd name="connsiteY1708" fmla="*/ 397469 h 526180"/>
              <a:gd name="connsiteX1709" fmla="*/ 4328951 w 9144000"/>
              <a:gd name="connsiteY1709" fmla="*/ 397394 h 526180"/>
              <a:gd name="connsiteX1710" fmla="*/ 4321537 w 9144000"/>
              <a:gd name="connsiteY1710" fmla="*/ 389943 h 526180"/>
              <a:gd name="connsiteX1711" fmla="*/ 4318868 w 9144000"/>
              <a:gd name="connsiteY1711" fmla="*/ 377282 h 526180"/>
              <a:gd name="connsiteX1712" fmla="*/ 4312566 w 9144000"/>
              <a:gd name="connsiteY1712" fmla="*/ 385364 h 526180"/>
              <a:gd name="connsiteX1713" fmla="*/ 4312603 w 9144000"/>
              <a:gd name="connsiteY1713" fmla="*/ 368404 h 526180"/>
              <a:gd name="connsiteX1714" fmla="*/ 4309507 w 9144000"/>
              <a:gd name="connsiteY1714" fmla="*/ 352815 h 526180"/>
              <a:gd name="connsiteX1715" fmla="*/ 4303409 w 9144000"/>
              <a:gd name="connsiteY1715" fmla="*/ 349887 h 526180"/>
              <a:gd name="connsiteX1716" fmla="*/ 4300165 w 9144000"/>
              <a:gd name="connsiteY1716" fmla="*/ 338487 h 526180"/>
              <a:gd name="connsiteX1717" fmla="*/ 4296958 w 9144000"/>
              <a:gd name="connsiteY1717" fmla="*/ 350035 h 526180"/>
              <a:gd name="connsiteX1718" fmla="*/ 4290619 w 9144000"/>
              <a:gd name="connsiteY1718" fmla="*/ 352704 h 526180"/>
              <a:gd name="connsiteX1719" fmla="*/ 4288988 w 9144000"/>
              <a:gd name="connsiteY1719" fmla="*/ 360508 h 526180"/>
              <a:gd name="connsiteX1720" fmla="*/ 4280536 w 9144000"/>
              <a:gd name="connsiteY1720" fmla="*/ 361157 h 526180"/>
              <a:gd name="connsiteX1721" fmla="*/ 4281889 w 9144000"/>
              <a:gd name="connsiteY1721" fmla="*/ 354502 h 526180"/>
              <a:gd name="connsiteX1722" fmla="*/ 4277700 w 9144000"/>
              <a:gd name="connsiteY1722" fmla="*/ 352982 h 526180"/>
              <a:gd name="connsiteX1723" fmla="*/ 4276568 w 9144000"/>
              <a:gd name="connsiteY1723" fmla="*/ 332333 h 526180"/>
              <a:gd name="connsiteX1724" fmla="*/ 4264595 w 9144000"/>
              <a:gd name="connsiteY1724" fmla="*/ 327532 h 526180"/>
              <a:gd name="connsiteX1725" fmla="*/ 4261165 w 9144000"/>
              <a:gd name="connsiteY1725" fmla="*/ 318876 h 526180"/>
              <a:gd name="connsiteX1726" fmla="*/ 4257644 w 9144000"/>
              <a:gd name="connsiteY1726" fmla="*/ 327384 h 526180"/>
              <a:gd name="connsiteX1727" fmla="*/ 4245650 w 9144000"/>
              <a:gd name="connsiteY1727" fmla="*/ 332240 h 526180"/>
              <a:gd name="connsiteX1728" fmla="*/ 4244391 w 9144000"/>
              <a:gd name="connsiteY1728" fmla="*/ 352870 h 526180"/>
              <a:gd name="connsiteX1729" fmla="*/ 4240331 w 9144000"/>
              <a:gd name="connsiteY1729" fmla="*/ 354651 h 526180"/>
              <a:gd name="connsiteX1730" fmla="*/ 4241591 w 9144000"/>
              <a:gd name="connsiteY1730" fmla="*/ 360712 h 526180"/>
              <a:gd name="connsiteX1731" fmla="*/ 4237551 w 9144000"/>
              <a:gd name="connsiteY1731" fmla="*/ 360637 h 526180"/>
              <a:gd name="connsiteX1732" fmla="*/ 4235326 w 9144000"/>
              <a:gd name="connsiteY1732" fmla="*/ 346049 h 526180"/>
              <a:gd name="connsiteX1733" fmla="*/ 4228042 w 9144000"/>
              <a:gd name="connsiteY1733" fmla="*/ 344993 h 526180"/>
              <a:gd name="connsiteX1734" fmla="*/ 4222944 w 9144000"/>
              <a:gd name="connsiteY1734" fmla="*/ 326494 h 526180"/>
              <a:gd name="connsiteX1735" fmla="*/ 4220757 w 9144000"/>
              <a:gd name="connsiteY1735" fmla="*/ 326494 h 526180"/>
              <a:gd name="connsiteX1736" fmla="*/ 4216790 w 9144000"/>
              <a:gd name="connsiteY1736" fmla="*/ 339414 h 526180"/>
              <a:gd name="connsiteX1737" fmla="*/ 4211563 w 9144000"/>
              <a:gd name="connsiteY1737" fmla="*/ 300747 h 526180"/>
              <a:gd name="connsiteX1738" fmla="*/ 4186169 w 9144000"/>
              <a:gd name="connsiteY1738" fmla="*/ 290108 h 526180"/>
              <a:gd name="connsiteX1739" fmla="*/ 4181405 w 9144000"/>
              <a:gd name="connsiteY1739" fmla="*/ 270126 h 526180"/>
              <a:gd name="connsiteX1740" fmla="*/ 4179273 w 9144000"/>
              <a:gd name="connsiteY1740" fmla="*/ 272776 h 526180"/>
              <a:gd name="connsiteX1741" fmla="*/ 4176011 w 9144000"/>
              <a:gd name="connsiteY1741" fmla="*/ 283991 h 526180"/>
              <a:gd name="connsiteX1742" fmla="*/ 4175862 w 9144000"/>
              <a:gd name="connsiteY1742" fmla="*/ 290071 h 526180"/>
              <a:gd name="connsiteX1743" fmla="*/ 4150154 w 9144000"/>
              <a:gd name="connsiteY1743" fmla="*/ 299320 h 526180"/>
              <a:gd name="connsiteX1744" fmla="*/ 4144574 w 9144000"/>
              <a:gd name="connsiteY1744" fmla="*/ 339228 h 526180"/>
              <a:gd name="connsiteX1745" fmla="*/ 4140477 w 9144000"/>
              <a:gd name="connsiteY1745" fmla="*/ 325734 h 526180"/>
              <a:gd name="connsiteX1746" fmla="*/ 4133490 w 9144000"/>
              <a:gd name="connsiteY1746" fmla="*/ 344974 h 526180"/>
              <a:gd name="connsiteX1747" fmla="*/ 4126353 w 9144000"/>
              <a:gd name="connsiteY1747" fmla="*/ 346124 h 526180"/>
              <a:gd name="connsiteX1748" fmla="*/ 4119606 w 9144000"/>
              <a:gd name="connsiteY1748" fmla="*/ 360415 h 526180"/>
              <a:gd name="connsiteX1749" fmla="*/ 4121682 w 9144000"/>
              <a:gd name="connsiteY1749" fmla="*/ 354502 h 526180"/>
              <a:gd name="connsiteX1750" fmla="*/ 4117122 w 9144000"/>
              <a:gd name="connsiteY1750" fmla="*/ 353112 h 526180"/>
              <a:gd name="connsiteX1751" fmla="*/ 4115899 w 9144000"/>
              <a:gd name="connsiteY1751" fmla="*/ 332203 h 526180"/>
              <a:gd name="connsiteX1752" fmla="*/ 4103998 w 9144000"/>
              <a:gd name="connsiteY1752" fmla="*/ 327569 h 526180"/>
              <a:gd name="connsiteX1753" fmla="*/ 4100106 w 9144000"/>
              <a:gd name="connsiteY1753" fmla="*/ 318709 h 526180"/>
              <a:gd name="connsiteX1754" fmla="*/ 4097529 w 9144000"/>
              <a:gd name="connsiteY1754" fmla="*/ 327328 h 526180"/>
              <a:gd name="connsiteX1755" fmla="*/ 4085740 w 9144000"/>
              <a:gd name="connsiteY1755" fmla="*/ 332055 h 526180"/>
              <a:gd name="connsiteX1756" fmla="*/ 4084647 w 9144000"/>
              <a:gd name="connsiteY1756" fmla="*/ 353130 h 526180"/>
              <a:gd name="connsiteX1757" fmla="*/ 4079123 w 9144000"/>
              <a:gd name="connsiteY1757" fmla="*/ 354632 h 526180"/>
              <a:gd name="connsiteX1758" fmla="*/ 4081793 w 9144000"/>
              <a:gd name="connsiteY1758" fmla="*/ 360526 h 526180"/>
              <a:gd name="connsiteX1759" fmla="*/ 4073006 w 9144000"/>
              <a:gd name="connsiteY1759" fmla="*/ 361230 h 526180"/>
              <a:gd name="connsiteX1760" fmla="*/ 4070708 w 9144000"/>
              <a:gd name="connsiteY1760" fmla="*/ 352723 h 526180"/>
              <a:gd name="connsiteX1761" fmla="*/ 4064517 w 9144000"/>
              <a:gd name="connsiteY1761" fmla="*/ 350127 h 526180"/>
              <a:gd name="connsiteX1762" fmla="*/ 4061106 w 9144000"/>
              <a:gd name="connsiteY1762" fmla="*/ 338636 h 526180"/>
              <a:gd name="connsiteX1763" fmla="*/ 4058140 w 9144000"/>
              <a:gd name="connsiteY1763" fmla="*/ 349850 h 526180"/>
              <a:gd name="connsiteX1764" fmla="*/ 4051726 w 9144000"/>
              <a:gd name="connsiteY1764" fmla="*/ 353038 h 526180"/>
              <a:gd name="connsiteX1765" fmla="*/ 4048020 w 9144000"/>
              <a:gd name="connsiteY1765" fmla="*/ 369071 h 526180"/>
              <a:gd name="connsiteX1766" fmla="*/ 4049151 w 9144000"/>
              <a:gd name="connsiteY1766" fmla="*/ 385086 h 526180"/>
              <a:gd name="connsiteX1767" fmla="*/ 4042829 w 9144000"/>
              <a:gd name="connsiteY1767" fmla="*/ 378042 h 526180"/>
              <a:gd name="connsiteX1768" fmla="*/ 4037102 w 9144000"/>
              <a:gd name="connsiteY1768" fmla="*/ 397672 h 526180"/>
              <a:gd name="connsiteX1769" fmla="*/ 4000326 w 9144000"/>
              <a:gd name="connsiteY1769" fmla="*/ 397672 h 526180"/>
              <a:gd name="connsiteX1770" fmla="*/ 3999233 w 9144000"/>
              <a:gd name="connsiteY1770" fmla="*/ 377857 h 526180"/>
              <a:gd name="connsiteX1771" fmla="*/ 3992375 w 9144000"/>
              <a:gd name="connsiteY1771" fmla="*/ 365846 h 526180"/>
              <a:gd name="connsiteX1772" fmla="*/ 3987407 w 9144000"/>
              <a:gd name="connsiteY1772" fmla="*/ 375207 h 526180"/>
              <a:gd name="connsiteX1773" fmla="*/ 3985850 w 9144000"/>
              <a:gd name="connsiteY1773" fmla="*/ 374707 h 526180"/>
              <a:gd name="connsiteX1774" fmla="*/ 3984886 w 9144000"/>
              <a:gd name="connsiteY1774" fmla="*/ 391852 h 526180"/>
              <a:gd name="connsiteX1775" fmla="*/ 3979696 w 9144000"/>
              <a:gd name="connsiteY1775" fmla="*/ 408145 h 526180"/>
              <a:gd name="connsiteX1776" fmla="*/ 3982587 w 9144000"/>
              <a:gd name="connsiteY1776" fmla="*/ 418025 h 526180"/>
              <a:gd name="connsiteX1777" fmla="*/ 3962625 w 9144000"/>
              <a:gd name="connsiteY1777" fmla="*/ 416209 h 526180"/>
              <a:gd name="connsiteX1778" fmla="*/ 3955599 w 9144000"/>
              <a:gd name="connsiteY1778" fmla="*/ 417247 h 526180"/>
              <a:gd name="connsiteX1779" fmla="*/ 3955599 w 9144000"/>
              <a:gd name="connsiteY1779" fmla="*/ 389220 h 526180"/>
              <a:gd name="connsiteX1780" fmla="*/ 3968741 w 9144000"/>
              <a:gd name="connsiteY1780" fmla="*/ 380378 h 526180"/>
              <a:gd name="connsiteX1781" fmla="*/ 3957175 w 9144000"/>
              <a:gd name="connsiteY1781" fmla="*/ 378970 h 526180"/>
              <a:gd name="connsiteX1782" fmla="*/ 3955192 w 9144000"/>
              <a:gd name="connsiteY1782" fmla="*/ 358227 h 526180"/>
              <a:gd name="connsiteX1783" fmla="*/ 3947925 w 9144000"/>
              <a:gd name="connsiteY1783" fmla="*/ 330943 h 526180"/>
              <a:gd name="connsiteX1784" fmla="*/ 3942031 w 9144000"/>
              <a:gd name="connsiteY1784" fmla="*/ 357005 h 526180"/>
              <a:gd name="connsiteX1785" fmla="*/ 3937953 w 9144000"/>
              <a:gd name="connsiteY1785" fmla="*/ 337152 h 526180"/>
              <a:gd name="connsiteX1786" fmla="*/ 3934579 w 9144000"/>
              <a:gd name="connsiteY1786" fmla="*/ 344344 h 526180"/>
              <a:gd name="connsiteX1787" fmla="*/ 3933819 w 9144000"/>
              <a:gd name="connsiteY1787" fmla="*/ 353260 h 526180"/>
              <a:gd name="connsiteX1788" fmla="*/ 3927925 w 9144000"/>
              <a:gd name="connsiteY1788" fmla="*/ 350702 h 526180"/>
              <a:gd name="connsiteX1789" fmla="*/ 3931799 w 9144000"/>
              <a:gd name="connsiteY1789" fmla="*/ 332871 h 526180"/>
              <a:gd name="connsiteX1790" fmla="*/ 3916544 w 9144000"/>
              <a:gd name="connsiteY1790" fmla="*/ 302193 h 526180"/>
              <a:gd name="connsiteX1791" fmla="*/ 3906627 w 9144000"/>
              <a:gd name="connsiteY1791" fmla="*/ 295817 h 526180"/>
              <a:gd name="connsiteX1792" fmla="*/ 3905737 w 9144000"/>
              <a:gd name="connsiteY1792" fmla="*/ 280895 h 526180"/>
              <a:gd name="connsiteX1793" fmla="*/ 3904143 w 9144000"/>
              <a:gd name="connsiteY1793" fmla="*/ 280747 h 526180"/>
              <a:gd name="connsiteX1794" fmla="*/ 3902326 w 9144000"/>
              <a:gd name="connsiteY1794" fmla="*/ 295613 h 526180"/>
              <a:gd name="connsiteX1795" fmla="*/ 3893540 w 9144000"/>
              <a:gd name="connsiteY1795" fmla="*/ 301730 h 526180"/>
              <a:gd name="connsiteX1796" fmla="*/ 3878378 w 9144000"/>
              <a:gd name="connsiteY1796" fmla="*/ 336374 h 526180"/>
              <a:gd name="connsiteX1797" fmla="*/ 3882030 w 9144000"/>
              <a:gd name="connsiteY1797" fmla="*/ 350239 h 526180"/>
              <a:gd name="connsiteX1798" fmla="*/ 3875505 w 9144000"/>
              <a:gd name="connsiteY1798" fmla="*/ 353668 h 526180"/>
              <a:gd name="connsiteX1799" fmla="*/ 3873799 w 9144000"/>
              <a:gd name="connsiteY1799" fmla="*/ 337134 h 526180"/>
              <a:gd name="connsiteX1800" fmla="*/ 3871111 w 9144000"/>
              <a:gd name="connsiteY1800" fmla="*/ 347421 h 526180"/>
              <a:gd name="connsiteX1801" fmla="*/ 3867182 w 9144000"/>
              <a:gd name="connsiteY1801" fmla="*/ 357042 h 526180"/>
              <a:gd name="connsiteX1802" fmla="*/ 3863530 w 9144000"/>
              <a:gd name="connsiteY1802" fmla="*/ 340284 h 526180"/>
              <a:gd name="connsiteX1803" fmla="*/ 3859712 w 9144000"/>
              <a:gd name="connsiteY1803" fmla="*/ 330795 h 526180"/>
              <a:gd name="connsiteX1804" fmla="*/ 3859452 w 9144000"/>
              <a:gd name="connsiteY1804" fmla="*/ 345363 h 526180"/>
              <a:gd name="connsiteX1805" fmla="*/ 3854448 w 9144000"/>
              <a:gd name="connsiteY1805" fmla="*/ 358117 h 526180"/>
              <a:gd name="connsiteX1806" fmla="*/ 3853225 w 9144000"/>
              <a:gd name="connsiteY1806" fmla="*/ 379118 h 526180"/>
              <a:gd name="connsiteX1807" fmla="*/ 3842400 w 9144000"/>
              <a:gd name="connsiteY1807" fmla="*/ 379804 h 526180"/>
              <a:gd name="connsiteX1808" fmla="*/ 3841751 w 9144000"/>
              <a:gd name="connsiteY1808" fmla="*/ 381213 h 526180"/>
              <a:gd name="connsiteX1809" fmla="*/ 3853818 w 9144000"/>
              <a:gd name="connsiteY1809" fmla="*/ 389201 h 526180"/>
              <a:gd name="connsiteX1810" fmla="*/ 3853818 w 9144000"/>
              <a:gd name="connsiteY1810" fmla="*/ 425291 h 526180"/>
              <a:gd name="connsiteX1811" fmla="*/ 3791833 w 9144000"/>
              <a:gd name="connsiteY1811" fmla="*/ 425366 h 526180"/>
              <a:gd name="connsiteX1812" fmla="*/ 3791462 w 9144000"/>
              <a:gd name="connsiteY1812" fmla="*/ 406940 h 526180"/>
              <a:gd name="connsiteX1813" fmla="*/ 3791462 w 9144000"/>
              <a:gd name="connsiteY1813" fmla="*/ 389257 h 526180"/>
              <a:gd name="connsiteX1814" fmla="*/ 3803622 w 9144000"/>
              <a:gd name="connsiteY1814" fmla="*/ 381360 h 526180"/>
              <a:gd name="connsiteX1815" fmla="*/ 3803047 w 9144000"/>
              <a:gd name="connsiteY1815" fmla="*/ 379915 h 526180"/>
              <a:gd name="connsiteX1816" fmla="*/ 3792983 w 9144000"/>
              <a:gd name="connsiteY1816" fmla="*/ 379229 h 526180"/>
              <a:gd name="connsiteX1817" fmla="*/ 3791128 w 9144000"/>
              <a:gd name="connsiteY1817" fmla="*/ 358043 h 526180"/>
              <a:gd name="connsiteX1818" fmla="*/ 3785531 w 9144000"/>
              <a:gd name="connsiteY1818" fmla="*/ 332388 h 526180"/>
              <a:gd name="connsiteX1819" fmla="*/ 3782065 w 9144000"/>
              <a:gd name="connsiteY1819" fmla="*/ 344956 h 526180"/>
              <a:gd name="connsiteX1820" fmla="*/ 3779544 w 9144000"/>
              <a:gd name="connsiteY1820" fmla="*/ 357116 h 526180"/>
              <a:gd name="connsiteX1821" fmla="*/ 3771277 w 9144000"/>
              <a:gd name="connsiteY1821" fmla="*/ 336763 h 526180"/>
              <a:gd name="connsiteX1822" fmla="*/ 3770425 w 9144000"/>
              <a:gd name="connsiteY1822" fmla="*/ 352964 h 526180"/>
              <a:gd name="connsiteX1823" fmla="*/ 3763751 w 9144000"/>
              <a:gd name="connsiteY1823" fmla="*/ 350925 h 526180"/>
              <a:gd name="connsiteX1824" fmla="*/ 3768386 w 9144000"/>
              <a:gd name="connsiteY1824" fmla="*/ 329219 h 526180"/>
              <a:gd name="connsiteX1825" fmla="*/ 3753408 w 9144000"/>
              <a:gd name="connsiteY1825" fmla="*/ 302731 h 526180"/>
              <a:gd name="connsiteX1826" fmla="*/ 3742490 w 9144000"/>
              <a:gd name="connsiteY1826" fmla="*/ 295762 h 526180"/>
              <a:gd name="connsiteX1827" fmla="*/ 3740823 w 9144000"/>
              <a:gd name="connsiteY1827" fmla="*/ 276947 h 526180"/>
              <a:gd name="connsiteX1828" fmla="*/ 3740007 w 9144000"/>
              <a:gd name="connsiteY1828" fmla="*/ 276984 h 526180"/>
              <a:gd name="connsiteX1829" fmla="*/ 3739042 w 9144000"/>
              <a:gd name="connsiteY1829" fmla="*/ 293944 h 526180"/>
              <a:gd name="connsiteX1830" fmla="*/ 3729812 w 9144000"/>
              <a:gd name="connsiteY1830" fmla="*/ 301934 h 526180"/>
              <a:gd name="connsiteX1831" fmla="*/ 3713649 w 9144000"/>
              <a:gd name="connsiteY1831" fmla="*/ 331907 h 526180"/>
              <a:gd name="connsiteX1832" fmla="*/ 3718116 w 9144000"/>
              <a:gd name="connsiteY1832" fmla="*/ 349905 h 526180"/>
              <a:gd name="connsiteX1833" fmla="*/ 3711090 w 9144000"/>
              <a:gd name="connsiteY1833" fmla="*/ 353871 h 526180"/>
              <a:gd name="connsiteX1834" fmla="*/ 3710052 w 9144000"/>
              <a:gd name="connsiteY1834" fmla="*/ 337282 h 526180"/>
              <a:gd name="connsiteX1835" fmla="*/ 3703360 w 9144000"/>
              <a:gd name="connsiteY1835" fmla="*/ 356708 h 526180"/>
              <a:gd name="connsiteX1836" fmla="*/ 3696707 w 9144000"/>
              <a:gd name="connsiteY1836" fmla="*/ 332407 h 526180"/>
              <a:gd name="connsiteX1837" fmla="*/ 3695390 w 9144000"/>
              <a:gd name="connsiteY1837" fmla="*/ 340341 h 526180"/>
              <a:gd name="connsiteX1838" fmla="*/ 3690164 w 9144000"/>
              <a:gd name="connsiteY1838" fmla="*/ 358191 h 526180"/>
              <a:gd name="connsiteX1839" fmla="*/ 3688532 w 9144000"/>
              <a:gd name="connsiteY1839" fmla="*/ 379081 h 526180"/>
              <a:gd name="connsiteX1840" fmla="*/ 3678245 w 9144000"/>
              <a:gd name="connsiteY1840" fmla="*/ 379915 h 526180"/>
              <a:gd name="connsiteX1841" fmla="*/ 3689200 w 9144000"/>
              <a:gd name="connsiteY1841" fmla="*/ 389294 h 526180"/>
              <a:gd name="connsiteX1842" fmla="*/ 3689200 w 9144000"/>
              <a:gd name="connsiteY1842" fmla="*/ 437821 h 526180"/>
              <a:gd name="connsiteX1843" fmla="*/ 3670385 w 9144000"/>
              <a:gd name="connsiteY1843" fmla="*/ 437821 h 526180"/>
              <a:gd name="connsiteX1844" fmla="*/ 3667494 w 9144000"/>
              <a:gd name="connsiteY1844" fmla="*/ 389127 h 526180"/>
              <a:gd name="connsiteX1845" fmla="*/ 3667475 w 9144000"/>
              <a:gd name="connsiteY1845" fmla="*/ 301081 h 526180"/>
              <a:gd name="connsiteX1846" fmla="*/ 3669347 w 9144000"/>
              <a:gd name="connsiteY1846" fmla="*/ 287235 h 526180"/>
              <a:gd name="connsiteX1847" fmla="*/ 3667531 w 9144000"/>
              <a:gd name="connsiteY1847" fmla="*/ 282490 h 526180"/>
              <a:gd name="connsiteX1848" fmla="*/ 3666622 w 9144000"/>
              <a:gd name="connsiteY1848" fmla="*/ 259523 h 526180"/>
              <a:gd name="connsiteX1849" fmla="*/ 3666400 w 9144000"/>
              <a:gd name="connsiteY1849" fmla="*/ 230625 h 526180"/>
              <a:gd name="connsiteX1850" fmla="*/ 3666585 w 9144000"/>
              <a:gd name="connsiteY1850" fmla="*/ 201914 h 526180"/>
              <a:gd name="connsiteX1851" fmla="*/ 3668606 w 9144000"/>
              <a:gd name="connsiteY1851" fmla="*/ 171960 h 526180"/>
              <a:gd name="connsiteX1852" fmla="*/ 3673833 w 9144000"/>
              <a:gd name="connsiteY1852" fmla="*/ 156741 h 526180"/>
              <a:gd name="connsiteX1853" fmla="*/ 3672424 w 9144000"/>
              <a:gd name="connsiteY1853" fmla="*/ 142061 h 526180"/>
              <a:gd name="connsiteX1854" fmla="*/ 3651608 w 9144000"/>
              <a:gd name="connsiteY1854" fmla="*/ 142061 h 526180"/>
              <a:gd name="connsiteX1855" fmla="*/ 3651608 w 9144000"/>
              <a:gd name="connsiteY1855" fmla="*/ 90530 h 526180"/>
              <a:gd name="connsiteX1856" fmla="*/ 3657299 w 9144000"/>
              <a:gd name="connsiteY1856" fmla="*/ 87676 h 526180"/>
              <a:gd name="connsiteX1857" fmla="*/ 3651349 w 9144000"/>
              <a:gd name="connsiteY1857" fmla="*/ 77240 h 526180"/>
              <a:gd name="connsiteX1858" fmla="*/ 3649847 w 9144000"/>
              <a:gd name="connsiteY1858" fmla="*/ 57073 h 526180"/>
              <a:gd name="connsiteX1859" fmla="*/ 3635074 w 9144000"/>
              <a:gd name="connsiteY1859" fmla="*/ 31772 h 526180"/>
              <a:gd name="connsiteX1860" fmla="*/ 3624268 w 9144000"/>
              <a:gd name="connsiteY1860" fmla="*/ 21817 h 526180"/>
              <a:gd name="connsiteX1861" fmla="*/ 3626863 w 9144000"/>
              <a:gd name="connsiteY1861" fmla="*/ 16367 h 526180"/>
              <a:gd name="connsiteX1862" fmla="*/ 3622970 w 9144000"/>
              <a:gd name="connsiteY1862" fmla="*/ 0 h 526180"/>
              <a:gd name="connsiteX1863" fmla="*/ 3621525 w 9144000"/>
              <a:gd name="connsiteY1863" fmla="*/ 186 h 526180"/>
              <a:gd name="connsiteX1864" fmla="*/ 3618170 w 9144000"/>
              <a:gd name="connsiteY1864" fmla="*/ 16868 h 526180"/>
              <a:gd name="connsiteX1865" fmla="*/ 3620542 w 9144000"/>
              <a:gd name="connsiteY1865" fmla="*/ 20891 h 526180"/>
              <a:gd name="connsiteX1866" fmla="*/ 3619115 w 9144000"/>
              <a:gd name="connsiteY1866" fmla="*/ 23096 h 526180"/>
              <a:gd name="connsiteX1867" fmla="*/ 3608902 w 9144000"/>
              <a:gd name="connsiteY1867" fmla="*/ 32382 h 526180"/>
              <a:gd name="connsiteX1868" fmla="*/ 3597798 w 9144000"/>
              <a:gd name="connsiteY1868" fmla="*/ 48713 h 526180"/>
              <a:gd name="connsiteX1869" fmla="*/ 3593016 w 9144000"/>
              <a:gd name="connsiteY1869" fmla="*/ 76943 h 526180"/>
              <a:gd name="connsiteX1870" fmla="*/ 3587882 w 9144000"/>
              <a:gd name="connsiteY1870" fmla="*/ 87435 h 526180"/>
              <a:gd name="connsiteX1871" fmla="*/ 3593071 w 9144000"/>
              <a:gd name="connsiteY1871" fmla="*/ 90771 h 526180"/>
              <a:gd name="connsiteX1872" fmla="*/ 3593071 w 9144000"/>
              <a:gd name="connsiteY1872" fmla="*/ 141541 h 526180"/>
              <a:gd name="connsiteX1873" fmla="*/ 3572404 w 9144000"/>
              <a:gd name="connsiteY1873" fmla="*/ 141541 h 526180"/>
              <a:gd name="connsiteX1874" fmla="*/ 3571441 w 9144000"/>
              <a:gd name="connsiteY1874" fmla="*/ 159058 h 526180"/>
              <a:gd name="connsiteX1875" fmla="*/ 3576723 w 9144000"/>
              <a:gd name="connsiteY1875" fmla="*/ 178781 h 526180"/>
              <a:gd name="connsiteX1876" fmla="*/ 3578446 w 9144000"/>
              <a:gd name="connsiteY1876" fmla="*/ 235927 h 526180"/>
              <a:gd name="connsiteX1877" fmla="*/ 3578039 w 9144000"/>
              <a:gd name="connsiteY1877" fmla="*/ 258430 h 526180"/>
              <a:gd name="connsiteX1878" fmla="*/ 3576945 w 9144000"/>
              <a:gd name="connsiteY1878" fmla="*/ 281303 h 526180"/>
              <a:gd name="connsiteX1879" fmla="*/ 3575703 w 9144000"/>
              <a:gd name="connsiteY1879" fmla="*/ 286568 h 526180"/>
              <a:gd name="connsiteX1880" fmla="*/ 3576964 w 9144000"/>
              <a:gd name="connsiteY1880" fmla="*/ 302434 h 526180"/>
              <a:gd name="connsiteX1881" fmla="*/ 3577335 w 9144000"/>
              <a:gd name="connsiteY1881" fmla="*/ 426607 h 526180"/>
              <a:gd name="connsiteX1882" fmla="*/ 3576149 w 9144000"/>
              <a:gd name="connsiteY1882" fmla="*/ 438229 h 526180"/>
              <a:gd name="connsiteX1883" fmla="*/ 3562413 w 9144000"/>
              <a:gd name="connsiteY1883" fmla="*/ 416579 h 526180"/>
              <a:gd name="connsiteX1884" fmla="*/ 3556741 w 9144000"/>
              <a:gd name="connsiteY1884" fmla="*/ 404309 h 526180"/>
              <a:gd name="connsiteX1885" fmla="*/ 3546213 w 9144000"/>
              <a:gd name="connsiteY1885" fmla="*/ 420676 h 526180"/>
              <a:gd name="connsiteX1886" fmla="*/ 3538353 w 9144000"/>
              <a:gd name="connsiteY1886" fmla="*/ 438507 h 526180"/>
              <a:gd name="connsiteX1887" fmla="*/ 3534072 w 9144000"/>
              <a:gd name="connsiteY1887" fmla="*/ 411945 h 526180"/>
              <a:gd name="connsiteX1888" fmla="*/ 3539687 w 9144000"/>
              <a:gd name="connsiteY1888" fmla="*/ 408016 h 526180"/>
              <a:gd name="connsiteX1889" fmla="*/ 3532792 w 9144000"/>
              <a:gd name="connsiteY1889" fmla="*/ 403938 h 526180"/>
              <a:gd name="connsiteX1890" fmla="*/ 3532719 w 9144000"/>
              <a:gd name="connsiteY1890" fmla="*/ 390647 h 526180"/>
              <a:gd name="connsiteX1891" fmla="*/ 3532217 w 9144000"/>
              <a:gd name="connsiteY1891" fmla="*/ 376226 h 526180"/>
              <a:gd name="connsiteX1892" fmla="*/ 3532755 w 9144000"/>
              <a:gd name="connsiteY1892" fmla="*/ 353298 h 526180"/>
              <a:gd name="connsiteX1893" fmla="*/ 3529178 w 9144000"/>
              <a:gd name="connsiteY1893" fmla="*/ 342231 h 526180"/>
              <a:gd name="connsiteX1894" fmla="*/ 3527250 w 9144000"/>
              <a:gd name="connsiteY1894" fmla="*/ 347384 h 526180"/>
              <a:gd name="connsiteX1895" fmla="*/ 3526620 w 9144000"/>
              <a:gd name="connsiteY1895" fmla="*/ 346791 h 526180"/>
              <a:gd name="connsiteX1896" fmla="*/ 3507120 w 9144000"/>
              <a:gd name="connsiteY1896" fmla="*/ 318672 h 526180"/>
              <a:gd name="connsiteX1897" fmla="*/ 3494924 w 9144000"/>
              <a:gd name="connsiteY1897" fmla="*/ 297707 h 526180"/>
              <a:gd name="connsiteX1898" fmla="*/ 3494887 w 9144000"/>
              <a:gd name="connsiteY1898" fmla="*/ 286957 h 526180"/>
              <a:gd name="connsiteX1899" fmla="*/ 3493014 w 9144000"/>
              <a:gd name="connsiteY1899" fmla="*/ 286679 h 526180"/>
              <a:gd name="connsiteX1900" fmla="*/ 3491309 w 9144000"/>
              <a:gd name="connsiteY1900" fmla="*/ 296077 h 526180"/>
              <a:gd name="connsiteX1901" fmla="*/ 3490975 w 9144000"/>
              <a:gd name="connsiteY1901" fmla="*/ 305752 h 526180"/>
              <a:gd name="connsiteX1902" fmla="*/ 3482485 w 9144000"/>
              <a:gd name="connsiteY1902" fmla="*/ 317151 h 526180"/>
              <a:gd name="connsiteX1903" fmla="*/ 3468973 w 9144000"/>
              <a:gd name="connsiteY1903" fmla="*/ 326568 h 526180"/>
              <a:gd name="connsiteX1904" fmla="*/ 3458834 w 9144000"/>
              <a:gd name="connsiteY1904" fmla="*/ 342935 h 526180"/>
              <a:gd name="connsiteX1905" fmla="*/ 3456443 w 9144000"/>
              <a:gd name="connsiteY1905" fmla="*/ 341990 h 526180"/>
              <a:gd name="connsiteX1906" fmla="*/ 3453199 w 9144000"/>
              <a:gd name="connsiteY1906" fmla="*/ 352723 h 526180"/>
              <a:gd name="connsiteX1907" fmla="*/ 3455145 w 9144000"/>
              <a:gd name="connsiteY1907" fmla="*/ 366346 h 526180"/>
              <a:gd name="connsiteX1908" fmla="*/ 3452624 w 9144000"/>
              <a:gd name="connsiteY1908" fmla="*/ 398877 h 526180"/>
              <a:gd name="connsiteX1909" fmla="*/ 3453885 w 9144000"/>
              <a:gd name="connsiteY1909" fmla="*/ 403938 h 526180"/>
              <a:gd name="connsiteX1910" fmla="*/ 3446711 w 9144000"/>
              <a:gd name="connsiteY1910" fmla="*/ 407719 h 526180"/>
              <a:gd name="connsiteX1911" fmla="*/ 3453329 w 9144000"/>
              <a:gd name="connsiteY1911" fmla="*/ 412390 h 526180"/>
              <a:gd name="connsiteX1912" fmla="*/ 3450623 w 9144000"/>
              <a:gd name="connsiteY1912" fmla="*/ 440491 h 526180"/>
              <a:gd name="connsiteX1913" fmla="*/ 3448324 w 9144000"/>
              <a:gd name="connsiteY1913" fmla="*/ 435041 h 526180"/>
              <a:gd name="connsiteX1914" fmla="*/ 3437554 w 9144000"/>
              <a:gd name="connsiteY1914" fmla="*/ 418396 h 526180"/>
              <a:gd name="connsiteX1915" fmla="*/ 3430233 w 9144000"/>
              <a:gd name="connsiteY1915" fmla="*/ 404919 h 526180"/>
              <a:gd name="connsiteX1916" fmla="*/ 3420964 w 9144000"/>
              <a:gd name="connsiteY1916" fmla="*/ 418934 h 526180"/>
              <a:gd name="connsiteX1917" fmla="*/ 3413383 w 9144000"/>
              <a:gd name="connsiteY1917" fmla="*/ 410147 h 526180"/>
              <a:gd name="connsiteX1918" fmla="*/ 3413809 w 9144000"/>
              <a:gd name="connsiteY1918" fmla="*/ 337319 h 526180"/>
              <a:gd name="connsiteX1919" fmla="*/ 3425339 w 9144000"/>
              <a:gd name="connsiteY1919" fmla="*/ 331758 h 526180"/>
              <a:gd name="connsiteX1920" fmla="*/ 3427156 w 9144000"/>
              <a:gd name="connsiteY1920" fmla="*/ 326050 h 526180"/>
              <a:gd name="connsiteX1921" fmla="*/ 3434236 w 9144000"/>
              <a:gd name="connsiteY1921" fmla="*/ 325030 h 526180"/>
              <a:gd name="connsiteX1922" fmla="*/ 3450085 w 9144000"/>
              <a:gd name="connsiteY1922" fmla="*/ 297115 h 526180"/>
              <a:gd name="connsiteX1923" fmla="*/ 3421095 w 9144000"/>
              <a:gd name="connsiteY1923" fmla="*/ 290367 h 526180"/>
              <a:gd name="connsiteX1924" fmla="*/ 3413365 w 9144000"/>
              <a:gd name="connsiteY1924" fmla="*/ 280969 h 526180"/>
              <a:gd name="connsiteX1925" fmla="*/ 3414200 w 9144000"/>
              <a:gd name="connsiteY1925" fmla="*/ 260524 h 526180"/>
              <a:gd name="connsiteX1926" fmla="*/ 3408564 w 9144000"/>
              <a:gd name="connsiteY1926" fmla="*/ 250571 h 526180"/>
              <a:gd name="connsiteX1927" fmla="*/ 3406562 w 9144000"/>
              <a:gd name="connsiteY1927" fmla="*/ 255130 h 526180"/>
              <a:gd name="connsiteX1928" fmla="*/ 3393383 w 9144000"/>
              <a:gd name="connsiteY1928" fmla="*/ 229013 h 526180"/>
              <a:gd name="connsiteX1929" fmla="*/ 3373457 w 9144000"/>
              <a:gd name="connsiteY1929" fmla="*/ 216205 h 526180"/>
              <a:gd name="connsiteX1930" fmla="*/ 3370417 w 9144000"/>
              <a:gd name="connsiteY1930" fmla="*/ 210606 h 526180"/>
              <a:gd name="connsiteX1931" fmla="*/ 3369768 w 9144000"/>
              <a:gd name="connsiteY1931" fmla="*/ 202896 h 526180"/>
              <a:gd name="connsiteX1932" fmla="*/ 3369694 w 9144000"/>
              <a:gd name="connsiteY1932" fmla="*/ 196982 h 526180"/>
              <a:gd name="connsiteX1933" fmla="*/ 3368897 w 9144000"/>
              <a:gd name="connsiteY1933" fmla="*/ 191848 h 526180"/>
              <a:gd name="connsiteX1934" fmla="*/ 3366710 w 9144000"/>
              <a:gd name="connsiteY1934" fmla="*/ 181876 h 526180"/>
              <a:gd name="connsiteX1935" fmla="*/ 3364671 w 9144000"/>
              <a:gd name="connsiteY1935" fmla="*/ 192571 h 526180"/>
              <a:gd name="connsiteX1936" fmla="*/ 3362613 w 9144000"/>
              <a:gd name="connsiteY1936" fmla="*/ 200876 h 526180"/>
              <a:gd name="connsiteX1937" fmla="*/ 3360741 w 9144000"/>
              <a:gd name="connsiteY1937" fmla="*/ 215037 h 526180"/>
              <a:gd name="connsiteX1938" fmla="*/ 3327654 w 9144000"/>
              <a:gd name="connsiteY1938" fmla="*/ 254296 h 526180"/>
              <a:gd name="connsiteX1939" fmla="*/ 3325986 w 9144000"/>
              <a:gd name="connsiteY1939" fmla="*/ 253203 h 526180"/>
              <a:gd name="connsiteX1940" fmla="*/ 3324448 w 9144000"/>
              <a:gd name="connsiteY1940" fmla="*/ 251497 h 526180"/>
              <a:gd name="connsiteX1941" fmla="*/ 3320184 w 9144000"/>
              <a:gd name="connsiteY1941" fmla="*/ 259153 h 526180"/>
              <a:gd name="connsiteX1942" fmla="*/ 3319925 w 9144000"/>
              <a:gd name="connsiteY1942" fmla="*/ 284454 h 526180"/>
              <a:gd name="connsiteX1943" fmla="*/ 3314419 w 9144000"/>
              <a:gd name="connsiteY1943" fmla="*/ 289645 h 526180"/>
              <a:gd name="connsiteX1944" fmla="*/ 3282186 w 9144000"/>
              <a:gd name="connsiteY1944" fmla="*/ 294667 h 526180"/>
              <a:gd name="connsiteX1945" fmla="*/ 3298998 w 9144000"/>
              <a:gd name="connsiteY1945" fmla="*/ 324974 h 526180"/>
              <a:gd name="connsiteX1946" fmla="*/ 3306579 w 9144000"/>
              <a:gd name="connsiteY1946" fmla="*/ 325938 h 526180"/>
              <a:gd name="connsiteX1947" fmla="*/ 3319610 w 9144000"/>
              <a:gd name="connsiteY1947" fmla="*/ 337412 h 526180"/>
              <a:gd name="connsiteX1948" fmla="*/ 3320203 w 9144000"/>
              <a:gd name="connsiteY1948" fmla="*/ 411445 h 526180"/>
              <a:gd name="connsiteX1949" fmla="*/ 3313122 w 9144000"/>
              <a:gd name="connsiteY1949" fmla="*/ 419693 h 526180"/>
              <a:gd name="connsiteX1950" fmla="*/ 3315606 w 9144000"/>
              <a:gd name="connsiteY1950" fmla="*/ 433725 h 526180"/>
              <a:gd name="connsiteX1951" fmla="*/ 3310564 w 9144000"/>
              <a:gd name="connsiteY1951" fmla="*/ 437599 h 526180"/>
              <a:gd name="connsiteX1952" fmla="*/ 3300406 w 9144000"/>
              <a:gd name="connsiteY1952" fmla="*/ 437599 h 526180"/>
              <a:gd name="connsiteX1953" fmla="*/ 3300406 w 9144000"/>
              <a:gd name="connsiteY1953" fmla="*/ 425217 h 526180"/>
              <a:gd name="connsiteX1954" fmla="*/ 3310935 w 9144000"/>
              <a:gd name="connsiteY1954" fmla="*/ 418080 h 526180"/>
              <a:gd name="connsiteX1955" fmla="*/ 3302298 w 9144000"/>
              <a:gd name="connsiteY1955" fmla="*/ 413892 h 526180"/>
              <a:gd name="connsiteX1956" fmla="*/ 3297904 w 9144000"/>
              <a:gd name="connsiteY1956" fmla="*/ 386736 h 526180"/>
              <a:gd name="connsiteX1957" fmla="*/ 3293067 w 9144000"/>
              <a:gd name="connsiteY1957" fmla="*/ 399600 h 526180"/>
              <a:gd name="connsiteX1958" fmla="*/ 3289841 w 9144000"/>
              <a:gd name="connsiteY1958" fmla="*/ 394669 h 526180"/>
              <a:gd name="connsiteX1959" fmla="*/ 3287116 w 9144000"/>
              <a:gd name="connsiteY1959" fmla="*/ 368905 h 526180"/>
              <a:gd name="connsiteX1960" fmla="*/ 3298646 w 9144000"/>
              <a:gd name="connsiteY1960" fmla="*/ 352667 h 526180"/>
              <a:gd name="connsiteX1961" fmla="*/ 3289637 w 9144000"/>
              <a:gd name="connsiteY1961" fmla="*/ 348478 h 526180"/>
              <a:gd name="connsiteX1962" fmla="*/ 3287988 w 9144000"/>
              <a:gd name="connsiteY1962" fmla="*/ 334928 h 526180"/>
              <a:gd name="connsiteX1963" fmla="*/ 3286152 w 9144000"/>
              <a:gd name="connsiteY1963" fmla="*/ 334706 h 526180"/>
              <a:gd name="connsiteX1964" fmla="*/ 3282631 w 9144000"/>
              <a:gd name="connsiteY1964" fmla="*/ 340284 h 526180"/>
              <a:gd name="connsiteX1965" fmla="*/ 3281834 w 9144000"/>
              <a:gd name="connsiteY1965" fmla="*/ 339246 h 526180"/>
              <a:gd name="connsiteX1966" fmla="*/ 3283390 w 9144000"/>
              <a:gd name="connsiteY1966" fmla="*/ 332055 h 526180"/>
              <a:gd name="connsiteX1967" fmla="*/ 3279275 w 9144000"/>
              <a:gd name="connsiteY1967" fmla="*/ 319413 h 526180"/>
              <a:gd name="connsiteX1968" fmla="*/ 3267412 w 9144000"/>
              <a:gd name="connsiteY1968" fmla="*/ 300747 h 526180"/>
              <a:gd name="connsiteX1969" fmla="*/ 3254734 w 9144000"/>
              <a:gd name="connsiteY1969" fmla="*/ 319321 h 526180"/>
              <a:gd name="connsiteX1970" fmla="*/ 3250489 w 9144000"/>
              <a:gd name="connsiteY1970" fmla="*/ 331907 h 526180"/>
              <a:gd name="connsiteX1971" fmla="*/ 3252287 w 9144000"/>
              <a:gd name="connsiteY1971" fmla="*/ 340044 h 526180"/>
              <a:gd name="connsiteX1972" fmla="*/ 3246300 w 9144000"/>
              <a:gd name="connsiteY1972" fmla="*/ 333111 h 526180"/>
              <a:gd name="connsiteX1973" fmla="*/ 3244224 w 9144000"/>
              <a:gd name="connsiteY1973" fmla="*/ 348459 h 526180"/>
              <a:gd name="connsiteX1974" fmla="*/ 3235753 w 9144000"/>
              <a:gd name="connsiteY1974" fmla="*/ 352018 h 526180"/>
              <a:gd name="connsiteX1975" fmla="*/ 3237329 w 9144000"/>
              <a:gd name="connsiteY1975" fmla="*/ 354094 h 526180"/>
              <a:gd name="connsiteX1976" fmla="*/ 3246578 w 9144000"/>
              <a:gd name="connsiteY1976" fmla="*/ 365809 h 526180"/>
              <a:gd name="connsiteX1977" fmla="*/ 3246578 w 9144000"/>
              <a:gd name="connsiteY1977" fmla="*/ 381342 h 526180"/>
              <a:gd name="connsiteX1978" fmla="*/ 3233436 w 9144000"/>
              <a:gd name="connsiteY1978" fmla="*/ 382955 h 526180"/>
              <a:gd name="connsiteX1979" fmla="*/ 3233584 w 9144000"/>
              <a:gd name="connsiteY1979" fmla="*/ 344251 h 526180"/>
              <a:gd name="connsiteX1980" fmla="*/ 3236809 w 9144000"/>
              <a:gd name="connsiteY1980" fmla="*/ 337690 h 526180"/>
              <a:gd name="connsiteX1981" fmla="*/ 3232510 w 9144000"/>
              <a:gd name="connsiteY1981" fmla="*/ 335076 h 526180"/>
              <a:gd name="connsiteX1982" fmla="*/ 3231267 w 9144000"/>
              <a:gd name="connsiteY1982" fmla="*/ 317263 h 526180"/>
              <a:gd name="connsiteX1983" fmla="*/ 3229376 w 9144000"/>
              <a:gd name="connsiteY1983" fmla="*/ 316948 h 526180"/>
              <a:gd name="connsiteX1984" fmla="*/ 3226819 w 9144000"/>
              <a:gd name="connsiteY1984" fmla="*/ 323102 h 526180"/>
              <a:gd name="connsiteX1985" fmla="*/ 3225910 w 9144000"/>
              <a:gd name="connsiteY1985" fmla="*/ 323010 h 526180"/>
              <a:gd name="connsiteX1986" fmla="*/ 3225576 w 9144000"/>
              <a:gd name="connsiteY1986" fmla="*/ 306401 h 526180"/>
              <a:gd name="connsiteX1987" fmla="*/ 3215697 w 9144000"/>
              <a:gd name="connsiteY1987" fmla="*/ 292258 h 526180"/>
              <a:gd name="connsiteX1988" fmla="*/ 3213269 w 9144000"/>
              <a:gd name="connsiteY1988" fmla="*/ 280099 h 526180"/>
              <a:gd name="connsiteX1989" fmla="*/ 3201591 w 9144000"/>
              <a:gd name="connsiteY1989" fmla="*/ 299302 h 526180"/>
              <a:gd name="connsiteX1990" fmla="*/ 3201610 w 9144000"/>
              <a:gd name="connsiteY1990" fmla="*/ 280136 h 526180"/>
              <a:gd name="connsiteX1991" fmla="*/ 3208171 w 9144000"/>
              <a:gd name="connsiteY1991" fmla="*/ 263990 h 526180"/>
              <a:gd name="connsiteX1992" fmla="*/ 3200850 w 9144000"/>
              <a:gd name="connsiteY1992" fmla="*/ 260895 h 526180"/>
              <a:gd name="connsiteX1993" fmla="*/ 3200404 w 9144000"/>
              <a:gd name="connsiteY1993" fmla="*/ 248495 h 526180"/>
              <a:gd name="connsiteX1994" fmla="*/ 3200404 w 9144000"/>
              <a:gd name="connsiteY1994" fmla="*/ 235872 h 526180"/>
              <a:gd name="connsiteX1995" fmla="*/ 3195771 w 9144000"/>
              <a:gd name="connsiteY1995" fmla="*/ 232109 h 526180"/>
              <a:gd name="connsiteX1996" fmla="*/ 3195937 w 9144000"/>
              <a:gd name="connsiteY1996" fmla="*/ 212590 h 526180"/>
              <a:gd name="connsiteX1997" fmla="*/ 3194566 w 9144000"/>
              <a:gd name="connsiteY1997" fmla="*/ 202358 h 526180"/>
              <a:gd name="connsiteX1998" fmla="*/ 3182555 w 9144000"/>
              <a:gd name="connsiteY1998" fmla="*/ 196056 h 526180"/>
              <a:gd name="connsiteX1999" fmla="*/ 3181739 w 9144000"/>
              <a:gd name="connsiteY1999" fmla="*/ 166825 h 526180"/>
              <a:gd name="connsiteX2000" fmla="*/ 3175826 w 9144000"/>
              <a:gd name="connsiteY2000" fmla="*/ 153312 h 526180"/>
              <a:gd name="connsiteX2001" fmla="*/ 3175697 w 9144000"/>
              <a:gd name="connsiteY2001" fmla="*/ 152403 h 526180"/>
              <a:gd name="connsiteX2002" fmla="*/ 3166113 w 9144000"/>
              <a:gd name="connsiteY2002" fmla="*/ 133089 h 526180"/>
              <a:gd name="connsiteX2003" fmla="*/ 3163369 w 9144000"/>
              <a:gd name="connsiteY2003" fmla="*/ 140577 h 526180"/>
              <a:gd name="connsiteX2004" fmla="*/ 3161720 w 9144000"/>
              <a:gd name="connsiteY2004" fmla="*/ 145564 h 526180"/>
              <a:gd name="connsiteX2005" fmla="*/ 3157586 w 9144000"/>
              <a:gd name="connsiteY2005" fmla="*/ 159225 h 526180"/>
              <a:gd name="connsiteX2006" fmla="*/ 3151766 w 9144000"/>
              <a:gd name="connsiteY2006" fmla="*/ 166713 h 526180"/>
              <a:gd name="connsiteX2007" fmla="*/ 3150746 w 9144000"/>
              <a:gd name="connsiteY2007" fmla="*/ 196037 h 526180"/>
              <a:gd name="connsiteX2008" fmla="*/ 3138791 w 9144000"/>
              <a:gd name="connsiteY2008" fmla="*/ 202469 h 526180"/>
              <a:gd name="connsiteX2009" fmla="*/ 3136863 w 9144000"/>
              <a:gd name="connsiteY2009" fmla="*/ 206696 h 526180"/>
              <a:gd name="connsiteX2010" fmla="*/ 3137568 w 9144000"/>
              <a:gd name="connsiteY2010" fmla="*/ 225528 h 526180"/>
              <a:gd name="connsiteX2011" fmla="*/ 3138197 w 9144000"/>
              <a:gd name="connsiteY2011" fmla="*/ 241729 h 526180"/>
              <a:gd name="connsiteX2012" fmla="*/ 3136418 w 9144000"/>
              <a:gd name="connsiteY2012" fmla="*/ 241877 h 526180"/>
              <a:gd name="connsiteX2013" fmla="*/ 3134138 w 9144000"/>
              <a:gd name="connsiteY2013" fmla="*/ 233295 h 526180"/>
              <a:gd name="connsiteX2014" fmla="*/ 3132766 w 9144000"/>
              <a:gd name="connsiteY2014" fmla="*/ 236891 h 526180"/>
              <a:gd name="connsiteX2015" fmla="*/ 3132823 w 9144000"/>
              <a:gd name="connsiteY2015" fmla="*/ 252610 h 526180"/>
              <a:gd name="connsiteX2016" fmla="*/ 3131914 w 9144000"/>
              <a:gd name="connsiteY2016" fmla="*/ 261488 h 526180"/>
              <a:gd name="connsiteX2017" fmla="*/ 3126983 w 9144000"/>
              <a:gd name="connsiteY2017" fmla="*/ 263120 h 526180"/>
              <a:gd name="connsiteX2018" fmla="*/ 3127725 w 9144000"/>
              <a:gd name="connsiteY2018" fmla="*/ 265603 h 526180"/>
              <a:gd name="connsiteX2019" fmla="*/ 3131896 w 9144000"/>
              <a:gd name="connsiteY2019" fmla="*/ 277819 h 526180"/>
              <a:gd name="connsiteX2020" fmla="*/ 3131785 w 9144000"/>
              <a:gd name="connsiteY2020" fmla="*/ 299191 h 526180"/>
              <a:gd name="connsiteX2021" fmla="*/ 3119866 w 9144000"/>
              <a:gd name="connsiteY2021" fmla="*/ 279987 h 526180"/>
              <a:gd name="connsiteX2022" fmla="*/ 3117085 w 9144000"/>
              <a:gd name="connsiteY2022" fmla="*/ 291961 h 526180"/>
              <a:gd name="connsiteX2023" fmla="*/ 3109671 w 9144000"/>
              <a:gd name="connsiteY2023" fmla="*/ 302360 h 526180"/>
              <a:gd name="connsiteX2024" fmla="*/ 3107280 w 9144000"/>
              <a:gd name="connsiteY2024" fmla="*/ 313834 h 526180"/>
              <a:gd name="connsiteX2025" fmla="*/ 3106927 w 9144000"/>
              <a:gd name="connsiteY2025" fmla="*/ 323213 h 526180"/>
              <a:gd name="connsiteX2026" fmla="*/ 3104370 w 9144000"/>
              <a:gd name="connsiteY2026" fmla="*/ 316874 h 526180"/>
              <a:gd name="connsiteX2027" fmla="*/ 3102405 w 9144000"/>
              <a:gd name="connsiteY2027" fmla="*/ 317652 h 526180"/>
              <a:gd name="connsiteX2028" fmla="*/ 3101459 w 9144000"/>
              <a:gd name="connsiteY2028" fmla="*/ 329219 h 526180"/>
              <a:gd name="connsiteX2029" fmla="*/ 3097604 w 9144000"/>
              <a:gd name="connsiteY2029" fmla="*/ 337078 h 526180"/>
              <a:gd name="connsiteX2030" fmla="*/ 3099921 w 9144000"/>
              <a:gd name="connsiteY2030" fmla="*/ 349682 h 526180"/>
              <a:gd name="connsiteX2031" fmla="*/ 3100032 w 9144000"/>
              <a:gd name="connsiteY2031" fmla="*/ 382380 h 526180"/>
              <a:gd name="connsiteX2032" fmla="*/ 3086779 w 9144000"/>
              <a:gd name="connsiteY2032" fmla="*/ 381731 h 526180"/>
              <a:gd name="connsiteX2033" fmla="*/ 3086797 w 9144000"/>
              <a:gd name="connsiteY2033" fmla="*/ 364103 h 526180"/>
              <a:gd name="connsiteX2034" fmla="*/ 3095008 w 9144000"/>
              <a:gd name="connsiteY2034" fmla="*/ 354409 h 526180"/>
              <a:gd name="connsiteX2035" fmla="*/ 3098197 w 9144000"/>
              <a:gd name="connsiteY2035" fmla="*/ 352481 h 526180"/>
              <a:gd name="connsiteX2036" fmla="*/ 3089188 w 9144000"/>
              <a:gd name="connsiteY2036" fmla="*/ 348385 h 526180"/>
              <a:gd name="connsiteX2037" fmla="*/ 3085556 w 9144000"/>
              <a:gd name="connsiteY2037" fmla="*/ 334224 h 526180"/>
              <a:gd name="connsiteX2038" fmla="*/ 3081922 w 9144000"/>
              <a:gd name="connsiteY2038" fmla="*/ 339932 h 526180"/>
              <a:gd name="connsiteX2039" fmla="*/ 3081014 w 9144000"/>
              <a:gd name="connsiteY2039" fmla="*/ 339655 h 526180"/>
              <a:gd name="connsiteX2040" fmla="*/ 3082553 w 9144000"/>
              <a:gd name="connsiteY2040" fmla="*/ 333019 h 526180"/>
              <a:gd name="connsiteX2041" fmla="*/ 3078104 w 9144000"/>
              <a:gd name="connsiteY2041" fmla="*/ 318895 h 526180"/>
              <a:gd name="connsiteX2042" fmla="*/ 3067798 w 9144000"/>
              <a:gd name="connsiteY2042" fmla="*/ 299895 h 526180"/>
              <a:gd name="connsiteX2043" fmla="*/ 3065666 w 9144000"/>
              <a:gd name="connsiteY2043" fmla="*/ 300451 h 526180"/>
              <a:gd name="connsiteX2044" fmla="*/ 3064888 w 9144000"/>
              <a:gd name="connsiteY2044" fmla="*/ 304028 h 526180"/>
              <a:gd name="connsiteX2045" fmla="*/ 3058679 w 9144000"/>
              <a:gd name="connsiteY2045" fmla="*/ 315446 h 526180"/>
              <a:gd name="connsiteX2046" fmla="*/ 3050244 w 9144000"/>
              <a:gd name="connsiteY2046" fmla="*/ 335187 h 526180"/>
              <a:gd name="connsiteX2047" fmla="*/ 3045073 w 9144000"/>
              <a:gd name="connsiteY2047" fmla="*/ 335187 h 526180"/>
              <a:gd name="connsiteX2048" fmla="*/ 3044072 w 9144000"/>
              <a:gd name="connsiteY2048" fmla="*/ 348144 h 526180"/>
              <a:gd name="connsiteX2049" fmla="*/ 3035601 w 9144000"/>
              <a:gd name="connsiteY2049" fmla="*/ 352018 h 526180"/>
              <a:gd name="connsiteX2050" fmla="*/ 3036528 w 9144000"/>
              <a:gd name="connsiteY2050" fmla="*/ 353668 h 526180"/>
              <a:gd name="connsiteX2051" fmla="*/ 3046111 w 9144000"/>
              <a:gd name="connsiteY2051" fmla="*/ 367329 h 526180"/>
              <a:gd name="connsiteX2052" fmla="*/ 3043516 w 9144000"/>
              <a:gd name="connsiteY2052" fmla="*/ 383066 h 526180"/>
              <a:gd name="connsiteX2053" fmla="*/ 3043423 w 9144000"/>
              <a:gd name="connsiteY2053" fmla="*/ 391129 h 526180"/>
              <a:gd name="connsiteX2054" fmla="*/ 3039976 w 9144000"/>
              <a:gd name="connsiteY2054" fmla="*/ 399007 h 526180"/>
              <a:gd name="connsiteX2055" fmla="*/ 3036101 w 9144000"/>
              <a:gd name="connsiteY2055" fmla="*/ 388460 h 526180"/>
              <a:gd name="connsiteX2056" fmla="*/ 3030819 w 9144000"/>
              <a:gd name="connsiteY2056" fmla="*/ 413743 h 526180"/>
              <a:gd name="connsiteX2057" fmla="*/ 3022329 w 9144000"/>
              <a:gd name="connsiteY2057" fmla="*/ 417784 h 526180"/>
              <a:gd name="connsiteX2058" fmla="*/ 3032913 w 9144000"/>
              <a:gd name="connsiteY2058" fmla="*/ 425235 h 526180"/>
              <a:gd name="connsiteX2059" fmla="*/ 3032913 w 9144000"/>
              <a:gd name="connsiteY2059" fmla="*/ 437432 h 526180"/>
              <a:gd name="connsiteX2060" fmla="*/ 3017269 w 9144000"/>
              <a:gd name="connsiteY2060" fmla="*/ 437432 h 526180"/>
              <a:gd name="connsiteX2061" fmla="*/ 3014303 w 9144000"/>
              <a:gd name="connsiteY2061" fmla="*/ 428183 h 526180"/>
              <a:gd name="connsiteX2062" fmla="*/ 3012839 w 9144000"/>
              <a:gd name="connsiteY2062" fmla="*/ 428015 h 526180"/>
              <a:gd name="connsiteX2063" fmla="*/ 3009520 w 9144000"/>
              <a:gd name="connsiteY2063" fmla="*/ 438674 h 526180"/>
              <a:gd name="connsiteX2064" fmla="*/ 3002792 w 9144000"/>
              <a:gd name="connsiteY2064" fmla="*/ 434930 h 526180"/>
              <a:gd name="connsiteX2065" fmla="*/ 3008241 w 9144000"/>
              <a:gd name="connsiteY2065" fmla="*/ 428220 h 526180"/>
              <a:gd name="connsiteX2066" fmla="*/ 2998974 w 9144000"/>
              <a:gd name="connsiteY2066" fmla="*/ 422473 h 526180"/>
              <a:gd name="connsiteX2067" fmla="*/ 3003200 w 9144000"/>
              <a:gd name="connsiteY2067" fmla="*/ 418655 h 526180"/>
              <a:gd name="connsiteX2068" fmla="*/ 2999567 w 9144000"/>
              <a:gd name="connsiteY2068" fmla="*/ 417284 h 526180"/>
              <a:gd name="connsiteX2069" fmla="*/ 2998789 w 9144000"/>
              <a:gd name="connsiteY2069" fmla="*/ 416152 h 526180"/>
              <a:gd name="connsiteX2070" fmla="*/ 2998232 w 9144000"/>
              <a:gd name="connsiteY2070" fmla="*/ 395726 h 526180"/>
              <a:gd name="connsiteX2071" fmla="*/ 2995285 w 9144000"/>
              <a:gd name="connsiteY2071" fmla="*/ 385864 h 526180"/>
              <a:gd name="connsiteX2072" fmla="*/ 2996916 w 9144000"/>
              <a:gd name="connsiteY2072" fmla="*/ 381825 h 526180"/>
              <a:gd name="connsiteX2073" fmla="*/ 2989780 w 9144000"/>
              <a:gd name="connsiteY2073" fmla="*/ 377116 h 526180"/>
              <a:gd name="connsiteX2074" fmla="*/ 2992005 w 9144000"/>
              <a:gd name="connsiteY2074" fmla="*/ 374428 h 526180"/>
              <a:gd name="connsiteX2075" fmla="*/ 2988946 w 9144000"/>
              <a:gd name="connsiteY2075" fmla="*/ 362936 h 526180"/>
              <a:gd name="connsiteX2076" fmla="*/ 2986147 w 9144000"/>
              <a:gd name="connsiteY2076" fmla="*/ 346698 h 526180"/>
              <a:gd name="connsiteX2077" fmla="*/ 2986870 w 9144000"/>
              <a:gd name="connsiteY2077" fmla="*/ 340452 h 526180"/>
              <a:gd name="connsiteX2078" fmla="*/ 2980123 w 9144000"/>
              <a:gd name="connsiteY2078" fmla="*/ 336912 h 526180"/>
              <a:gd name="connsiteX2079" fmla="*/ 2982310 w 9144000"/>
              <a:gd name="connsiteY2079" fmla="*/ 333834 h 526180"/>
              <a:gd name="connsiteX2080" fmla="*/ 2979789 w 9144000"/>
              <a:gd name="connsiteY2080" fmla="*/ 321155 h 526180"/>
              <a:gd name="connsiteX2081" fmla="*/ 2976545 w 9144000"/>
              <a:gd name="connsiteY2081" fmla="*/ 307810 h 526180"/>
              <a:gd name="connsiteX2082" fmla="*/ 2979993 w 9144000"/>
              <a:gd name="connsiteY2082" fmla="*/ 303806 h 526180"/>
              <a:gd name="connsiteX2083" fmla="*/ 2974877 w 9144000"/>
              <a:gd name="connsiteY2083" fmla="*/ 300266 h 526180"/>
              <a:gd name="connsiteX2084" fmla="*/ 2973598 w 9144000"/>
              <a:gd name="connsiteY2084" fmla="*/ 285252 h 526180"/>
              <a:gd name="connsiteX2085" fmla="*/ 2973208 w 9144000"/>
              <a:gd name="connsiteY2085" fmla="*/ 271275 h 526180"/>
              <a:gd name="connsiteX2086" fmla="*/ 2967073 w 9144000"/>
              <a:gd name="connsiteY2086" fmla="*/ 268383 h 526180"/>
              <a:gd name="connsiteX2087" fmla="*/ 2970076 w 9144000"/>
              <a:gd name="connsiteY2087" fmla="*/ 253369 h 526180"/>
              <a:gd name="connsiteX2088" fmla="*/ 2965683 w 9144000"/>
              <a:gd name="connsiteY2088" fmla="*/ 250163 h 526180"/>
              <a:gd name="connsiteX2089" fmla="*/ 2969873 w 9144000"/>
              <a:gd name="connsiteY2089" fmla="*/ 239504 h 526180"/>
              <a:gd name="connsiteX2090" fmla="*/ 2962309 w 9144000"/>
              <a:gd name="connsiteY2090" fmla="*/ 236279 h 526180"/>
              <a:gd name="connsiteX2091" fmla="*/ 2966443 w 9144000"/>
              <a:gd name="connsiteY2091" fmla="*/ 215704 h 526180"/>
              <a:gd name="connsiteX2092" fmla="*/ 2962847 w 9144000"/>
              <a:gd name="connsiteY2092" fmla="*/ 214406 h 526180"/>
              <a:gd name="connsiteX2093" fmla="*/ 2969019 w 9144000"/>
              <a:gd name="connsiteY2093" fmla="*/ 205194 h 526180"/>
              <a:gd name="connsiteX2094" fmla="*/ 2965090 w 9144000"/>
              <a:gd name="connsiteY2094" fmla="*/ 203007 h 526180"/>
              <a:gd name="connsiteX2095" fmla="*/ 2968798 w 9144000"/>
              <a:gd name="connsiteY2095" fmla="*/ 195240 h 526180"/>
              <a:gd name="connsiteX2096" fmla="*/ 2964960 w 9144000"/>
              <a:gd name="connsiteY2096" fmla="*/ 193275 h 526180"/>
              <a:gd name="connsiteX2097" fmla="*/ 2963033 w 9144000"/>
              <a:gd name="connsiteY2097" fmla="*/ 177223 h 526180"/>
              <a:gd name="connsiteX2098" fmla="*/ 2959029 w 9144000"/>
              <a:gd name="connsiteY2098" fmla="*/ 159169 h 526180"/>
              <a:gd name="connsiteX2099" fmla="*/ 2953727 w 9144000"/>
              <a:gd name="connsiteY2099" fmla="*/ 161375 h 526180"/>
              <a:gd name="connsiteX2100" fmla="*/ 2934580 w 9144000"/>
              <a:gd name="connsiteY2100" fmla="*/ 132478 h 526180"/>
              <a:gd name="connsiteX2101" fmla="*/ 2934135 w 9144000"/>
              <a:gd name="connsiteY2101" fmla="*/ 137204 h 526180"/>
              <a:gd name="connsiteX2102" fmla="*/ 2940901 w 9144000"/>
              <a:gd name="connsiteY2102" fmla="*/ 149605 h 526180"/>
              <a:gd name="connsiteX2103" fmla="*/ 2933783 w 9144000"/>
              <a:gd name="connsiteY2103" fmla="*/ 169661 h 526180"/>
              <a:gd name="connsiteX2104" fmla="*/ 2929908 w 9144000"/>
              <a:gd name="connsiteY2104" fmla="*/ 163710 h 526180"/>
              <a:gd name="connsiteX2105" fmla="*/ 2933727 w 9144000"/>
              <a:gd name="connsiteY2105" fmla="*/ 155703 h 526180"/>
              <a:gd name="connsiteX2106" fmla="*/ 2927073 w 9144000"/>
              <a:gd name="connsiteY2106" fmla="*/ 134498 h 526180"/>
              <a:gd name="connsiteX2107" fmla="*/ 2924829 w 9144000"/>
              <a:gd name="connsiteY2107" fmla="*/ 145731 h 526180"/>
              <a:gd name="connsiteX2108" fmla="*/ 2920788 w 9144000"/>
              <a:gd name="connsiteY2108" fmla="*/ 154090 h 526180"/>
              <a:gd name="connsiteX2109" fmla="*/ 2916507 w 9144000"/>
              <a:gd name="connsiteY2109" fmla="*/ 145285 h 526180"/>
              <a:gd name="connsiteX2110" fmla="*/ 2914135 w 9144000"/>
              <a:gd name="connsiteY2110" fmla="*/ 135091 h 526180"/>
              <a:gd name="connsiteX2111" fmla="*/ 2911355 w 9144000"/>
              <a:gd name="connsiteY2111" fmla="*/ 146991 h 526180"/>
              <a:gd name="connsiteX2112" fmla="*/ 2907369 w 9144000"/>
              <a:gd name="connsiteY2112" fmla="*/ 154424 h 526180"/>
              <a:gd name="connsiteX2113" fmla="*/ 2899769 w 9144000"/>
              <a:gd name="connsiteY2113" fmla="*/ 135017 h 526180"/>
              <a:gd name="connsiteX2114" fmla="*/ 2897137 w 9144000"/>
              <a:gd name="connsiteY2114" fmla="*/ 145749 h 526180"/>
              <a:gd name="connsiteX2115" fmla="*/ 2893189 w 9144000"/>
              <a:gd name="connsiteY2115" fmla="*/ 154053 h 526180"/>
              <a:gd name="connsiteX2116" fmla="*/ 2885385 w 9144000"/>
              <a:gd name="connsiteY2116" fmla="*/ 135146 h 526180"/>
              <a:gd name="connsiteX2117" fmla="*/ 2883791 w 9144000"/>
              <a:gd name="connsiteY2117" fmla="*/ 146806 h 526180"/>
              <a:gd name="connsiteX2118" fmla="*/ 2879787 w 9144000"/>
              <a:gd name="connsiteY2118" fmla="*/ 154868 h 526180"/>
              <a:gd name="connsiteX2119" fmla="*/ 2875654 w 9144000"/>
              <a:gd name="connsiteY2119" fmla="*/ 144841 h 526180"/>
              <a:gd name="connsiteX2120" fmla="*/ 2873337 w 9144000"/>
              <a:gd name="connsiteY2120" fmla="*/ 134998 h 526180"/>
              <a:gd name="connsiteX2121" fmla="*/ 2865607 w 9144000"/>
              <a:gd name="connsiteY2121" fmla="*/ 153979 h 526180"/>
              <a:gd name="connsiteX2122" fmla="*/ 2861584 w 9144000"/>
              <a:gd name="connsiteY2122" fmla="*/ 145249 h 526180"/>
              <a:gd name="connsiteX2123" fmla="*/ 2859602 w 9144000"/>
              <a:gd name="connsiteY2123" fmla="*/ 135184 h 526180"/>
              <a:gd name="connsiteX2124" fmla="*/ 2857692 w 9144000"/>
              <a:gd name="connsiteY2124" fmla="*/ 135166 h 526180"/>
              <a:gd name="connsiteX2125" fmla="*/ 2855524 w 9144000"/>
              <a:gd name="connsiteY2125" fmla="*/ 144970 h 526180"/>
              <a:gd name="connsiteX2126" fmla="*/ 2852409 w 9144000"/>
              <a:gd name="connsiteY2126" fmla="*/ 153924 h 526180"/>
              <a:gd name="connsiteX2127" fmla="*/ 2847998 w 9144000"/>
              <a:gd name="connsiteY2127" fmla="*/ 145119 h 526180"/>
              <a:gd name="connsiteX2128" fmla="*/ 2845663 w 9144000"/>
              <a:gd name="connsiteY2128" fmla="*/ 134609 h 526180"/>
              <a:gd name="connsiteX2129" fmla="*/ 2838137 w 9144000"/>
              <a:gd name="connsiteY2129" fmla="*/ 155091 h 526180"/>
              <a:gd name="connsiteX2130" fmla="*/ 2842752 w 9144000"/>
              <a:gd name="connsiteY2130" fmla="*/ 163173 h 526180"/>
              <a:gd name="connsiteX2131" fmla="*/ 2838711 w 9144000"/>
              <a:gd name="connsiteY2131" fmla="*/ 169327 h 526180"/>
              <a:gd name="connsiteX2132" fmla="*/ 2831390 w 9144000"/>
              <a:gd name="connsiteY2132" fmla="*/ 152960 h 526180"/>
              <a:gd name="connsiteX2133" fmla="*/ 2836357 w 9144000"/>
              <a:gd name="connsiteY2133" fmla="*/ 138872 h 526180"/>
              <a:gd name="connsiteX2134" fmla="*/ 2837303 w 9144000"/>
              <a:gd name="connsiteY2134" fmla="*/ 132589 h 526180"/>
              <a:gd name="connsiteX2135" fmla="*/ 2819545 w 9144000"/>
              <a:gd name="connsiteY2135" fmla="*/ 161616 h 526180"/>
              <a:gd name="connsiteX2136" fmla="*/ 2813817 w 9144000"/>
              <a:gd name="connsiteY2136" fmla="*/ 159206 h 526180"/>
              <a:gd name="connsiteX2137" fmla="*/ 2811482 w 9144000"/>
              <a:gd name="connsiteY2137" fmla="*/ 175833 h 526180"/>
              <a:gd name="connsiteX2138" fmla="*/ 2808980 w 9144000"/>
              <a:gd name="connsiteY2138" fmla="*/ 177112 h 526180"/>
              <a:gd name="connsiteX2139" fmla="*/ 2807385 w 9144000"/>
              <a:gd name="connsiteY2139" fmla="*/ 193146 h 526180"/>
              <a:gd name="connsiteX2140" fmla="*/ 2803919 w 9144000"/>
              <a:gd name="connsiteY2140" fmla="*/ 194944 h 526180"/>
              <a:gd name="connsiteX2141" fmla="*/ 2806737 w 9144000"/>
              <a:gd name="connsiteY2141" fmla="*/ 202655 h 526180"/>
              <a:gd name="connsiteX2142" fmla="*/ 2803307 w 9144000"/>
              <a:gd name="connsiteY2142" fmla="*/ 205250 h 526180"/>
              <a:gd name="connsiteX2143" fmla="*/ 2809758 w 9144000"/>
              <a:gd name="connsiteY2143" fmla="*/ 214481 h 526180"/>
              <a:gd name="connsiteX2144" fmla="*/ 2806125 w 9144000"/>
              <a:gd name="connsiteY2144" fmla="*/ 216445 h 526180"/>
              <a:gd name="connsiteX2145" fmla="*/ 2809888 w 9144000"/>
              <a:gd name="connsiteY2145" fmla="*/ 236075 h 526180"/>
              <a:gd name="connsiteX2146" fmla="*/ 2802548 w 9144000"/>
              <a:gd name="connsiteY2146" fmla="*/ 239430 h 526180"/>
              <a:gd name="connsiteX2147" fmla="*/ 2806792 w 9144000"/>
              <a:gd name="connsiteY2147" fmla="*/ 249996 h 526180"/>
              <a:gd name="connsiteX2148" fmla="*/ 2801899 w 9144000"/>
              <a:gd name="connsiteY2148" fmla="*/ 253740 h 526180"/>
              <a:gd name="connsiteX2149" fmla="*/ 2805884 w 9144000"/>
              <a:gd name="connsiteY2149" fmla="*/ 267698 h 526180"/>
              <a:gd name="connsiteX2150" fmla="*/ 2800601 w 9144000"/>
              <a:gd name="connsiteY2150" fmla="*/ 270738 h 526180"/>
              <a:gd name="connsiteX2151" fmla="*/ 2797580 w 9144000"/>
              <a:gd name="connsiteY2151" fmla="*/ 300210 h 526180"/>
              <a:gd name="connsiteX2152" fmla="*/ 2793929 w 9144000"/>
              <a:gd name="connsiteY2152" fmla="*/ 302453 h 526180"/>
              <a:gd name="connsiteX2153" fmla="*/ 2792576 w 9144000"/>
              <a:gd name="connsiteY2153" fmla="*/ 304084 h 526180"/>
              <a:gd name="connsiteX2154" fmla="*/ 2795708 w 9144000"/>
              <a:gd name="connsiteY2154" fmla="*/ 307550 h 526180"/>
              <a:gd name="connsiteX2155" fmla="*/ 2792501 w 9144000"/>
              <a:gd name="connsiteY2155" fmla="*/ 320952 h 526180"/>
              <a:gd name="connsiteX2156" fmla="*/ 2792409 w 9144000"/>
              <a:gd name="connsiteY2156" fmla="*/ 329997 h 526180"/>
              <a:gd name="connsiteX2157" fmla="*/ 2789702 w 9144000"/>
              <a:gd name="connsiteY2157" fmla="*/ 334335 h 526180"/>
              <a:gd name="connsiteX2158" fmla="*/ 2792519 w 9144000"/>
              <a:gd name="connsiteY2158" fmla="*/ 336355 h 526180"/>
              <a:gd name="connsiteX2159" fmla="*/ 2785179 w 9144000"/>
              <a:gd name="connsiteY2159" fmla="*/ 340637 h 526180"/>
              <a:gd name="connsiteX2160" fmla="*/ 2786717 w 9144000"/>
              <a:gd name="connsiteY2160" fmla="*/ 346012 h 526180"/>
              <a:gd name="connsiteX2161" fmla="*/ 2783196 w 9144000"/>
              <a:gd name="connsiteY2161" fmla="*/ 360897 h 526180"/>
              <a:gd name="connsiteX2162" fmla="*/ 2779748 w 9144000"/>
              <a:gd name="connsiteY2162" fmla="*/ 374317 h 526180"/>
              <a:gd name="connsiteX2163" fmla="*/ 2782992 w 9144000"/>
              <a:gd name="connsiteY2163" fmla="*/ 377172 h 526180"/>
              <a:gd name="connsiteX2164" fmla="*/ 2775466 w 9144000"/>
              <a:gd name="connsiteY2164" fmla="*/ 381398 h 526180"/>
              <a:gd name="connsiteX2165" fmla="*/ 2777487 w 9144000"/>
              <a:gd name="connsiteY2165" fmla="*/ 387608 h 526180"/>
              <a:gd name="connsiteX2166" fmla="*/ 2773798 w 9144000"/>
              <a:gd name="connsiteY2166" fmla="*/ 403122 h 526180"/>
              <a:gd name="connsiteX2167" fmla="*/ 2767552 w 9144000"/>
              <a:gd name="connsiteY2167" fmla="*/ 419286 h 526180"/>
              <a:gd name="connsiteX2168" fmla="*/ 2758061 w 9144000"/>
              <a:gd name="connsiteY2168" fmla="*/ 439619 h 526180"/>
              <a:gd name="connsiteX2169" fmla="*/ 2754038 w 9144000"/>
              <a:gd name="connsiteY2169" fmla="*/ 435004 h 526180"/>
              <a:gd name="connsiteX2170" fmla="*/ 2754818 w 9144000"/>
              <a:gd name="connsiteY2170" fmla="*/ 403752 h 526180"/>
              <a:gd name="connsiteX2171" fmla="*/ 2755133 w 9144000"/>
              <a:gd name="connsiteY2171" fmla="*/ 401138 h 526180"/>
              <a:gd name="connsiteX2172" fmla="*/ 2760119 w 9144000"/>
              <a:gd name="connsiteY2172" fmla="*/ 387162 h 526180"/>
              <a:gd name="connsiteX2173" fmla="*/ 2756671 w 9144000"/>
              <a:gd name="connsiteY2173" fmla="*/ 386236 h 526180"/>
              <a:gd name="connsiteX2174" fmla="*/ 2753334 w 9144000"/>
              <a:gd name="connsiteY2174" fmla="*/ 385197 h 526180"/>
              <a:gd name="connsiteX2175" fmla="*/ 2753390 w 9144000"/>
              <a:gd name="connsiteY2175" fmla="*/ 351184 h 526180"/>
              <a:gd name="connsiteX2176" fmla="*/ 2754724 w 9144000"/>
              <a:gd name="connsiteY2176" fmla="*/ 346865 h 526180"/>
              <a:gd name="connsiteX2177" fmla="*/ 2762992 w 9144000"/>
              <a:gd name="connsiteY2177" fmla="*/ 333000 h 526180"/>
              <a:gd name="connsiteX2178" fmla="*/ 2751833 w 9144000"/>
              <a:gd name="connsiteY2178" fmla="*/ 331684 h 526180"/>
              <a:gd name="connsiteX2179" fmla="*/ 2752519 w 9144000"/>
              <a:gd name="connsiteY2179" fmla="*/ 326494 h 526180"/>
              <a:gd name="connsiteX2180" fmla="*/ 2747755 w 9144000"/>
              <a:gd name="connsiteY2180" fmla="*/ 323065 h 526180"/>
              <a:gd name="connsiteX2181" fmla="*/ 2746383 w 9144000"/>
              <a:gd name="connsiteY2181" fmla="*/ 311517 h 526180"/>
              <a:gd name="connsiteX2182" fmla="*/ 2742787 w 9144000"/>
              <a:gd name="connsiteY2182" fmla="*/ 323677 h 526180"/>
              <a:gd name="connsiteX2183" fmla="*/ 2740600 w 9144000"/>
              <a:gd name="connsiteY2183" fmla="*/ 323528 h 526180"/>
              <a:gd name="connsiteX2184" fmla="*/ 2729182 w 9144000"/>
              <a:gd name="connsiteY2184" fmla="*/ 308606 h 526180"/>
              <a:gd name="connsiteX2185" fmla="*/ 2729182 w 9144000"/>
              <a:gd name="connsiteY2185" fmla="*/ 300562 h 526180"/>
              <a:gd name="connsiteX2186" fmla="*/ 2723955 w 9144000"/>
              <a:gd name="connsiteY2186" fmla="*/ 296706 h 526180"/>
              <a:gd name="connsiteX2187" fmla="*/ 2725808 w 9144000"/>
              <a:gd name="connsiteY2187" fmla="*/ 272981 h 526180"/>
              <a:gd name="connsiteX2188" fmla="*/ 2710554 w 9144000"/>
              <a:gd name="connsiteY2188" fmla="*/ 267030 h 526180"/>
              <a:gd name="connsiteX2189" fmla="*/ 2708681 w 9144000"/>
              <a:gd name="connsiteY2189" fmla="*/ 256966 h 526180"/>
              <a:gd name="connsiteX2190" fmla="*/ 2707421 w 9144000"/>
              <a:gd name="connsiteY2190" fmla="*/ 266549 h 526180"/>
              <a:gd name="connsiteX2191" fmla="*/ 2692073 w 9144000"/>
              <a:gd name="connsiteY2191" fmla="*/ 273129 h 526180"/>
              <a:gd name="connsiteX2192" fmla="*/ 2693815 w 9144000"/>
              <a:gd name="connsiteY2192" fmla="*/ 296651 h 526180"/>
              <a:gd name="connsiteX2193" fmla="*/ 2688736 w 9144000"/>
              <a:gd name="connsiteY2193" fmla="*/ 300358 h 526180"/>
              <a:gd name="connsiteX2194" fmla="*/ 2688736 w 9144000"/>
              <a:gd name="connsiteY2194" fmla="*/ 307847 h 526180"/>
              <a:gd name="connsiteX2195" fmla="*/ 2677263 w 9144000"/>
              <a:gd name="connsiteY2195" fmla="*/ 324344 h 526180"/>
              <a:gd name="connsiteX2196" fmla="*/ 2674074 w 9144000"/>
              <a:gd name="connsiteY2196" fmla="*/ 311702 h 526180"/>
              <a:gd name="connsiteX2197" fmla="*/ 2672054 w 9144000"/>
              <a:gd name="connsiteY2197" fmla="*/ 311665 h 526180"/>
              <a:gd name="connsiteX2198" fmla="*/ 2669811 w 9144000"/>
              <a:gd name="connsiteY2198" fmla="*/ 321100 h 526180"/>
              <a:gd name="connsiteX2199" fmla="*/ 2671146 w 9144000"/>
              <a:gd name="connsiteY2199" fmla="*/ 321675 h 526180"/>
              <a:gd name="connsiteX2200" fmla="*/ 2665548 w 9144000"/>
              <a:gd name="connsiteY2200" fmla="*/ 326549 h 526180"/>
              <a:gd name="connsiteX2201" fmla="*/ 2666270 w 9144000"/>
              <a:gd name="connsiteY2201" fmla="*/ 331721 h 526180"/>
              <a:gd name="connsiteX2202" fmla="*/ 2654853 w 9144000"/>
              <a:gd name="connsiteY2202" fmla="*/ 332777 h 526180"/>
              <a:gd name="connsiteX2203" fmla="*/ 2662601 w 9144000"/>
              <a:gd name="connsiteY2203" fmla="*/ 346458 h 526180"/>
              <a:gd name="connsiteX2204" fmla="*/ 2664380 w 9144000"/>
              <a:gd name="connsiteY2204" fmla="*/ 352444 h 526180"/>
              <a:gd name="connsiteX2205" fmla="*/ 2664454 w 9144000"/>
              <a:gd name="connsiteY2205" fmla="*/ 385272 h 526180"/>
              <a:gd name="connsiteX2206" fmla="*/ 2657466 w 9144000"/>
              <a:gd name="connsiteY2206" fmla="*/ 387125 h 526180"/>
              <a:gd name="connsiteX2207" fmla="*/ 2662619 w 9144000"/>
              <a:gd name="connsiteY2207" fmla="*/ 393019 h 526180"/>
              <a:gd name="connsiteX2208" fmla="*/ 2663046 w 9144000"/>
              <a:gd name="connsiteY2208" fmla="*/ 437543 h 526180"/>
              <a:gd name="connsiteX2209" fmla="*/ 2643786 w 9144000"/>
              <a:gd name="connsiteY2209" fmla="*/ 437543 h 526180"/>
              <a:gd name="connsiteX2210" fmla="*/ 2643786 w 9144000"/>
              <a:gd name="connsiteY2210" fmla="*/ 389164 h 526180"/>
              <a:gd name="connsiteX2211" fmla="*/ 2656558 w 9144000"/>
              <a:gd name="connsiteY2211" fmla="*/ 379989 h 526180"/>
              <a:gd name="connsiteX2212" fmla="*/ 2644269 w 9144000"/>
              <a:gd name="connsiteY2212" fmla="*/ 378951 h 526180"/>
              <a:gd name="connsiteX2213" fmla="*/ 2643008 w 9144000"/>
              <a:gd name="connsiteY2213" fmla="*/ 358301 h 526180"/>
              <a:gd name="connsiteX2214" fmla="*/ 2637892 w 9144000"/>
              <a:gd name="connsiteY2214" fmla="*/ 339488 h 526180"/>
              <a:gd name="connsiteX2215" fmla="*/ 2637781 w 9144000"/>
              <a:gd name="connsiteY2215" fmla="*/ 335113 h 526180"/>
              <a:gd name="connsiteX2216" fmla="*/ 2635761 w 9144000"/>
              <a:gd name="connsiteY2216" fmla="*/ 331888 h 526180"/>
              <a:gd name="connsiteX2217" fmla="*/ 2630367 w 9144000"/>
              <a:gd name="connsiteY2217" fmla="*/ 356301 h 526180"/>
              <a:gd name="connsiteX2218" fmla="*/ 2625900 w 9144000"/>
              <a:gd name="connsiteY2218" fmla="*/ 346031 h 526180"/>
              <a:gd name="connsiteX2219" fmla="*/ 2625844 w 9144000"/>
              <a:gd name="connsiteY2219" fmla="*/ 335873 h 526180"/>
              <a:gd name="connsiteX2220" fmla="*/ 2620357 w 9144000"/>
              <a:gd name="connsiteY2220" fmla="*/ 352704 h 526180"/>
              <a:gd name="connsiteX2221" fmla="*/ 2615945 w 9144000"/>
              <a:gd name="connsiteY2221" fmla="*/ 350647 h 526180"/>
              <a:gd name="connsiteX2222" fmla="*/ 2619709 w 9144000"/>
              <a:gd name="connsiteY2222" fmla="*/ 332926 h 526180"/>
              <a:gd name="connsiteX2223" fmla="*/ 2604657 w 9144000"/>
              <a:gd name="connsiteY2223" fmla="*/ 302156 h 526180"/>
              <a:gd name="connsiteX2224" fmla="*/ 2594574 w 9144000"/>
              <a:gd name="connsiteY2224" fmla="*/ 295743 h 526180"/>
              <a:gd name="connsiteX2225" fmla="*/ 2593276 w 9144000"/>
              <a:gd name="connsiteY2225" fmla="*/ 275001 h 526180"/>
              <a:gd name="connsiteX2226" fmla="*/ 2591088 w 9144000"/>
              <a:gd name="connsiteY2226" fmla="*/ 288810 h 526180"/>
              <a:gd name="connsiteX2227" fmla="*/ 2581450 w 9144000"/>
              <a:gd name="connsiteY2227" fmla="*/ 301897 h 526180"/>
              <a:gd name="connsiteX2228" fmla="*/ 2565212 w 9144000"/>
              <a:gd name="connsiteY2228" fmla="*/ 321915 h 526180"/>
              <a:gd name="connsiteX2229" fmla="*/ 2564841 w 9144000"/>
              <a:gd name="connsiteY2229" fmla="*/ 330109 h 526180"/>
              <a:gd name="connsiteX2230" fmla="*/ 2569605 w 9144000"/>
              <a:gd name="connsiteY2230" fmla="*/ 350442 h 526180"/>
              <a:gd name="connsiteX2231" fmla="*/ 2563304 w 9144000"/>
              <a:gd name="connsiteY2231" fmla="*/ 353316 h 526180"/>
              <a:gd name="connsiteX2232" fmla="*/ 2561914 w 9144000"/>
              <a:gd name="connsiteY2232" fmla="*/ 337764 h 526180"/>
              <a:gd name="connsiteX2233" fmla="*/ 2559725 w 9144000"/>
              <a:gd name="connsiteY2233" fmla="*/ 337523 h 526180"/>
              <a:gd name="connsiteX2234" fmla="*/ 2554906 w 9144000"/>
              <a:gd name="connsiteY2234" fmla="*/ 356690 h 526180"/>
              <a:gd name="connsiteX2235" fmla="*/ 2551607 w 9144000"/>
              <a:gd name="connsiteY2235" fmla="*/ 339932 h 526180"/>
              <a:gd name="connsiteX2236" fmla="*/ 2548233 w 9144000"/>
              <a:gd name="connsiteY2236" fmla="*/ 331870 h 526180"/>
              <a:gd name="connsiteX2237" fmla="*/ 2542228 w 9144000"/>
              <a:gd name="connsiteY2237" fmla="*/ 357912 h 526180"/>
              <a:gd name="connsiteX2238" fmla="*/ 2541023 w 9144000"/>
              <a:gd name="connsiteY2238" fmla="*/ 378988 h 526180"/>
              <a:gd name="connsiteX2239" fmla="*/ 2529976 w 9144000"/>
              <a:gd name="connsiteY2239" fmla="*/ 379729 h 526180"/>
              <a:gd name="connsiteX2240" fmla="*/ 2541672 w 9144000"/>
              <a:gd name="connsiteY2240" fmla="*/ 389387 h 526180"/>
              <a:gd name="connsiteX2241" fmla="*/ 2541672 w 9144000"/>
              <a:gd name="connsiteY2241" fmla="*/ 424660 h 526180"/>
              <a:gd name="connsiteX2242" fmla="*/ 2490054 w 9144000"/>
              <a:gd name="connsiteY2242" fmla="*/ 424660 h 526180"/>
              <a:gd name="connsiteX2243" fmla="*/ 2487126 w 9144000"/>
              <a:gd name="connsiteY2243" fmla="*/ 416394 h 526180"/>
              <a:gd name="connsiteX2244" fmla="*/ 2482844 w 9144000"/>
              <a:gd name="connsiteY2244" fmla="*/ 412297 h 526180"/>
              <a:gd name="connsiteX2245" fmla="*/ 2479574 w 9144000"/>
              <a:gd name="connsiteY2245" fmla="*/ 408016 h 526180"/>
              <a:gd name="connsiteX2246" fmla="*/ 2479446 w 9144000"/>
              <a:gd name="connsiteY2246" fmla="*/ 389090 h 526180"/>
              <a:gd name="connsiteX2247" fmla="*/ 2493181 w 9144000"/>
              <a:gd name="connsiteY2247" fmla="*/ 380212 h 526180"/>
              <a:gd name="connsiteX2248" fmla="*/ 2480596 w 9144000"/>
              <a:gd name="connsiteY2248" fmla="*/ 378840 h 526180"/>
              <a:gd name="connsiteX2249" fmla="*/ 2478149 w 9144000"/>
              <a:gd name="connsiteY2249" fmla="*/ 359321 h 526180"/>
              <a:gd name="connsiteX2250" fmla="*/ 2473793 w 9144000"/>
              <a:gd name="connsiteY2250" fmla="*/ 346106 h 526180"/>
              <a:gd name="connsiteX2251" fmla="*/ 2472385 w 9144000"/>
              <a:gd name="connsiteY2251" fmla="*/ 333389 h 526180"/>
              <a:gd name="connsiteX2252" fmla="*/ 2469955 w 9144000"/>
              <a:gd name="connsiteY2252" fmla="*/ 345086 h 526180"/>
              <a:gd name="connsiteX2253" fmla="*/ 2467230 w 9144000"/>
              <a:gd name="connsiteY2253" fmla="*/ 357320 h 526180"/>
              <a:gd name="connsiteX2254" fmla="*/ 2459297 w 9144000"/>
              <a:gd name="connsiteY2254" fmla="*/ 335892 h 526180"/>
              <a:gd name="connsiteX2255" fmla="*/ 2458148 w 9144000"/>
              <a:gd name="connsiteY2255" fmla="*/ 353316 h 526180"/>
              <a:gd name="connsiteX2256" fmla="*/ 2452699 w 9144000"/>
              <a:gd name="connsiteY2256" fmla="*/ 350813 h 526180"/>
              <a:gd name="connsiteX2257" fmla="*/ 2456369 w 9144000"/>
              <a:gd name="connsiteY2257" fmla="*/ 326679 h 526180"/>
              <a:gd name="connsiteX2258" fmla="*/ 2440817 w 9144000"/>
              <a:gd name="connsiteY2258" fmla="*/ 302268 h 526180"/>
              <a:gd name="connsiteX2259" fmla="*/ 2430623 w 9144000"/>
              <a:gd name="connsiteY2259" fmla="*/ 295539 h 526180"/>
              <a:gd name="connsiteX2260" fmla="*/ 2428546 w 9144000"/>
              <a:gd name="connsiteY2260" fmla="*/ 276781 h 526180"/>
              <a:gd name="connsiteX2261" fmla="*/ 2427842 w 9144000"/>
              <a:gd name="connsiteY2261" fmla="*/ 276781 h 526180"/>
              <a:gd name="connsiteX2262" fmla="*/ 2426896 w 9144000"/>
              <a:gd name="connsiteY2262" fmla="*/ 293685 h 526180"/>
              <a:gd name="connsiteX2263" fmla="*/ 2416980 w 9144000"/>
              <a:gd name="connsiteY2263" fmla="*/ 302119 h 526180"/>
              <a:gd name="connsiteX2264" fmla="*/ 2401262 w 9144000"/>
              <a:gd name="connsiteY2264" fmla="*/ 329812 h 526180"/>
              <a:gd name="connsiteX2265" fmla="*/ 2405377 w 9144000"/>
              <a:gd name="connsiteY2265" fmla="*/ 350405 h 526180"/>
              <a:gd name="connsiteX2266" fmla="*/ 2399260 w 9144000"/>
              <a:gd name="connsiteY2266" fmla="*/ 353538 h 526180"/>
              <a:gd name="connsiteX2267" fmla="*/ 2397758 w 9144000"/>
              <a:gd name="connsiteY2267" fmla="*/ 337319 h 526180"/>
              <a:gd name="connsiteX2268" fmla="*/ 2391622 w 9144000"/>
              <a:gd name="connsiteY2268" fmla="*/ 356653 h 526180"/>
              <a:gd name="connsiteX2269" fmla="*/ 2384412 w 9144000"/>
              <a:gd name="connsiteY2269" fmla="*/ 331758 h 526180"/>
              <a:gd name="connsiteX2270" fmla="*/ 2383374 w 9144000"/>
              <a:gd name="connsiteY2270" fmla="*/ 340100 h 526180"/>
              <a:gd name="connsiteX2271" fmla="*/ 2378944 w 9144000"/>
              <a:gd name="connsiteY2271" fmla="*/ 357060 h 526180"/>
              <a:gd name="connsiteX2272" fmla="*/ 2379296 w 9144000"/>
              <a:gd name="connsiteY2272" fmla="*/ 368701 h 526180"/>
              <a:gd name="connsiteX2273" fmla="*/ 2375793 w 9144000"/>
              <a:gd name="connsiteY2273" fmla="*/ 378895 h 526180"/>
              <a:gd name="connsiteX2274" fmla="*/ 2366303 w 9144000"/>
              <a:gd name="connsiteY2274" fmla="*/ 379841 h 526180"/>
              <a:gd name="connsiteX2275" fmla="*/ 2377906 w 9144000"/>
              <a:gd name="connsiteY2275" fmla="*/ 390165 h 526180"/>
              <a:gd name="connsiteX2276" fmla="*/ 2376627 w 9144000"/>
              <a:gd name="connsiteY2276" fmla="*/ 440249 h 526180"/>
              <a:gd name="connsiteX2277" fmla="*/ 2376539 w 9144000"/>
              <a:gd name="connsiteY2277" fmla="*/ 452304 h 526180"/>
              <a:gd name="connsiteX2278" fmla="*/ 2375668 w 9144000"/>
              <a:gd name="connsiteY2278" fmla="*/ 455987 h 526180"/>
              <a:gd name="connsiteX2279" fmla="*/ 2365307 w 9144000"/>
              <a:gd name="connsiteY2279" fmla="*/ 453263 h 526180"/>
              <a:gd name="connsiteX2280" fmla="*/ 2363657 w 9144000"/>
              <a:gd name="connsiteY2280" fmla="*/ 442789 h 526180"/>
              <a:gd name="connsiteX2281" fmla="*/ 2352084 w 9144000"/>
              <a:gd name="connsiteY2281" fmla="*/ 441408 h 526180"/>
              <a:gd name="connsiteX2282" fmla="*/ 2343021 w 9144000"/>
              <a:gd name="connsiteY2282" fmla="*/ 424568 h 526180"/>
              <a:gd name="connsiteX2283" fmla="*/ 2343317 w 9144000"/>
              <a:gd name="connsiteY2283" fmla="*/ 417858 h 526180"/>
              <a:gd name="connsiteX2284" fmla="*/ 2332412 w 9144000"/>
              <a:gd name="connsiteY2284" fmla="*/ 405601 h 526180"/>
              <a:gd name="connsiteX2285" fmla="*/ 2320160 w 9144000"/>
              <a:gd name="connsiteY2285" fmla="*/ 396319 h 526180"/>
              <a:gd name="connsiteX2286" fmla="*/ 2319930 w 9144000"/>
              <a:gd name="connsiteY2286" fmla="*/ 393891 h 526180"/>
              <a:gd name="connsiteX2287" fmla="*/ 2316057 w 9144000"/>
              <a:gd name="connsiteY2287" fmla="*/ 360471 h 526180"/>
              <a:gd name="connsiteX2288" fmla="*/ 2315130 w 9144000"/>
              <a:gd name="connsiteY2288" fmla="*/ 360526 h 526180"/>
              <a:gd name="connsiteX2289" fmla="*/ 2314878 w 9144000"/>
              <a:gd name="connsiteY2289" fmla="*/ 362077 h 526180"/>
              <a:gd name="connsiteX2290" fmla="*/ 2314272 w 9144000"/>
              <a:gd name="connsiteY2290" fmla="*/ 361953 h 526180"/>
              <a:gd name="connsiteX2291" fmla="*/ 2309990 w 9144000"/>
              <a:gd name="connsiteY2291" fmla="*/ 387274 h 526180"/>
              <a:gd name="connsiteX2292" fmla="*/ 2297183 w 9144000"/>
              <a:gd name="connsiteY2292" fmla="*/ 387274 h 526180"/>
              <a:gd name="connsiteX2293" fmla="*/ 2292998 w 9144000"/>
              <a:gd name="connsiteY2293" fmla="*/ 387107 h 526180"/>
              <a:gd name="connsiteX2294" fmla="*/ 2290496 w 9144000"/>
              <a:gd name="connsiteY2294" fmla="*/ 370239 h 526180"/>
              <a:gd name="connsiteX2295" fmla="*/ 2290465 w 9144000"/>
              <a:gd name="connsiteY2295" fmla="*/ 369995 h 526180"/>
              <a:gd name="connsiteX2296" fmla="*/ 2290009 w 9144000"/>
              <a:gd name="connsiteY2296" fmla="*/ 358895 h 526180"/>
              <a:gd name="connsiteX2297" fmla="*/ 2288655 w 9144000"/>
              <a:gd name="connsiteY2297" fmla="*/ 351777 h 526180"/>
              <a:gd name="connsiteX2298" fmla="*/ 2287120 w 9144000"/>
              <a:gd name="connsiteY2298" fmla="*/ 343122 h 526180"/>
              <a:gd name="connsiteX2299" fmla="*/ 2284676 w 9144000"/>
              <a:gd name="connsiteY2299" fmla="*/ 303899 h 526180"/>
              <a:gd name="connsiteX2300" fmla="*/ 2284600 w 9144000"/>
              <a:gd name="connsiteY2300" fmla="*/ 299339 h 526180"/>
              <a:gd name="connsiteX2301" fmla="*/ 2282882 w 9144000"/>
              <a:gd name="connsiteY2301" fmla="*/ 296917 h 526180"/>
              <a:gd name="connsiteX2302" fmla="*/ 2282705 w 9144000"/>
              <a:gd name="connsiteY2302" fmla="*/ 292536 h 526180"/>
              <a:gd name="connsiteX2303" fmla="*/ 2281031 w 9144000"/>
              <a:gd name="connsiteY2303" fmla="*/ 294309 h 526180"/>
              <a:gd name="connsiteX2304" fmla="*/ 2280022 w 9144000"/>
              <a:gd name="connsiteY2304" fmla="*/ 292888 h 526180"/>
              <a:gd name="connsiteX2305" fmla="*/ 2280189 w 9144000"/>
              <a:gd name="connsiteY2305" fmla="*/ 266715 h 526180"/>
              <a:gd name="connsiteX2306" fmla="*/ 2277390 w 9144000"/>
              <a:gd name="connsiteY2306" fmla="*/ 247679 h 526180"/>
              <a:gd name="connsiteX2307" fmla="*/ 2275580 w 9144000"/>
              <a:gd name="connsiteY2307" fmla="*/ 244382 h 526180"/>
              <a:gd name="connsiteX2308" fmla="*/ 2269601 w 9144000"/>
              <a:gd name="connsiteY2308" fmla="*/ 224119 h 526180"/>
              <a:gd name="connsiteX2309" fmla="*/ 2265861 w 9144000"/>
              <a:gd name="connsiteY2309" fmla="*/ 205417 h 526180"/>
              <a:gd name="connsiteX2310" fmla="*/ 2259948 w 9144000"/>
              <a:gd name="connsiteY2310" fmla="*/ 178855 h 526180"/>
              <a:gd name="connsiteX2311" fmla="*/ 2259083 w 9144000"/>
              <a:gd name="connsiteY2311" fmla="*/ 180937 h 526180"/>
              <a:gd name="connsiteX2312" fmla="*/ 2258812 w 9144000"/>
              <a:gd name="connsiteY2312" fmla="*/ 180041 h 526180"/>
              <a:gd name="connsiteX2313" fmla="*/ 2256495 w 9144000"/>
              <a:gd name="connsiteY2313" fmla="*/ 184990 h 526180"/>
              <a:gd name="connsiteX2314" fmla="*/ 2245336 w 9144000"/>
              <a:gd name="connsiteY2314" fmla="*/ 237336 h 526180"/>
              <a:gd name="connsiteX2315" fmla="*/ 2243501 w 9144000"/>
              <a:gd name="connsiteY2315" fmla="*/ 243490 h 526180"/>
              <a:gd name="connsiteX2316" fmla="*/ 2237792 w 9144000"/>
              <a:gd name="connsiteY2316" fmla="*/ 267494 h 526180"/>
              <a:gd name="connsiteX2317" fmla="*/ 2237883 w 9144000"/>
              <a:gd name="connsiteY2317" fmla="*/ 295309 h 526180"/>
              <a:gd name="connsiteX2318" fmla="*/ 2237711 w 9144000"/>
              <a:gd name="connsiteY2318" fmla="*/ 295640 h 526180"/>
              <a:gd name="connsiteX2319" fmla="*/ 2237611 w 9144000"/>
              <a:gd name="connsiteY2319" fmla="*/ 295603 h 526180"/>
              <a:gd name="connsiteX2320" fmla="*/ 2235017 w 9144000"/>
              <a:gd name="connsiteY2320" fmla="*/ 292685 h 526180"/>
              <a:gd name="connsiteX2321" fmla="*/ 2234824 w 9144000"/>
              <a:gd name="connsiteY2321" fmla="*/ 296308 h 526180"/>
              <a:gd name="connsiteX2322" fmla="*/ 2233177 w 9144000"/>
              <a:gd name="connsiteY2322" fmla="*/ 320989 h 526180"/>
              <a:gd name="connsiteX2323" fmla="*/ 2230050 w 9144000"/>
              <a:gd name="connsiteY2323" fmla="*/ 347618 h 526180"/>
              <a:gd name="connsiteX2324" fmla="*/ 2213756 w 9144000"/>
              <a:gd name="connsiteY2324" fmla="*/ 324437 h 526180"/>
              <a:gd name="connsiteX2325" fmla="*/ 2213337 w 9144000"/>
              <a:gd name="connsiteY2325" fmla="*/ 325028 h 526180"/>
              <a:gd name="connsiteX2326" fmla="*/ 2212917 w 9144000"/>
              <a:gd name="connsiteY2326" fmla="*/ 324437 h 526180"/>
              <a:gd name="connsiteX2327" fmla="*/ 2196623 w 9144000"/>
              <a:gd name="connsiteY2327" fmla="*/ 347618 h 526180"/>
              <a:gd name="connsiteX2328" fmla="*/ 2193497 w 9144000"/>
              <a:gd name="connsiteY2328" fmla="*/ 320989 h 526180"/>
              <a:gd name="connsiteX2329" fmla="*/ 2191850 w 9144000"/>
              <a:gd name="connsiteY2329" fmla="*/ 296308 h 526180"/>
              <a:gd name="connsiteX2330" fmla="*/ 2191656 w 9144000"/>
              <a:gd name="connsiteY2330" fmla="*/ 292685 h 526180"/>
              <a:gd name="connsiteX2331" fmla="*/ 2189062 w 9144000"/>
              <a:gd name="connsiteY2331" fmla="*/ 295603 h 526180"/>
              <a:gd name="connsiteX2332" fmla="*/ 2188962 w 9144000"/>
              <a:gd name="connsiteY2332" fmla="*/ 295640 h 526180"/>
              <a:gd name="connsiteX2333" fmla="*/ 2188790 w 9144000"/>
              <a:gd name="connsiteY2333" fmla="*/ 295309 h 526180"/>
              <a:gd name="connsiteX2334" fmla="*/ 2188881 w 9144000"/>
              <a:gd name="connsiteY2334" fmla="*/ 267494 h 526180"/>
              <a:gd name="connsiteX2335" fmla="*/ 2183172 w 9144000"/>
              <a:gd name="connsiteY2335" fmla="*/ 243490 h 526180"/>
              <a:gd name="connsiteX2336" fmla="*/ 2181337 w 9144000"/>
              <a:gd name="connsiteY2336" fmla="*/ 237336 h 526180"/>
              <a:gd name="connsiteX2337" fmla="*/ 2170178 w 9144000"/>
              <a:gd name="connsiteY2337" fmla="*/ 184990 h 526180"/>
              <a:gd name="connsiteX2338" fmla="*/ 2167861 w 9144000"/>
              <a:gd name="connsiteY2338" fmla="*/ 180041 h 526180"/>
              <a:gd name="connsiteX2339" fmla="*/ 2167590 w 9144000"/>
              <a:gd name="connsiteY2339" fmla="*/ 180937 h 526180"/>
              <a:gd name="connsiteX2340" fmla="*/ 2166725 w 9144000"/>
              <a:gd name="connsiteY2340" fmla="*/ 178855 h 526180"/>
              <a:gd name="connsiteX2341" fmla="*/ 2160812 w 9144000"/>
              <a:gd name="connsiteY2341" fmla="*/ 205417 h 526180"/>
              <a:gd name="connsiteX2342" fmla="*/ 2157072 w 9144000"/>
              <a:gd name="connsiteY2342" fmla="*/ 224119 h 526180"/>
              <a:gd name="connsiteX2343" fmla="*/ 2151094 w 9144000"/>
              <a:gd name="connsiteY2343" fmla="*/ 244382 h 526180"/>
              <a:gd name="connsiteX2344" fmla="*/ 2149283 w 9144000"/>
              <a:gd name="connsiteY2344" fmla="*/ 247679 h 526180"/>
              <a:gd name="connsiteX2345" fmla="*/ 2146484 w 9144000"/>
              <a:gd name="connsiteY2345" fmla="*/ 266715 h 526180"/>
              <a:gd name="connsiteX2346" fmla="*/ 2146651 w 9144000"/>
              <a:gd name="connsiteY2346" fmla="*/ 292888 h 526180"/>
              <a:gd name="connsiteX2347" fmla="*/ 2145643 w 9144000"/>
              <a:gd name="connsiteY2347" fmla="*/ 294309 h 526180"/>
              <a:gd name="connsiteX2348" fmla="*/ 2143968 w 9144000"/>
              <a:gd name="connsiteY2348" fmla="*/ 292536 h 526180"/>
              <a:gd name="connsiteX2349" fmla="*/ 2143791 w 9144000"/>
              <a:gd name="connsiteY2349" fmla="*/ 296917 h 526180"/>
              <a:gd name="connsiteX2350" fmla="*/ 2142073 w 9144000"/>
              <a:gd name="connsiteY2350" fmla="*/ 299339 h 526180"/>
              <a:gd name="connsiteX2351" fmla="*/ 2141999 w 9144000"/>
              <a:gd name="connsiteY2351" fmla="*/ 303899 h 526180"/>
              <a:gd name="connsiteX2352" fmla="*/ 2139553 w 9144000"/>
              <a:gd name="connsiteY2352" fmla="*/ 343122 h 526180"/>
              <a:gd name="connsiteX2353" fmla="*/ 2138019 w 9144000"/>
              <a:gd name="connsiteY2353" fmla="*/ 351777 h 526180"/>
              <a:gd name="connsiteX2354" fmla="*/ 2136665 w 9144000"/>
              <a:gd name="connsiteY2354" fmla="*/ 358895 h 526180"/>
              <a:gd name="connsiteX2355" fmla="*/ 2136208 w 9144000"/>
              <a:gd name="connsiteY2355" fmla="*/ 369995 h 526180"/>
              <a:gd name="connsiteX2356" fmla="*/ 2136177 w 9144000"/>
              <a:gd name="connsiteY2356" fmla="*/ 370239 h 526180"/>
              <a:gd name="connsiteX2357" fmla="*/ 2133675 w 9144000"/>
              <a:gd name="connsiteY2357" fmla="*/ 387107 h 526180"/>
              <a:gd name="connsiteX2358" fmla="*/ 2129491 w 9144000"/>
              <a:gd name="connsiteY2358" fmla="*/ 387274 h 526180"/>
              <a:gd name="connsiteX2359" fmla="*/ 2116683 w 9144000"/>
              <a:gd name="connsiteY2359" fmla="*/ 387274 h 526180"/>
              <a:gd name="connsiteX2360" fmla="*/ 2112401 w 9144000"/>
              <a:gd name="connsiteY2360" fmla="*/ 361953 h 526180"/>
              <a:gd name="connsiteX2361" fmla="*/ 2111795 w 9144000"/>
              <a:gd name="connsiteY2361" fmla="*/ 362077 h 526180"/>
              <a:gd name="connsiteX2362" fmla="*/ 2111543 w 9144000"/>
              <a:gd name="connsiteY2362" fmla="*/ 360526 h 526180"/>
              <a:gd name="connsiteX2363" fmla="*/ 2110616 w 9144000"/>
              <a:gd name="connsiteY2363" fmla="*/ 360471 h 526180"/>
              <a:gd name="connsiteX2364" fmla="*/ 2106743 w 9144000"/>
              <a:gd name="connsiteY2364" fmla="*/ 393891 h 526180"/>
              <a:gd name="connsiteX2365" fmla="*/ 2106513 w 9144000"/>
              <a:gd name="connsiteY2365" fmla="*/ 396319 h 526180"/>
              <a:gd name="connsiteX2366" fmla="*/ 2094262 w 9144000"/>
              <a:gd name="connsiteY2366" fmla="*/ 405601 h 526180"/>
              <a:gd name="connsiteX2367" fmla="*/ 2083356 w 9144000"/>
              <a:gd name="connsiteY2367" fmla="*/ 417858 h 526180"/>
              <a:gd name="connsiteX2368" fmla="*/ 2083652 w 9144000"/>
              <a:gd name="connsiteY2368" fmla="*/ 424568 h 526180"/>
              <a:gd name="connsiteX2369" fmla="*/ 2074589 w 9144000"/>
              <a:gd name="connsiteY2369" fmla="*/ 441408 h 526180"/>
              <a:gd name="connsiteX2370" fmla="*/ 2063016 w 9144000"/>
              <a:gd name="connsiteY2370" fmla="*/ 442789 h 526180"/>
              <a:gd name="connsiteX2371" fmla="*/ 2061367 w 9144000"/>
              <a:gd name="connsiteY2371" fmla="*/ 453263 h 526180"/>
              <a:gd name="connsiteX2372" fmla="*/ 2051005 w 9144000"/>
              <a:gd name="connsiteY2372" fmla="*/ 455987 h 526180"/>
              <a:gd name="connsiteX2373" fmla="*/ 2050135 w 9144000"/>
              <a:gd name="connsiteY2373" fmla="*/ 452304 h 526180"/>
              <a:gd name="connsiteX2374" fmla="*/ 2050047 w 9144000"/>
              <a:gd name="connsiteY2374" fmla="*/ 440249 h 526180"/>
              <a:gd name="connsiteX2375" fmla="*/ 2048767 w 9144000"/>
              <a:gd name="connsiteY2375" fmla="*/ 390165 h 526180"/>
              <a:gd name="connsiteX2376" fmla="*/ 2060370 w 9144000"/>
              <a:gd name="connsiteY2376" fmla="*/ 379841 h 526180"/>
              <a:gd name="connsiteX2377" fmla="*/ 2050880 w 9144000"/>
              <a:gd name="connsiteY2377" fmla="*/ 378895 h 526180"/>
              <a:gd name="connsiteX2378" fmla="*/ 2047377 w 9144000"/>
              <a:gd name="connsiteY2378" fmla="*/ 368701 h 526180"/>
              <a:gd name="connsiteX2379" fmla="*/ 2047729 w 9144000"/>
              <a:gd name="connsiteY2379" fmla="*/ 357060 h 526180"/>
              <a:gd name="connsiteX2380" fmla="*/ 2043299 w 9144000"/>
              <a:gd name="connsiteY2380" fmla="*/ 340100 h 526180"/>
              <a:gd name="connsiteX2381" fmla="*/ 2042261 w 9144000"/>
              <a:gd name="connsiteY2381" fmla="*/ 331758 h 526180"/>
              <a:gd name="connsiteX2382" fmla="*/ 2035051 w 9144000"/>
              <a:gd name="connsiteY2382" fmla="*/ 356653 h 526180"/>
              <a:gd name="connsiteX2383" fmla="*/ 2028915 w 9144000"/>
              <a:gd name="connsiteY2383" fmla="*/ 337319 h 526180"/>
              <a:gd name="connsiteX2384" fmla="*/ 2027414 w 9144000"/>
              <a:gd name="connsiteY2384" fmla="*/ 353538 h 526180"/>
              <a:gd name="connsiteX2385" fmla="*/ 2021297 w 9144000"/>
              <a:gd name="connsiteY2385" fmla="*/ 350405 h 526180"/>
              <a:gd name="connsiteX2386" fmla="*/ 2025412 w 9144000"/>
              <a:gd name="connsiteY2386" fmla="*/ 329812 h 526180"/>
              <a:gd name="connsiteX2387" fmla="*/ 2009693 w 9144000"/>
              <a:gd name="connsiteY2387" fmla="*/ 302119 h 526180"/>
              <a:gd name="connsiteX2388" fmla="*/ 1999777 w 9144000"/>
              <a:gd name="connsiteY2388" fmla="*/ 293685 h 526180"/>
              <a:gd name="connsiteX2389" fmla="*/ 1998831 w 9144000"/>
              <a:gd name="connsiteY2389" fmla="*/ 276781 h 526180"/>
              <a:gd name="connsiteX2390" fmla="*/ 1998127 w 9144000"/>
              <a:gd name="connsiteY2390" fmla="*/ 276781 h 526180"/>
              <a:gd name="connsiteX2391" fmla="*/ 1996051 w 9144000"/>
              <a:gd name="connsiteY2391" fmla="*/ 295539 h 526180"/>
              <a:gd name="connsiteX2392" fmla="*/ 1985856 w 9144000"/>
              <a:gd name="connsiteY2392" fmla="*/ 302268 h 526180"/>
              <a:gd name="connsiteX2393" fmla="*/ 1970305 w 9144000"/>
              <a:gd name="connsiteY2393" fmla="*/ 326679 h 526180"/>
              <a:gd name="connsiteX2394" fmla="*/ 1973974 w 9144000"/>
              <a:gd name="connsiteY2394" fmla="*/ 350813 h 526180"/>
              <a:gd name="connsiteX2395" fmla="*/ 1968525 w 9144000"/>
              <a:gd name="connsiteY2395" fmla="*/ 353316 h 526180"/>
              <a:gd name="connsiteX2396" fmla="*/ 1967376 w 9144000"/>
              <a:gd name="connsiteY2396" fmla="*/ 335892 h 526180"/>
              <a:gd name="connsiteX2397" fmla="*/ 1959443 w 9144000"/>
              <a:gd name="connsiteY2397" fmla="*/ 357320 h 526180"/>
              <a:gd name="connsiteX2398" fmla="*/ 1956718 w 9144000"/>
              <a:gd name="connsiteY2398" fmla="*/ 345086 h 526180"/>
              <a:gd name="connsiteX2399" fmla="*/ 1954290 w 9144000"/>
              <a:gd name="connsiteY2399" fmla="*/ 333389 h 526180"/>
              <a:gd name="connsiteX2400" fmla="*/ 1952880 w 9144000"/>
              <a:gd name="connsiteY2400" fmla="*/ 346106 h 526180"/>
              <a:gd name="connsiteX2401" fmla="*/ 1948525 w 9144000"/>
              <a:gd name="connsiteY2401" fmla="*/ 359321 h 526180"/>
              <a:gd name="connsiteX2402" fmla="*/ 1946077 w 9144000"/>
              <a:gd name="connsiteY2402" fmla="*/ 378840 h 526180"/>
              <a:gd name="connsiteX2403" fmla="*/ 1933492 w 9144000"/>
              <a:gd name="connsiteY2403" fmla="*/ 380212 h 526180"/>
              <a:gd name="connsiteX2404" fmla="*/ 1947227 w 9144000"/>
              <a:gd name="connsiteY2404" fmla="*/ 389090 h 526180"/>
              <a:gd name="connsiteX2405" fmla="*/ 1947099 w 9144000"/>
              <a:gd name="connsiteY2405" fmla="*/ 408016 h 526180"/>
              <a:gd name="connsiteX2406" fmla="*/ 1943829 w 9144000"/>
              <a:gd name="connsiteY2406" fmla="*/ 412297 h 526180"/>
              <a:gd name="connsiteX2407" fmla="*/ 1939548 w 9144000"/>
              <a:gd name="connsiteY2407" fmla="*/ 416394 h 526180"/>
              <a:gd name="connsiteX2408" fmla="*/ 1936620 w 9144000"/>
              <a:gd name="connsiteY2408" fmla="*/ 424660 h 526180"/>
              <a:gd name="connsiteX2409" fmla="*/ 1885002 w 9144000"/>
              <a:gd name="connsiteY2409" fmla="*/ 424660 h 526180"/>
              <a:gd name="connsiteX2410" fmla="*/ 1885002 w 9144000"/>
              <a:gd name="connsiteY2410" fmla="*/ 389387 h 526180"/>
              <a:gd name="connsiteX2411" fmla="*/ 1896698 w 9144000"/>
              <a:gd name="connsiteY2411" fmla="*/ 379729 h 526180"/>
              <a:gd name="connsiteX2412" fmla="*/ 1885651 w 9144000"/>
              <a:gd name="connsiteY2412" fmla="*/ 378988 h 526180"/>
              <a:gd name="connsiteX2413" fmla="*/ 1884445 w 9144000"/>
              <a:gd name="connsiteY2413" fmla="*/ 357912 h 526180"/>
              <a:gd name="connsiteX2414" fmla="*/ 1878440 w 9144000"/>
              <a:gd name="connsiteY2414" fmla="*/ 331870 h 526180"/>
              <a:gd name="connsiteX2415" fmla="*/ 1875067 w 9144000"/>
              <a:gd name="connsiteY2415" fmla="*/ 339932 h 526180"/>
              <a:gd name="connsiteX2416" fmla="*/ 1871767 w 9144000"/>
              <a:gd name="connsiteY2416" fmla="*/ 356690 h 526180"/>
              <a:gd name="connsiteX2417" fmla="*/ 1866948 w 9144000"/>
              <a:gd name="connsiteY2417" fmla="*/ 337523 h 526180"/>
              <a:gd name="connsiteX2418" fmla="*/ 1864760 w 9144000"/>
              <a:gd name="connsiteY2418" fmla="*/ 337764 h 526180"/>
              <a:gd name="connsiteX2419" fmla="*/ 1863370 w 9144000"/>
              <a:gd name="connsiteY2419" fmla="*/ 353316 h 526180"/>
              <a:gd name="connsiteX2420" fmla="*/ 1857068 w 9144000"/>
              <a:gd name="connsiteY2420" fmla="*/ 350442 h 526180"/>
              <a:gd name="connsiteX2421" fmla="*/ 1861832 w 9144000"/>
              <a:gd name="connsiteY2421" fmla="*/ 330109 h 526180"/>
              <a:gd name="connsiteX2422" fmla="*/ 1861461 w 9144000"/>
              <a:gd name="connsiteY2422" fmla="*/ 321915 h 526180"/>
              <a:gd name="connsiteX2423" fmla="*/ 1845223 w 9144000"/>
              <a:gd name="connsiteY2423" fmla="*/ 301897 h 526180"/>
              <a:gd name="connsiteX2424" fmla="*/ 1835585 w 9144000"/>
              <a:gd name="connsiteY2424" fmla="*/ 288810 h 526180"/>
              <a:gd name="connsiteX2425" fmla="*/ 1833397 w 9144000"/>
              <a:gd name="connsiteY2425" fmla="*/ 275001 h 526180"/>
              <a:gd name="connsiteX2426" fmla="*/ 1832099 w 9144000"/>
              <a:gd name="connsiteY2426" fmla="*/ 295743 h 526180"/>
              <a:gd name="connsiteX2427" fmla="*/ 1822016 w 9144000"/>
              <a:gd name="connsiteY2427" fmla="*/ 302156 h 526180"/>
              <a:gd name="connsiteX2428" fmla="*/ 1806965 w 9144000"/>
              <a:gd name="connsiteY2428" fmla="*/ 332926 h 526180"/>
              <a:gd name="connsiteX2429" fmla="*/ 1810728 w 9144000"/>
              <a:gd name="connsiteY2429" fmla="*/ 350647 h 526180"/>
              <a:gd name="connsiteX2430" fmla="*/ 1806317 w 9144000"/>
              <a:gd name="connsiteY2430" fmla="*/ 352704 h 526180"/>
              <a:gd name="connsiteX2431" fmla="*/ 1800830 w 9144000"/>
              <a:gd name="connsiteY2431" fmla="*/ 335873 h 526180"/>
              <a:gd name="connsiteX2432" fmla="*/ 1800774 w 9144000"/>
              <a:gd name="connsiteY2432" fmla="*/ 346031 h 526180"/>
              <a:gd name="connsiteX2433" fmla="*/ 1796307 w 9144000"/>
              <a:gd name="connsiteY2433" fmla="*/ 356301 h 526180"/>
              <a:gd name="connsiteX2434" fmla="*/ 1790912 w 9144000"/>
              <a:gd name="connsiteY2434" fmla="*/ 331888 h 526180"/>
              <a:gd name="connsiteX2435" fmla="*/ 1788893 w 9144000"/>
              <a:gd name="connsiteY2435" fmla="*/ 335113 h 526180"/>
              <a:gd name="connsiteX2436" fmla="*/ 1788781 w 9144000"/>
              <a:gd name="connsiteY2436" fmla="*/ 339488 h 526180"/>
              <a:gd name="connsiteX2437" fmla="*/ 1783665 w 9144000"/>
              <a:gd name="connsiteY2437" fmla="*/ 358301 h 526180"/>
              <a:gd name="connsiteX2438" fmla="*/ 1782405 w 9144000"/>
              <a:gd name="connsiteY2438" fmla="*/ 378951 h 526180"/>
              <a:gd name="connsiteX2439" fmla="*/ 1770115 w 9144000"/>
              <a:gd name="connsiteY2439" fmla="*/ 379989 h 526180"/>
              <a:gd name="connsiteX2440" fmla="*/ 1782887 w 9144000"/>
              <a:gd name="connsiteY2440" fmla="*/ 389164 h 526180"/>
              <a:gd name="connsiteX2441" fmla="*/ 1782887 w 9144000"/>
              <a:gd name="connsiteY2441" fmla="*/ 437543 h 526180"/>
              <a:gd name="connsiteX2442" fmla="*/ 1763628 w 9144000"/>
              <a:gd name="connsiteY2442" fmla="*/ 437543 h 526180"/>
              <a:gd name="connsiteX2443" fmla="*/ 1764055 w 9144000"/>
              <a:gd name="connsiteY2443" fmla="*/ 393019 h 526180"/>
              <a:gd name="connsiteX2444" fmla="*/ 1769208 w 9144000"/>
              <a:gd name="connsiteY2444" fmla="*/ 387125 h 526180"/>
              <a:gd name="connsiteX2445" fmla="*/ 1762219 w 9144000"/>
              <a:gd name="connsiteY2445" fmla="*/ 385272 h 526180"/>
              <a:gd name="connsiteX2446" fmla="*/ 1762293 w 9144000"/>
              <a:gd name="connsiteY2446" fmla="*/ 352444 h 526180"/>
              <a:gd name="connsiteX2447" fmla="*/ 1764073 w 9144000"/>
              <a:gd name="connsiteY2447" fmla="*/ 346458 h 526180"/>
              <a:gd name="connsiteX2448" fmla="*/ 1771821 w 9144000"/>
              <a:gd name="connsiteY2448" fmla="*/ 332777 h 526180"/>
              <a:gd name="connsiteX2449" fmla="*/ 1760403 w 9144000"/>
              <a:gd name="connsiteY2449" fmla="*/ 331721 h 526180"/>
              <a:gd name="connsiteX2450" fmla="*/ 1761126 w 9144000"/>
              <a:gd name="connsiteY2450" fmla="*/ 326549 h 526180"/>
              <a:gd name="connsiteX2451" fmla="*/ 1755527 w 9144000"/>
              <a:gd name="connsiteY2451" fmla="*/ 321675 h 526180"/>
              <a:gd name="connsiteX2452" fmla="*/ 1756862 w 9144000"/>
              <a:gd name="connsiteY2452" fmla="*/ 321100 h 526180"/>
              <a:gd name="connsiteX2453" fmla="*/ 1754620 w 9144000"/>
              <a:gd name="connsiteY2453" fmla="*/ 311665 h 526180"/>
              <a:gd name="connsiteX2454" fmla="*/ 1752599 w 9144000"/>
              <a:gd name="connsiteY2454" fmla="*/ 311702 h 526180"/>
              <a:gd name="connsiteX2455" fmla="*/ 1749411 w 9144000"/>
              <a:gd name="connsiteY2455" fmla="*/ 324344 h 526180"/>
              <a:gd name="connsiteX2456" fmla="*/ 1737937 w 9144000"/>
              <a:gd name="connsiteY2456" fmla="*/ 307847 h 526180"/>
              <a:gd name="connsiteX2457" fmla="*/ 1737937 w 9144000"/>
              <a:gd name="connsiteY2457" fmla="*/ 300358 h 526180"/>
              <a:gd name="connsiteX2458" fmla="*/ 1732858 w 9144000"/>
              <a:gd name="connsiteY2458" fmla="*/ 296651 h 526180"/>
              <a:gd name="connsiteX2459" fmla="*/ 1734600 w 9144000"/>
              <a:gd name="connsiteY2459" fmla="*/ 273129 h 526180"/>
              <a:gd name="connsiteX2460" fmla="*/ 1719253 w 9144000"/>
              <a:gd name="connsiteY2460" fmla="*/ 266549 h 526180"/>
              <a:gd name="connsiteX2461" fmla="*/ 1717992 w 9144000"/>
              <a:gd name="connsiteY2461" fmla="*/ 256966 h 526180"/>
              <a:gd name="connsiteX2462" fmla="*/ 1716120 w 9144000"/>
              <a:gd name="connsiteY2462" fmla="*/ 267030 h 526180"/>
              <a:gd name="connsiteX2463" fmla="*/ 1700865 w 9144000"/>
              <a:gd name="connsiteY2463" fmla="*/ 272981 h 526180"/>
              <a:gd name="connsiteX2464" fmla="*/ 1702718 w 9144000"/>
              <a:gd name="connsiteY2464" fmla="*/ 296706 h 526180"/>
              <a:gd name="connsiteX2465" fmla="*/ 1697491 w 9144000"/>
              <a:gd name="connsiteY2465" fmla="*/ 300562 h 526180"/>
              <a:gd name="connsiteX2466" fmla="*/ 1697491 w 9144000"/>
              <a:gd name="connsiteY2466" fmla="*/ 308606 h 526180"/>
              <a:gd name="connsiteX2467" fmla="*/ 1686073 w 9144000"/>
              <a:gd name="connsiteY2467" fmla="*/ 323528 h 526180"/>
              <a:gd name="connsiteX2468" fmla="*/ 1683886 w 9144000"/>
              <a:gd name="connsiteY2468" fmla="*/ 323677 h 526180"/>
              <a:gd name="connsiteX2469" fmla="*/ 1680290 w 9144000"/>
              <a:gd name="connsiteY2469" fmla="*/ 311517 h 526180"/>
              <a:gd name="connsiteX2470" fmla="*/ 1678918 w 9144000"/>
              <a:gd name="connsiteY2470" fmla="*/ 323065 h 526180"/>
              <a:gd name="connsiteX2471" fmla="*/ 1674154 w 9144000"/>
              <a:gd name="connsiteY2471" fmla="*/ 326494 h 526180"/>
              <a:gd name="connsiteX2472" fmla="*/ 1674840 w 9144000"/>
              <a:gd name="connsiteY2472" fmla="*/ 331684 h 526180"/>
              <a:gd name="connsiteX2473" fmla="*/ 1663682 w 9144000"/>
              <a:gd name="connsiteY2473" fmla="*/ 333000 h 526180"/>
              <a:gd name="connsiteX2474" fmla="*/ 1671949 w 9144000"/>
              <a:gd name="connsiteY2474" fmla="*/ 346865 h 526180"/>
              <a:gd name="connsiteX2475" fmla="*/ 1673284 w 9144000"/>
              <a:gd name="connsiteY2475" fmla="*/ 351184 h 526180"/>
              <a:gd name="connsiteX2476" fmla="*/ 1673339 w 9144000"/>
              <a:gd name="connsiteY2476" fmla="*/ 385197 h 526180"/>
              <a:gd name="connsiteX2477" fmla="*/ 1670002 w 9144000"/>
              <a:gd name="connsiteY2477" fmla="*/ 386236 h 526180"/>
              <a:gd name="connsiteX2478" fmla="*/ 1666555 w 9144000"/>
              <a:gd name="connsiteY2478" fmla="*/ 387162 h 526180"/>
              <a:gd name="connsiteX2479" fmla="*/ 1671541 w 9144000"/>
              <a:gd name="connsiteY2479" fmla="*/ 401138 h 526180"/>
              <a:gd name="connsiteX2480" fmla="*/ 1671856 w 9144000"/>
              <a:gd name="connsiteY2480" fmla="*/ 403752 h 526180"/>
              <a:gd name="connsiteX2481" fmla="*/ 1672635 w 9144000"/>
              <a:gd name="connsiteY2481" fmla="*/ 435004 h 526180"/>
              <a:gd name="connsiteX2482" fmla="*/ 1668612 w 9144000"/>
              <a:gd name="connsiteY2482" fmla="*/ 439619 h 526180"/>
              <a:gd name="connsiteX2483" fmla="*/ 1659122 w 9144000"/>
              <a:gd name="connsiteY2483" fmla="*/ 419286 h 526180"/>
              <a:gd name="connsiteX2484" fmla="*/ 1652875 w 9144000"/>
              <a:gd name="connsiteY2484" fmla="*/ 403122 h 526180"/>
              <a:gd name="connsiteX2485" fmla="*/ 1649187 w 9144000"/>
              <a:gd name="connsiteY2485" fmla="*/ 387608 h 526180"/>
              <a:gd name="connsiteX2486" fmla="*/ 1651207 w 9144000"/>
              <a:gd name="connsiteY2486" fmla="*/ 381398 h 526180"/>
              <a:gd name="connsiteX2487" fmla="*/ 1643682 w 9144000"/>
              <a:gd name="connsiteY2487" fmla="*/ 377172 h 526180"/>
              <a:gd name="connsiteX2488" fmla="*/ 1646925 w 9144000"/>
              <a:gd name="connsiteY2488" fmla="*/ 374317 h 526180"/>
              <a:gd name="connsiteX2489" fmla="*/ 1643477 w 9144000"/>
              <a:gd name="connsiteY2489" fmla="*/ 360897 h 526180"/>
              <a:gd name="connsiteX2490" fmla="*/ 1639956 w 9144000"/>
              <a:gd name="connsiteY2490" fmla="*/ 346012 h 526180"/>
              <a:gd name="connsiteX2491" fmla="*/ 1641494 w 9144000"/>
              <a:gd name="connsiteY2491" fmla="*/ 340637 h 526180"/>
              <a:gd name="connsiteX2492" fmla="*/ 1634154 w 9144000"/>
              <a:gd name="connsiteY2492" fmla="*/ 336355 h 526180"/>
              <a:gd name="connsiteX2493" fmla="*/ 1636971 w 9144000"/>
              <a:gd name="connsiteY2493" fmla="*/ 334335 h 526180"/>
              <a:gd name="connsiteX2494" fmla="*/ 1634265 w 9144000"/>
              <a:gd name="connsiteY2494" fmla="*/ 329997 h 526180"/>
              <a:gd name="connsiteX2495" fmla="*/ 1634173 w 9144000"/>
              <a:gd name="connsiteY2495" fmla="*/ 320952 h 526180"/>
              <a:gd name="connsiteX2496" fmla="*/ 1630965 w 9144000"/>
              <a:gd name="connsiteY2496" fmla="*/ 307550 h 526180"/>
              <a:gd name="connsiteX2497" fmla="*/ 1634099 w 9144000"/>
              <a:gd name="connsiteY2497" fmla="*/ 304084 h 526180"/>
              <a:gd name="connsiteX2498" fmla="*/ 1632745 w 9144000"/>
              <a:gd name="connsiteY2498" fmla="*/ 302453 h 526180"/>
              <a:gd name="connsiteX2499" fmla="*/ 1629094 w 9144000"/>
              <a:gd name="connsiteY2499" fmla="*/ 300210 h 526180"/>
              <a:gd name="connsiteX2500" fmla="*/ 1626072 w 9144000"/>
              <a:gd name="connsiteY2500" fmla="*/ 270738 h 526180"/>
              <a:gd name="connsiteX2501" fmla="*/ 1620789 w 9144000"/>
              <a:gd name="connsiteY2501" fmla="*/ 267698 h 526180"/>
              <a:gd name="connsiteX2502" fmla="*/ 1624774 w 9144000"/>
              <a:gd name="connsiteY2502" fmla="*/ 253740 h 526180"/>
              <a:gd name="connsiteX2503" fmla="*/ 1619881 w 9144000"/>
              <a:gd name="connsiteY2503" fmla="*/ 249996 h 526180"/>
              <a:gd name="connsiteX2504" fmla="*/ 1624126 w 9144000"/>
              <a:gd name="connsiteY2504" fmla="*/ 239430 h 526180"/>
              <a:gd name="connsiteX2505" fmla="*/ 1616786 w 9144000"/>
              <a:gd name="connsiteY2505" fmla="*/ 236075 h 526180"/>
              <a:gd name="connsiteX2506" fmla="*/ 1620549 w 9144000"/>
              <a:gd name="connsiteY2506" fmla="*/ 216445 h 526180"/>
              <a:gd name="connsiteX2507" fmla="*/ 1616915 w 9144000"/>
              <a:gd name="connsiteY2507" fmla="*/ 214481 h 526180"/>
              <a:gd name="connsiteX2508" fmla="*/ 1623366 w 9144000"/>
              <a:gd name="connsiteY2508" fmla="*/ 205250 h 526180"/>
              <a:gd name="connsiteX2509" fmla="*/ 1619937 w 9144000"/>
              <a:gd name="connsiteY2509" fmla="*/ 202655 h 526180"/>
              <a:gd name="connsiteX2510" fmla="*/ 1622754 w 9144000"/>
              <a:gd name="connsiteY2510" fmla="*/ 194944 h 526180"/>
              <a:gd name="connsiteX2511" fmla="*/ 1619288 w 9144000"/>
              <a:gd name="connsiteY2511" fmla="*/ 193146 h 526180"/>
              <a:gd name="connsiteX2512" fmla="*/ 1617694 w 9144000"/>
              <a:gd name="connsiteY2512" fmla="*/ 177112 h 526180"/>
              <a:gd name="connsiteX2513" fmla="*/ 1615191 w 9144000"/>
              <a:gd name="connsiteY2513" fmla="*/ 175833 h 526180"/>
              <a:gd name="connsiteX2514" fmla="*/ 1612856 w 9144000"/>
              <a:gd name="connsiteY2514" fmla="*/ 159206 h 526180"/>
              <a:gd name="connsiteX2515" fmla="*/ 1607128 w 9144000"/>
              <a:gd name="connsiteY2515" fmla="*/ 161616 h 526180"/>
              <a:gd name="connsiteX2516" fmla="*/ 1589371 w 9144000"/>
              <a:gd name="connsiteY2516" fmla="*/ 132589 h 526180"/>
              <a:gd name="connsiteX2517" fmla="*/ 1590316 w 9144000"/>
              <a:gd name="connsiteY2517" fmla="*/ 138872 h 526180"/>
              <a:gd name="connsiteX2518" fmla="*/ 1595284 w 9144000"/>
              <a:gd name="connsiteY2518" fmla="*/ 152960 h 526180"/>
              <a:gd name="connsiteX2519" fmla="*/ 1587962 w 9144000"/>
              <a:gd name="connsiteY2519" fmla="*/ 169327 h 526180"/>
              <a:gd name="connsiteX2520" fmla="*/ 1583921 w 9144000"/>
              <a:gd name="connsiteY2520" fmla="*/ 163173 h 526180"/>
              <a:gd name="connsiteX2521" fmla="*/ 1588537 w 9144000"/>
              <a:gd name="connsiteY2521" fmla="*/ 155091 h 526180"/>
              <a:gd name="connsiteX2522" fmla="*/ 1581012 w 9144000"/>
              <a:gd name="connsiteY2522" fmla="*/ 134609 h 526180"/>
              <a:gd name="connsiteX2523" fmla="*/ 1578676 w 9144000"/>
              <a:gd name="connsiteY2523" fmla="*/ 145119 h 526180"/>
              <a:gd name="connsiteX2524" fmla="*/ 1574264 w 9144000"/>
              <a:gd name="connsiteY2524" fmla="*/ 153924 h 526180"/>
              <a:gd name="connsiteX2525" fmla="*/ 1571150 w 9144000"/>
              <a:gd name="connsiteY2525" fmla="*/ 144970 h 526180"/>
              <a:gd name="connsiteX2526" fmla="*/ 1568981 w 9144000"/>
              <a:gd name="connsiteY2526" fmla="*/ 135166 h 526180"/>
              <a:gd name="connsiteX2527" fmla="*/ 1567073 w 9144000"/>
              <a:gd name="connsiteY2527" fmla="*/ 135184 h 526180"/>
              <a:gd name="connsiteX2528" fmla="*/ 1565089 w 9144000"/>
              <a:gd name="connsiteY2528" fmla="*/ 145249 h 526180"/>
              <a:gd name="connsiteX2529" fmla="*/ 1561066 w 9144000"/>
              <a:gd name="connsiteY2529" fmla="*/ 153979 h 526180"/>
              <a:gd name="connsiteX2530" fmla="*/ 1553336 w 9144000"/>
              <a:gd name="connsiteY2530" fmla="*/ 134998 h 526180"/>
              <a:gd name="connsiteX2531" fmla="*/ 1551019 w 9144000"/>
              <a:gd name="connsiteY2531" fmla="*/ 144841 h 526180"/>
              <a:gd name="connsiteX2532" fmla="*/ 1546886 w 9144000"/>
              <a:gd name="connsiteY2532" fmla="*/ 154868 h 526180"/>
              <a:gd name="connsiteX2533" fmla="*/ 1542883 w 9144000"/>
              <a:gd name="connsiteY2533" fmla="*/ 146806 h 526180"/>
              <a:gd name="connsiteX2534" fmla="*/ 1541289 w 9144000"/>
              <a:gd name="connsiteY2534" fmla="*/ 135146 h 526180"/>
              <a:gd name="connsiteX2535" fmla="*/ 1533485 w 9144000"/>
              <a:gd name="connsiteY2535" fmla="*/ 154053 h 526180"/>
              <a:gd name="connsiteX2536" fmla="*/ 1529536 w 9144000"/>
              <a:gd name="connsiteY2536" fmla="*/ 145749 h 526180"/>
              <a:gd name="connsiteX2537" fmla="*/ 1526905 w 9144000"/>
              <a:gd name="connsiteY2537" fmla="*/ 135017 h 526180"/>
              <a:gd name="connsiteX2538" fmla="*/ 1519305 w 9144000"/>
              <a:gd name="connsiteY2538" fmla="*/ 154424 h 526180"/>
              <a:gd name="connsiteX2539" fmla="*/ 1515319 w 9144000"/>
              <a:gd name="connsiteY2539" fmla="*/ 146991 h 526180"/>
              <a:gd name="connsiteX2540" fmla="*/ 1512539 w 9144000"/>
              <a:gd name="connsiteY2540" fmla="*/ 135091 h 526180"/>
              <a:gd name="connsiteX2541" fmla="*/ 1510166 w 9144000"/>
              <a:gd name="connsiteY2541" fmla="*/ 145285 h 526180"/>
              <a:gd name="connsiteX2542" fmla="*/ 1505885 w 9144000"/>
              <a:gd name="connsiteY2542" fmla="*/ 154090 h 526180"/>
              <a:gd name="connsiteX2543" fmla="*/ 1501844 w 9144000"/>
              <a:gd name="connsiteY2543" fmla="*/ 145731 h 526180"/>
              <a:gd name="connsiteX2544" fmla="*/ 1499601 w 9144000"/>
              <a:gd name="connsiteY2544" fmla="*/ 134498 h 526180"/>
              <a:gd name="connsiteX2545" fmla="*/ 1492947 w 9144000"/>
              <a:gd name="connsiteY2545" fmla="*/ 155703 h 526180"/>
              <a:gd name="connsiteX2546" fmla="*/ 1496765 w 9144000"/>
              <a:gd name="connsiteY2546" fmla="*/ 163710 h 526180"/>
              <a:gd name="connsiteX2547" fmla="*/ 1492891 w 9144000"/>
              <a:gd name="connsiteY2547" fmla="*/ 169661 h 526180"/>
              <a:gd name="connsiteX2548" fmla="*/ 1485773 w 9144000"/>
              <a:gd name="connsiteY2548" fmla="*/ 149605 h 526180"/>
              <a:gd name="connsiteX2549" fmla="*/ 1492539 w 9144000"/>
              <a:gd name="connsiteY2549" fmla="*/ 137204 h 526180"/>
              <a:gd name="connsiteX2550" fmla="*/ 1492094 w 9144000"/>
              <a:gd name="connsiteY2550" fmla="*/ 132478 h 526180"/>
              <a:gd name="connsiteX2551" fmla="*/ 1472946 w 9144000"/>
              <a:gd name="connsiteY2551" fmla="*/ 161375 h 526180"/>
              <a:gd name="connsiteX2552" fmla="*/ 1467645 w 9144000"/>
              <a:gd name="connsiteY2552" fmla="*/ 159169 h 526180"/>
              <a:gd name="connsiteX2553" fmla="*/ 1463641 w 9144000"/>
              <a:gd name="connsiteY2553" fmla="*/ 177223 h 526180"/>
              <a:gd name="connsiteX2554" fmla="*/ 1461713 w 9144000"/>
              <a:gd name="connsiteY2554" fmla="*/ 193275 h 526180"/>
              <a:gd name="connsiteX2555" fmla="*/ 1457877 w 9144000"/>
              <a:gd name="connsiteY2555" fmla="*/ 195240 h 526180"/>
              <a:gd name="connsiteX2556" fmla="*/ 1461584 w 9144000"/>
              <a:gd name="connsiteY2556" fmla="*/ 203007 h 526180"/>
              <a:gd name="connsiteX2557" fmla="*/ 1457654 w 9144000"/>
              <a:gd name="connsiteY2557" fmla="*/ 205194 h 526180"/>
              <a:gd name="connsiteX2558" fmla="*/ 1463826 w 9144000"/>
              <a:gd name="connsiteY2558" fmla="*/ 214406 h 526180"/>
              <a:gd name="connsiteX2559" fmla="*/ 1460231 w 9144000"/>
              <a:gd name="connsiteY2559" fmla="*/ 215704 h 526180"/>
              <a:gd name="connsiteX2560" fmla="*/ 1464364 w 9144000"/>
              <a:gd name="connsiteY2560" fmla="*/ 236279 h 526180"/>
              <a:gd name="connsiteX2561" fmla="*/ 1456801 w 9144000"/>
              <a:gd name="connsiteY2561" fmla="*/ 239504 h 526180"/>
              <a:gd name="connsiteX2562" fmla="*/ 1460990 w 9144000"/>
              <a:gd name="connsiteY2562" fmla="*/ 250163 h 526180"/>
              <a:gd name="connsiteX2563" fmla="*/ 1456597 w 9144000"/>
              <a:gd name="connsiteY2563" fmla="*/ 253369 h 526180"/>
              <a:gd name="connsiteX2564" fmla="*/ 1459600 w 9144000"/>
              <a:gd name="connsiteY2564" fmla="*/ 268383 h 526180"/>
              <a:gd name="connsiteX2565" fmla="*/ 1453465 w 9144000"/>
              <a:gd name="connsiteY2565" fmla="*/ 271275 h 526180"/>
              <a:gd name="connsiteX2566" fmla="*/ 1453076 w 9144000"/>
              <a:gd name="connsiteY2566" fmla="*/ 285252 h 526180"/>
              <a:gd name="connsiteX2567" fmla="*/ 1451797 w 9144000"/>
              <a:gd name="connsiteY2567" fmla="*/ 300266 h 526180"/>
              <a:gd name="connsiteX2568" fmla="*/ 1446681 w 9144000"/>
              <a:gd name="connsiteY2568" fmla="*/ 303806 h 526180"/>
              <a:gd name="connsiteX2569" fmla="*/ 1450128 w 9144000"/>
              <a:gd name="connsiteY2569" fmla="*/ 307810 h 526180"/>
              <a:gd name="connsiteX2570" fmla="*/ 1446884 w 9144000"/>
              <a:gd name="connsiteY2570" fmla="*/ 321155 h 526180"/>
              <a:gd name="connsiteX2571" fmla="*/ 1444364 w 9144000"/>
              <a:gd name="connsiteY2571" fmla="*/ 333834 h 526180"/>
              <a:gd name="connsiteX2572" fmla="*/ 1446550 w 9144000"/>
              <a:gd name="connsiteY2572" fmla="*/ 336912 h 526180"/>
              <a:gd name="connsiteX2573" fmla="*/ 1439804 w 9144000"/>
              <a:gd name="connsiteY2573" fmla="*/ 340452 h 526180"/>
              <a:gd name="connsiteX2574" fmla="*/ 1440527 w 9144000"/>
              <a:gd name="connsiteY2574" fmla="*/ 346698 h 526180"/>
              <a:gd name="connsiteX2575" fmla="*/ 1437727 w 9144000"/>
              <a:gd name="connsiteY2575" fmla="*/ 362936 h 526180"/>
              <a:gd name="connsiteX2576" fmla="*/ 1434669 w 9144000"/>
              <a:gd name="connsiteY2576" fmla="*/ 374428 h 526180"/>
              <a:gd name="connsiteX2577" fmla="*/ 1436894 w 9144000"/>
              <a:gd name="connsiteY2577" fmla="*/ 377116 h 526180"/>
              <a:gd name="connsiteX2578" fmla="*/ 1429757 w 9144000"/>
              <a:gd name="connsiteY2578" fmla="*/ 381825 h 526180"/>
              <a:gd name="connsiteX2579" fmla="*/ 1431388 w 9144000"/>
              <a:gd name="connsiteY2579" fmla="*/ 385864 h 526180"/>
              <a:gd name="connsiteX2580" fmla="*/ 1428441 w 9144000"/>
              <a:gd name="connsiteY2580" fmla="*/ 395726 h 526180"/>
              <a:gd name="connsiteX2581" fmla="*/ 1427886 w 9144000"/>
              <a:gd name="connsiteY2581" fmla="*/ 416152 h 526180"/>
              <a:gd name="connsiteX2582" fmla="*/ 1427106 w 9144000"/>
              <a:gd name="connsiteY2582" fmla="*/ 417284 h 526180"/>
              <a:gd name="connsiteX2583" fmla="*/ 1423474 w 9144000"/>
              <a:gd name="connsiteY2583" fmla="*/ 418655 h 526180"/>
              <a:gd name="connsiteX2584" fmla="*/ 1427700 w 9144000"/>
              <a:gd name="connsiteY2584" fmla="*/ 422473 h 526180"/>
              <a:gd name="connsiteX2585" fmla="*/ 1418432 w 9144000"/>
              <a:gd name="connsiteY2585" fmla="*/ 428220 h 526180"/>
              <a:gd name="connsiteX2586" fmla="*/ 1423881 w 9144000"/>
              <a:gd name="connsiteY2586" fmla="*/ 434930 h 526180"/>
              <a:gd name="connsiteX2587" fmla="*/ 1417153 w 9144000"/>
              <a:gd name="connsiteY2587" fmla="*/ 438674 h 526180"/>
              <a:gd name="connsiteX2588" fmla="*/ 1413834 w 9144000"/>
              <a:gd name="connsiteY2588" fmla="*/ 428015 h 526180"/>
              <a:gd name="connsiteX2589" fmla="*/ 1412371 w 9144000"/>
              <a:gd name="connsiteY2589" fmla="*/ 428183 h 526180"/>
              <a:gd name="connsiteX2590" fmla="*/ 1409404 w 9144000"/>
              <a:gd name="connsiteY2590" fmla="*/ 437432 h 526180"/>
              <a:gd name="connsiteX2591" fmla="*/ 1393760 w 9144000"/>
              <a:gd name="connsiteY2591" fmla="*/ 437432 h 526180"/>
              <a:gd name="connsiteX2592" fmla="*/ 1393760 w 9144000"/>
              <a:gd name="connsiteY2592" fmla="*/ 425235 h 526180"/>
              <a:gd name="connsiteX2593" fmla="*/ 1404344 w 9144000"/>
              <a:gd name="connsiteY2593" fmla="*/ 417784 h 526180"/>
              <a:gd name="connsiteX2594" fmla="*/ 1395854 w 9144000"/>
              <a:gd name="connsiteY2594" fmla="*/ 413743 h 526180"/>
              <a:gd name="connsiteX2595" fmla="*/ 1390572 w 9144000"/>
              <a:gd name="connsiteY2595" fmla="*/ 388460 h 526180"/>
              <a:gd name="connsiteX2596" fmla="*/ 1386698 w 9144000"/>
              <a:gd name="connsiteY2596" fmla="*/ 399007 h 526180"/>
              <a:gd name="connsiteX2597" fmla="*/ 1383250 w 9144000"/>
              <a:gd name="connsiteY2597" fmla="*/ 391129 h 526180"/>
              <a:gd name="connsiteX2598" fmla="*/ 1383157 w 9144000"/>
              <a:gd name="connsiteY2598" fmla="*/ 383066 h 526180"/>
              <a:gd name="connsiteX2599" fmla="*/ 1380562 w 9144000"/>
              <a:gd name="connsiteY2599" fmla="*/ 367329 h 526180"/>
              <a:gd name="connsiteX2600" fmla="*/ 1390146 w 9144000"/>
              <a:gd name="connsiteY2600" fmla="*/ 353668 h 526180"/>
              <a:gd name="connsiteX2601" fmla="*/ 1391072 w 9144000"/>
              <a:gd name="connsiteY2601" fmla="*/ 352018 h 526180"/>
              <a:gd name="connsiteX2602" fmla="*/ 1382601 w 9144000"/>
              <a:gd name="connsiteY2602" fmla="*/ 348144 h 526180"/>
              <a:gd name="connsiteX2603" fmla="*/ 1381600 w 9144000"/>
              <a:gd name="connsiteY2603" fmla="*/ 335187 h 526180"/>
              <a:gd name="connsiteX2604" fmla="*/ 1376429 w 9144000"/>
              <a:gd name="connsiteY2604" fmla="*/ 335187 h 526180"/>
              <a:gd name="connsiteX2605" fmla="*/ 1367995 w 9144000"/>
              <a:gd name="connsiteY2605" fmla="*/ 315446 h 526180"/>
              <a:gd name="connsiteX2606" fmla="*/ 1361785 w 9144000"/>
              <a:gd name="connsiteY2606" fmla="*/ 304028 h 526180"/>
              <a:gd name="connsiteX2607" fmla="*/ 1361007 w 9144000"/>
              <a:gd name="connsiteY2607" fmla="*/ 300451 h 526180"/>
              <a:gd name="connsiteX2608" fmla="*/ 1358876 w 9144000"/>
              <a:gd name="connsiteY2608" fmla="*/ 299895 h 526180"/>
              <a:gd name="connsiteX2609" fmla="*/ 1348569 w 9144000"/>
              <a:gd name="connsiteY2609" fmla="*/ 318895 h 526180"/>
              <a:gd name="connsiteX2610" fmla="*/ 1344120 w 9144000"/>
              <a:gd name="connsiteY2610" fmla="*/ 333019 h 526180"/>
              <a:gd name="connsiteX2611" fmla="*/ 1345660 w 9144000"/>
              <a:gd name="connsiteY2611" fmla="*/ 339655 h 526180"/>
              <a:gd name="connsiteX2612" fmla="*/ 1344751 w 9144000"/>
              <a:gd name="connsiteY2612" fmla="*/ 339932 h 526180"/>
              <a:gd name="connsiteX2613" fmla="*/ 1341118 w 9144000"/>
              <a:gd name="connsiteY2613" fmla="*/ 334224 h 526180"/>
              <a:gd name="connsiteX2614" fmla="*/ 1337485 w 9144000"/>
              <a:gd name="connsiteY2614" fmla="*/ 348385 h 526180"/>
              <a:gd name="connsiteX2615" fmla="*/ 1328476 w 9144000"/>
              <a:gd name="connsiteY2615" fmla="*/ 352481 h 526180"/>
              <a:gd name="connsiteX2616" fmla="*/ 1331665 w 9144000"/>
              <a:gd name="connsiteY2616" fmla="*/ 354409 h 526180"/>
              <a:gd name="connsiteX2617" fmla="*/ 1339876 w 9144000"/>
              <a:gd name="connsiteY2617" fmla="*/ 364103 h 526180"/>
              <a:gd name="connsiteX2618" fmla="*/ 1339895 w 9144000"/>
              <a:gd name="connsiteY2618" fmla="*/ 381731 h 526180"/>
              <a:gd name="connsiteX2619" fmla="*/ 1326641 w 9144000"/>
              <a:gd name="connsiteY2619" fmla="*/ 382380 h 526180"/>
              <a:gd name="connsiteX2620" fmla="*/ 1326752 w 9144000"/>
              <a:gd name="connsiteY2620" fmla="*/ 349682 h 526180"/>
              <a:gd name="connsiteX2621" fmla="*/ 1329069 w 9144000"/>
              <a:gd name="connsiteY2621" fmla="*/ 337078 h 526180"/>
              <a:gd name="connsiteX2622" fmla="*/ 1325214 w 9144000"/>
              <a:gd name="connsiteY2622" fmla="*/ 329219 h 526180"/>
              <a:gd name="connsiteX2623" fmla="*/ 1324269 w 9144000"/>
              <a:gd name="connsiteY2623" fmla="*/ 317652 h 526180"/>
              <a:gd name="connsiteX2624" fmla="*/ 1322304 w 9144000"/>
              <a:gd name="connsiteY2624" fmla="*/ 316874 h 526180"/>
              <a:gd name="connsiteX2625" fmla="*/ 1319746 w 9144000"/>
              <a:gd name="connsiteY2625" fmla="*/ 323213 h 526180"/>
              <a:gd name="connsiteX2626" fmla="*/ 1319394 w 9144000"/>
              <a:gd name="connsiteY2626" fmla="*/ 313834 h 526180"/>
              <a:gd name="connsiteX2627" fmla="*/ 1317003 w 9144000"/>
              <a:gd name="connsiteY2627" fmla="*/ 302360 h 526180"/>
              <a:gd name="connsiteX2628" fmla="*/ 1309588 w 9144000"/>
              <a:gd name="connsiteY2628" fmla="*/ 291961 h 526180"/>
              <a:gd name="connsiteX2629" fmla="*/ 1306808 w 9144000"/>
              <a:gd name="connsiteY2629" fmla="*/ 279987 h 526180"/>
              <a:gd name="connsiteX2630" fmla="*/ 1294889 w 9144000"/>
              <a:gd name="connsiteY2630" fmla="*/ 299191 h 526180"/>
              <a:gd name="connsiteX2631" fmla="*/ 1294778 w 9144000"/>
              <a:gd name="connsiteY2631" fmla="*/ 277819 h 526180"/>
              <a:gd name="connsiteX2632" fmla="*/ 1298949 w 9144000"/>
              <a:gd name="connsiteY2632" fmla="*/ 265603 h 526180"/>
              <a:gd name="connsiteX2633" fmla="*/ 1299690 w 9144000"/>
              <a:gd name="connsiteY2633" fmla="*/ 263120 h 526180"/>
              <a:gd name="connsiteX2634" fmla="*/ 1294759 w 9144000"/>
              <a:gd name="connsiteY2634" fmla="*/ 261488 h 526180"/>
              <a:gd name="connsiteX2635" fmla="*/ 1293852 w 9144000"/>
              <a:gd name="connsiteY2635" fmla="*/ 252610 h 526180"/>
              <a:gd name="connsiteX2636" fmla="*/ 1293907 w 9144000"/>
              <a:gd name="connsiteY2636" fmla="*/ 236891 h 526180"/>
              <a:gd name="connsiteX2637" fmla="*/ 1292535 w 9144000"/>
              <a:gd name="connsiteY2637" fmla="*/ 233295 h 526180"/>
              <a:gd name="connsiteX2638" fmla="*/ 1290255 w 9144000"/>
              <a:gd name="connsiteY2638" fmla="*/ 241877 h 526180"/>
              <a:gd name="connsiteX2639" fmla="*/ 1288476 w 9144000"/>
              <a:gd name="connsiteY2639" fmla="*/ 241729 h 526180"/>
              <a:gd name="connsiteX2640" fmla="*/ 1289106 w 9144000"/>
              <a:gd name="connsiteY2640" fmla="*/ 225528 h 526180"/>
              <a:gd name="connsiteX2641" fmla="*/ 1289811 w 9144000"/>
              <a:gd name="connsiteY2641" fmla="*/ 206696 h 526180"/>
              <a:gd name="connsiteX2642" fmla="*/ 1287882 w 9144000"/>
              <a:gd name="connsiteY2642" fmla="*/ 202469 h 526180"/>
              <a:gd name="connsiteX2643" fmla="*/ 1275927 w 9144000"/>
              <a:gd name="connsiteY2643" fmla="*/ 196037 h 526180"/>
              <a:gd name="connsiteX2644" fmla="*/ 1274907 w 9144000"/>
              <a:gd name="connsiteY2644" fmla="*/ 166713 h 526180"/>
              <a:gd name="connsiteX2645" fmla="*/ 1269087 w 9144000"/>
              <a:gd name="connsiteY2645" fmla="*/ 159225 h 526180"/>
              <a:gd name="connsiteX2646" fmla="*/ 1264954 w 9144000"/>
              <a:gd name="connsiteY2646" fmla="*/ 145564 h 526180"/>
              <a:gd name="connsiteX2647" fmla="*/ 1263304 w 9144000"/>
              <a:gd name="connsiteY2647" fmla="*/ 140577 h 526180"/>
              <a:gd name="connsiteX2648" fmla="*/ 1260561 w 9144000"/>
              <a:gd name="connsiteY2648" fmla="*/ 133089 h 526180"/>
              <a:gd name="connsiteX2649" fmla="*/ 1250978 w 9144000"/>
              <a:gd name="connsiteY2649" fmla="*/ 152403 h 526180"/>
              <a:gd name="connsiteX2650" fmla="*/ 1250847 w 9144000"/>
              <a:gd name="connsiteY2650" fmla="*/ 153312 h 526180"/>
              <a:gd name="connsiteX2651" fmla="*/ 1244935 w 9144000"/>
              <a:gd name="connsiteY2651" fmla="*/ 166825 h 526180"/>
              <a:gd name="connsiteX2652" fmla="*/ 1244118 w 9144000"/>
              <a:gd name="connsiteY2652" fmla="*/ 196056 h 526180"/>
              <a:gd name="connsiteX2653" fmla="*/ 1232107 w 9144000"/>
              <a:gd name="connsiteY2653" fmla="*/ 202358 h 526180"/>
              <a:gd name="connsiteX2654" fmla="*/ 1230736 w 9144000"/>
              <a:gd name="connsiteY2654" fmla="*/ 212590 h 526180"/>
              <a:gd name="connsiteX2655" fmla="*/ 1230903 w 9144000"/>
              <a:gd name="connsiteY2655" fmla="*/ 232109 h 526180"/>
              <a:gd name="connsiteX2656" fmla="*/ 1226269 w 9144000"/>
              <a:gd name="connsiteY2656" fmla="*/ 235872 h 526180"/>
              <a:gd name="connsiteX2657" fmla="*/ 1226269 w 9144000"/>
              <a:gd name="connsiteY2657" fmla="*/ 248495 h 526180"/>
              <a:gd name="connsiteX2658" fmla="*/ 1225824 w 9144000"/>
              <a:gd name="connsiteY2658" fmla="*/ 260895 h 526180"/>
              <a:gd name="connsiteX2659" fmla="*/ 1218502 w 9144000"/>
              <a:gd name="connsiteY2659" fmla="*/ 263990 h 526180"/>
              <a:gd name="connsiteX2660" fmla="*/ 1225064 w 9144000"/>
              <a:gd name="connsiteY2660" fmla="*/ 280136 h 526180"/>
              <a:gd name="connsiteX2661" fmla="*/ 1225082 w 9144000"/>
              <a:gd name="connsiteY2661" fmla="*/ 299302 h 526180"/>
              <a:gd name="connsiteX2662" fmla="*/ 1213405 w 9144000"/>
              <a:gd name="connsiteY2662" fmla="*/ 280099 h 526180"/>
              <a:gd name="connsiteX2663" fmla="*/ 1210977 w 9144000"/>
              <a:gd name="connsiteY2663" fmla="*/ 292258 h 526180"/>
              <a:gd name="connsiteX2664" fmla="*/ 1201097 w 9144000"/>
              <a:gd name="connsiteY2664" fmla="*/ 306401 h 526180"/>
              <a:gd name="connsiteX2665" fmla="*/ 1200763 w 9144000"/>
              <a:gd name="connsiteY2665" fmla="*/ 323010 h 526180"/>
              <a:gd name="connsiteX2666" fmla="*/ 1199855 w 9144000"/>
              <a:gd name="connsiteY2666" fmla="*/ 323102 h 526180"/>
              <a:gd name="connsiteX2667" fmla="*/ 1197297 w 9144000"/>
              <a:gd name="connsiteY2667" fmla="*/ 316948 h 526180"/>
              <a:gd name="connsiteX2668" fmla="*/ 1195406 w 9144000"/>
              <a:gd name="connsiteY2668" fmla="*/ 317263 h 526180"/>
              <a:gd name="connsiteX2669" fmla="*/ 1194165 w 9144000"/>
              <a:gd name="connsiteY2669" fmla="*/ 335076 h 526180"/>
              <a:gd name="connsiteX2670" fmla="*/ 1189864 w 9144000"/>
              <a:gd name="connsiteY2670" fmla="*/ 337690 h 526180"/>
              <a:gd name="connsiteX2671" fmla="*/ 1193089 w 9144000"/>
              <a:gd name="connsiteY2671" fmla="*/ 344251 h 526180"/>
              <a:gd name="connsiteX2672" fmla="*/ 1193238 w 9144000"/>
              <a:gd name="connsiteY2672" fmla="*/ 382955 h 526180"/>
              <a:gd name="connsiteX2673" fmla="*/ 1180095 w 9144000"/>
              <a:gd name="connsiteY2673" fmla="*/ 381342 h 526180"/>
              <a:gd name="connsiteX2674" fmla="*/ 1180095 w 9144000"/>
              <a:gd name="connsiteY2674" fmla="*/ 365809 h 526180"/>
              <a:gd name="connsiteX2675" fmla="*/ 1189345 w 9144000"/>
              <a:gd name="connsiteY2675" fmla="*/ 354094 h 526180"/>
              <a:gd name="connsiteX2676" fmla="*/ 1190920 w 9144000"/>
              <a:gd name="connsiteY2676" fmla="*/ 352018 h 526180"/>
              <a:gd name="connsiteX2677" fmla="*/ 1182450 w 9144000"/>
              <a:gd name="connsiteY2677" fmla="*/ 348459 h 526180"/>
              <a:gd name="connsiteX2678" fmla="*/ 1180373 w 9144000"/>
              <a:gd name="connsiteY2678" fmla="*/ 333111 h 526180"/>
              <a:gd name="connsiteX2679" fmla="*/ 1174386 w 9144000"/>
              <a:gd name="connsiteY2679" fmla="*/ 340044 h 526180"/>
              <a:gd name="connsiteX2680" fmla="*/ 1176185 w 9144000"/>
              <a:gd name="connsiteY2680" fmla="*/ 331907 h 526180"/>
              <a:gd name="connsiteX2681" fmla="*/ 1171939 w 9144000"/>
              <a:gd name="connsiteY2681" fmla="*/ 319321 h 526180"/>
              <a:gd name="connsiteX2682" fmla="*/ 1159261 w 9144000"/>
              <a:gd name="connsiteY2682" fmla="*/ 300747 h 526180"/>
              <a:gd name="connsiteX2683" fmla="*/ 1147398 w 9144000"/>
              <a:gd name="connsiteY2683" fmla="*/ 319413 h 526180"/>
              <a:gd name="connsiteX2684" fmla="*/ 1143283 w 9144000"/>
              <a:gd name="connsiteY2684" fmla="*/ 332055 h 526180"/>
              <a:gd name="connsiteX2685" fmla="*/ 1144840 w 9144000"/>
              <a:gd name="connsiteY2685" fmla="*/ 339246 h 526180"/>
              <a:gd name="connsiteX2686" fmla="*/ 1144043 w 9144000"/>
              <a:gd name="connsiteY2686" fmla="*/ 340284 h 526180"/>
              <a:gd name="connsiteX2687" fmla="*/ 1140521 w 9144000"/>
              <a:gd name="connsiteY2687" fmla="*/ 334706 h 526180"/>
              <a:gd name="connsiteX2688" fmla="*/ 1138686 w 9144000"/>
              <a:gd name="connsiteY2688" fmla="*/ 334928 h 526180"/>
              <a:gd name="connsiteX2689" fmla="*/ 1137037 w 9144000"/>
              <a:gd name="connsiteY2689" fmla="*/ 348478 h 526180"/>
              <a:gd name="connsiteX2690" fmla="*/ 1128028 w 9144000"/>
              <a:gd name="connsiteY2690" fmla="*/ 352667 h 526180"/>
              <a:gd name="connsiteX2691" fmla="*/ 1139557 w 9144000"/>
              <a:gd name="connsiteY2691" fmla="*/ 368905 h 526180"/>
              <a:gd name="connsiteX2692" fmla="*/ 1136832 w 9144000"/>
              <a:gd name="connsiteY2692" fmla="*/ 394669 h 526180"/>
              <a:gd name="connsiteX2693" fmla="*/ 1133608 w 9144000"/>
              <a:gd name="connsiteY2693" fmla="*/ 399600 h 526180"/>
              <a:gd name="connsiteX2694" fmla="*/ 1128769 w 9144000"/>
              <a:gd name="connsiteY2694" fmla="*/ 386736 h 526180"/>
              <a:gd name="connsiteX2695" fmla="*/ 1124376 w 9144000"/>
              <a:gd name="connsiteY2695" fmla="*/ 413892 h 526180"/>
              <a:gd name="connsiteX2696" fmla="*/ 1115738 w 9144000"/>
              <a:gd name="connsiteY2696" fmla="*/ 418080 h 526180"/>
              <a:gd name="connsiteX2697" fmla="*/ 1126267 w 9144000"/>
              <a:gd name="connsiteY2697" fmla="*/ 425217 h 526180"/>
              <a:gd name="connsiteX2698" fmla="*/ 1126267 w 9144000"/>
              <a:gd name="connsiteY2698" fmla="*/ 437599 h 526180"/>
              <a:gd name="connsiteX2699" fmla="*/ 1116109 w 9144000"/>
              <a:gd name="connsiteY2699" fmla="*/ 437599 h 526180"/>
              <a:gd name="connsiteX2700" fmla="*/ 1111067 w 9144000"/>
              <a:gd name="connsiteY2700" fmla="*/ 433725 h 526180"/>
              <a:gd name="connsiteX2701" fmla="*/ 1113552 w 9144000"/>
              <a:gd name="connsiteY2701" fmla="*/ 419693 h 526180"/>
              <a:gd name="connsiteX2702" fmla="*/ 1106471 w 9144000"/>
              <a:gd name="connsiteY2702" fmla="*/ 411445 h 526180"/>
              <a:gd name="connsiteX2703" fmla="*/ 1107064 w 9144000"/>
              <a:gd name="connsiteY2703" fmla="*/ 337412 h 526180"/>
              <a:gd name="connsiteX2704" fmla="*/ 1120095 w 9144000"/>
              <a:gd name="connsiteY2704" fmla="*/ 325938 h 526180"/>
              <a:gd name="connsiteX2705" fmla="*/ 1127675 w 9144000"/>
              <a:gd name="connsiteY2705" fmla="*/ 324974 h 526180"/>
              <a:gd name="connsiteX2706" fmla="*/ 1144488 w 9144000"/>
              <a:gd name="connsiteY2706" fmla="*/ 294667 h 526180"/>
              <a:gd name="connsiteX2707" fmla="*/ 1112254 w 9144000"/>
              <a:gd name="connsiteY2707" fmla="*/ 289645 h 526180"/>
              <a:gd name="connsiteX2708" fmla="*/ 1106749 w 9144000"/>
              <a:gd name="connsiteY2708" fmla="*/ 284454 h 526180"/>
              <a:gd name="connsiteX2709" fmla="*/ 1106489 w 9144000"/>
              <a:gd name="connsiteY2709" fmla="*/ 259153 h 526180"/>
              <a:gd name="connsiteX2710" fmla="*/ 1102225 w 9144000"/>
              <a:gd name="connsiteY2710" fmla="*/ 251497 h 526180"/>
              <a:gd name="connsiteX2711" fmla="*/ 1100687 w 9144000"/>
              <a:gd name="connsiteY2711" fmla="*/ 253203 h 526180"/>
              <a:gd name="connsiteX2712" fmla="*/ 1099019 w 9144000"/>
              <a:gd name="connsiteY2712" fmla="*/ 254296 h 526180"/>
              <a:gd name="connsiteX2713" fmla="*/ 1065932 w 9144000"/>
              <a:gd name="connsiteY2713" fmla="*/ 215037 h 526180"/>
              <a:gd name="connsiteX2714" fmla="*/ 1064060 w 9144000"/>
              <a:gd name="connsiteY2714" fmla="*/ 200876 h 526180"/>
              <a:gd name="connsiteX2715" fmla="*/ 1062002 w 9144000"/>
              <a:gd name="connsiteY2715" fmla="*/ 192571 h 526180"/>
              <a:gd name="connsiteX2716" fmla="*/ 1059963 w 9144000"/>
              <a:gd name="connsiteY2716" fmla="*/ 181876 h 526180"/>
              <a:gd name="connsiteX2717" fmla="*/ 1057777 w 9144000"/>
              <a:gd name="connsiteY2717" fmla="*/ 191848 h 526180"/>
              <a:gd name="connsiteX2718" fmla="*/ 1056979 w 9144000"/>
              <a:gd name="connsiteY2718" fmla="*/ 196982 h 526180"/>
              <a:gd name="connsiteX2719" fmla="*/ 1056905 w 9144000"/>
              <a:gd name="connsiteY2719" fmla="*/ 202896 h 526180"/>
              <a:gd name="connsiteX2720" fmla="*/ 1056256 w 9144000"/>
              <a:gd name="connsiteY2720" fmla="*/ 210606 h 526180"/>
              <a:gd name="connsiteX2721" fmla="*/ 1053216 w 9144000"/>
              <a:gd name="connsiteY2721" fmla="*/ 216205 h 526180"/>
              <a:gd name="connsiteX2722" fmla="*/ 1033290 w 9144000"/>
              <a:gd name="connsiteY2722" fmla="*/ 229013 h 526180"/>
              <a:gd name="connsiteX2723" fmla="*/ 1020111 w 9144000"/>
              <a:gd name="connsiteY2723" fmla="*/ 255130 h 526180"/>
              <a:gd name="connsiteX2724" fmla="*/ 1018109 w 9144000"/>
              <a:gd name="connsiteY2724" fmla="*/ 250571 h 526180"/>
              <a:gd name="connsiteX2725" fmla="*/ 1012475 w 9144000"/>
              <a:gd name="connsiteY2725" fmla="*/ 260524 h 526180"/>
              <a:gd name="connsiteX2726" fmla="*/ 1013309 w 9144000"/>
              <a:gd name="connsiteY2726" fmla="*/ 280969 h 526180"/>
              <a:gd name="connsiteX2727" fmla="*/ 1005579 w 9144000"/>
              <a:gd name="connsiteY2727" fmla="*/ 290367 h 526180"/>
              <a:gd name="connsiteX2728" fmla="*/ 976589 w 9144000"/>
              <a:gd name="connsiteY2728" fmla="*/ 297115 h 526180"/>
              <a:gd name="connsiteX2729" fmla="*/ 992437 w 9144000"/>
              <a:gd name="connsiteY2729" fmla="*/ 325030 h 526180"/>
              <a:gd name="connsiteX2730" fmla="*/ 999518 w 9144000"/>
              <a:gd name="connsiteY2730" fmla="*/ 326050 h 526180"/>
              <a:gd name="connsiteX2731" fmla="*/ 1001334 w 9144000"/>
              <a:gd name="connsiteY2731" fmla="*/ 331758 h 526180"/>
              <a:gd name="connsiteX2732" fmla="*/ 1012864 w 9144000"/>
              <a:gd name="connsiteY2732" fmla="*/ 337319 h 526180"/>
              <a:gd name="connsiteX2733" fmla="*/ 1013290 w 9144000"/>
              <a:gd name="connsiteY2733" fmla="*/ 410147 h 526180"/>
              <a:gd name="connsiteX2734" fmla="*/ 1005709 w 9144000"/>
              <a:gd name="connsiteY2734" fmla="*/ 418934 h 526180"/>
              <a:gd name="connsiteX2735" fmla="*/ 996441 w 9144000"/>
              <a:gd name="connsiteY2735" fmla="*/ 404919 h 526180"/>
              <a:gd name="connsiteX2736" fmla="*/ 989119 w 9144000"/>
              <a:gd name="connsiteY2736" fmla="*/ 418396 h 526180"/>
              <a:gd name="connsiteX2737" fmla="*/ 978349 w 9144000"/>
              <a:gd name="connsiteY2737" fmla="*/ 435041 h 526180"/>
              <a:gd name="connsiteX2738" fmla="*/ 976051 w 9144000"/>
              <a:gd name="connsiteY2738" fmla="*/ 440491 h 526180"/>
              <a:gd name="connsiteX2739" fmla="*/ 973345 w 9144000"/>
              <a:gd name="connsiteY2739" fmla="*/ 412390 h 526180"/>
              <a:gd name="connsiteX2740" fmla="*/ 979962 w 9144000"/>
              <a:gd name="connsiteY2740" fmla="*/ 407719 h 526180"/>
              <a:gd name="connsiteX2741" fmla="*/ 972789 w 9144000"/>
              <a:gd name="connsiteY2741" fmla="*/ 403938 h 526180"/>
              <a:gd name="connsiteX2742" fmla="*/ 974049 w 9144000"/>
              <a:gd name="connsiteY2742" fmla="*/ 398877 h 526180"/>
              <a:gd name="connsiteX2743" fmla="*/ 971528 w 9144000"/>
              <a:gd name="connsiteY2743" fmla="*/ 366346 h 526180"/>
              <a:gd name="connsiteX2744" fmla="*/ 973474 w 9144000"/>
              <a:gd name="connsiteY2744" fmla="*/ 352723 h 526180"/>
              <a:gd name="connsiteX2745" fmla="*/ 970230 w 9144000"/>
              <a:gd name="connsiteY2745" fmla="*/ 341990 h 526180"/>
              <a:gd name="connsiteX2746" fmla="*/ 967839 w 9144000"/>
              <a:gd name="connsiteY2746" fmla="*/ 342935 h 526180"/>
              <a:gd name="connsiteX2747" fmla="*/ 957701 w 9144000"/>
              <a:gd name="connsiteY2747" fmla="*/ 326568 h 526180"/>
              <a:gd name="connsiteX2748" fmla="*/ 944188 w 9144000"/>
              <a:gd name="connsiteY2748" fmla="*/ 317151 h 526180"/>
              <a:gd name="connsiteX2749" fmla="*/ 935698 w 9144000"/>
              <a:gd name="connsiteY2749" fmla="*/ 305752 h 526180"/>
              <a:gd name="connsiteX2750" fmla="*/ 935364 w 9144000"/>
              <a:gd name="connsiteY2750" fmla="*/ 296077 h 526180"/>
              <a:gd name="connsiteX2751" fmla="*/ 933659 w 9144000"/>
              <a:gd name="connsiteY2751" fmla="*/ 286679 h 526180"/>
              <a:gd name="connsiteX2752" fmla="*/ 931787 w 9144000"/>
              <a:gd name="connsiteY2752" fmla="*/ 286957 h 526180"/>
              <a:gd name="connsiteX2753" fmla="*/ 931750 w 9144000"/>
              <a:gd name="connsiteY2753" fmla="*/ 297707 h 526180"/>
              <a:gd name="connsiteX2754" fmla="*/ 919554 w 9144000"/>
              <a:gd name="connsiteY2754" fmla="*/ 318672 h 526180"/>
              <a:gd name="connsiteX2755" fmla="*/ 900053 w 9144000"/>
              <a:gd name="connsiteY2755" fmla="*/ 346791 h 526180"/>
              <a:gd name="connsiteX2756" fmla="*/ 899423 w 9144000"/>
              <a:gd name="connsiteY2756" fmla="*/ 347384 h 526180"/>
              <a:gd name="connsiteX2757" fmla="*/ 897496 w 9144000"/>
              <a:gd name="connsiteY2757" fmla="*/ 342231 h 526180"/>
              <a:gd name="connsiteX2758" fmla="*/ 893918 w 9144000"/>
              <a:gd name="connsiteY2758" fmla="*/ 353298 h 526180"/>
              <a:gd name="connsiteX2759" fmla="*/ 894456 w 9144000"/>
              <a:gd name="connsiteY2759" fmla="*/ 376226 h 526180"/>
              <a:gd name="connsiteX2760" fmla="*/ 893955 w 9144000"/>
              <a:gd name="connsiteY2760" fmla="*/ 390647 h 526180"/>
              <a:gd name="connsiteX2761" fmla="*/ 893881 w 9144000"/>
              <a:gd name="connsiteY2761" fmla="*/ 403938 h 526180"/>
              <a:gd name="connsiteX2762" fmla="*/ 886986 w 9144000"/>
              <a:gd name="connsiteY2762" fmla="*/ 408016 h 526180"/>
              <a:gd name="connsiteX2763" fmla="*/ 892602 w 9144000"/>
              <a:gd name="connsiteY2763" fmla="*/ 411945 h 526180"/>
              <a:gd name="connsiteX2764" fmla="*/ 888320 w 9144000"/>
              <a:gd name="connsiteY2764" fmla="*/ 438507 h 526180"/>
              <a:gd name="connsiteX2765" fmla="*/ 880461 w 9144000"/>
              <a:gd name="connsiteY2765" fmla="*/ 420676 h 526180"/>
              <a:gd name="connsiteX2766" fmla="*/ 869933 w 9144000"/>
              <a:gd name="connsiteY2766" fmla="*/ 404309 h 526180"/>
              <a:gd name="connsiteX2767" fmla="*/ 864260 w 9144000"/>
              <a:gd name="connsiteY2767" fmla="*/ 416579 h 526180"/>
              <a:gd name="connsiteX2768" fmla="*/ 850526 w 9144000"/>
              <a:gd name="connsiteY2768" fmla="*/ 438229 h 526180"/>
              <a:gd name="connsiteX2769" fmla="*/ 849339 w 9144000"/>
              <a:gd name="connsiteY2769" fmla="*/ 426607 h 526180"/>
              <a:gd name="connsiteX2770" fmla="*/ 849709 w 9144000"/>
              <a:gd name="connsiteY2770" fmla="*/ 302434 h 526180"/>
              <a:gd name="connsiteX2771" fmla="*/ 850970 w 9144000"/>
              <a:gd name="connsiteY2771" fmla="*/ 286568 h 526180"/>
              <a:gd name="connsiteX2772" fmla="*/ 849728 w 9144000"/>
              <a:gd name="connsiteY2772" fmla="*/ 281303 h 526180"/>
              <a:gd name="connsiteX2773" fmla="*/ 848634 w 9144000"/>
              <a:gd name="connsiteY2773" fmla="*/ 258430 h 526180"/>
              <a:gd name="connsiteX2774" fmla="*/ 848227 w 9144000"/>
              <a:gd name="connsiteY2774" fmla="*/ 235927 h 526180"/>
              <a:gd name="connsiteX2775" fmla="*/ 849951 w 9144000"/>
              <a:gd name="connsiteY2775" fmla="*/ 178781 h 526180"/>
              <a:gd name="connsiteX2776" fmla="*/ 855233 w 9144000"/>
              <a:gd name="connsiteY2776" fmla="*/ 159058 h 526180"/>
              <a:gd name="connsiteX2777" fmla="*/ 854270 w 9144000"/>
              <a:gd name="connsiteY2777" fmla="*/ 141541 h 526180"/>
              <a:gd name="connsiteX2778" fmla="*/ 833602 w 9144000"/>
              <a:gd name="connsiteY2778" fmla="*/ 141541 h 526180"/>
              <a:gd name="connsiteX2779" fmla="*/ 833602 w 9144000"/>
              <a:gd name="connsiteY2779" fmla="*/ 90771 h 526180"/>
              <a:gd name="connsiteX2780" fmla="*/ 838792 w 9144000"/>
              <a:gd name="connsiteY2780" fmla="*/ 87435 h 526180"/>
              <a:gd name="connsiteX2781" fmla="*/ 833657 w 9144000"/>
              <a:gd name="connsiteY2781" fmla="*/ 76943 h 526180"/>
              <a:gd name="connsiteX2782" fmla="*/ 828875 w 9144000"/>
              <a:gd name="connsiteY2782" fmla="*/ 48713 h 526180"/>
              <a:gd name="connsiteX2783" fmla="*/ 817772 w 9144000"/>
              <a:gd name="connsiteY2783" fmla="*/ 32382 h 526180"/>
              <a:gd name="connsiteX2784" fmla="*/ 807558 w 9144000"/>
              <a:gd name="connsiteY2784" fmla="*/ 23096 h 526180"/>
              <a:gd name="connsiteX2785" fmla="*/ 806131 w 9144000"/>
              <a:gd name="connsiteY2785" fmla="*/ 20891 h 526180"/>
              <a:gd name="connsiteX2786" fmla="*/ 808504 w 9144000"/>
              <a:gd name="connsiteY2786" fmla="*/ 16868 h 526180"/>
              <a:gd name="connsiteX2787" fmla="*/ 805149 w 9144000"/>
              <a:gd name="connsiteY2787" fmla="*/ 186 h 526180"/>
              <a:gd name="connsiteX2788" fmla="*/ 803703 w 9144000"/>
              <a:gd name="connsiteY2788" fmla="*/ 0 h 526180"/>
              <a:gd name="connsiteX2789" fmla="*/ 799811 w 9144000"/>
              <a:gd name="connsiteY2789" fmla="*/ 16367 h 526180"/>
              <a:gd name="connsiteX2790" fmla="*/ 802405 w 9144000"/>
              <a:gd name="connsiteY2790" fmla="*/ 21817 h 526180"/>
              <a:gd name="connsiteX2791" fmla="*/ 791599 w 9144000"/>
              <a:gd name="connsiteY2791" fmla="*/ 31772 h 526180"/>
              <a:gd name="connsiteX2792" fmla="*/ 776826 w 9144000"/>
              <a:gd name="connsiteY2792" fmla="*/ 57073 h 526180"/>
              <a:gd name="connsiteX2793" fmla="*/ 775325 w 9144000"/>
              <a:gd name="connsiteY2793" fmla="*/ 77240 h 526180"/>
              <a:gd name="connsiteX2794" fmla="*/ 769374 w 9144000"/>
              <a:gd name="connsiteY2794" fmla="*/ 87676 h 526180"/>
              <a:gd name="connsiteX2795" fmla="*/ 775065 w 9144000"/>
              <a:gd name="connsiteY2795" fmla="*/ 90530 h 526180"/>
              <a:gd name="connsiteX2796" fmla="*/ 775065 w 9144000"/>
              <a:gd name="connsiteY2796" fmla="*/ 142061 h 526180"/>
              <a:gd name="connsiteX2797" fmla="*/ 754250 w 9144000"/>
              <a:gd name="connsiteY2797" fmla="*/ 142061 h 526180"/>
              <a:gd name="connsiteX2798" fmla="*/ 752840 w 9144000"/>
              <a:gd name="connsiteY2798" fmla="*/ 156741 h 526180"/>
              <a:gd name="connsiteX2799" fmla="*/ 758068 w 9144000"/>
              <a:gd name="connsiteY2799" fmla="*/ 171960 h 526180"/>
              <a:gd name="connsiteX2800" fmla="*/ 760088 w 9144000"/>
              <a:gd name="connsiteY2800" fmla="*/ 201914 h 526180"/>
              <a:gd name="connsiteX2801" fmla="*/ 760273 w 9144000"/>
              <a:gd name="connsiteY2801" fmla="*/ 230625 h 526180"/>
              <a:gd name="connsiteX2802" fmla="*/ 760051 w 9144000"/>
              <a:gd name="connsiteY2802" fmla="*/ 259523 h 526180"/>
              <a:gd name="connsiteX2803" fmla="*/ 759142 w 9144000"/>
              <a:gd name="connsiteY2803" fmla="*/ 282490 h 526180"/>
              <a:gd name="connsiteX2804" fmla="*/ 757326 w 9144000"/>
              <a:gd name="connsiteY2804" fmla="*/ 287235 h 526180"/>
              <a:gd name="connsiteX2805" fmla="*/ 759198 w 9144000"/>
              <a:gd name="connsiteY2805" fmla="*/ 301081 h 526180"/>
              <a:gd name="connsiteX2806" fmla="*/ 759179 w 9144000"/>
              <a:gd name="connsiteY2806" fmla="*/ 389127 h 526180"/>
              <a:gd name="connsiteX2807" fmla="*/ 756288 w 9144000"/>
              <a:gd name="connsiteY2807" fmla="*/ 437821 h 526180"/>
              <a:gd name="connsiteX2808" fmla="*/ 737474 w 9144000"/>
              <a:gd name="connsiteY2808" fmla="*/ 437821 h 526180"/>
              <a:gd name="connsiteX2809" fmla="*/ 737474 w 9144000"/>
              <a:gd name="connsiteY2809" fmla="*/ 389294 h 526180"/>
              <a:gd name="connsiteX2810" fmla="*/ 748428 w 9144000"/>
              <a:gd name="connsiteY2810" fmla="*/ 379915 h 526180"/>
              <a:gd name="connsiteX2811" fmla="*/ 738141 w 9144000"/>
              <a:gd name="connsiteY2811" fmla="*/ 379081 h 526180"/>
              <a:gd name="connsiteX2812" fmla="*/ 736509 w 9144000"/>
              <a:gd name="connsiteY2812" fmla="*/ 358191 h 526180"/>
              <a:gd name="connsiteX2813" fmla="*/ 731283 w 9144000"/>
              <a:gd name="connsiteY2813" fmla="*/ 340341 h 526180"/>
              <a:gd name="connsiteX2814" fmla="*/ 729967 w 9144000"/>
              <a:gd name="connsiteY2814" fmla="*/ 332407 h 526180"/>
              <a:gd name="connsiteX2815" fmla="*/ 723313 w 9144000"/>
              <a:gd name="connsiteY2815" fmla="*/ 356708 h 526180"/>
              <a:gd name="connsiteX2816" fmla="*/ 716621 w 9144000"/>
              <a:gd name="connsiteY2816" fmla="*/ 337282 h 526180"/>
              <a:gd name="connsiteX2817" fmla="*/ 715583 w 9144000"/>
              <a:gd name="connsiteY2817" fmla="*/ 353871 h 526180"/>
              <a:gd name="connsiteX2818" fmla="*/ 708557 w 9144000"/>
              <a:gd name="connsiteY2818" fmla="*/ 349905 h 526180"/>
              <a:gd name="connsiteX2819" fmla="*/ 713024 w 9144000"/>
              <a:gd name="connsiteY2819" fmla="*/ 331907 h 526180"/>
              <a:gd name="connsiteX2820" fmla="*/ 696862 w 9144000"/>
              <a:gd name="connsiteY2820" fmla="*/ 301934 h 526180"/>
              <a:gd name="connsiteX2821" fmla="*/ 687631 w 9144000"/>
              <a:gd name="connsiteY2821" fmla="*/ 293944 h 526180"/>
              <a:gd name="connsiteX2822" fmla="*/ 686667 w 9144000"/>
              <a:gd name="connsiteY2822" fmla="*/ 276984 h 526180"/>
              <a:gd name="connsiteX2823" fmla="*/ 685850 w 9144000"/>
              <a:gd name="connsiteY2823" fmla="*/ 276947 h 526180"/>
              <a:gd name="connsiteX2824" fmla="*/ 684183 w 9144000"/>
              <a:gd name="connsiteY2824" fmla="*/ 295762 h 526180"/>
              <a:gd name="connsiteX2825" fmla="*/ 673266 w 9144000"/>
              <a:gd name="connsiteY2825" fmla="*/ 302731 h 526180"/>
              <a:gd name="connsiteX2826" fmla="*/ 658288 w 9144000"/>
              <a:gd name="connsiteY2826" fmla="*/ 329219 h 526180"/>
              <a:gd name="connsiteX2827" fmla="*/ 662922 w 9144000"/>
              <a:gd name="connsiteY2827" fmla="*/ 350925 h 526180"/>
              <a:gd name="connsiteX2828" fmla="*/ 656248 w 9144000"/>
              <a:gd name="connsiteY2828" fmla="*/ 352964 h 526180"/>
              <a:gd name="connsiteX2829" fmla="*/ 655397 w 9144000"/>
              <a:gd name="connsiteY2829" fmla="*/ 336763 h 526180"/>
              <a:gd name="connsiteX2830" fmla="*/ 647130 w 9144000"/>
              <a:gd name="connsiteY2830" fmla="*/ 357116 h 526180"/>
              <a:gd name="connsiteX2831" fmla="*/ 644608 w 9144000"/>
              <a:gd name="connsiteY2831" fmla="*/ 344956 h 526180"/>
              <a:gd name="connsiteX2832" fmla="*/ 641142 w 9144000"/>
              <a:gd name="connsiteY2832" fmla="*/ 332388 h 526180"/>
              <a:gd name="connsiteX2833" fmla="*/ 635545 w 9144000"/>
              <a:gd name="connsiteY2833" fmla="*/ 358043 h 526180"/>
              <a:gd name="connsiteX2834" fmla="*/ 633690 w 9144000"/>
              <a:gd name="connsiteY2834" fmla="*/ 379229 h 526180"/>
              <a:gd name="connsiteX2835" fmla="*/ 623626 w 9144000"/>
              <a:gd name="connsiteY2835" fmla="*/ 379915 h 526180"/>
              <a:gd name="connsiteX2836" fmla="*/ 623051 w 9144000"/>
              <a:gd name="connsiteY2836" fmla="*/ 381360 h 526180"/>
              <a:gd name="connsiteX2837" fmla="*/ 635211 w 9144000"/>
              <a:gd name="connsiteY2837" fmla="*/ 389257 h 526180"/>
              <a:gd name="connsiteX2838" fmla="*/ 635211 w 9144000"/>
              <a:gd name="connsiteY2838" fmla="*/ 406940 h 526180"/>
              <a:gd name="connsiteX2839" fmla="*/ 634840 w 9144000"/>
              <a:gd name="connsiteY2839" fmla="*/ 425366 h 526180"/>
              <a:gd name="connsiteX2840" fmla="*/ 572855 w 9144000"/>
              <a:gd name="connsiteY2840" fmla="*/ 425291 h 526180"/>
              <a:gd name="connsiteX2841" fmla="*/ 572855 w 9144000"/>
              <a:gd name="connsiteY2841" fmla="*/ 389201 h 526180"/>
              <a:gd name="connsiteX2842" fmla="*/ 584922 w 9144000"/>
              <a:gd name="connsiteY2842" fmla="*/ 381213 h 526180"/>
              <a:gd name="connsiteX2843" fmla="*/ 584274 w 9144000"/>
              <a:gd name="connsiteY2843" fmla="*/ 379804 h 526180"/>
              <a:gd name="connsiteX2844" fmla="*/ 573449 w 9144000"/>
              <a:gd name="connsiteY2844" fmla="*/ 379118 h 526180"/>
              <a:gd name="connsiteX2845" fmla="*/ 572226 w 9144000"/>
              <a:gd name="connsiteY2845" fmla="*/ 358117 h 526180"/>
              <a:gd name="connsiteX2846" fmla="*/ 567221 w 9144000"/>
              <a:gd name="connsiteY2846" fmla="*/ 345363 h 526180"/>
              <a:gd name="connsiteX2847" fmla="*/ 566961 w 9144000"/>
              <a:gd name="connsiteY2847" fmla="*/ 330795 h 526180"/>
              <a:gd name="connsiteX2848" fmla="*/ 563143 w 9144000"/>
              <a:gd name="connsiteY2848" fmla="*/ 340284 h 526180"/>
              <a:gd name="connsiteX2849" fmla="*/ 559491 w 9144000"/>
              <a:gd name="connsiteY2849" fmla="*/ 357042 h 526180"/>
              <a:gd name="connsiteX2850" fmla="*/ 555562 w 9144000"/>
              <a:gd name="connsiteY2850" fmla="*/ 347421 h 526180"/>
              <a:gd name="connsiteX2851" fmla="*/ 552874 w 9144000"/>
              <a:gd name="connsiteY2851" fmla="*/ 337134 h 526180"/>
              <a:gd name="connsiteX2852" fmla="*/ 551168 w 9144000"/>
              <a:gd name="connsiteY2852" fmla="*/ 353668 h 526180"/>
              <a:gd name="connsiteX2853" fmla="*/ 544644 w 9144000"/>
              <a:gd name="connsiteY2853" fmla="*/ 350239 h 526180"/>
              <a:gd name="connsiteX2854" fmla="*/ 548295 w 9144000"/>
              <a:gd name="connsiteY2854" fmla="*/ 336374 h 526180"/>
              <a:gd name="connsiteX2855" fmla="*/ 533133 w 9144000"/>
              <a:gd name="connsiteY2855" fmla="*/ 301730 h 526180"/>
              <a:gd name="connsiteX2856" fmla="*/ 524347 w 9144000"/>
              <a:gd name="connsiteY2856" fmla="*/ 295613 h 526180"/>
              <a:gd name="connsiteX2857" fmla="*/ 522530 w 9144000"/>
              <a:gd name="connsiteY2857" fmla="*/ 280747 h 526180"/>
              <a:gd name="connsiteX2858" fmla="*/ 520936 w 9144000"/>
              <a:gd name="connsiteY2858" fmla="*/ 280895 h 526180"/>
              <a:gd name="connsiteX2859" fmla="*/ 520046 w 9144000"/>
              <a:gd name="connsiteY2859" fmla="*/ 295817 h 526180"/>
              <a:gd name="connsiteX2860" fmla="*/ 510129 w 9144000"/>
              <a:gd name="connsiteY2860" fmla="*/ 302193 h 526180"/>
              <a:gd name="connsiteX2861" fmla="*/ 494874 w 9144000"/>
              <a:gd name="connsiteY2861" fmla="*/ 332871 h 526180"/>
              <a:gd name="connsiteX2862" fmla="*/ 498749 w 9144000"/>
              <a:gd name="connsiteY2862" fmla="*/ 350702 h 526180"/>
              <a:gd name="connsiteX2863" fmla="*/ 492854 w 9144000"/>
              <a:gd name="connsiteY2863" fmla="*/ 353260 h 526180"/>
              <a:gd name="connsiteX2864" fmla="*/ 492094 w 9144000"/>
              <a:gd name="connsiteY2864" fmla="*/ 344344 h 526180"/>
              <a:gd name="connsiteX2865" fmla="*/ 488720 w 9144000"/>
              <a:gd name="connsiteY2865" fmla="*/ 337152 h 526180"/>
              <a:gd name="connsiteX2866" fmla="*/ 484642 w 9144000"/>
              <a:gd name="connsiteY2866" fmla="*/ 357005 h 526180"/>
              <a:gd name="connsiteX2867" fmla="*/ 478748 w 9144000"/>
              <a:gd name="connsiteY2867" fmla="*/ 330943 h 526180"/>
              <a:gd name="connsiteX2868" fmla="*/ 471482 w 9144000"/>
              <a:gd name="connsiteY2868" fmla="*/ 358227 h 526180"/>
              <a:gd name="connsiteX2869" fmla="*/ 469499 w 9144000"/>
              <a:gd name="connsiteY2869" fmla="*/ 378970 h 526180"/>
              <a:gd name="connsiteX2870" fmla="*/ 457933 w 9144000"/>
              <a:gd name="connsiteY2870" fmla="*/ 380378 h 526180"/>
              <a:gd name="connsiteX2871" fmla="*/ 471074 w 9144000"/>
              <a:gd name="connsiteY2871" fmla="*/ 389220 h 526180"/>
              <a:gd name="connsiteX2872" fmla="*/ 471074 w 9144000"/>
              <a:gd name="connsiteY2872" fmla="*/ 417247 h 526180"/>
              <a:gd name="connsiteX2873" fmla="*/ 464049 w 9144000"/>
              <a:gd name="connsiteY2873" fmla="*/ 416209 h 526180"/>
              <a:gd name="connsiteX2874" fmla="*/ 444086 w 9144000"/>
              <a:gd name="connsiteY2874" fmla="*/ 418025 h 526180"/>
              <a:gd name="connsiteX2875" fmla="*/ 446977 w 9144000"/>
              <a:gd name="connsiteY2875" fmla="*/ 408145 h 526180"/>
              <a:gd name="connsiteX2876" fmla="*/ 441787 w 9144000"/>
              <a:gd name="connsiteY2876" fmla="*/ 391852 h 526180"/>
              <a:gd name="connsiteX2877" fmla="*/ 440823 w 9144000"/>
              <a:gd name="connsiteY2877" fmla="*/ 374707 h 526180"/>
              <a:gd name="connsiteX2878" fmla="*/ 439266 w 9144000"/>
              <a:gd name="connsiteY2878" fmla="*/ 375207 h 526180"/>
              <a:gd name="connsiteX2879" fmla="*/ 434298 w 9144000"/>
              <a:gd name="connsiteY2879" fmla="*/ 365846 h 526180"/>
              <a:gd name="connsiteX2880" fmla="*/ 427440 w 9144000"/>
              <a:gd name="connsiteY2880" fmla="*/ 377857 h 526180"/>
              <a:gd name="connsiteX2881" fmla="*/ 426347 w 9144000"/>
              <a:gd name="connsiteY2881" fmla="*/ 397672 h 526180"/>
              <a:gd name="connsiteX2882" fmla="*/ 389572 w 9144000"/>
              <a:gd name="connsiteY2882" fmla="*/ 397672 h 526180"/>
              <a:gd name="connsiteX2883" fmla="*/ 383844 w 9144000"/>
              <a:gd name="connsiteY2883" fmla="*/ 378042 h 526180"/>
              <a:gd name="connsiteX2884" fmla="*/ 377522 w 9144000"/>
              <a:gd name="connsiteY2884" fmla="*/ 385086 h 526180"/>
              <a:gd name="connsiteX2885" fmla="*/ 378654 w 9144000"/>
              <a:gd name="connsiteY2885" fmla="*/ 369071 h 526180"/>
              <a:gd name="connsiteX2886" fmla="*/ 374947 w 9144000"/>
              <a:gd name="connsiteY2886" fmla="*/ 353038 h 526180"/>
              <a:gd name="connsiteX2887" fmla="*/ 368533 w 9144000"/>
              <a:gd name="connsiteY2887" fmla="*/ 349850 h 526180"/>
              <a:gd name="connsiteX2888" fmla="*/ 365567 w 9144000"/>
              <a:gd name="connsiteY2888" fmla="*/ 338636 h 526180"/>
              <a:gd name="connsiteX2889" fmla="*/ 362156 w 9144000"/>
              <a:gd name="connsiteY2889" fmla="*/ 350127 h 526180"/>
              <a:gd name="connsiteX2890" fmla="*/ 355966 w 9144000"/>
              <a:gd name="connsiteY2890" fmla="*/ 352723 h 526180"/>
              <a:gd name="connsiteX2891" fmla="*/ 353667 w 9144000"/>
              <a:gd name="connsiteY2891" fmla="*/ 361230 h 526180"/>
              <a:gd name="connsiteX2892" fmla="*/ 344881 w 9144000"/>
              <a:gd name="connsiteY2892" fmla="*/ 360526 h 526180"/>
              <a:gd name="connsiteX2893" fmla="*/ 347550 w 9144000"/>
              <a:gd name="connsiteY2893" fmla="*/ 354632 h 526180"/>
              <a:gd name="connsiteX2894" fmla="*/ 342026 w 9144000"/>
              <a:gd name="connsiteY2894" fmla="*/ 353130 h 526180"/>
              <a:gd name="connsiteX2895" fmla="*/ 340933 w 9144000"/>
              <a:gd name="connsiteY2895" fmla="*/ 332055 h 526180"/>
              <a:gd name="connsiteX2896" fmla="*/ 329144 w 9144000"/>
              <a:gd name="connsiteY2896" fmla="*/ 327328 h 526180"/>
              <a:gd name="connsiteX2897" fmla="*/ 326568 w 9144000"/>
              <a:gd name="connsiteY2897" fmla="*/ 318709 h 526180"/>
              <a:gd name="connsiteX2898" fmla="*/ 322675 w 9144000"/>
              <a:gd name="connsiteY2898" fmla="*/ 327569 h 526180"/>
              <a:gd name="connsiteX2899" fmla="*/ 310775 w 9144000"/>
              <a:gd name="connsiteY2899" fmla="*/ 332203 h 526180"/>
              <a:gd name="connsiteX2900" fmla="*/ 309552 w 9144000"/>
              <a:gd name="connsiteY2900" fmla="*/ 353112 h 526180"/>
              <a:gd name="connsiteX2901" fmla="*/ 304991 w 9144000"/>
              <a:gd name="connsiteY2901" fmla="*/ 354502 h 526180"/>
              <a:gd name="connsiteX2902" fmla="*/ 307067 w 9144000"/>
              <a:gd name="connsiteY2902" fmla="*/ 360415 h 526180"/>
              <a:gd name="connsiteX2903" fmla="*/ 300320 w 9144000"/>
              <a:gd name="connsiteY2903" fmla="*/ 346124 h 526180"/>
              <a:gd name="connsiteX2904" fmla="*/ 293184 w 9144000"/>
              <a:gd name="connsiteY2904" fmla="*/ 344974 h 526180"/>
              <a:gd name="connsiteX2905" fmla="*/ 286196 w 9144000"/>
              <a:gd name="connsiteY2905" fmla="*/ 325734 h 526180"/>
              <a:gd name="connsiteX2906" fmla="*/ 282100 w 9144000"/>
              <a:gd name="connsiteY2906" fmla="*/ 339228 h 526180"/>
              <a:gd name="connsiteX2907" fmla="*/ 276520 w 9144000"/>
              <a:gd name="connsiteY2907" fmla="*/ 299320 h 526180"/>
              <a:gd name="connsiteX2908" fmla="*/ 250811 w 9144000"/>
              <a:gd name="connsiteY2908" fmla="*/ 290071 h 526180"/>
              <a:gd name="connsiteX2909" fmla="*/ 250662 w 9144000"/>
              <a:gd name="connsiteY2909" fmla="*/ 283991 h 526180"/>
              <a:gd name="connsiteX2910" fmla="*/ 247400 w 9144000"/>
              <a:gd name="connsiteY2910" fmla="*/ 272776 h 526180"/>
              <a:gd name="connsiteX2911" fmla="*/ 245269 w 9144000"/>
              <a:gd name="connsiteY2911" fmla="*/ 270126 h 526180"/>
              <a:gd name="connsiteX2912" fmla="*/ 240505 w 9144000"/>
              <a:gd name="connsiteY2912" fmla="*/ 290108 h 526180"/>
              <a:gd name="connsiteX2913" fmla="*/ 215110 w 9144000"/>
              <a:gd name="connsiteY2913" fmla="*/ 300747 h 526180"/>
              <a:gd name="connsiteX2914" fmla="*/ 209884 w 9144000"/>
              <a:gd name="connsiteY2914" fmla="*/ 339414 h 526180"/>
              <a:gd name="connsiteX2915" fmla="*/ 205917 w 9144000"/>
              <a:gd name="connsiteY2915" fmla="*/ 326494 h 526180"/>
              <a:gd name="connsiteX2916" fmla="*/ 203730 w 9144000"/>
              <a:gd name="connsiteY2916" fmla="*/ 326494 h 526180"/>
              <a:gd name="connsiteX2917" fmla="*/ 198632 w 9144000"/>
              <a:gd name="connsiteY2917" fmla="*/ 344993 h 526180"/>
              <a:gd name="connsiteX2918" fmla="*/ 191347 w 9144000"/>
              <a:gd name="connsiteY2918" fmla="*/ 346049 h 526180"/>
              <a:gd name="connsiteX2919" fmla="*/ 189123 w 9144000"/>
              <a:gd name="connsiteY2919" fmla="*/ 360637 h 526180"/>
              <a:gd name="connsiteX2920" fmla="*/ 185082 w 9144000"/>
              <a:gd name="connsiteY2920" fmla="*/ 360712 h 526180"/>
              <a:gd name="connsiteX2921" fmla="*/ 186342 w 9144000"/>
              <a:gd name="connsiteY2921" fmla="*/ 354651 h 526180"/>
              <a:gd name="connsiteX2922" fmla="*/ 182283 w 9144000"/>
              <a:gd name="connsiteY2922" fmla="*/ 352870 h 526180"/>
              <a:gd name="connsiteX2923" fmla="*/ 181023 w 9144000"/>
              <a:gd name="connsiteY2923" fmla="*/ 332240 h 526180"/>
              <a:gd name="connsiteX2924" fmla="*/ 169030 w 9144000"/>
              <a:gd name="connsiteY2924" fmla="*/ 327384 h 526180"/>
              <a:gd name="connsiteX2925" fmla="*/ 165508 w 9144000"/>
              <a:gd name="connsiteY2925" fmla="*/ 318876 h 526180"/>
              <a:gd name="connsiteX2926" fmla="*/ 162079 w 9144000"/>
              <a:gd name="connsiteY2926" fmla="*/ 327532 h 526180"/>
              <a:gd name="connsiteX2927" fmla="*/ 150105 w 9144000"/>
              <a:gd name="connsiteY2927" fmla="*/ 332333 h 526180"/>
              <a:gd name="connsiteX2928" fmla="*/ 148974 w 9144000"/>
              <a:gd name="connsiteY2928" fmla="*/ 352982 h 526180"/>
              <a:gd name="connsiteX2929" fmla="*/ 144785 w 9144000"/>
              <a:gd name="connsiteY2929" fmla="*/ 354502 h 526180"/>
              <a:gd name="connsiteX2930" fmla="*/ 146138 w 9144000"/>
              <a:gd name="connsiteY2930" fmla="*/ 361157 h 526180"/>
              <a:gd name="connsiteX2931" fmla="*/ 137685 w 9144000"/>
              <a:gd name="connsiteY2931" fmla="*/ 360508 h 526180"/>
              <a:gd name="connsiteX2932" fmla="*/ 136055 w 9144000"/>
              <a:gd name="connsiteY2932" fmla="*/ 352704 h 526180"/>
              <a:gd name="connsiteX2933" fmla="*/ 129715 w 9144000"/>
              <a:gd name="connsiteY2933" fmla="*/ 350035 h 526180"/>
              <a:gd name="connsiteX2934" fmla="*/ 126509 w 9144000"/>
              <a:gd name="connsiteY2934" fmla="*/ 338487 h 526180"/>
              <a:gd name="connsiteX2935" fmla="*/ 123265 w 9144000"/>
              <a:gd name="connsiteY2935" fmla="*/ 349887 h 526180"/>
              <a:gd name="connsiteX2936" fmla="*/ 117166 w 9144000"/>
              <a:gd name="connsiteY2936" fmla="*/ 352815 h 526180"/>
              <a:gd name="connsiteX2937" fmla="*/ 114070 w 9144000"/>
              <a:gd name="connsiteY2937" fmla="*/ 368404 h 526180"/>
              <a:gd name="connsiteX2938" fmla="*/ 114107 w 9144000"/>
              <a:gd name="connsiteY2938" fmla="*/ 385364 h 526180"/>
              <a:gd name="connsiteX2939" fmla="*/ 107806 w 9144000"/>
              <a:gd name="connsiteY2939" fmla="*/ 377282 h 526180"/>
              <a:gd name="connsiteX2940" fmla="*/ 105136 w 9144000"/>
              <a:gd name="connsiteY2940" fmla="*/ 389943 h 526180"/>
              <a:gd name="connsiteX2941" fmla="*/ 97722 w 9144000"/>
              <a:gd name="connsiteY2941" fmla="*/ 397394 h 526180"/>
              <a:gd name="connsiteX2942" fmla="*/ 77610 w 9144000"/>
              <a:gd name="connsiteY2942" fmla="*/ 397469 h 526180"/>
              <a:gd name="connsiteX2943" fmla="*/ 65395 w 9144000"/>
              <a:gd name="connsiteY2943" fmla="*/ 397135 h 526180"/>
              <a:gd name="connsiteX2944" fmla="*/ 64486 w 9144000"/>
              <a:gd name="connsiteY2944" fmla="*/ 376930 h 526180"/>
              <a:gd name="connsiteX2945" fmla="*/ 57758 w 9144000"/>
              <a:gd name="connsiteY2945" fmla="*/ 366847 h 526180"/>
              <a:gd name="connsiteX2946" fmla="*/ 51011 w 9144000"/>
              <a:gd name="connsiteY2946" fmla="*/ 376504 h 526180"/>
              <a:gd name="connsiteX2947" fmla="*/ 44505 w 9144000"/>
              <a:gd name="connsiteY2947" fmla="*/ 407089 h 526180"/>
              <a:gd name="connsiteX2948" fmla="*/ 46432 w 9144000"/>
              <a:gd name="connsiteY2948" fmla="*/ 418191 h 526180"/>
              <a:gd name="connsiteX2949" fmla="*/ 28657 w 9144000"/>
              <a:gd name="connsiteY2949" fmla="*/ 415986 h 526180"/>
              <a:gd name="connsiteX2950" fmla="*/ 23392 w 9144000"/>
              <a:gd name="connsiteY2950" fmla="*/ 418322 h 526180"/>
              <a:gd name="connsiteX2951" fmla="*/ 16497 w 9144000"/>
              <a:gd name="connsiteY2951" fmla="*/ 416134 h 526180"/>
              <a:gd name="connsiteX2952" fmla="*/ 8453 w 9144000"/>
              <a:gd name="connsiteY2952" fmla="*/ 418080 h 526180"/>
              <a:gd name="connsiteX2953" fmla="*/ 3188 w 9144000"/>
              <a:gd name="connsiteY2953" fmla="*/ 401806 h 526180"/>
              <a:gd name="connsiteX2954" fmla="*/ 426 w 9144000"/>
              <a:gd name="connsiteY2954" fmla="*/ 406199 h 526180"/>
              <a:gd name="connsiteX2955" fmla="*/ 0 w 9144000"/>
              <a:gd name="connsiteY2955" fmla="*/ 405825 h 526180"/>
              <a:gd name="connsiteX2956" fmla="*/ 0 w 9144000"/>
              <a:gd name="connsiteY2956" fmla="*/ 526180 h 526180"/>
              <a:gd name="connsiteX2957" fmla="*/ 9144000 w 9144000"/>
              <a:gd name="connsiteY2957" fmla="*/ 526180 h 526180"/>
              <a:gd name="connsiteX2958" fmla="*/ 9144000 w 9144000"/>
              <a:gd name="connsiteY2958" fmla="*/ 405825 h 526180"/>
              <a:gd name="connsiteX2959" fmla="*/ 9143574 w 9144000"/>
              <a:gd name="connsiteY2959" fmla="*/ 406199 h 526180"/>
              <a:gd name="connsiteX2960" fmla="*/ 9140812 w 9144000"/>
              <a:gd name="connsiteY2960" fmla="*/ 401806 h 526180"/>
              <a:gd name="connsiteX2961" fmla="*/ 9135547 w 9144000"/>
              <a:gd name="connsiteY2961" fmla="*/ 418080 h 526180"/>
              <a:gd name="connsiteX2962" fmla="*/ 9127503 w 9144000"/>
              <a:gd name="connsiteY2962" fmla="*/ 416134 h 526180"/>
              <a:gd name="connsiteX2963" fmla="*/ 9120607 w 9144000"/>
              <a:gd name="connsiteY2963" fmla="*/ 418322 h 526180"/>
              <a:gd name="connsiteX2964" fmla="*/ 9115344 w 9144000"/>
              <a:gd name="connsiteY2964" fmla="*/ 415986 h 526180"/>
              <a:gd name="connsiteX2965" fmla="*/ 9097568 w 9144000"/>
              <a:gd name="connsiteY2965" fmla="*/ 418191 h 526180"/>
              <a:gd name="connsiteX2966" fmla="*/ 9099495 w 9144000"/>
              <a:gd name="connsiteY2966" fmla="*/ 407089 h 526180"/>
              <a:gd name="connsiteX2967" fmla="*/ 9092989 w 9144000"/>
              <a:gd name="connsiteY2967" fmla="*/ 376504 h 526180"/>
              <a:gd name="connsiteX2968" fmla="*/ 9086242 w 9144000"/>
              <a:gd name="connsiteY2968" fmla="*/ 366847 h 526180"/>
              <a:gd name="connsiteX2969" fmla="*/ 9079514 w 9144000"/>
              <a:gd name="connsiteY2969" fmla="*/ 376930 h 526180"/>
              <a:gd name="connsiteX2970" fmla="*/ 9078605 w 9144000"/>
              <a:gd name="connsiteY2970" fmla="*/ 397135 h 526180"/>
              <a:gd name="connsiteX2971" fmla="*/ 9066390 w 9144000"/>
              <a:gd name="connsiteY2971" fmla="*/ 397469 h 526180"/>
              <a:gd name="connsiteX2972" fmla="*/ 9046278 w 9144000"/>
              <a:gd name="connsiteY2972" fmla="*/ 397394 h 526180"/>
              <a:gd name="connsiteX2973" fmla="*/ 9038864 w 9144000"/>
              <a:gd name="connsiteY2973" fmla="*/ 389943 h 526180"/>
              <a:gd name="connsiteX2974" fmla="*/ 9036194 w 9144000"/>
              <a:gd name="connsiteY2974" fmla="*/ 377282 h 526180"/>
              <a:gd name="connsiteX2975" fmla="*/ 9029893 w 9144000"/>
              <a:gd name="connsiteY2975" fmla="*/ 385364 h 526180"/>
              <a:gd name="connsiteX2976" fmla="*/ 9029930 w 9144000"/>
              <a:gd name="connsiteY2976" fmla="*/ 368404 h 526180"/>
              <a:gd name="connsiteX2977" fmla="*/ 9026834 w 9144000"/>
              <a:gd name="connsiteY2977" fmla="*/ 352815 h 526180"/>
              <a:gd name="connsiteX2978" fmla="*/ 9020736 w 9144000"/>
              <a:gd name="connsiteY2978" fmla="*/ 349887 h 526180"/>
              <a:gd name="connsiteX2979" fmla="*/ 9017491 w 9144000"/>
              <a:gd name="connsiteY2979" fmla="*/ 338487 h 526180"/>
              <a:gd name="connsiteX2980" fmla="*/ 9014285 w 9144000"/>
              <a:gd name="connsiteY2980" fmla="*/ 350035 h 526180"/>
              <a:gd name="connsiteX2981" fmla="*/ 9007946 w 9144000"/>
              <a:gd name="connsiteY2981" fmla="*/ 352704 h 526180"/>
              <a:gd name="connsiteX2982" fmla="*/ 9006315 w 9144000"/>
              <a:gd name="connsiteY2982" fmla="*/ 360508 h 526180"/>
              <a:gd name="connsiteX2983" fmla="*/ 8997863 w 9144000"/>
              <a:gd name="connsiteY2983" fmla="*/ 361157 h 526180"/>
              <a:gd name="connsiteX2984" fmla="*/ 8999216 w 9144000"/>
              <a:gd name="connsiteY2984" fmla="*/ 354502 h 526180"/>
              <a:gd name="connsiteX2985" fmla="*/ 8995026 w 9144000"/>
              <a:gd name="connsiteY2985" fmla="*/ 352982 h 526180"/>
              <a:gd name="connsiteX2986" fmla="*/ 8993895 w 9144000"/>
              <a:gd name="connsiteY2986" fmla="*/ 332333 h 526180"/>
              <a:gd name="connsiteX2987" fmla="*/ 8981922 w 9144000"/>
              <a:gd name="connsiteY2987" fmla="*/ 327532 h 526180"/>
              <a:gd name="connsiteX2988" fmla="*/ 8978492 w 9144000"/>
              <a:gd name="connsiteY2988" fmla="*/ 318876 h 526180"/>
              <a:gd name="connsiteX2989" fmla="*/ 8974970 w 9144000"/>
              <a:gd name="connsiteY2989" fmla="*/ 327384 h 526180"/>
              <a:gd name="connsiteX2990" fmla="*/ 8962977 w 9144000"/>
              <a:gd name="connsiteY2990" fmla="*/ 332240 h 526180"/>
              <a:gd name="connsiteX2991" fmla="*/ 8961717 w 9144000"/>
              <a:gd name="connsiteY2991" fmla="*/ 352870 h 526180"/>
              <a:gd name="connsiteX2992" fmla="*/ 8957658 w 9144000"/>
              <a:gd name="connsiteY2992" fmla="*/ 354651 h 526180"/>
              <a:gd name="connsiteX2993" fmla="*/ 8958918 w 9144000"/>
              <a:gd name="connsiteY2993" fmla="*/ 360712 h 526180"/>
              <a:gd name="connsiteX2994" fmla="*/ 8954877 w 9144000"/>
              <a:gd name="connsiteY2994" fmla="*/ 360637 h 526180"/>
              <a:gd name="connsiteX2995" fmla="*/ 8952653 w 9144000"/>
              <a:gd name="connsiteY2995" fmla="*/ 346049 h 526180"/>
              <a:gd name="connsiteX2996" fmla="*/ 8945368 w 9144000"/>
              <a:gd name="connsiteY2996" fmla="*/ 344993 h 526180"/>
              <a:gd name="connsiteX2997" fmla="*/ 8940270 w 9144000"/>
              <a:gd name="connsiteY2997" fmla="*/ 326494 h 526180"/>
              <a:gd name="connsiteX2998" fmla="*/ 8938084 w 9144000"/>
              <a:gd name="connsiteY2998" fmla="*/ 326494 h 526180"/>
              <a:gd name="connsiteX2999" fmla="*/ 8934116 w 9144000"/>
              <a:gd name="connsiteY2999" fmla="*/ 339414 h 526180"/>
              <a:gd name="connsiteX3000" fmla="*/ 8928890 w 9144000"/>
              <a:gd name="connsiteY3000" fmla="*/ 300747 h 526180"/>
              <a:gd name="connsiteX3001" fmla="*/ 8903495 w 9144000"/>
              <a:gd name="connsiteY3001" fmla="*/ 290108 h 526180"/>
              <a:gd name="connsiteX3002" fmla="*/ 8898731 w 9144000"/>
              <a:gd name="connsiteY3002" fmla="*/ 270126 h 526180"/>
              <a:gd name="connsiteX3003" fmla="*/ 8896600 w 9144000"/>
              <a:gd name="connsiteY3003" fmla="*/ 272776 h 526180"/>
              <a:gd name="connsiteX3004" fmla="*/ 8893338 w 9144000"/>
              <a:gd name="connsiteY3004" fmla="*/ 283991 h 526180"/>
              <a:gd name="connsiteX3005" fmla="*/ 8893189 w 9144000"/>
              <a:gd name="connsiteY3005" fmla="*/ 290071 h 526180"/>
              <a:gd name="connsiteX3006" fmla="*/ 8867481 w 9144000"/>
              <a:gd name="connsiteY3006" fmla="*/ 299320 h 526180"/>
              <a:gd name="connsiteX3007" fmla="*/ 8861901 w 9144000"/>
              <a:gd name="connsiteY3007" fmla="*/ 339228 h 526180"/>
              <a:gd name="connsiteX3008" fmla="*/ 8857804 w 9144000"/>
              <a:gd name="connsiteY3008" fmla="*/ 325734 h 526180"/>
              <a:gd name="connsiteX3009" fmla="*/ 8850817 w 9144000"/>
              <a:gd name="connsiteY3009" fmla="*/ 344974 h 526180"/>
              <a:gd name="connsiteX3010" fmla="*/ 8843680 w 9144000"/>
              <a:gd name="connsiteY3010" fmla="*/ 346124 h 526180"/>
              <a:gd name="connsiteX3011" fmla="*/ 8836933 w 9144000"/>
              <a:gd name="connsiteY3011" fmla="*/ 360415 h 526180"/>
              <a:gd name="connsiteX3012" fmla="*/ 8839009 w 9144000"/>
              <a:gd name="connsiteY3012" fmla="*/ 354502 h 526180"/>
              <a:gd name="connsiteX3013" fmla="*/ 8834448 w 9144000"/>
              <a:gd name="connsiteY3013" fmla="*/ 353112 h 526180"/>
              <a:gd name="connsiteX3014" fmla="*/ 8833226 w 9144000"/>
              <a:gd name="connsiteY3014" fmla="*/ 332203 h 526180"/>
              <a:gd name="connsiteX3015" fmla="*/ 8821325 w 9144000"/>
              <a:gd name="connsiteY3015" fmla="*/ 327569 h 526180"/>
              <a:gd name="connsiteX3016" fmla="*/ 8817432 w 9144000"/>
              <a:gd name="connsiteY3016" fmla="*/ 318709 h 526180"/>
              <a:gd name="connsiteX3017" fmla="*/ 8814856 w 9144000"/>
              <a:gd name="connsiteY3017" fmla="*/ 327328 h 526180"/>
              <a:gd name="connsiteX3018" fmla="*/ 8803067 w 9144000"/>
              <a:gd name="connsiteY3018" fmla="*/ 332055 h 526180"/>
              <a:gd name="connsiteX3019" fmla="*/ 8801974 w 9144000"/>
              <a:gd name="connsiteY3019" fmla="*/ 353130 h 526180"/>
              <a:gd name="connsiteX3020" fmla="*/ 8796450 w 9144000"/>
              <a:gd name="connsiteY3020" fmla="*/ 354632 h 526180"/>
              <a:gd name="connsiteX3021" fmla="*/ 8799120 w 9144000"/>
              <a:gd name="connsiteY3021" fmla="*/ 360526 h 526180"/>
              <a:gd name="connsiteX3022" fmla="*/ 8790333 w 9144000"/>
              <a:gd name="connsiteY3022" fmla="*/ 361230 h 526180"/>
              <a:gd name="connsiteX3023" fmla="*/ 8788035 w 9144000"/>
              <a:gd name="connsiteY3023" fmla="*/ 352723 h 526180"/>
              <a:gd name="connsiteX3024" fmla="*/ 8781844 w 9144000"/>
              <a:gd name="connsiteY3024" fmla="*/ 350127 h 526180"/>
              <a:gd name="connsiteX3025" fmla="*/ 8778433 w 9144000"/>
              <a:gd name="connsiteY3025" fmla="*/ 338636 h 526180"/>
              <a:gd name="connsiteX3026" fmla="*/ 8775467 w 9144000"/>
              <a:gd name="connsiteY3026" fmla="*/ 349850 h 526180"/>
              <a:gd name="connsiteX3027" fmla="*/ 8769053 w 9144000"/>
              <a:gd name="connsiteY3027" fmla="*/ 353038 h 526180"/>
              <a:gd name="connsiteX3028" fmla="*/ 8765346 w 9144000"/>
              <a:gd name="connsiteY3028" fmla="*/ 369071 h 526180"/>
              <a:gd name="connsiteX3029" fmla="*/ 8766478 w 9144000"/>
              <a:gd name="connsiteY3029" fmla="*/ 385086 h 526180"/>
              <a:gd name="connsiteX3030" fmla="*/ 8760156 w 9144000"/>
              <a:gd name="connsiteY3030" fmla="*/ 378042 h 526180"/>
              <a:gd name="connsiteX3031" fmla="*/ 8754429 w 9144000"/>
              <a:gd name="connsiteY3031" fmla="*/ 397672 h 526180"/>
              <a:gd name="connsiteX3032" fmla="*/ 8717653 w 9144000"/>
              <a:gd name="connsiteY3032" fmla="*/ 397672 h 526180"/>
              <a:gd name="connsiteX3033" fmla="*/ 8716560 w 9144000"/>
              <a:gd name="connsiteY3033" fmla="*/ 377857 h 526180"/>
              <a:gd name="connsiteX3034" fmla="*/ 8709702 w 9144000"/>
              <a:gd name="connsiteY3034" fmla="*/ 365846 h 526180"/>
              <a:gd name="connsiteX3035" fmla="*/ 8704734 w 9144000"/>
              <a:gd name="connsiteY3035" fmla="*/ 375207 h 526180"/>
              <a:gd name="connsiteX3036" fmla="*/ 8703177 w 9144000"/>
              <a:gd name="connsiteY3036" fmla="*/ 374707 h 526180"/>
              <a:gd name="connsiteX3037" fmla="*/ 8702213 w 9144000"/>
              <a:gd name="connsiteY3037" fmla="*/ 391852 h 526180"/>
              <a:gd name="connsiteX3038" fmla="*/ 8697023 w 9144000"/>
              <a:gd name="connsiteY3038" fmla="*/ 408145 h 526180"/>
              <a:gd name="connsiteX3039" fmla="*/ 8699914 w 9144000"/>
              <a:gd name="connsiteY3039" fmla="*/ 418025 h 526180"/>
              <a:gd name="connsiteX3040" fmla="*/ 8679951 w 9144000"/>
              <a:gd name="connsiteY3040" fmla="*/ 416209 h 526180"/>
              <a:gd name="connsiteX3041" fmla="*/ 8672926 w 9144000"/>
              <a:gd name="connsiteY3041" fmla="*/ 417247 h 526180"/>
              <a:gd name="connsiteX3042" fmla="*/ 8672926 w 9144000"/>
              <a:gd name="connsiteY3042" fmla="*/ 389220 h 526180"/>
              <a:gd name="connsiteX3043" fmla="*/ 8686068 w 9144000"/>
              <a:gd name="connsiteY3043" fmla="*/ 380378 h 526180"/>
              <a:gd name="connsiteX3044" fmla="*/ 8674501 w 9144000"/>
              <a:gd name="connsiteY3044" fmla="*/ 378970 h 526180"/>
              <a:gd name="connsiteX3045" fmla="*/ 8672519 w 9144000"/>
              <a:gd name="connsiteY3045" fmla="*/ 358227 h 526180"/>
              <a:gd name="connsiteX3046" fmla="*/ 8665252 w 9144000"/>
              <a:gd name="connsiteY3046" fmla="*/ 330943 h 526180"/>
              <a:gd name="connsiteX3047" fmla="*/ 8659358 w 9144000"/>
              <a:gd name="connsiteY3047" fmla="*/ 357005 h 526180"/>
              <a:gd name="connsiteX3048" fmla="*/ 8655280 w 9144000"/>
              <a:gd name="connsiteY3048" fmla="*/ 337152 h 526180"/>
              <a:gd name="connsiteX3049" fmla="*/ 8651906 w 9144000"/>
              <a:gd name="connsiteY3049" fmla="*/ 344344 h 526180"/>
              <a:gd name="connsiteX3050" fmla="*/ 8651146 w 9144000"/>
              <a:gd name="connsiteY3050" fmla="*/ 353260 h 526180"/>
              <a:gd name="connsiteX3051" fmla="*/ 8645251 w 9144000"/>
              <a:gd name="connsiteY3051" fmla="*/ 350702 h 526180"/>
              <a:gd name="connsiteX3052" fmla="*/ 8649126 w 9144000"/>
              <a:gd name="connsiteY3052" fmla="*/ 332871 h 526180"/>
              <a:gd name="connsiteX3053" fmla="*/ 8633871 w 9144000"/>
              <a:gd name="connsiteY3053" fmla="*/ 302193 h 526180"/>
              <a:gd name="connsiteX3054" fmla="*/ 8623954 w 9144000"/>
              <a:gd name="connsiteY3054" fmla="*/ 295817 h 526180"/>
              <a:gd name="connsiteX3055" fmla="*/ 8623064 w 9144000"/>
              <a:gd name="connsiteY3055" fmla="*/ 280895 h 526180"/>
              <a:gd name="connsiteX3056" fmla="*/ 8621470 w 9144000"/>
              <a:gd name="connsiteY3056" fmla="*/ 280747 h 526180"/>
              <a:gd name="connsiteX3057" fmla="*/ 8619653 w 9144000"/>
              <a:gd name="connsiteY3057" fmla="*/ 295613 h 526180"/>
              <a:gd name="connsiteX3058" fmla="*/ 8610867 w 9144000"/>
              <a:gd name="connsiteY3058" fmla="*/ 301730 h 526180"/>
              <a:gd name="connsiteX3059" fmla="*/ 8595705 w 9144000"/>
              <a:gd name="connsiteY3059" fmla="*/ 336374 h 526180"/>
              <a:gd name="connsiteX3060" fmla="*/ 8599357 w 9144000"/>
              <a:gd name="connsiteY3060" fmla="*/ 350239 h 526180"/>
              <a:gd name="connsiteX3061" fmla="*/ 8592832 w 9144000"/>
              <a:gd name="connsiteY3061" fmla="*/ 353668 h 526180"/>
              <a:gd name="connsiteX3062" fmla="*/ 8591126 w 9144000"/>
              <a:gd name="connsiteY3062" fmla="*/ 337134 h 526180"/>
              <a:gd name="connsiteX3063" fmla="*/ 8588438 w 9144000"/>
              <a:gd name="connsiteY3063" fmla="*/ 347421 h 526180"/>
              <a:gd name="connsiteX3064" fmla="*/ 8584509 w 9144000"/>
              <a:gd name="connsiteY3064" fmla="*/ 357042 h 526180"/>
              <a:gd name="connsiteX3065" fmla="*/ 8580857 w 9144000"/>
              <a:gd name="connsiteY3065" fmla="*/ 340284 h 526180"/>
              <a:gd name="connsiteX3066" fmla="*/ 8577039 w 9144000"/>
              <a:gd name="connsiteY3066" fmla="*/ 330795 h 526180"/>
              <a:gd name="connsiteX3067" fmla="*/ 8576779 w 9144000"/>
              <a:gd name="connsiteY3067" fmla="*/ 345363 h 526180"/>
              <a:gd name="connsiteX3068" fmla="*/ 8571775 w 9144000"/>
              <a:gd name="connsiteY3068" fmla="*/ 358117 h 526180"/>
              <a:gd name="connsiteX3069" fmla="*/ 8570552 w 9144000"/>
              <a:gd name="connsiteY3069" fmla="*/ 379118 h 526180"/>
              <a:gd name="connsiteX3070" fmla="*/ 8559727 w 9144000"/>
              <a:gd name="connsiteY3070" fmla="*/ 379804 h 526180"/>
              <a:gd name="connsiteX3071" fmla="*/ 8559078 w 9144000"/>
              <a:gd name="connsiteY3071" fmla="*/ 381213 h 526180"/>
              <a:gd name="connsiteX3072" fmla="*/ 8571145 w 9144000"/>
              <a:gd name="connsiteY3072" fmla="*/ 389201 h 526180"/>
              <a:gd name="connsiteX3073" fmla="*/ 8571145 w 9144000"/>
              <a:gd name="connsiteY3073" fmla="*/ 425291 h 526180"/>
              <a:gd name="connsiteX3074" fmla="*/ 8509160 w 9144000"/>
              <a:gd name="connsiteY3074" fmla="*/ 425366 h 526180"/>
              <a:gd name="connsiteX3075" fmla="*/ 8508789 w 9144000"/>
              <a:gd name="connsiteY3075" fmla="*/ 406940 h 526180"/>
              <a:gd name="connsiteX3076" fmla="*/ 8508789 w 9144000"/>
              <a:gd name="connsiteY3076" fmla="*/ 389257 h 526180"/>
              <a:gd name="connsiteX3077" fmla="*/ 8520949 w 9144000"/>
              <a:gd name="connsiteY3077" fmla="*/ 381360 h 526180"/>
              <a:gd name="connsiteX3078" fmla="*/ 8520374 w 9144000"/>
              <a:gd name="connsiteY3078" fmla="*/ 379915 h 526180"/>
              <a:gd name="connsiteX3079" fmla="*/ 8510310 w 9144000"/>
              <a:gd name="connsiteY3079" fmla="*/ 379229 h 526180"/>
              <a:gd name="connsiteX3080" fmla="*/ 8508455 w 9144000"/>
              <a:gd name="connsiteY3080" fmla="*/ 358043 h 526180"/>
              <a:gd name="connsiteX3081" fmla="*/ 8502858 w 9144000"/>
              <a:gd name="connsiteY3081" fmla="*/ 332388 h 526180"/>
              <a:gd name="connsiteX3082" fmla="*/ 8499392 w 9144000"/>
              <a:gd name="connsiteY3082" fmla="*/ 344956 h 526180"/>
              <a:gd name="connsiteX3083" fmla="*/ 8496871 w 9144000"/>
              <a:gd name="connsiteY3083" fmla="*/ 357116 h 526180"/>
              <a:gd name="connsiteX3084" fmla="*/ 8488604 w 9144000"/>
              <a:gd name="connsiteY3084" fmla="*/ 336763 h 526180"/>
              <a:gd name="connsiteX3085" fmla="*/ 8487751 w 9144000"/>
              <a:gd name="connsiteY3085" fmla="*/ 352964 h 526180"/>
              <a:gd name="connsiteX3086" fmla="*/ 8481078 w 9144000"/>
              <a:gd name="connsiteY3086" fmla="*/ 350925 h 526180"/>
              <a:gd name="connsiteX3087" fmla="*/ 8485712 w 9144000"/>
              <a:gd name="connsiteY3087" fmla="*/ 329219 h 526180"/>
              <a:gd name="connsiteX3088" fmla="*/ 8470735 w 9144000"/>
              <a:gd name="connsiteY3088" fmla="*/ 302731 h 526180"/>
              <a:gd name="connsiteX3089" fmla="*/ 8459817 w 9144000"/>
              <a:gd name="connsiteY3089" fmla="*/ 295762 h 526180"/>
              <a:gd name="connsiteX3090" fmla="*/ 8458149 w 9144000"/>
              <a:gd name="connsiteY3090" fmla="*/ 276947 h 526180"/>
              <a:gd name="connsiteX3091" fmla="*/ 8457334 w 9144000"/>
              <a:gd name="connsiteY3091" fmla="*/ 276984 h 526180"/>
              <a:gd name="connsiteX3092" fmla="*/ 8456369 w 9144000"/>
              <a:gd name="connsiteY3092" fmla="*/ 293944 h 526180"/>
              <a:gd name="connsiteX3093" fmla="*/ 8447139 w 9144000"/>
              <a:gd name="connsiteY3093" fmla="*/ 301934 h 526180"/>
              <a:gd name="connsiteX3094" fmla="*/ 8430976 w 9144000"/>
              <a:gd name="connsiteY3094" fmla="*/ 331907 h 526180"/>
              <a:gd name="connsiteX3095" fmla="*/ 8435443 w 9144000"/>
              <a:gd name="connsiteY3095" fmla="*/ 349905 h 526180"/>
              <a:gd name="connsiteX3096" fmla="*/ 8428417 w 9144000"/>
              <a:gd name="connsiteY3096" fmla="*/ 353871 h 526180"/>
              <a:gd name="connsiteX3097" fmla="*/ 8427379 w 9144000"/>
              <a:gd name="connsiteY3097" fmla="*/ 337282 h 526180"/>
              <a:gd name="connsiteX3098" fmla="*/ 8420687 w 9144000"/>
              <a:gd name="connsiteY3098" fmla="*/ 356708 h 526180"/>
              <a:gd name="connsiteX3099" fmla="*/ 8414034 w 9144000"/>
              <a:gd name="connsiteY3099" fmla="*/ 332407 h 526180"/>
              <a:gd name="connsiteX3100" fmla="*/ 8412717 w 9144000"/>
              <a:gd name="connsiteY3100" fmla="*/ 340341 h 526180"/>
              <a:gd name="connsiteX3101" fmla="*/ 8407491 w 9144000"/>
              <a:gd name="connsiteY3101" fmla="*/ 358191 h 526180"/>
              <a:gd name="connsiteX3102" fmla="*/ 8405859 w 9144000"/>
              <a:gd name="connsiteY3102" fmla="*/ 379081 h 526180"/>
              <a:gd name="connsiteX3103" fmla="*/ 8395572 w 9144000"/>
              <a:gd name="connsiteY3103" fmla="*/ 379915 h 526180"/>
              <a:gd name="connsiteX3104" fmla="*/ 8406527 w 9144000"/>
              <a:gd name="connsiteY3104" fmla="*/ 389294 h 526180"/>
              <a:gd name="connsiteX3105" fmla="*/ 8406527 w 9144000"/>
              <a:gd name="connsiteY3105" fmla="*/ 437821 h 526180"/>
              <a:gd name="connsiteX3106" fmla="*/ 8387712 w 9144000"/>
              <a:gd name="connsiteY3106" fmla="*/ 437821 h 526180"/>
              <a:gd name="connsiteX3107" fmla="*/ 8384821 w 9144000"/>
              <a:gd name="connsiteY3107" fmla="*/ 389127 h 526180"/>
              <a:gd name="connsiteX3108" fmla="*/ 8384802 w 9144000"/>
              <a:gd name="connsiteY3108" fmla="*/ 301081 h 526180"/>
              <a:gd name="connsiteX3109" fmla="*/ 8386674 w 9144000"/>
              <a:gd name="connsiteY3109" fmla="*/ 287235 h 526180"/>
              <a:gd name="connsiteX3110" fmla="*/ 8384858 w 9144000"/>
              <a:gd name="connsiteY3110" fmla="*/ 282490 h 526180"/>
              <a:gd name="connsiteX3111" fmla="*/ 8383949 w 9144000"/>
              <a:gd name="connsiteY3111" fmla="*/ 259523 h 526180"/>
              <a:gd name="connsiteX3112" fmla="*/ 8383727 w 9144000"/>
              <a:gd name="connsiteY3112" fmla="*/ 230625 h 526180"/>
              <a:gd name="connsiteX3113" fmla="*/ 8383912 w 9144000"/>
              <a:gd name="connsiteY3113" fmla="*/ 201914 h 526180"/>
              <a:gd name="connsiteX3114" fmla="*/ 8385933 w 9144000"/>
              <a:gd name="connsiteY3114" fmla="*/ 171960 h 526180"/>
              <a:gd name="connsiteX3115" fmla="*/ 8391160 w 9144000"/>
              <a:gd name="connsiteY3115" fmla="*/ 156741 h 526180"/>
              <a:gd name="connsiteX3116" fmla="*/ 8389751 w 9144000"/>
              <a:gd name="connsiteY3116" fmla="*/ 142061 h 526180"/>
              <a:gd name="connsiteX3117" fmla="*/ 8368935 w 9144000"/>
              <a:gd name="connsiteY3117" fmla="*/ 142061 h 526180"/>
              <a:gd name="connsiteX3118" fmla="*/ 8368935 w 9144000"/>
              <a:gd name="connsiteY3118" fmla="*/ 90530 h 526180"/>
              <a:gd name="connsiteX3119" fmla="*/ 8374626 w 9144000"/>
              <a:gd name="connsiteY3119" fmla="*/ 87676 h 526180"/>
              <a:gd name="connsiteX3120" fmla="*/ 8368676 w 9144000"/>
              <a:gd name="connsiteY3120" fmla="*/ 77240 h 526180"/>
              <a:gd name="connsiteX3121" fmla="*/ 8367174 w 9144000"/>
              <a:gd name="connsiteY3121" fmla="*/ 57073 h 526180"/>
              <a:gd name="connsiteX3122" fmla="*/ 8352401 w 9144000"/>
              <a:gd name="connsiteY3122" fmla="*/ 31772 h 526180"/>
              <a:gd name="connsiteX3123" fmla="*/ 8341595 w 9144000"/>
              <a:gd name="connsiteY3123" fmla="*/ 21817 h 526180"/>
              <a:gd name="connsiteX3124" fmla="*/ 8344190 w 9144000"/>
              <a:gd name="connsiteY3124" fmla="*/ 16367 h 526180"/>
              <a:gd name="connsiteX3125" fmla="*/ 8340297 w 9144000"/>
              <a:gd name="connsiteY3125" fmla="*/ 0 h 52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Lst>
            <a:rect l="l" t="t" r="r" b="b"/>
            <a:pathLst>
              <a:path w="9144000" h="526180">
                <a:moveTo>
                  <a:pt x="609075" y="428517"/>
                </a:moveTo>
                <a:cubicBezTo>
                  <a:pt x="609241" y="431111"/>
                  <a:pt x="609427" y="433966"/>
                  <a:pt x="609687" y="437933"/>
                </a:cubicBezTo>
                <a:lnTo>
                  <a:pt x="594710" y="437933"/>
                </a:lnTo>
                <a:cubicBezTo>
                  <a:pt x="594524" y="434744"/>
                  <a:pt x="594358" y="431835"/>
                  <a:pt x="594153" y="428517"/>
                </a:cubicBezTo>
                <a:close/>
                <a:moveTo>
                  <a:pt x="3832520" y="428517"/>
                </a:moveTo>
                <a:cubicBezTo>
                  <a:pt x="3832315" y="431835"/>
                  <a:pt x="3832149" y="434744"/>
                  <a:pt x="3831963" y="437933"/>
                </a:cubicBezTo>
                <a:lnTo>
                  <a:pt x="3816986" y="437933"/>
                </a:lnTo>
                <a:cubicBezTo>
                  <a:pt x="3817246" y="433966"/>
                  <a:pt x="3817432" y="431111"/>
                  <a:pt x="3817598" y="428517"/>
                </a:cubicBezTo>
                <a:close/>
                <a:moveTo>
                  <a:pt x="5326402" y="428517"/>
                </a:moveTo>
                <a:cubicBezTo>
                  <a:pt x="5326569" y="431111"/>
                  <a:pt x="5326754" y="433966"/>
                  <a:pt x="5327014" y="437933"/>
                </a:cubicBezTo>
                <a:lnTo>
                  <a:pt x="5312036" y="437933"/>
                </a:lnTo>
                <a:cubicBezTo>
                  <a:pt x="5311851" y="434744"/>
                  <a:pt x="5311684" y="431835"/>
                  <a:pt x="5311480" y="428517"/>
                </a:cubicBezTo>
                <a:close/>
                <a:moveTo>
                  <a:pt x="8549847" y="428517"/>
                </a:moveTo>
                <a:cubicBezTo>
                  <a:pt x="8549642" y="431835"/>
                  <a:pt x="8549476" y="434744"/>
                  <a:pt x="8549290" y="437933"/>
                </a:cubicBezTo>
                <a:lnTo>
                  <a:pt x="8534313" y="437933"/>
                </a:lnTo>
                <a:cubicBezTo>
                  <a:pt x="8534573" y="433966"/>
                  <a:pt x="8534759" y="431111"/>
                  <a:pt x="8534925" y="428517"/>
                </a:cubicBezTo>
                <a:close/>
                <a:moveTo>
                  <a:pt x="1899033" y="428424"/>
                </a:moveTo>
                <a:lnTo>
                  <a:pt x="1899033" y="437877"/>
                </a:lnTo>
                <a:cubicBezTo>
                  <a:pt x="1895808" y="438044"/>
                  <a:pt x="1892638" y="438192"/>
                  <a:pt x="1888617" y="438396"/>
                </a:cubicBezTo>
                <a:lnTo>
                  <a:pt x="1888617" y="428424"/>
                </a:lnTo>
                <a:close/>
                <a:moveTo>
                  <a:pt x="2538057" y="428424"/>
                </a:moveTo>
                <a:lnTo>
                  <a:pt x="2538057" y="438396"/>
                </a:lnTo>
                <a:cubicBezTo>
                  <a:pt x="2534035" y="438192"/>
                  <a:pt x="2530865" y="438044"/>
                  <a:pt x="2527640" y="437877"/>
                </a:cubicBezTo>
                <a:lnTo>
                  <a:pt x="2527640" y="428424"/>
                </a:lnTo>
                <a:close/>
                <a:moveTo>
                  <a:pt x="6616360" y="428424"/>
                </a:moveTo>
                <a:lnTo>
                  <a:pt x="6616360" y="437877"/>
                </a:lnTo>
                <a:cubicBezTo>
                  <a:pt x="6613134" y="438044"/>
                  <a:pt x="6609966" y="438192"/>
                  <a:pt x="6605944" y="438396"/>
                </a:cubicBezTo>
                <a:lnTo>
                  <a:pt x="6605944" y="428424"/>
                </a:lnTo>
                <a:close/>
                <a:moveTo>
                  <a:pt x="7255383" y="428424"/>
                </a:moveTo>
                <a:lnTo>
                  <a:pt x="7255383" y="438396"/>
                </a:lnTo>
                <a:cubicBezTo>
                  <a:pt x="7251361" y="438192"/>
                  <a:pt x="7248192" y="438044"/>
                  <a:pt x="7244967" y="437877"/>
                </a:cubicBezTo>
                <a:lnTo>
                  <a:pt x="7244967" y="428424"/>
                </a:lnTo>
                <a:close/>
                <a:moveTo>
                  <a:pt x="631115" y="428349"/>
                </a:moveTo>
                <a:cubicBezTo>
                  <a:pt x="631244" y="431186"/>
                  <a:pt x="631373" y="434096"/>
                  <a:pt x="631559" y="437803"/>
                </a:cubicBezTo>
                <a:cubicBezTo>
                  <a:pt x="627981" y="437989"/>
                  <a:pt x="624793" y="438155"/>
                  <a:pt x="620901" y="438359"/>
                </a:cubicBezTo>
                <a:lnTo>
                  <a:pt x="620901" y="428349"/>
                </a:lnTo>
                <a:close/>
                <a:moveTo>
                  <a:pt x="3805772" y="428349"/>
                </a:moveTo>
                <a:lnTo>
                  <a:pt x="3805772" y="438359"/>
                </a:lnTo>
                <a:cubicBezTo>
                  <a:pt x="3801880" y="438155"/>
                  <a:pt x="3798692" y="437989"/>
                  <a:pt x="3795114" y="437803"/>
                </a:cubicBezTo>
                <a:cubicBezTo>
                  <a:pt x="3795300" y="434096"/>
                  <a:pt x="3795429" y="431186"/>
                  <a:pt x="3795559" y="428349"/>
                </a:cubicBezTo>
                <a:close/>
                <a:moveTo>
                  <a:pt x="5348441" y="428349"/>
                </a:moveTo>
                <a:cubicBezTo>
                  <a:pt x="5348571" y="431186"/>
                  <a:pt x="5348700" y="434096"/>
                  <a:pt x="5348886" y="437803"/>
                </a:cubicBezTo>
                <a:cubicBezTo>
                  <a:pt x="5345308" y="437989"/>
                  <a:pt x="5342120" y="438155"/>
                  <a:pt x="5338227" y="438359"/>
                </a:cubicBezTo>
                <a:lnTo>
                  <a:pt x="5338227" y="428349"/>
                </a:lnTo>
                <a:close/>
                <a:moveTo>
                  <a:pt x="8523099" y="428349"/>
                </a:moveTo>
                <a:lnTo>
                  <a:pt x="8523099" y="438359"/>
                </a:lnTo>
                <a:cubicBezTo>
                  <a:pt x="8519207" y="438155"/>
                  <a:pt x="8516019" y="437989"/>
                  <a:pt x="8512441" y="437803"/>
                </a:cubicBezTo>
                <a:cubicBezTo>
                  <a:pt x="8512627" y="434096"/>
                  <a:pt x="8512756" y="431186"/>
                  <a:pt x="8512886" y="428349"/>
                </a:cubicBezTo>
                <a:close/>
                <a:moveTo>
                  <a:pt x="1921666" y="428312"/>
                </a:moveTo>
                <a:lnTo>
                  <a:pt x="1921666" y="437840"/>
                </a:lnTo>
                <a:lnTo>
                  <a:pt x="1906819" y="437840"/>
                </a:lnTo>
                <a:lnTo>
                  <a:pt x="1906819" y="428312"/>
                </a:lnTo>
                <a:close/>
                <a:moveTo>
                  <a:pt x="2519855" y="428312"/>
                </a:moveTo>
                <a:lnTo>
                  <a:pt x="2519855" y="437840"/>
                </a:lnTo>
                <a:lnTo>
                  <a:pt x="2505007" y="437840"/>
                </a:lnTo>
                <a:lnTo>
                  <a:pt x="2505007" y="428312"/>
                </a:lnTo>
                <a:close/>
                <a:moveTo>
                  <a:pt x="6638992" y="428312"/>
                </a:moveTo>
                <a:lnTo>
                  <a:pt x="6638992" y="437840"/>
                </a:lnTo>
                <a:lnTo>
                  <a:pt x="6624146" y="437840"/>
                </a:lnTo>
                <a:lnTo>
                  <a:pt x="6624146" y="428312"/>
                </a:lnTo>
                <a:close/>
                <a:moveTo>
                  <a:pt x="7237182" y="428312"/>
                </a:moveTo>
                <a:lnTo>
                  <a:pt x="7237182" y="437840"/>
                </a:lnTo>
                <a:lnTo>
                  <a:pt x="7222334" y="437840"/>
                </a:lnTo>
                <a:lnTo>
                  <a:pt x="7222334" y="428312"/>
                </a:lnTo>
                <a:close/>
                <a:moveTo>
                  <a:pt x="575932" y="428201"/>
                </a:moveTo>
                <a:cubicBezTo>
                  <a:pt x="579807" y="428386"/>
                  <a:pt x="583199" y="428554"/>
                  <a:pt x="586869" y="428738"/>
                </a:cubicBezTo>
                <a:lnTo>
                  <a:pt x="586869" y="437858"/>
                </a:lnTo>
                <a:lnTo>
                  <a:pt x="576415" y="437858"/>
                </a:lnTo>
                <a:cubicBezTo>
                  <a:pt x="576266" y="434763"/>
                  <a:pt x="576118" y="431835"/>
                  <a:pt x="575932" y="428201"/>
                </a:cubicBezTo>
                <a:close/>
                <a:moveTo>
                  <a:pt x="3850741" y="428201"/>
                </a:moveTo>
                <a:cubicBezTo>
                  <a:pt x="3850555" y="431835"/>
                  <a:pt x="3850408" y="434763"/>
                  <a:pt x="3850259" y="437858"/>
                </a:cubicBezTo>
                <a:lnTo>
                  <a:pt x="3839804" y="437858"/>
                </a:lnTo>
                <a:lnTo>
                  <a:pt x="3839804" y="428738"/>
                </a:lnTo>
                <a:cubicBezTo>
                  <a:pt x="3843475" y="428554"/>
                  <a:pt x="3846866" y="428386"/>
                  <a:pt x="3850741" y="428201"/>
                </a:cubicBezTo>
                <a:close/>
                <a:moveTo>
                  <a:pt x="5293259" y="428201"/>
                </a:moveTo>
                <a:cubicBezTo>
                  <a:pt x="5297134" y="428386"/>
                  <a:pt x="5300526" y="428554"/>
                  <a:pt x="5304196" y="428738"/>
                </a:cubicBezTo>
                <a:lnTo>
                  <a:pt x="5304196" y="437858"/>
                </a:lnTo>
                <a:lnTo>
                  <a:pt x="5293742" y="437858"/>
                </a:lnTo>
                <a:cubicBezTo>
                  <a:pt x="5293593" y="434763"/>
                  <a:pt x="5293445" y="431835"/>
                  <a:pt x="5293259" y="428201"/>
                </a:cubicBezTo>
                <a:close/>
                <a:moveTo>
                  <a:pt x="8568068" y="428201"/>
                </a:moveTo>
                <a:cubicBezTo>
                  <a:pt x="8567882" y="431835"/>
                  <a:pt x="8567735" y="434763"/>
                  <a:pt x="8567586" y="437858"/>
                </a:cubicBezTo>
                <a:lnTo>
                  <a:pt x="8557131" y="437858"/>
                </a:lnTo>
                <a:lnTo>
                  <a:pt x="8557131" y="428738"/>
                </a:lnTo>
                <a:cubicBezTo>
                  <a:pt x="8560802" y="428554"/>
                  <a:pt x="8564193" y="428386"/>
                  <a:pt x="8568068" y="428201"/>
                </a:cubicBezTo>
                <a:close/>
                <a:moveTo>
                  <a:pt x="1753952" y="403678"/>
                </a:moveTo>
                <a:cubicBezTo>
                  <a:pt x="1758104" y="402788"/>
                  <a:pt x="1758438" y="405587"/>
                  <a:pt x="1758364" y="408479"/>
                </a:cubicBezTo>
                <a:cubicBezTo>
                  <a:pt x="1758178" y="418340"/>
                  <a:pt x="1757881" y="428220"/>
                  <a:pt x="1757623" y="438341"/>
                </a:cubicBezTo>
                <a:lnTo>
                  <a:pt x="1757623" y="438322"/>
                </a:lnTo>
                <a:cubicBezTo>
                  <a:pt x="1755658" y="438081"/>
                  <a:pt x="1754267" y="438304"/>
                  <a:pt x="1753989" y="437840"/>
                </a:cubicBezTo>
                <a:cubicBezTo>
                  <a:pt x="1751895" y="434392"/>
                  <a:pt x="1751969" y="410500"/>
                  <a:pt x="1753952" y="403678"/>
                </a:cubicBezTo>
                <a:close/>
                <a:moveTo>
                  <a:pt x="2672721" y="403678"/>
                </a:moveTo>
                <a:cubicBezTo>
                  <a:pt x="2674705" y="410500"/>
                  <a:pt x="2674778" y="434392"/>
                  <a:pt x="2672684" y="437840"/>
                </a:cubicBezTo>
                <a:cubicBezTo>
                  <a:pt x="2672406" y="438304"/>
                  <a:pt x="2671016" y="438081"/>
                  <a:pt x="2669052" y="438322"/>
                </a:cubicBezTo>
                <a:lnTo>
                  <a:pt x="2669052" y="438341"/>
                </a:lnTo>
                <a:cubicBezTo>
                  <a:pt x="2668792" y="428220"/>
                  <a:pt x="2668495" y="418340"/>
                  <a:pt x="2668309" y="408479"/>
                </a:cubicBezTo>
                <a:cubicBezTo>
                  <a:pt x="2668236" y="405587"/>
                  <a:pt x="2668569" y="402788"/>
                  <a:pt x="2672721" y="403678"/>
                </a:cubicBezTo>
                <a:close/>
                <a:moveTo>
                  <a:pt x="6471279" y="403678"/>
                </a:moveTo>
                <a:cubicBezTo>
                  <a:pt x="6475431" y="402788"/>
                  <a:pt x="6475765" y="405587"/>
                  <a:pt x="6475690" y="408479"/>
                </a:cubicBezTo>
                <a:cubicBezTo>
                  <a:pt x="6475505" y="418340"/>
                  <a:pt x="6475208" y="428220"/>
                  <a:pt x="6474949" y="438341"/>
                </a:cubicBezTo>
                <a:lnTo>
                  <a:pt x="6474949" y="438322"/>
                </a:lnTo>
                <a:cubicBezTo>
                  <a:pt x="6472985" y="438081"/>
                  <a:pt x="6471593" y="438304"/>
                  <a:pt x="6471316" y="437840"/>
                </a:cubicBezTo>
                <a:cubicBezTo>
                  <a:pt x="6469222" y="434392"/>
                  <a:pt x="6469296" y="410500"/>
                  <a:pt x="6471279" y="403678"/>
                </a:cubicBezTo>
                <a:close/>
                <a:moveTo>
                  <a:pt x="7390048" y="403678"/>
                </a:moveTo>
                <a:cubicBezTo>
                  <a:pt x="7392032" y="410500"/>
                  <a:pt x="7392105" y="434392"/>
                  <a:pt x="7390011" y="437840"/>
                </a:cubicBezTo>
                <a:cubicBezTo>
                  <a:pt x="7389733" y="438304"/>
                  <a:pt x="7388343" y="438081"/>
                  <a:pt x="7386378" y="438322"/>
                </a:cubicBezTo>
                <a:lnTo>
                  <a:pt x="7386378" y="438341"/>
                </a:lnTo>
                <a:cubicBezTo>
                  <a:pt x="7386119" y="428220"/>
                  <a:pt x="7385822" y="418340"/>
                  <a:pt x="7385636" y="408479"/>
                </a:cubicBezTo>
                <a:cubicBezTo>
                  <a:pt x="7385563" y="405587"/>
                  <a:pt x="7385896" y="402788"/>
                  <a:pt x="7390048" y="403678"/>
                </a:cubicBezTo>
                <a:close/>
                <a:moveTo>
                  <a:pt x="1680735" y="403492"/>
                </a:moveTo>
                <a:cubicBezTo>
                  <a:pt x="1684423" y="410092"/>
                  <a:pt x="1684572" y="413447"/>
                  <a:pt x="1682162" y="436802"/>
                </a:cubicBezTo>
                <a:cubicBezTo>
                  <a:pt x="1680772" y="436894"/>
                  <a:pt x="1679326" y="436988"/>
                  <a:pt x="1677417" y="437117"/>
                </a:cubicBezTo>
                <a:cubicBezTo>
                  <a:pt x="1676731" y="417048"/>
                  <a:pt x="1677824" y="405841"/>
                  <a:pt x="1680735" y="403492"/>
                </a:cubicBezTo>
                <a:close/>
                <a:moveTo>
                  <a:pt x="2745939" y="403492"/>
                </a:moveTo>
                <a:cubicBezTo>
                  <a:pt x="2748849" y="405841"/>
                  <a:pt x="2749942" y="417048"/>
                  <a:pt x="2749256" y="437117"/>
                </a:cubicBezTo>
                <a:cubicBezTo>
                  <a:pt x="2747348" y="436988"/>
                  <a:pt x="2745901" y="436894"/>
                  <a:pt x="2744511" y="436802"/>
                </a:cubicBezTo>
                <a:cubicBezTo>
                  <a:pt x="2742102" y="413447"/>
                  <a:pt x="2742250" y="410092"/>
                  <a:pt x="2745939" y="403492"/>
                </a:cubicBezTo>
                <a:close/>
                <a:moveTo>
                  <a:pt x="6398062" y="403492"/>
                </a:moveTo>
                <a:cubicBezTo>
                  <a:pt x="6401750" y="410092"/>
                  <a:pt x="6401899" y="413447"/>
                  <a:pt x="6399489" y="436802"/>
                </a:cubicBezTo>
                <a:cubicBezTo>
                  <a:pt x="6398098" y="436894"/>
                  <a:pt x="6396654" y="436988"/>
                  <a:pt x="6394744" y="437117"/>
                </a:cubicBezTo>
                <a:cubicBezTo>
                  <a:pt x="6394058" y="417048"/>
                  <a:pt x="6395151" y="405841"/>
                  <a:pt x="6398062" y="403492"/>
                </a:cubicBezTo>
                <a:close/>
                <a:moveTo>
                  <a:pt x="7463265" y="403492"/>
                </a:moveTo>
                <a:cubicBezTo>
                  <a:pt x="7466176" y="405841"/>
                  <a:pt x="7467269" y="417048"/>
                  <a:pt x="7466583" y="437117"/>
                </a:cubicBezTo>
                <a:cubicBezTo>
                  <a:pt x="7464674" y="436988"/>
                  <a:pt x="7463228" y="436894"/>
                  <a:pt x="7461838" y="436802"/>
                </a:cubicBezTo>
                <a:cubicBezTo>
                  <a:pt x="7459429" y="413447"/>
                  <a:pt x="7459576" y="410092"/>
                  <a:pt x="7463265" y="403492"/>
                </a:cubicBezTo>
                <a:close/>
                <a:moveTo>
                  <a:pt x="4534411" y="378641"/>
                </a:moveTo>
                <a:lnTo>
                  <a:pt x="4536694" y="388701"/>
                </a:lnTo>
                <a:lnTo>
                  <a:pt x="4535235" y="390635"/>
                </a:lnTo>
                <a:lnTo>
                  <a:pt x="4533459" y="391760"/>
                </a:lnTo>
                <a:lnTo>
                  <a:pt x="4533349" y="393135"/>
                </a:lnTo>
                <a:lnTo>
                  <a:pt x="4531337" y="395801"/>
                </a:lnTo>
                <a:lnTo>
                  <a:pt x="4529466" y="404842"/>
                </a:lnTo>
                <a:lnTo>
                  <a:pt x="4529464" y="404842"/>
                </a:lnTo>
                <a:lnTo>
                  <a:pt x="4529345" y="404484"/>
                </a:lnTo>
                <a:lnTo>
                  <a:pt x="4524766" y="386439"/>
                </a:lnTo>
                <a:cubicBezTo>
                  <a:pt x="4528788" y="386986"/>
                  <a:pt x="4529381" y="384387"/>
                  <a:pt x="4530040" y="381857"/>
                </a:cubicBezTo>
                <a:close/>
                <a:moveTo>
                  <a:pt x="4609590" y="378641"/>
                </a:moveTo>
                <a:lnTo>
                  <a:pt x="4613961" y="381857"/>
                </a:lnTo>
                <a:cubicBezTo>
                  <a:pt x="4614619" y="384387"/>
                  <a:pt x="4615212" y="386986"/>
                  <a:pt x="4619235" y="386439"/>
                </a:cubicBezTo>
                <a:lnTo>
                  <a:pt x="4614655" y="404486"/>
                </a:lnTo>
                <a:lnTo>
                  <a:pt x="4614537" y="404842"/>
                </a:lnTo>
                <a:lnTo>
                  <a:pt x="4614536" y="404842"/>
                </a:lnTo>
                <a:lnTo>
                  <a:pt x="4612664" y="395801"/>
                </a:lnTo>
                <a:lnTo>
                  <a:pt x="4610652" y="393134"/>
                </a:lnTo>
                <a:lnTo>
                  <a:pt x="4610541" y="391760"/>
                </a:lnTo>
                <a:lnTo>
                  <a:pt x="4608767" y="390636"/>
                </a:lnTo>
                <a:lnTo>
                  <a:pt x="4607307" y="388701"/>
                </a:lnTo>
                <a:close/>
                <a:moveTo>
                  <a:pt x="1711690" y="358654"/>
                </a:moveTo>
                <a:cubicBezTo>
                  <a:pt x="1713655" y="360378"/>
                  <a:pt x="1715638" y="362102"/>
                  <a:pt x="1717751" y="363937"/>
                </a:cubicBezTo>
                <a:cubicBezTo>
                  <a:pt x="1719790" y="362232"/>
                  <a:pt x="1721810" y="360545"/>
                  <a:pt x="1723906" y="358784"/>
                </a:cubicBezTo>
                <a:cubicBezTo>
                  <a:pt x="1737473" y="362584"/>
                  <a:pt x="1746000" y="370666"/>
                  <a:pt x="1748763" y="385328"/>
                </a:cubicBezTo>
                <a:cubicBezTo>
                  <a:pt x="1746038" y="386069"/>
                  <a:pt x="1744091" y="386607"/>
                  <a:pt x="1739790" y="387774"/>
                </a:cubicBezTo>
                <a:cubicBezTo>
                  <a:pt x="1743368" y="389702"/>
                  <a:pt x="1745537" y="390870"/>
                  <a:pt x="1747223" y="391778"/>
                </a:cubicBezTo>
                <a:lnTo>
                  <a:pt x="1747205" y="391778"/>
                </a:lnTo>
                <a:lnTo>
                  <a:pt x="1747205" y="436988"/>
                </a:lnTo>
                <a:cubicBezTo>
                  <a:pt x="1742682" y="437321"/>
                  <a:pt x="1738215" y="437655"/>
                  <a:pt x="1733581" y="438007"/>
                </a:cubicBezTo>
                <a:cubicBezTo>
                  <a:pt x="1732339" y="433743"/>
                  <a:pt x="1731061" y="429424"/>
                  <a:pt x="1729707" y="424754"/>
                </a:cubicBezTo>
                <a:cubicBezTo>
                  <a:pt x="1728447" y="429147"/>
                  <a:pt x="1727260" y="433225"/>
                  <a:pt x="1726056" y="437451"/>
                </a:cubicBezTo>
                <a:lnTo>
                  <a:pt x="1688482" y="437451"/>
                </a:lnTo>
                <a:cubicBezTo>
                  <a:pt x="1686518" y="422936"/>
                  <a:pt x="1688261" y="408071"/>
                  <a:pt x="1688482" y="392779"/>
                </a:cubicBezTo>
                <a:cubicBezTo>
                  <a:pt x="1690040" y="391370"/>
                  <a:pt x="1691782" y="389776"/>
                  <a:pt x="1694247" y="387533"/>
                </a:cubicBezTo>
                <a:cubicBezTo>
                  <a:pt x="1691430" y="386607"/>
                  <a:pt x="1689372" y="385921"/>
                  <a:pt x="1686908" y="385105"/>
                </a:cubicBezTo>
                <a:cubicBezTo>
                  <a:pt x="1689540" y="370813"/>
                  <a:pt x="1698159" y="362807"/>
                  <a:pt x="1711690" y="358654"/>
                </a:cubicBezTo>
                <a:close/>
                <a:moveTo>
                  <a:pt x="2714984" y="358654"/>
                </a:moveTo>
                <a:cubicBezTo>
                  <a:pt x="2728514" y="362807"/>
                  <a:pt x="2737134" y="370813"/>
                  <a:pt x="2739766" y="385105"/>
                </a:cubicBezTo>
                <a:cubicBezTo>
                  <a:pt x="2737301" y="385921"/>
                  <a:pt x="2735243" y="386607"/>
                  <a:pt x="2732426" y="387533"/>
                </a:cubicBezTo>
                <a:cubicBezTo>
                  <a:pt x="2734891" y="389776"/>
                  <a:pt x="2736633" y="391370"/>
                  <a:pt x="2738191" y="392779"/>
                </a:cubicBezTo>
                <a:cubicBezTo>
                  <a:pt x="2738413" y="408071"/>
                  <a:pt x="2740156" y="422936"/>
                  <a:pt x="2738191" y="437451"/>
                </a:cubicBezTo>
                <a:lnTo>
                  <a:pt x="2700618" y="437451"/>
                </a:lnTo>
                <a:cubicBezTo>
                  <a:pt x="2699413" y="433225"/>
                  <a:pt x="2698226" y="429147"/>
                  <a:pt x="2696967" y="424754"/>
                </a:cubicBezTo>
                <a:cubicBezTo>
                  <a:pt x="2695614" y="429424"/>
                  <a:pt x="2694334" y="433743"/>
                  <a:pt x="2693092" y="438007"/>
                </a:cubicBezTo>
                <a:cubicBezTo>
                  <a:pt x="2688459" y="437655"/>
                  <a:pt x="2683991" y="437321"/>
                  <a:pt x="2679468" y="436988"/>
                </a:cubicBezTo>
                <a:lnTo>
                  <a:pt x="2679468" y="391778"/>
                </a:lnTo>
                <a:lnTo>
                  <a:pt x="2679450" y="391778"/>
                </a:lnTo>
                <a:cubicBezTo>
                  <a:pt x="2681137" y="390870"/>
                  <a:pt x="2683305" y="389702"/>
                  <a:pt x="2686883" y="387774"/>
                </a:cubicBezTo>
                <a:cubicBezTo>
                  <a:pt x="2682582" y="386607"/>
                  <a:pt x="2680636" y="386069"/>
                  <a:pt x="2677912" y="385328"/>
                </a:cubicBezTo>
                <a:cubicBezTo>
                  <a:pt x="2680673" y="370666"/>
                  <a:pt x="2689200" y="362584"/>
                  <a:pt x="2702769" y="358784"/>
                </a:cubicBezTo>
                <a:cubicBezTo>
                  <a:pt x="2704863" y="360545"/>
                  <a:pt x="2706883" y="362232"/>
                  <a:pt x="2708923" y="363937"/>
                </a:cubicBezTo>
                <a:cubicBezTo>
                  <a:pt x="2711035" y="362102"/>
                  <a:pt x="2713019" y="360378"/>
                  <a:pt x="2714984" y="358654"/>
                </a:cubicBezTo>
                <a:close/>
                <a:moveTo>
                  <a:pt x="6429017" y="358654"/>
                </a:moveTo>
                <a:cubicBezTo>
                  <a:pt x="6430982" y="360378"/>
                  <a:pt x="6432965" y="362102"/>
                  <a:pt x="6435079" y="363937"/>
                </a:cubicBezTo>
                <a:cubicBezTo>
                  <a:pt x="6437118" y="362232"/>
                  <a:pt x="6439137" y="360545"/>
                  <a:pt x="6441233" y="358784"/>
                </a:cubicBezTo>
                <a:cubicBezTo>
                  <a:pt x="6454801" y="362584"/>
                  <a:pt x="6463328" y="370666"/>
                  <a:pt x="6466089" y="385328"/>
                </a:cubicBezTo>
                <a:cubicBezTo>
                  <a:pt x="6463364" y="386069"/>
                  <a:pt x="6461418" y="386607"/>
                  <a:pt x="6457117" y="387774"/>
                </a:cubicBezTo>
                <a:cubicBezTo>
                  <a:pt x="6460694" y="389702"/>
                  <a:pt x="6462864" y="390870"/>
                  <a:pt x="6464550" y="391778"/>
                </a:cubicBezTo>
                <a:lnTo>
                  <a:pt x="6464532" y="391778"/>
                </a:lnTo>
                <a:lnTo>
                  <a:pt x="6464532" y="436988"/>
                </a:lnTo>
                <a:cubicBezTo>
                  <a:pt x="6460008" y="437321"/>
                  <a:pt x="6455541" y="437655"/>
                  <a:pt x="6450908" y="438007"/>
                </a:cubicBezTo>
                <a:cubicBezTo>
                  <a:pt x="6449666" y="433743"/>
                  <a:pt x="6448388" y="429424"/>
                  <a:pt x="6447033" y="424754"/>
                </a:cubicBezTo>
                <a:cubicBezTo>
                  <a:pt x="6445774" y="429147"/>
                  <a:pt x="6444588" y="433225"/>
                  <a:pt x="6443383" y="437451"/>
                </a:cubicBezTo>
                <a:lnTo>
                  <a:pt x="6405810" y="437451"/>
                </a:lnTo>
                <a:cubicBezTo>
                  <a:pt x="6403844" y="422936"/>
                  <a:pt x="6405588" y="408071"/>
                  <a:pt x="6405810" y="392779"/>
                </a:cubicBezTo>
                <a:cubicBezTo>
                  <a:pt x="6407367" y="391370"/>
                  <a:pt x="6409109" y="389776"/>
                  <a:pt x="6411574" y="387533"/>
                </a:cubicBezTo>
                <a:cubicBezTo>
                  <a:pt x="6408757" y="386607"/>
                  <a:pt x="6406699" y="385921"/>
                  <a:pt x="6404234" y="385105"/>
                </a:cubicBezTo>
                <a:cubicBezTo>
                  <a:pt x="6406867" y="370813"/>
                  <a:pt x="6415486" y="362807"/>
                  <a:pt x="6429017" y="358654"/>
                </a:cubicBezTo>
                <a:close/>
                <a:moveTo>
                  <a:pt x="7432310" y="358654"/>
                </a:moveTo>
                <a:cubicBezTo>
                  <a:pt x="7445841" y="362807"/>
                  <a:pt x="7454460" y="370813"/>
                  <a:pt x="7457093" y="385105"/>
                </a:cubicBezTo>
                <a:cubicBezTo>
                  <a:pt x="7454628" y="385921"/>
                  <a:pt x="7452570" y="386607"/>
                  <a:pt x="7449753" y="387533"/>
                </a:cubicBezTo>
                <a:cubicBezTo>
                  <a:pt x="7452218" y="389776"/>
                  <a:pt x="7453960" y="391370"/>
                  <a:pt x="7455517" y="392779"/>
                </a:cubicBezTo>
                <a:cubicBezTo>
                  <a:pt x="7455740" y="408071"/>
                  <a:pt x="7457482" y="422936"/>
                  <a:pt x="7455517" y="437451"/>
                </a:cubicBezTo>
                <a:lnTo>
                  <a:pt x="7417945" y="437451"/>
                </a:lnTo>
                <a:cubicBezTo>
                  <a:pt x="7416740" y="433225"/>
                  <a:pt x="7415553" y="429147"/>
                  <a:pt x="7414293" y="424754"/>
                </a:cubicBezTo>
                <a:cubicBezTo>
                  <a:pt x="7412940" y="429424"/>
                  <a:pt x="7411661" y="433743"/>
                  <a:pt x="7410419" y="438007"/>
                </a:cubicBezTo>
                <a:cubicBezTo>
                  <a:pt x="7405785" y="437655"/>
                  <a:pt x="7401318" y="437321"/>
                  <a:pt x="7396795" y="436988"/>
                </a:cubicBezTo>
                <a:lnTo>
                  <a:pt x="7396795" y="391778"/>
                </a:lnTo>
                <a:lnTo>
                  <a:pt x="7396777" y="391778"/>
                </a:lnTo>
                <a:cubicBezTo>
                  <a:pt x="7398464" y="390870"/>
                  <a:pt x="7400632" y="389702"/>
                  <a:pt x="7404210" y="387774"/>
                </a:cubicBezTo>
                <a:cubicBezTo>
                  <a:pt x="7399909" y="386607"/>
                  <a:pt x="7397962" y="386069"/>
                  <a:pt x="7395238" y="385328"/>
                </a:cubicBezTo>
                <a:cubicBezTo>
                  <a:pt x="7397999" y="370666"/>
                  <a:pt x="7406527" y="362584"/>
                  <a:pt x="7420095" y="358784"/>
                </a:cubicBezTo>
                <a:cubicBezTo>
                  <a:pt x="7422190" y="360545"/>
                  <a:pt x="7424210" y="362232"/>
                  <a:pt x="7426249" y="363937"/>
                </a:cubicBezTo>
                <a:cubicBezTo>
                  <a:pt x="7428362" y="362102"/>
                  <a:pt x="7430346" y="360378"/>
                  <a:pt x="7432310" y="358654"/>
                </a:cubicBezTo>
                <a:close/>
                <a:moveTo>
                  <a:pt x="898126" y="354835"/>
                </a:moveTo>
                <a:cubicBezTo>
                  <a:pt x="905873" y="358209"/>
                  <a:pt x="900239" y="363603"/>
                  <a:pt x="901795" y="367329"/>
                </a:cubicBezTo>
                <a:cubicBezTo>
                  <a:pt x="903816" y="372167"/>
                  <a:pt x="902389" y="376783"/>
                  <a:pt x="900165" y="381213"/>
                </a:cubicBezTo>
                <a:lnTo>
                  <a:pt x="900146" y="381213"/>
                </a:lnTo>
                <a:cubicBezTo>
                  <a:pt x="899498" y="372705"/>
                  <a:pt x="898830" y="364197"/>
                  <a:pt x="898126" y="354835"/>
                </a:cubicBezTo>
                <a:close/>
                <a:moveTo>
                  <a:pt x="3528548" y="354835"/>
                </a:moveTo>
                <a:cubicBezTo>
                  <a:pt x="3527844" y="364197"/>
                  <a:pt x="3527177" y="372705"/>
                  <a:pt x="3526528" y="381213"/>
                </a:cubicBezTo>
                <a:lnTo>
                  <a:pt x="3526509" y="381213"/>
                </a:lnTo>
                <a:cubicBezTo>
                  <a:pt x="3524285" y="376783"/>
                  <a:pt x="3522857" y="372167"/>
                  <a:pt x="3524878" y="367329"/>
                </a:cubicBezTo>
                <a:cubicBezTo>
                  <a:pt x="3526434" y="363603"/>
                  <a:pt x="3520800" y="358209"/>
                  <a:pt x="3528548" y="354835"/>
                </a:cubicBezTo>
                <a:close/>
                <a:moveTo>
                  <a:pt x="5615453" y="354835"/>
                </a:moveTo>
                <a:cubicBezTo>
                  <a:pt x="5623200" y="358209"/>
                  <a:pt x="5617566" y="363603"/>
                  <a:pt x="5619123" y="367329"/>
                </a:cubicBezTo>
                <a:cubicBezTo>
                  <a:pt x="5621143" y="372167"/>
                  <a:pt x="5619716" y="376783"/>
                  <a:pt x="5617492" y="381213"/>
                </a:cubicBezTo>
                <a:lnTo>
                  <a:pt x="5617472" y="381213"/>
                </a:lnTo>
                <a:cubicBezTo>
                  <a:pt x="5616825" y="372705"/>
                  <a:pt x="5616157" y="364197"/>
                  <a:pt x="5615453" y="354835"/>
                </a:cubicBezTo>
                <a:close/>
                <a:moveTo>
                  <a:pt x="8245875" y="354835"/>
                </a:moveTo>
                <a:cubicBezTo>
                  <a:pt x="8245171" y="364197"/>
                  <a:pt x="8244504" y="372705"/>
                  <a:pt x="8243855" y="381213"/>
                </a:cubicBezTo>
                <a:lnTo>
                  <a:pt x="8243836" y="381213"/>
                </a:lnTo>
                <a:cubicBezTo>
                  <a:pt x="8241612" y="376783"/>
                  <a:pt x="8240184" y="372167"/>
                  <a:pt x="8242205" y="367329"/>
                </a:cubicBezTo>
                <a:cubicBezTo>
                  <a:pt x="8243761" y="363603"/>
                  <a:pt x="8238127" y="358209"/>
                  <a:pt x="8245875" y="354835"/>
                </a:cubicBezTo>
                <a:close/>
                <a:moveTo>
                  <a:pt x="4572000" y="338956"/>
                </a:moveTo>
                <a:lnTo>
                  <a:pt x="4579166" y="340551"/>
                </a:lnTo>
                <a:lnTo>
                  <a:pt x="4598254" y="347095"/>
                </a:lnTo>
                <a:lnTo>
                  <a:pt x="4611267" y="364930"/>
                </a:lnTo>
                <a:lnTo>
                  <a:pt x="4610763" y="365515"/>
                </a:lnTo>
                <a:lnTo>
                  <a:pt x="4610375" y="364919"/>
                </a:lnTo>
                <a:lnTo>
                  <a:pt x="4604617" y="371335"/>
                </a:lnTo>
                <a:lnTo>
                  <a:pt x="4601913" y="363270"/>
                </a:lnTo>
                <a:lnTo>
                  <a:pt x="4601610" y="366799"/>
                </a:lnTo>
                <a:lnTo>
                  <a:pt x="4600124" y="363659"/>
                </a:lnTo>
                <a:cubicBezTo>
                  <a:pt x="4600124" y="367292"/>
                  <a:pt x="4599994" y="368793"/>
                  <a:pt x="4600161" y="370258"/>
                </a:cubicBezTo>
                <a:lnTo>
                  <a:pt x="4600180" y="370220"/>
                </a:lnTo>
                <a:cubicBezTo>
                  <a:pt x="4600346" y="371648"/>
                  <a:pt x="4600829" y="373020"/>
                  <a:pt x="4601199" y="374465"/>
                </a:cubicBezTo>
                <a:lnTo>
                  <a:pt x="4593801" y="373411"/>
                </a:lnTo>
                <a:lnTo>
                  <a:pt x="4588714" y="372049"/>
                </a:lnTo>
                <a:cubicBezTo>
                  <a:pt x="4585069" y="369789"/>
                  <a:pt x="4582404" y="366412"/>
                  <a:pt x="4580782" y="361638"/>
                </a:cubicBezTo>
                <a:cubicBezTo>
                  <a:pt x="4578502" y="360656"/>
                  <a:pt x="4576630" y="359840"/>
                  <a:pt x="4575387" y="359303"/>
                </a:cubicBezTo>
                <a:cubicBezTo>
                  <a:pt x="4574609" y="353482"/>
                  <a:pt x="4573942" y="348440"/>
                  <a:pt x="4573275" y="343418"/>
                </a:cubicBezTo>
                <a:lnTo>
                  <a:pt x="4572000" y="348084"/>
                </a:lnTo>
                <a:lnTo>
                  <a:pt x="4570726" y="343418"/>
                </a:lnTo>
                <a:cubicBezTo>
                  <a:pt x="4570058" y="348440"/>
                  <a:pt x="4569391" y="353482"/>
                  <a:pt x="4568613" y="359303"/>
                </a:cubicBezTo>
                <a:cubicBezTo>
                  <a:pt x="4567370" y="359840"/>
                  <a:pt x="4565499" y="360656"/>
                  <a:pt x="4563218" y="361638"/>
                </a:cubicBezTo>
                <a:cubicBezTo>
                  <a:pt x="4561597" y="366412"/>
                  <a:pt x="4558932" y="369789"/>
                  <a:pt x="4555288" y="372049"/>
                </a:cubicBezTo>
                <a:lnTo>
                  <a:pt x="4550200" y="373410"/>
                </a:lnTo>
                <a:lnTo>
                  <a:pt x="4542802" y="374465"/>
                </a:lnTo>
                <a:cubicBezTo>
                  <a:pt x="4543173" y="373020"/>
                  <a:pt x="4543654" y="371648"/>
                  <a:pt x="4543821" y="370220"/>
                </a:cubicBezTo>
                <a:lnTo>
                  <a:pt x="4543840" y="370258"/>
                </a:lnTo>
                <a:cubicBezTo>
                  <a:pt x="4544006" y="368793"/>
                  <a:pt x="4543877" y="367292"/>
                  <a:pt x="4543877" y="363659"/>
                </a:cubicBezTo>
                <a:lnTo>
                  <a:pt x="4542392" y="366799"/>
                </a:lnTo>
                <a:lnTo>
                  <a:pt x="4542088" y="363270"/>
                </a:lnTo>
                <a:lnTo>
                  <a:pt x="4539383" y="371334"/>
                </a:lnTo>
                <a:lnTo>
                  <a:pt x="4533627" y="364919"/>
                </a:lnTo>
                <a:lnTo>
                  <a:pt x="4533238" y="365515"/>
                </a:lnTo>
                <a:lnTo>
                  <a:pt x="4532733" y="364930"/>
                </a:lnTo>
                <a:lnTo>
                  <a:pt x="4545746" y="347095"/>
                </a:lnTo>
                <a:lnTo>
                  <a:pt x="4564835" y="340551"/>
                </a:lnTo>
                <a:close/>
                <a:moveTo>
                  <a:pt x="1059403" y="323456"/>
                </a:moveTo>
                <a:cubicBezTo>
                  <a:pt x="1067068" y="323403"/>
                  <a:pt x="1074830" y="324965"/>
                  <a:pt x="1082818" y="328347"/>
                </a:cubicBezTo>
                <a:cubicBezTo>
                  <a:pt x="1084857" y="332852"/>
                  <a:pt x="1090251" y="334835"/>
                  <a:pt x="1096183" y="336782"/>
                </a:cubicBezTo>
                <a:cubicBezTo>
                  <a:pt x="1098574" y="361638"/>
                  <a:pt x="1096276" y="386570"/>
                  <a:pt x="1096702" y="411389"/>
                </a:cubicBezTo>
                <a:cubicBezTo>
                  <a:pt x="1093996" y="414614"/>
                  <a:pt x="1091457" y="417636"/>
                  <a:pt x="1088583" y="421065"/>
                </a:cubicBezTo>
                <a:lnTo>
                  <a:pt x="1073587" y="421065"/>
                </a:lnTo>
                <a:cubicBezTo>
                  <a:pt x="1071753" y="409943"/>
                  <a:pt x="1067044" y="399267"/>
                  <a:pt x="1073624" y="388701"/>
                </a:cubicBezTo>
                <a:cubicBezTo>
                  <a:pt x="1072586" y="381843"/>
                  <a:pt x="1071956" y="375077"/>
                  <a:pt x="1070436" y="368534"/>
                </a:cubicBezTo>
                <a:cubicBezTo>
                  <a:pt x="1068954" y="362121"/>
                  <a:pt x="1068305" y="354854"/>
                  <a:pt x="1060983" y="352500"/>
                </a:cubicBezTo>
                <a:cubicBezTo>
                  <a:pt x="1060465" y="349850"/>
                  <a:pt x="1060427" y="347496"/>
                  <a:pt x="1059445" y="345642"/>
                </a:cubicBezTo>
                <a:cubicBezTo>
                  <a:pt x="1059074" y="344974"/>
                  <a:pt x="1056442" y="345531"/>
                  <a:pt x="1054125" y="345531"/>
                </a:cubicBezTo>
                <a:cubicBezTo>
                  <a:pt x="1054792" y="348237"/>
                  <a:pt x="1055200" y="349924"/>
                  <a:pt x="1055664" y="351814"/>
                </a:cubicBezTo>
                <a:cubicBezTo>
                  <a:pt x="1055181" y="352407"/>
                  <a:pt x="1054551" y="353056"/>
                  <a:pt x="1054088" y="353816"/>
                </a:cubicBezTo>
                <a:cubicBezTo>
                  <a:pt x="1052846" y="355836"/>
                  <a:pt x="1050993" y="357764"/>
                  <a:pt x="1050585" y="359951"/>
                </a:cubicBezTo>
                <a:cubicBezTo>
                  <a:pt x="1048823" y="369628"/>
                  <a:pt x="1047470" y="379358"/>
                  <a:pt x="1045895" y="389665"/>
                </a:cubicBezTo>
                <a:cubicBezTo>
                  <a:pt x="1046988" y="390499"/>
                  <a:pt x="1048415" y="391592"/>
                  <a:pt x="1050251" y="393001"/>
                </a:cubicBezTo>
                <a:cubicBezTo>
                  <a:pt x="1049157" y="401861"/>
                  <a:pt x="1048008" y="411036"/>
                  <a:pt x="1046803" y="420787"/>
                </a:cubicBezTo>
                <a:lnTo>
                  <a:pt x="1031084" y="420787"/>
                </a:lnTo>
                <a:cubicBezTo>
                  <a:pt x="1028601" y="417951"/>
                  <a:pt x="1025765" y="414725"/>
                  <a:pt x="1022836" y="411370"/>
                </a:cubicBezTo>
                <a:lnTo>
                  <a:pt x="1022836" y="337579"/>
                </a:lnTo>
                <a:cubicBezTo>
                  <a:pt x="1027933" y="334464"/>
                  <a:pt x="1034347" y="333834"/>
                  <a:pt x="1036571" y="328255"/>
                </a:cubicBezTo>
                <a:cubicBezTo>
                  <a:pt x="1044171" y="325178"/>
                  <a:pt x="1051738" y="323510"/>
                  <a:pt x="1059403" y="323456"/>
                </a:cubicBezTo>
                <a:close/>
                <a:moveTo>
                  <a:pt x="3367270" y="323456"/>
                </a:moveTo>
                <a:cubicBezTo>
                  <a:pt x="3374935" y="323510"/>
                  <a:pt x="3382502" y="325178"/>
                  <a:pt x="3390102" y="328255"/>
                </a:cubicBezTo>
                <a:cubicBezTo>
                  <a:pt x="3392326" y="333834"/>
                  <a:pt x="3398740" y="334464"/>
                  <a:pt x="3403837" y="337579"/>
                </a:cubicBezTo>
                <a:lnTo>
                  <a:pt x="3403837" y="411370"/>
                </a:lnTo>
                <a:cubicBezTo>
                  <a:pt x="3400909" y="414725"/>
                  <a:pt x="3398072" y="417951"/>
                  <a:pt x="3395589" y="420787"/>
                </a:cubicBezTo>
                <a:lnTo>
                  <a:pt x="3379871" y="420787"/>
                </a:lnTo>
                <a:cubicBezTo>
                  <a:pt x="3378665" y="411036"/>
                  <a:pt x="3377516" y="401861"/>
                  <a:pt x="3376423" y="393001"/>
                </a:cubicBezTo>
                <a:cubicBezTo>
                  <a:pt x="3378258" y="391592"/>
                  <a:pt x="3379685" y="390499"/>
                  <a:pt x="3380778" y="389665"/>
                </a:cubicBezTo>
                <a:cubicBezTo>
                  <a:pt x="3379203" y="379358"/>
                  <a:pt x="3377850" y="369628"/>
                  <a:pt x="3376089" y="359951"/>
                </a:cubicBezTo>
                <a:cubicBezTo>
                  <a:pt x="3375681" y="357764"/>
                  <a:pt x="3373828" y="355836"/>
                  <a:pt x="3372586" y="353816"/>
                </a:cubicBezTo>
                <a:cubicBezTo>
                  <a:pt x="3372122" y="353056"/>
                  <a:pt x="3371492" y="352407"/>
                  <a:pt x="3371010" y="351814"/>
                </a:cubicBezTo>
                <a:cubicBezTo>
                  <a:pt x="3371473" y="349924"/>
                  <a:pt x="3371881" y="348237"/>
                  <a:pt x="3372548" y="345531"/>
                </a:cubicBezTo>
                <a:cubicBezTo>
                  <a:pt x="3370231" y="345531"/>
                  <a:pt x="3367600" y="344974"/>
                  <a:pt x="3367229" y="345642"/>
                </a:cubicBezTo>
                <a:cubicBezTo>
                  <a:pt x="3366247" y="347496"/>
                  <a:pt x="3366210" y="349850"/>
                  <a:pt x="3365690" y="352500"/>
                </a:cubicBezTo>
                <a:cubicBezTo>
                  <a:pt x="3358368" y="354854"/>
                  <a:pt x="3357720" y="362121"/>
                  <a:pt x="3356237" y="368534"/>
                </a:cubicBezTo>
                <a:cubicBezTo>
                  <a:pt x="3354717" y="375077"/>
                  <a:pt x="3354087" y="381843"/>
                  <a:pt x="3353049" y="388701"/>
                </a:cubicBezTo>
                <a:cubicBezTo>
                  <a:pt x="3359629" y="399267"/>
                  <a:pt x="3354921" y="409943"/>
                  <a:pt x="3353086" y="421065"/>
                </a:cubicBezTo>
                <a:lnTo>
                  <a:pt x="3338090" y="421065"/>
                </a:lnTo>
                <a:cubicBezTo>
                  <a:pt x="3335217" y="417636"/>
                  <a:pt x="3332678" y="414614"/>
                  <a:pt x="3329971" y="411389"/>
                </a:cubicBezTo>
                <a:cubicBezTo>
                  <a:pt x="3330398" y="386570"/>
                  <a:pt x="3328100" y="361638"/>
                  <a:pt x="3330491" y="336782"/>
                </a:cubicBezTo>
                <a:cubicBezTo>
                  <a:pt x="3336422" y="334835"/>
                  <a:pt x="3341816" y="332852"/>
                  <a:pt x="3343855" y="328347"/>
                </a:cubicBezTo>
                <a:cubicBezTo>
                  <a:pt x="3351844" y="324965"/>
                  <a:pt x="3359605" y="323403"/>
                  <a:pt x="3367270" y="323456"/>
                </a:cubicBezTo>
                <a:close/>
                <a:moveTo>
                  <a:pt x="5776730" y="323456"/>
                </a:moveTo>
                <a:cubicBezTo>
                  <a:pt x="5784395" y="323403"/>
                  <a:pt x="5792157" y="324965"/>
                  <a:pt x="5800146" y="328347"/>
                </a:cubicBezTo>
                <a:cubicBezTo>
                  <a:pt x="5802185" y="332852"/>
                  <a:pt x="5807578" y="334835"/>
                  <a:pt x="5813510" y="336782"/>
                </a:cubicBezTo>
                <a:cubicBezTo>
                  <a:pt x="5815901" y="361638"/>
                  <a:pt x="5813603" y="386570"/>
                  <a:pt x="5814029" y="411389"/>
                </a:cubicBezTo>
                <a:cubicBezTo>
                  <a:pt x="5811323" y="414614"/>
                  <a:pt x="5808783" y="417636"/>
                  <a:pt x="5805910" y="421065"/>
                </a:cubicBezTo>
                <a:lnTo>
                  <a:pt x="5790914" y="421065"/>
                </a:lnTo>
                <a:cubicBezTo>
                  <a:pt x="5789080" y="409943"/>
                  <a:pt x="5784371" y="399267"/>
                  <a:pt x="5790952" y="388701"/>
                </a:cubicBezTo>
                <a:cubicBezTo>
                  <a:pt x="5789913" y="381843"/>
                  <a:pt x="5789283" y="375077"/>
                  <a:pt x="5787763" y="368534"/>
                </a:cubicBezTo>
                <a:cubicBezTo>
                  <a:pt x="5786280" y="362121"/>
                  <a:pt x="5785631" y="354854"/>
                  <a:pt x="5778310" y="352500"/>
                </a:cubicBezTo>
                <a:cubicBezTo>
                  <a:pt x="5777791" y="349850"/>
                  <a:pt x="5777753" y="347496"/>
                  <a:pt x="5776771" y="345642"/>
                </a:cubicBezTo>
                <a:cubicBezTo>
                  <a:pt x="5776401" y="344974"/>
                  <a:pt x="5773769" y="345531"/>
                  <a:pt x="5771452" y="345531"/>
                </a:cubicBezTo>
                <a:cubicBezTo>
                  <a:pt x="5772119" y="348237"/>
                  <a:pt x="5772527" y="349924"/>
                  <a:pt x="5772990" y="351814"/>
                </a:cubicBezTo>
                <a:cubicBezTo>
                  <a:pt x="5772508" y="352407"/>
                  <a:pt x="5771878" y="353056"/>
                  <a:pt x="5771415" y="353816"/>
                </a:cubicBezTo>
                <a:cubicBezTo>
                  <a:pt x="5770173" y="355836"/>
                  <a:pt x="5768320" y="357764"/>
                  <a:pt x="5767912" y="359951"/>
                </a:cubicBezTo>
                <a:cubicBezTo>
                  <a:pt x="5766151" y="369628"/>
                  <a:pt x="5764797" y="379358"/>
                  <a:pt x="5763222" y="389665"/>
                </a:cubicBezTo>
                <a:cubicBezTo>
                  <a:pt x="5764315" y="390499"/>
                  <a:pt x="5765742" y="391592"/>
                  <a:pt x="5767577" y="393001"/>
                </a:cubicBezTo>
                <a:cubicBezTo>
                  <a:pt x="5766484" y="401861"/>
                  <a:pt x="5765335" y="411036"/>
                  <a:pt x="5764130" y="420787"/>
                </a:cubicBezTo>
                <a:lnTo>
                  <a:pt x="5748412" y="420787"/>
                </a:lnTo>
                <a:cubicBezTo>
                  <a:pt x="5745928" y="417951"/>
                  <a:pt x="5743091" y="414725"/>
                  <a:pt x="5740163" y="411370"/>
                </a:cubicBezTo>
                <a:lnTo>
                  <a:pt x="5740163" y="337579"/>
                </a:lnTo>
                <a:cubicBezTo>
                  <a:pt x="5745260" y="334464"/>
                  <a:pt x="5751674" y="333834"/>
                  <a:pt x="5753899" y="328255"/>
                </a:cubicBezTo>
                <a:cubicBezTo>
                  <a:pt x="5761498" y="325178"/>
                  <a:pt x="5769064" y="323510"/>
                  <a:pt x="5776730" y="323456"/>
                </a:cubicBezTo>
                <a:close/>
                <a:moveTo>
                  <a:pt x="8084597" y="323456"/>
                </a:moveTo>
                <a:cubicBezTo>
                  <a:pt x="8092262" y="323510"/>
                  <a:pt x="8099829" y="325178"/>
                  <a:pt x="8107429" y="328255"/>
                </a:cubicBezTo>
                <a:cubicBezTo>
                  <a:pt x="8109653" y="333834"/>
                  <a:pt x="8116067" y="334464"/>
                  <a:pt x="8121164" y="337579"/>
                </a:cubicBezTo>
                <a:lnTo>
                  <a:pt x="8121164" y="411370"/>
                </a:lnTo>
                <a:cubicBezTo>
                  <a:pt x="8118236" y="414725"/>
                  <a:pt x="8115399" y="417951"/>
                  <a:pt x="8112916" y="420787"/>
                </a:cubicBezTo>
                <a:lnTo>
                  <a:pt x="8097197" y="420787"/>
                </a:lnTo>
                <a:cubicBezTo>
                  <a:pt x="8095992" y="411036"/>
                  <a:pt x="8094843" y="401861"/>
                  <a:pt x="8093749" y="393001"/>
                </a:cubicBezTo>
                <a:cubicBezTo>
                  <a:pt x="8095585" y="391592"/>
                  <a:pt x="8097012" y="390499"/>
                  <a:pt x="8098105" y="389665"/>
                </a:cubicBezTo>
                <a:cubicBezTo>
                  <a:pt x="8096529" y="379358"/>
                  <a:pt x="8095176" y="369628"/>
                  <a:pt x="8093415" y="359951"/>
                </a:cubicBezTo>
                <a:cubicBezTo>
                  <a:pt x="8093008" y="357764"/>
                  <a:pt x="8091155" y="355836"/>
                  <a:pt x="8089913" y="353816"/>
                </a:cubicBezTo>
                <a:cubicBezTo>
                  <a:pt x="8089449" y="353056"/>
                  <a:pt x="8088819" y="352407"/>
                  <a:pt x="8088336" y="351814"/>
                </a:cubicBezTo>
                <a:cubicBezTo>
                  <a:pt x="8088800" y="349924"/>
                  <a:pt x="8089208" y="348237"/>
                  <a:pt x="8089875" y="345531"/>
                </a:cubicBezTo>
                <a:cubicBezTo>
                  <a:pt x="8087558" y="345531"/>
                  <a:pt x="8084926" y="344974"/>
                  <a:pt x="8084555" y="345642"/>
                </a:cubicBezTo>
                <a:cubicBezTo>
                  <a:pt x="8083573" y="347496"/>
                  <a:pt x="8083536" y="349850"/>
                  <a:pt x="8083017" y="352500"/>
                </a:cubicBezTo>
                <a:cubicBezTo>
                  <a:pt x="8075695" y="354854"/>
                  <a:pt x="8075046" y="362121"/>
                  <a:pt x="8073564" y="368534"/>
                </a:cubicBezTo>
                <a:cubicBezTo>
                  <a:pt x="8072043" y="375077"/>
                  <a:pt x="8071414" y="381843"/>
                  <a:pt x="8070376" y="388701"/>
                </a:cubicBezTo>
                <a:cubicBezTo>
                  <a:pt x="8076956" y="399267"/>
                  <a:pt x="8072248" y="409943"/>
                  <a:pt x="8070413" y="421065"/>
                </a:cubicBezTo>
                <a:lnTo>
                  <a:pt x="8055417" y="421065"/>
                </a:lnTo>
                <a:cubicBezTo>
                  <a:pt x="8052544" y="417636"/>
                  <a:pt x="8050005" y="414614"/>
                  <a:pt x="8047298" y="411389"/>
                </a:cubicBezTo>
                <a:cubicBezTo>
                  <a:pt x="8047725" y="386570"/>
                  <a:pt x="8045426" y="361638"/>
                  <a:pt x="8047817" y="336782"/>
                </a:cubicBezTo>
                <a:cubicBezTo>
                  <a:pt x="8053749" y="334835"/>
                  <a:pt x="8059143" y="332852"/>
                  <a:pt x="8061182" y="328347"/>
                </a:cubicBezTo>
                <a:cubicBezTo>
                  <a:pt x="8069171" y="324965"/>
                  <a:pt x="8076932" y="323403"/>
                  <a:pt x="8084597" y="323456"/>
                </a:cubicBezTo>
                <a:close/>
                <a:moveTo>
                  <a:pt x="1718437" y="281748"/>
                </a:moveTo>
                <a:lnTo>
                  <a:pt x="1718426" y="281758"/>
                </a:lnTo>
                <a:lnTo>
                  <a:pt x="1726889" y="291943"/>
                </a:lnTo>
                <a:cubicBezTo>
                  <a:pt x="1726500" y="296577"/>
                  <a:pt x="1722125" y="300488"/>
                  <a:pt x="1717529" y="300321"/>
                </a:cubicBezTo>
                <a:cubicBezTo>
                  <a:pt x="1712358" y="300135"/>
                  <a:pt x="1708335" y="295762"/>
                  <a:pt x="1708576" y="290608"/>
                </a:cubicBezTo>
                <a:lnTo>
                  <a:pt x="1718426" y="281758"/>
                </a:lnTo>
                <a:lnTo>
                  <a:pt x="1718418" y="281748"/>
                </a:lnTo>
                <a:close/>
                <a:moveTo>
                  <a:pt x="2708255" y="281748"/>
                </a:moveTo>
                <a:lnTo>
                  <a:pt x="2708247" y="281758"/>
                </a:lnTo>
                <a:lnTo>
                  <a:pt x="2718098" y="290608"/>
                </a:lnTo>
                <a:cubicBezTo>
                  <a:pt x="2718338" y="295762"/>
                  <a:pt x="2714317" y="300135"/>
                  <a:pt x="2709144" y="300321"/>
                </a:cubicBezTo>
                <a:cubicBezTo>
                  <a:pt x="2704548" y="300488"/>
                  <a:pt x="2700173" y="296577"/>
                  <a:pt x="2699784" y="291943"/>
                </a:cubicBezTo>
                <a:lnTo>
                  <a:pt x="2708247" y="281758"/>
                </a:lnTo>
                <a:lnTo>
                  <a:pt x="2708237" y="281748"/>
                </a:lnTo>
                <a:close/>
                <a:moveTo>
                  <a:pt x="6435764" y="281748"/>
                </a:moveTo>
                <a:lnTo>
                  <a:pt x="6435753" y="281758"/>
                </a:lnTo>
                <a:lnTo>
                  <a:pt x="6444216" y="291943"/>
                </a:lnTo>
                <a:cubicBezTo>
                  <a:pt x="6443827" y="296577"/>
                  <a:pt x="6439452" y="300488"/>
                  <a:pt x="6434856" y="300321"/>
                </a:cubicBezTo>
                <a:cubicBezTo>
                  <a:pt x="6429685" y="300135"/>
                  <a:pt x="6425662" y="295762"/>
                  <a:pt x="6425903" y="290608"/>
                </a:cubicBezTo>
                <a:lnTo>
                  <a:pt x="6435753" y="281758"/>
                </a:lnTo>
                <a:lnTo>
                  <a:pt x="6435746" y="281748"/>
                </a:lnTo>
                <a:close/>
                <a:moveTo>
                  <a:pt x="7425582" y="281748"/>
                </a:moveTo>
                <a:lnTo>
                  <a:pt x="7425574" y="281758"/>
                </a:lnTo>
                <a:lnTo>
                  <a:pt x="7435424" y="290608"/>
                </a:lnTo>
                <a:cubicBezTo>
                  <a:pt x="7435665" y="295762"/>
                  <a:pt x="7431643" y="300135"/>
                  <a:pt x="7426471" y="300321"/>
                </a:cubicBezTo>
                <a:cubicBezTo>
                  <a:pt x="7421875" y="300488"/>
                  <a:pt x="7417500" y="296577"/>
                  <a:pt x="7417111" y="291943"/>
                </a:cubicBezTo>
                <a:lnTo>
                  <a:pt x="7425574" y="281758"/>
                </a:lnTo>
                <a:lnTo>
                  <a:pt x="7425563" y="281748"/>
                </a:lnTo>
                <a:close/>
                <a:moveTo>
                  <a:pt x="803388" y="194110"/>
                </a:moveTo>
                <a:cubicBezTo>
                  <a:pt x="813157" y="193646"/>
                  <a:pt x="822351" y="202506"/>
                  <a:pt x="822517" y="212571"/>
                </a:cubicBezTo>
                <a:cubicBezTo>
                  <a:pt x="822703" y="222544"/>
                  <a:pt x="814788" y="231200"/>
                  <a:pt x="805112" y="231608"/>
                </a:cubicBezTo>
                <a:lnTo>
                  <a:pt x="805112" y="231626"/>
                </a:lnTo>
                <a:cubicBezTo>
                  <a:pt x="794695" y="232071"/>
                  <a:pt x="785835" y="224064"/>
                  <a:pt x="785445" y="213814"/>
                </a:cubicBezTo>
                <a:cubicBezTo>
                  <a:pt x="785056" y="203693"/>
                  <a:pt x="793342" y="194591"/>
                  <a:pt x="803388" y="194110"/>
                </a:cubicBezTo>
                <a:close/>
                <a:moveTo>
                  <a:pt x="3623285" y="194110"/>
                </a:moveTo>
                <a:cubicBezTo>
                  <a:pt x="3633332" y="194591"/>
                  <a:pt x="3641618" y="203693"/>
                  <a:pt x="3641228" y="213814"/>
                </a:cubicBezTo>
                <a:cubicBezTo>
                  <a:pt x="3640839" y="224064"/>
                  <a:pt x="3631979" y="232071"/>
                  <a:pt x="3621561" y="231626"/>
                </a:cubicBezTo>
                <a:lnTo>
                  <a:pt x="3621561" y="231608"/>
                </a:lnTo>
                <a:cubicBezTo>
                  <a:pt x="3611886" y="231200"/>
                  <a:pt x="3603970" y="222544"/>
                  <a:pt x="3604156" y="212571"/>
                </a:cubicBezTo>
                <a:cubicBezTo>
                  <a:pt x="3604323" y="202506"/>
                  <a:pt x="3613517" y="193646"/>
                  <a:pt x="3623285" y="194110"/>
                </a:cubicBezTo>
                <a:close/>
                <a:moveTo>
                  <a:pt x="5520715" y="194110"/>
                </a:moveTo>
                <a:cubicBezTo>
                  <a:pt x="5530483" y="193646"/>
                  <a:pt x="5539678" y="202506"/>
                  <a:pt x="5539844" y="212571"/>
                </a:cubicBezTo>
                <a:cubicBezTo>
                  <a:pt x="5540030" y="222544"/>
                  <a:pt x="5532114" y="231200"/>
                  <a:pt x="5522439" y="231608"/>
                </a:cubicBezTo>
                <a:lnTo>
                  <a:pt x="5522439" y="231626"/>
                </a:lnTo>
                <a:cubicBezTo>
                  <a:pt x="5512022" y="232071"/>
                  <a:pt x="5503161" y="224064"/>
                  <a:pt x="5502772" y="213814"/>
                </a:cubicBezTo>
                <a:cubicBezTo>
                  <a:pt x="5502383" y="203693"/>
                  <a:pt x="5510668" y="194591"/>
                  <a:pt x="5520715" y="194110"/>
                </a:cubicBezTo>
                <a:close/>
                <a:moveTo>
                  <a:pt x="8340612" y="194110"/>
                </a:moveTo>
                <a:cubicBezTo>
                  <a:pt x="8350659" y="194591"/>
                  <a:pt x="8358945" y="203693"/>
                  <a:pt x="8358555" y="213814"/>
                </a:cubicBezTo>
                <a:cubicBezTo>
                  <a:pt x="8358166" y="224064"/>
                  <a:pt x="8349306" y="232071"/>
                  <a:pt x="8338888" y="231626"/>
                </a:cubicBezTo>
                <a:lnTo>
                  <a:pt x="8338888" y="231608"/>
                </a:lnTo>
                <a:cubicBezTo>
                  <a:pt x="8329213" y="231200"/>
                  <a:pt x="8321297" y="222544"/>
                  <a:pt x="8321483" y="212571"/>
                </a:cubicBezTo>
                <a:cubicBezTo>
                  <a:pt x="8321650" y="202506"/>
                  <a:pt x="8330844" y="193646"/>
                  <a:pt x="8340612" y="194110"/>
                </a:cubicBezTo>
                <a:close/>
                <a:moveTo>
                  <a:pt x="1262970" y="169957"/>
                </a:moveTo>
                <a:lnTo>
                  <a:pt x="1262970" y="183118"/>
                </a:lnTo>
                <a:lnTo>
                  <a:pt x="1262970" y="183137"/>
                </a:lnTo>
                <a:lnTo>
                  <a:pt x="1256575" y="183137"/>
                </a:lnTo>
                <a:lnTo>
                  <a:pt x="1256575" y="170662"/>
                </a:lnTo>
                <a:cubicBezTo>
                  <a:pt x="1258669" y="170439"/>
                  <a:pt x="1260561" y="170236"/>
                  <a:pt x="1262970" y="169957"/>
                </a:cubicBezTo>
                <a:close/>
                <a:moveTo>
                  <a:pt x="3163703" y="169957"/>
                </a:moveTo>
                <a:cubicBezTo>
                  <a:pt x="3166113" y="170236"/>
                  <a:pt x="3168004" y="170439"/>
                  <a:pt x="3170098" y="170662"/>
                </a:cubicBezTo>
                <a:lnTo>
                  <a:pt x="3170098" y="183137"/>
                </a:lnTo>
                <a:lnTo>
                  <a:pt x="3163703" y="183137"/>
                </a:lnTo>
                <a:lnTo>
                  <a:pt x="3163703" y="183118"/>
                </a:lnTo>
                <a:close/>
                <a:moveTo>
                  <a:pt x="5980297" y="169957"/>
                </a:moveTo>
                <a:lnTo>
                  <a:pt x="5980297" y="183118"/>
                </a:lnTo>
                <a:lnTo>
                  <a:pt x="5980297" y="183137"/>
                </a:lnTo>
                <a:lnTo>
                  <a:pt x="5973902" y="183137"/>
                </a:lnTo>
                <a:lnTo>
                  <a:pt x="5973902" y="170662"/>
                </a:lnTo>
                <a:cubicBezTo>
                  <a:pt x="5975996" y="170439"/>
                  <a:pt x="5977887" y="170236"/>
                  <a:pt x="5980297" y="169957"/>
                </a:cubicBezTo>
                <a:close/>
                <a:moveTo>
                  <a:pt x="7881030" y="169957"/>
                </a:moveTo>
                <a:cubicBezTo>
                  <a:pt x="7883440" y="170236"/>
                  <a:pt x="7885331" y="170439"/>
                  <a:pt x="7887425" y="170662"/>
                </a:cubicBezTo>
                <a:lnTo>
                  <a:pt x="7887425" y="183137"/>
                </a:lnTo>
                <a:lnTo>
                  <a:pt x="7881030" y="183137"/>
                </a:lnTo>
                <a:lnTo>
                  <a:pt x="7881030" y="183118"/>
                </a:lnTo>
                <a:close/>
                <a:moveTo>
                  <a:pt x="815918" y="146620"/>
                </a:moveTo>
                <a:cubicBezTo>
                  <a:pt x="816066" y="149104"/>
                  <a:pt x="816197" y="151421"/>
                  <a:pt x="816363" y="154146"/>
                </a:cubicBezTo>
                <a:lnTo>
                  <a:pt x="792415" y="154146"/>
                </a:lnTo>
                <a:cubicBezTo>
                  <a:pt x="792304" y="151977"/>
                  <a:pt x="792192" y="149438"/>
                  <a:pt x="792044" y="146620"/>
                </a:cubicBezTo>
                <a:close/>
                <a:moveTo>
                  <a:pt x="3634629" y="146620"/>
                </a:moveTo>
                <a:cubicBezTo>
                  <a:pt x="3634481" y="149438"/>
                  <a:pt x="3634370" y="151977"/>
                  <a:pt x="3634258" y="154146"/>
                </a:cubicBezTo>
                <a:lnTo>
                  <a:pt x="3610310" y="154146"/>
                </a:lnTo>
                <a:cubicBezTo>
                  <a:pt x="3610476" y="151421"/>
                  <a:pt x="3610607" y="149104"/>
                  <a:pt x="3610755" y="146620"/>
                </a:cubicBezTo>
                <a:close/>
                <a:moveTo>
                  <a:pt x="5533245" y="146620"/>
                </a:moveTo>
                <a:cubicBezTo>
                  <a:pt x="5533393" y="149104"/>
                  <a:pt x="5533523" y="151421"/>
                  <a:pt x="5533690" y="154146"/>
                </a:cubicBezTo>
                <a:lnTo>
                  <a:pt x="5509742" y="154146"/>
                </a:lnTo>
                <a:cubicBezTo>
                  <a:pt x="5509631" y="151977"/>
                  <a:pt x="5509519" y="149438"/>
                  <a:pt x="5509371" y="146620"/>
                </a:cubicBezTo>
                <a:close/>
                <a:moveTo>
                  <a:pt x="8351956" y="146620"/>
                </a:moveTo>
                <a:cubicBezTo>
                  <a:pt x="8351808" y="149438"/>
                  <a:pt x="8351697" y="151977"/>
                  <a:pt x="8351585" y="154146"/>
                </a:cubicBezTo>
                <a:lnTo>
                  <a:pt x="8327637" y="154146"/>
                </a:lnTo>
                <a:cubicBezTo>
                  <a:pt x="8327803" y="151421"/>
                  <a:pt x="8327934" y="149104"/>
                  <a:pt x="8328082" y="146620"/>
                </a:cubicBezTo>
                <a:close/>
                <a:moveTo>
                  <a:pt x="771896" y="146398"/>
                </a:moveTo>
                <a:lnTo>
                  <a:pt x="771896" y="154424"/>
                </a:lnTo>
                <a:lnTo>
                  <a:pt x="771896" y="154442"/>
                </a:lnTo>
                <a:cubicBezTo>
                  <a:pt x="768077" y="154202"/>
                  <a:pt x="764500" y="153961"/>
                  <a:pt x="760792" y="153720"/>
                </a:cubicBezTo>
                <a:cubicBezTo>
                  <a:pt x="760903" y="151032"/>
                  <a:pt x="760997" y="149197"/>
                  <a:pt x="761089" y="146898"/>
                </a:cubicBezTo>
                <a:cubicBezTo>
                  <a:pt x="764648" y="146732"/>
                  <a:pt x="768058" y="146583"/>
                  <a:pt x="771896" y="146398"/>
                </a:cubicBezTo>
                <a:close/>
                <a:moveTo>
                  <a:pt x="3654778" y="146398"/>
                </a:moveTo>
                <a:cubicBezTo>
                  <a:pt x="3658615" y="146583"/>
                  <a:pt x="3662026" y="146732"/>
                  <a:pt x="3665584" y="146898"/>
                </a:cubicBezTo>
                <a:cubicBezTo>
                  <a:pt x="3665678" y="149197"/>
                  <a:pt x="3665770" y="151032"/>
                  <a:pt x="3665881" y="153720"/>
                </a:cubicBezTo>
                <a:cubicBezTo>
                  <a:pt x="3662174" y="153961"/>
                  <a:pt x="3658597" y="154202"/>
                  <a:pt x="3654778" y="154442"/>
                </a:cubicBezTo>
                <a:lnTo>
                  <a:pt x="3654778" y="154424"/>
                </a:lnTo>
                <a:close/>
                <a:moveTo>
                  <a:pt x="5489222" y="146398"/>
                </a:moveTo>
                <a:lnTo>
                  <a:pt x="5489222" y="154424"/>
                </a:lnTo>
                <a:lnTo>
                  <a:pt x="5489222" y="154442"/>
                </a:lnTo>
                <a:cubicBezTo>
                  <a:pt x="5485404" y="154202"/>
                  <a:pt x="5481827" y="153961"/>
                  <a:pt x="5478119" y="153720"/>
                </a:cubicBezTo>
                <a:cubicBezTo>
                  <a:pt x="5478230" y="151032"/>
                  <a:pt x="5478324" y="149197"/>
                  <a:pt x="5478416" y="146898"/>
                </a:cubicBezTo>
                <a:cubicBezTo>
                  <a:pt x="5481975" y="146732"/>
                  <a:pt x="5485385" y="146583"/>
                  <a:pt x="5489222" y="146398"/>
                </a:cubicBezTo>
                <a:close/>
                <a:moveTo>
                  <a:pt x="8372105" y="146398"/>
                </a:moveTo>
                <a:cubicBezTo>
                  <a:pt x="8375942" y="146583"/>
                  <a:pt x="8379353" y="146732"/>
                  <a:pt x="8382911" y="146898"/>
                </a:cubicBezTo>
                <a:cubicBezTo>
                  <a:pt x="8383005" y="149197"/>
                  <a:pt x="8383097" y="151032"/>
                  <a:pt x="8383208" y="153720"/>
                </a:cubicBezTo>
                <a:cubicBezTo>
                  <a:pt x="8379501" y="153961"/>
                  <a:pt x="8375924" y="154202"/>
                  <a:pt x="8372105" y="154442"/>
                </a:cubicBezTo>
                <a:lnTo>
                  <a:pt x="8372105" y="154424"/>
                </a:lnTo>
                <a:close/>
                <a:moveTo>
                  <a:pt x="847170" y="146380"/>
                </a:moveTo>
                <a:cubicBezTo>
                  <a:pt x="847411" y="148993"/>
                  <a:pt x="847615" y="151255"/>
                  <a:pt x="847875" y="154127"/>
                </a:cubicBezTo>
                <a:lnTo>
                  <a:pt x="836011" y="154127"/>
                </a:lnTo>
                <a:lnTo>
                  <a:pt x="836011" y="146972"/>
                </a:lnTo>
                <a:cubicBezTo>
                  <a:pt x="839570" y="146787"/>
                  <a:pt x="843037" y="146602"/>
                  <a:pt x="847170" y="146380"/>
                </a:cubicBezTo>
                <a:close/>
                <a:moveTo>
                  <a:pt x="3579503" y="146380"/>
                </a:moveTo>
                <a:cubicBezTo>
                  <a:pt x="3583637" y="146602"/>
                  <a:pt x="3587103" y="146787"/>
                  <a:pt x="3590662" y="146972"/>
                </a:cubicBezTo>
                <a:lnTo>
                  <a:pt x="3590662" y="154127"/>
                </a:lnTo>
                <a:lnTo>
                  <a:pt x="3578799" y="154127"/>
                </a:lnTo>
                <a:cubicBezTo>
                  <a:pt x="3579058" y="151255"/>
                  <a:pt x="3579263" y="148993"/>
                  <a:pt x="3579503" y="146380"/>
                </a:cubicBezTo>
                <a:close/>
                <a:moveTo>
                  <a:pt x="5564496" y="146380"/>
                </a:moveTo>
                <a:cubicBezTo>
                  <a:pt x="5564739" y="148993"/>
                  <a:pt x="5564942" y="151255"/>
                  <a:pt x="5565202" y="154127"/>
                </a:cubicBezTo>
                <a:lnTo>
                  <a:pt x="5553338" y="154127"/>
                </a:lnTo>
                <a:lnTo>
                  <a:pt x="5553338" y="146972"/>
                </a:lnTo>
                <a:cubicBezTo>
                  <a:pt x="5556898" y="146787"/>
                  <a:pt x="5560363" y="146602"/>
                  <a:pt x="5564496" y="146380"/>
                </a:cubicBezTo>
                <a:close/>
                <a:moveTo>
                  <a:pt x="8296830" y="146380"/>
                </a:moveTo>
                <a:cubicBezTo>
                  <a:pt x="8300964" y="146602"/>
                  <a:pt x="8304430" y="146787"/>
                  <a:pt x="8307989" y="146972"/>
                </a:cubicBezTo>
                <a:lnTo>
                  <a:pt x="8307989" y="154127"/>
                </a:lnTo>
                <a:lnTo>
                  <a:pt x="8296126" y="154127"/>
                </a:lnTo>
                <a:cubicBezTo>
                  <a:pt x="8296385" y="151255"/>
                  <a:pt x="8296590" y="148993"/>
                  <a:pt x="8296830" y="146380"/>
                </a:cubicBezTo>
                <a:close/>
                <a:moveTo>
                  <a:pt x="816215" y="128306"/>
                </a:moveTo>
                <a:cubicBezTo>
                  <a:pt x="817476" y="131829"/>
                  <a:pt x="816734" y="136185"/>
                  <a:pt x="816400" y="141097"/>
                </a:cubicBezTo>
                <a:lnTo>
                  <a:pt x="791618" y="141097"/>
                </a:lnTo>
                <a:cubicBezTo>
                  <a:pt x="791451" y="138186"/>
                  <a:pt x="791228" y="135795"/>
                  <a:pt x="791210" y="133422"/>
                </a:cubicBezTo>
                <a:cubicBezTo>
                  <a:pt x="791210" y="131643"/>
                  <a:pt x="791488" y="129864"/>
                  <a:pt x="791618" y="128306"/>
                </a:cubicBezTo>
                <a:close/>
                <a:moveTo>
                  <a:pt x="3635056" y="128306"/>
                </a:moveTo>
                <a:cubicBezTo>
                  <a:pt x="3635185" y="129864"/>
                  <a:pt x="3635464" y="131643"/>
                  <a:pt x="3635464" y="133422"/>
                </a:cubicBezTo>
                <a:cubicBezTo>
                  <a:pt x="3635445" y="135795"/>
                  <a:pt x="3635222" y="138186"/>
                  <a:pt x="3635056" y="141097"/>
                </a:cubicBezTo>
                <a:lnTo>
                  <a:pt x="3610273" y="141097"/>
                </a:lnTo>
                <a:cubicBezTo>
                  <a:pt x="3609940" y="136185"/>
                  <a:pt x="3609198" y="131829"/>
                  <a:pt x="3610458" y="128306"/>
                </a:cubicBezTo>
                <a:close/>
                <a:moveTo>
                  <a:pt x="5533541" y="128306"/>
                </a:moveTo>
                <a:cubicBezTo>
                  <a:pt x="5534803" y="131829"/>
                  <a:pt x="5534061" y="136185"/>
                  <a:pt x="5533728" y="141097"/>
                </a:cubicBezTo>
                <a:lnTo>
                  <a:pt x="5508944" y="141097"/>
                </a:lnTo>
                <a:cubicBezTo>
                  <a:pt x="5508778" y="138186"/>
                  <a:pt x="5508555" y="135795"/>
                  <a:pt x="5508537" y="133422"/>
                </a:cubicBezTo>
                <a:cubicBezTo>
                  <a:pt x="5508537" y="131643"/>
                  <a:pt x="5508815" y="129864"/>
                  <a:pt x="5508944" y="128306"/>
                </a:cubicBezTo>
                <a:close/>
                <a:moveTo>
                  <a:pt x="8352383" y="128306"/>
                </a:moveTo>
                <a:cubicBezTo>
                  <a:pt x="8352512" y="129864"/>
                  <a:pt x="8352791" y="131643"/>
                  <a:pt x="8352791" y="133422"/>
                </a:cubicBezTo>
                <a:cubicBezTo>
                  <a:pt x="8352772" y="135795"/>
                  <a:pt x="8352549" y="138186"/>
                  <a:pt x="8352383" y="141097"/>
                </a:cubicBezTo>
                <a:lnTo>
                  <a:pt x="8327600" y="141097"/>
                </a:lnTo>
                <a:cubicBezTo>
                  <a:pt x="8327267" y="136185"/>
                  <a:pt x="8326525" y="131829"/>
                  <a:pt x="8327785" y="128306"/>
                </a:cubicBezTo>
                <a:close/>
                <a:moveTo>
                  <a:pt x="8340297" y="0"/>
                </a:moveTo>
                <a:cubicBezTo>
                  <a:pt x="8339815" y="56"/>
                  <a:pt x="8339333" y="130"/>
                  <a:pt x="8338852" y="186"/>
                </a:cubicBezTo>
                <a:cubicBezTo>
                  <a:pt x="8337795" y="5468"/>
                  <a:pt x="8336720" y="10770"/>
                  <a:pt x="8335497" y="16868"/>
                </a:cubicBezTo>
                <a:cubicBezTo>
                  <a:pt x="8335941" y="17610"/>
                  <a:pt x="8336868" y="19185"/>
                  <a:pt x="8337869" y="20891"/>
                </a:cubicBezTo>
                <a:cubicBezTo>
                  <a:pt x="8337425" y="21595"/>
                  <a:pt x="8337072" y="22503"/>
                  <a:pt x="8336442" y="23096"/>
                </a:cubicBezTo>
                <a:cubicBezTo>
                  <a:pt x="8333087" y="26265"/>
                  <a:pt x="8329991" y="29806"/>
                  <a:pt x="8326229" y="32382"/>
                </a:cubicBezTo>
                <a:cubicBezTo>
                  <a:pt x="8320259" y="36460"/>
                  <a:pt x="8317331" y="41910"/>
                  <a:pt x="8315125" y="48713"/>
                </a:cubicBezTo>
                <a:cubicBezTo>
                  <a:pt x="8312122" y="58000"/>
                  <a:pt x="8309768" y="67212"/>
                  <a:pt x="8310343" y="76943"/>
                </a:cubicBezTo>
                <a:cubicBezTo>
                  <a:pt x="8308081" y="80058"/>
                  <a:pt x="8302224" y="80818"/>
                  <a:pt x="8305209" y="87435"/>
                </a:cubicBezTo>
                <a:cubicBezTo>
                  <a:pt x="8306228" y="88083"/>
                  <a:pt x="8308212" y="89363"/>
                  <a:pt x="8310398" y="90771"/>
                </a:cubicBezTo>
                <a:lnTo>
                  <a:pt x="8310398" y="141541"/>
                </a:lnTo>
                <a:lnTo>
                  <a:pt x="8289731" y="141541"/>
                </a:lnTo>
                <a:cubicBezTo>
                  <a:pt x="8289398" y="147492"/>
                  <a:pt x="8289138" y="152440"/>
                  <a:pt x="8288768" y="159058"/>
                </a:cubicBezTo>
                <a:cubicBezTo>
                  <a:pt x="8293642" y="163433"/>
                  <a:pt x="8292845" y="171180"/>
                  <a:pt x="8294050" y="178781"/>
                </a:cubicBezTo>
                <a:cubicBezTo>
                  <a:pt x="8297071" y="197836"/>
                  <a:pt x="8294588" y="216909"/>
                  <a:pt x="8295773" y="235927"/>
                </a:cubicBezTo>
                <a:cubicBezTo>
                  <a:pt x="8296237" y="243453"/>
                  <a:pt x="8294420" y="250774"/>
                  <a:pt x="8295366" y="258430"/>
                </a:cubicBezTo>
                <a:cubicBezTo>
                  <a:pt x="8296293" y="265900"/>
                  <a:pt x="8294884" y="273685"/>
                  <a:pt x="8294272" y="281303"/>
                </a:cubicBezTo>
                <a:cubicBezTo>
                  <a:pt x="8294087" y="283639"/>
                  <a:pt x="8293198" y="285919"/>
                  <a:pt x="8293030" y="286568"/>
                </a:cubicBezTo>
                <a:cubicBezTo>
                  <a:pt x="8293550" y="292870"/>
                  <a:pt x="8294272" y="297652"/>
                  <a:pt x="8294291" y="302434"/>
                </a:cubicBezTo>
                <a:cubicBezTo>
                  <a:pt x="8294476" y="343825"/>
                  <a:pt x="8294569" y="385217"/>
                  <a:pt x="8294662" y="426607"/>
                </a:cubicBezTo>
                <a:cubicBezTo>
                  <a:pt x="8294662" y="430388"/>
                  <a:pt x="8294551" y="434188"/>
                  <a:pt x="8293476" y="438229"/>
                </a:cubicBezTo>
                <a:cubicBezTo>
                  <a:pt x="8292604" y="428368"/>
                  <a:pt x="8287136" y="421843"/>
                  <a:pt x="8279740" y="416579"/>
                </a:cubicBezTo>
                <a:cubicBezTo>
                  <a:pt x="8275588" y="413632"/>
                  <a:pt x="8275792" y="408702"/>
                  <a:pt x="8274068" y="404309"/>
                </a:cubicBezTo>
                <a:cubicBezTo>
                  <a:pt x="8272882" y="411464"/>
                  <a:pt x="8269137" y="416320"/>
                  <a:pt x="8263540" y="420676"/>
                </a:cubicBezTo>
                <a:cubicBezTo>
                  <a:pt x="8258238" y="424791"/>
                  <a:pt x="8255421" y="431149"/>
                  <a:pt x="8255680" y="438507"/>
                </a:cubicBezTo>
                <a:cubicBezTo>
                  <a:pt x="8250230" y="435634"/>
                  <a:pt x="8250027" y="434169"/>
                  <a:pt x="8251399" y="411945"/>
                </a:cubicBezTo>
                <a:cubicBezTo>
                  <a:pt x="8252918" y="410870"/>
                  <a:pt x="8254642" y="409665"/>
                  <a:pt x="8257014" y="408016"/>
                </a:cubicBezTo>
                <a:cubicBezTo>
                  <a:pt x="8254642" y="406606"/>
                  <a:pt x="8252715" y="405476"/>
                  <a:pt x="8250119" y="403938"/>
                </a:cubicBezTo>
                <a:cubicBezTo>
                  <a:pt x="8252344" y="399730"/>
                  <a:pt x="8250101" y="395244"/>
                  <a:pt x="8250046" y="390647"/>
                </a:cubicBezTo>
                <a:cubicBezTo>
                  <a:pt x="8249990" y="385846"/>
                  <a:pt x="8249544" y="381027"/>
                  <a:pt x="8249544" y="376226"/>
                </a:cubicBezTo>
                <a:cubicBezTo>
                  <a:pt x="8249582" y="368608"/>
                  <a:pt x="8248043" y="361045"/>
                  <a:pt x="8250082" y="353298"/>
                </a:cubicBezTo>
                <a:cubicBezTo>
                  <a:pt x="8250935" y="350053"/>
                  <a:pt x="8248803" y="346049"/>
                  <a:pt x="8246504" y="342231"/>
                </a:cubicBezTo>
                <a:cubicBezTo>
                  <a:pt x="8245875" y="343918"/>
                  <a:pt x="8245245" y="345604"/>
                  <a:pt x="8244577" y="347384"/>
                </a:cubicBezTo>
                <a:cubicBezTo>
                  <a:pt x="8244466" y="347273"/>
                  <a:pt x="8243947" y="347032"/>
                  <a:pt x="8243947" y="346791"/>
                </a:cubicBezTo>
                <a:cubicBezTo>
                  <a:pt x="8243892" y="332945"/>
                  <a:pt x="8235513" y="324011"/>
                  <a:pt x="8224447" y="318672"/>
                </a:cubicBezTo>
                <a:cubicBezTo>
                  <a:pt x="8214716" y="313982"/>
                  <a:pt x="8212695" y="306753"/>
                  <a:pt x="8212251" y="297707"/>
                </a:cubicBezTo>
                <a:cubicBezTo>
                  <a:pt x="8212065" y="294130"/>
                  <a:pt x="8212214" y="290534"/>
                  <a:pt x="8212214" y="286957"/>
                </a:cubicBezTo>
                <a:cubicBezTo>
                  <a:pt x="8211602" y="286864"/>
                  <a:pt x="8210971" y="286771"/>
                  <a:pt x="8210341" y="286679"/>
                </a:cubicBezTo>
                <a:cubicBezTo>
                  <a:pt x="8209747" y="289811"/>
                  <a:pt x="8208951" y="292925"/>
                  <a:pt x="8208636" y="296077"/>
                </a:cubicBezTo>
                <a:cubicBezTo>
                  <a:pt x="8208302" y="299283"/>
                  <a:pt x="8209006" y="302675"/>
                  <a:pt x="8208302" y="305752"/>
                </a:cubicBezTo>
                <a:cubicBezTo>
                  <a:pt x="8207190" y="310627"/>
                  <a:pt x="8204410" y="314502"/>
                  <a:pt x="8199812" y="317151"/>
                </a:cubicBezTo>
                <a:cubicBezTo>
                  <a:pt x="8195049" y="319896"/>
                  <a:pt x="8189859" y="322583"/>
                  <a:pt x="8186300" y="326568"/>
                </a:cubicBezTo>
                <a:cubicBezTo>
                  <a:pt x="8182166" y="331202"/>
                  <a:pt x="8179572" y="337246"/>
                  <a:pt x="8176161" y="342935"/>
                </a:cubicBezTo>
                <a:cubicBezTo>
                  <a:pt x="8175772" y="342788"/>
                  <a:pt x="8174752" y="342380"/>
                  <a:pt x="8173770" y="341990"/>
                </a:cubicBezTo>
                <a:cubicBezTo>
                  <a:pt x="8172732" y="345420"/>
                  <a:pt x="8171694" y="348867"/>
                  <a:pt x="8170526" y="352723"/>
                </a:cubicBezTo>
                <a:cubicBezTo>
                  <a:pt x="8173862" y="356485"/>
                  <a:pt x="8172880" y="361453"/>
                  <a:pt x="8172472" y="366346"/>
                </a:cubicBezTo>
                <a:cubicBezTo>
                  <a:pt x="8171582" y="377190"/>
                  <a:pt x="8170674" y="388034"/>
                  <a:pt x="8169951" y="398877"/>
                </a:cubicBezTo>
                <a:cubicBezTo>
                  <a:pt x="8169840" y="400546"/>
                  <a:pt x="8170767" y="402270"/>
                  <a:pt x="8171212" y="403938"/>
                </a:cubicBezTo>
                <a:cubicBezTo>
                  <a:pt x="8168636" y="405291"/>
                  <a:pt x="8166522" y="406403"/>
                  <a:pt x="8164038" y="407719"/>
                </a:cubicBezTo>
                <a:cubicBezTo>
                  <a:pt x="8166392" y="409388"/>
                  <a:pt x="8168376" y="410778"/>
                  <a:pt x="8170656" y="412390"/>
                </a:cubicBezTo>
                <a:cubicBezTo>
                  <a:pt x="8169636" y="421047"/>
                  <a:pt x="8172546" y="429925"/>
                  <a:pt x="8167950" y="440491"/>
                </a:cubicBezTo>
                <a:cubicBezTo>
                  <a:pt x="8166597" y="437340"/>
                  <a:pt x="8165966" y="436246"/>
                  <a:pt x="8165651" y="435041"/>
                </a:cubicBezTo>
                <a:cubicBezTo>
                  <a:pt x="8163909" y="428275"/>
                  <a:pt x="8160887" y="422363"/>
                  <a:pt x="8154881" y="418396"/>
                </a:cubicBezTo>
                <a:cubicBezTo>
                  <a:pt x="8150210" y="415319"/>
                  <a:pt x="8148561" y="410573"/>
                  <a:pt x="8147560" y="404919"/>
                </a:cubicBezTo>
                <a:cubicBezTo>
                  <a:pt x="8145001" y="410332"/>
                  <a:pt x="8144557" y="416467"/>
                  <a:pt x="8138291" y="418934"/>
                </a:cubicBezTo>
                <a:cubicBezTo>
                  <a:pt x="8136178" y="416486"/>
                  <a:pt x="8133992" y="413966"/>
                  <a:pt x="8130710" y="410147"/>
                </a:cubicBezTo>
                <a:cubicBezTo>
                  <a:pt x="8131230" y="387236"/>
                  <a:pt x="8128430" y="362287"/>
                  <a:pt x="8131136" y="337319"/>
                </a:cubicBezTo>
                <a:cubicBezTo>
                  <a:pt x="8135103" y="335410"/>
                  <a:pt x="8138903" y="333575"/>
                  <a:pt x="8142666" y="331758"/>
                </a:cubicBezTo>
                <a:cubicBezTo>
                  <a:pt x="8143259" y="329905"/>
                  <a:pt x="8143797" y="328181"/>
                  <a:pt x="8144483" y="326050"/>
                </a:cubicBezTo>
                <a:cubicBezTo>
                  <a:pt x="8146522" y="325753"/>
                  <a:pt x="8148579" y="325456"/>
                  <a:pt x="8151563" y="325030"/>
                </a:cubicBezTo>
                <a:cubicBezTo>
                  <a:pt x="8156735" y="315947"/>
                  <a:pt x="8162167" y="306364"/>
                  <a:pt x="8167412" y="297115"/>
                </a:cubicBezTo>
                <a:cubicBezTo>
                  <a:pt x="8157365" y="294761"/>
                  <a:pt x="8147912" y="292425"/>
                  <a:pt x="8138422" y="290367"/>
                </a:cubicBezTo>
                <a:cubicBezTo>
                  <a:pt x="8133213" y="289236"/>
                  <a:pt x="8130395" y="286901"/>
                  <a:pt x="8130692" y="280969"/>
                </a:cubicBezTo>
                <a:cubicBezTo>
                  <a:pt x="8131007" y="274241"/>
                  <a:pt x="8130377" y="267456"/>
                  <a:pt x="8131527" y="260524"/>
                </a:cubicBezTo>
                <a:cubicBezTo>
                  <a:pt x="8129672" y="257243"/>
                  <a:pt x="8127819" y="253981"/>
                  <a:pt x="8125891" y="250571"/>
                </a:cubicBezTo>
                <a:cubicBezTo>
                  <a:pt x="8125316" y="251887"/>
                  <a:pt x="8124835" y="252980"/>
                  <a:pt x="8123889" y="255130"/>
                </a:cubicBezTo>
                <a:cubicBezTo>
                  <a:pt x="8121183" y="244880"/>
                  <a:pt x="8118699" y="235167"/>
                  <a:pt x="8110710" y="229013"/>
                </a:cubicBezTo>
                <a:cubicBezTo>
                  <a:pt x="8104519" y="224249"/>
                  <a:pt x="8099421" y="217503"/>
                  <a:pt x="8090784" y="216205"/>
                </a:cubicBezTo>
                <a:cubicBezTo>
                  <a:pt x="8089783" y="214332"/>
                  <a:pt x="8088911" y="212387"/>
                  <a:pt x="8087744" y="210606"/>
                </a:cubicBezTo>
                <a:cubicBezTo>
                  <a:pt x="8086094" y="208104"/>
                  <a:pt x="8085278" y="205565"/>
                  <a:pt x="8087095" y="202896"/>
                </a:cubicBezTo>
                <a:cubicBezTo>
                  <a:pt x="8088504" y="200801"/>
                  <a:pt x="8088318" y="199133"/>
                  <a:pt x="8087021" y="196982"/>
                </a:cubicBezTo>
                <a:cubicBezTo>
                  <a:pt x="8086168" y="195574"/>
                  <a:pt x="8085538" y="193072"/>
                  <a:pt x="8086224" y="191848"/>
                </a:cubicBezTo>
                <a:cubicBezTo>
                  <a:pt x="8088559" y="187659"/>
                  <a:pt x="8084686" y="185268"/>
                  <a:pt x="8084037" y="181876"/>
                </a:cubicBezTo>
                <a:cubicBezTo>
                  <a:pt x="8082535" y="185342"/>
                  <a:pt x="8080181" y="188215"/>
                  <a:pt x="8081998" y="192571"/>
                </a:cubicBezTo>
                <a:cubicBezTo>
                  <a:pt x="8082794" y="194499"/>
                  <a:pt x="8080848" y="197557"/>
                  <a:pt x="8079940" y="200876"/>
                </a:cubicBezTo>
                <a:cubicBezTo>
                  <a:pt x="8085390" y="206066"/>
                  <a:pt x="8080144" y="210737"/>
                  <a:pt x="8078068" y="215037"/>
                </a:cubicBezTo>
                <a:cubicBezTo>
                  <a:pt x="8061089" y="223693"/>
                  <a:pt x="8047224" y="234036"/>
                  <a:pt x="8044981" y="254296"/>
                </a:cubicBezTo>
                <a:cubicBezTo>
                  <a:pt x="8044259" y="253832"/>
                  <a:pt x="8043739" y="253574"/>
                  <a:pt x="8043313" y="253203"/>
                </a:cubicBezTo>
                <a:cubicBezTo>
                  <a:pt x="8042905" y="252850"/>
                  <a:pt x="8042571" y="252387"/>
                  <a:pt x="8041775" y="251497"/>
                </a:cubicBezTo>
                <a:cubicBezTo>
                  <a:pt x="8039995" y="254686"/>
                  <a:pt x="8038364" y="257614"/>
                  <a:pt x="8037511" y="259153"/>
                </a:cubicBezTo>
                <a:cubicBezTo>
                  <a:pt x="8037511" y="268569"/>
                  <a:pt x="8037882" y="276558"/>
                  <a:pt x="8037251" y="284454"/>
                </a:cubicBezTo>
                <a:cubicBezTo>
                  <a:pt x="8037085" y="286382"/>
                  <a:pt x="8033953" y="289144"/>
                  <a:pt x="8031746" y="289645"/>
                </a:cubicBezTo>
                <a:cubicBezTo>
                  <a:pt x="8021662" y="291979"/>
                  <a:pt x="8012079" y="297115"/>
                  <a:pt x="7999512" y="294667"/>
                </a:cubicBezTo>
                <a:cubicBezTo>
                  <a:pt x="8005610" y="305678"/>
                  <a:pt x="8010912" y="315224"/>
                  <a:pt x="8016325" y="324974"/>
                </a:cubicBezTo>
                <a:cubicBezTo>
                  <a:pt x="8018771" y="325289"/>
                  <a:pt x="8021107" y="325586"/>
                  <a:pt x="8023906" y="325938"/>
                </a:cubicBezTo>
                <a:cubicBezTo>
                  <a:pt x="8024369" y="333927"/>
                  <a:pt x="8031524" y="334187"/>
                  <a:pt x="8036936" y="337412"/>
                </a:cubicBezTo>
                <a:cubicBezTo>
                  <a:pt x="8039458" y="361953"/>
                  <a:pt x="8037122" y="386810"/>
                  <a:pt x="8037530" y="411445"/>
                </a:cubicBezTo>
                <a:cubicBezTo>
                  <a:pt x="8034953" y="414429"/>
                  <a:pt x="8032581" y="417210"/>
                  <a:pt x="8030449" y="419693"/>
                </a:cubicBezTo>
                <a:cubicBezTo>
                  <a:pt x="8031283" y="424420"/>
                  <a:pt x="8032025" y="428572"/>
                  <a:pt x="8032933" y="433725"/>
                </a:cubicBezTo>
                <a:cubicBezTo>
                  <a:pt x="8031098" y="435134"/>
                  <a:pt x="8029169" y="436617"/>
                  <a:pt x="8027891" y="437599"/>
                </a:cubicBezTo>
                <a:lnTo>
                  <a:pt x="8017733" y="437599"/>
                </a:lnTo>
                <a:lnTo>
                  <a:pt x="8017733" y="425217"/>
                </a:lnTo>
                <a:cubicBezTo>
                  <a:pt x="8022200" y="424865"/>
                  <a:pt x="8026594" y="423734"/>
                  <a:pt x="8028262" y="418080"/>
                </a:cubicBezTo>
                <a:cubicBezTo>
                  <a:pt x="8025630" y="416801"/>
                  <a:pt x="8022923" y="415486"/>
                  <a:pt x="8019624" y="413892"/>
                </a:cubicBezTo>
                <a:cubicBezTo>
                  <a:pt x="8018270" y="405494"/>
                  <a:pt x="8016862" y="396802"/>
                  <a:pt x="8015231" y="386736"/>
                </a:cubicBezTo>
                <a:cubicBezTo>
                  <a:pt x="8013414" y="391555"/>
                  <a:pt x="8012153" y="394911"/>
                  <a:pt x="8010393" y="399600"/>
                </a:cubicBezTo>
                <a:cubicBezTo>
                  <a:pt x="8008799" y="397265"/>
                  <a:pt x="8007056" y="395874"/>
                  <a:pt x="8007168" y="394669"/>
                </a:cubicBezTo>
                <a:cubicBezTo>
                  <a:pt x="8008001" y="385883"/>
                  <a:pt x="8004091" y="377672"/>
                  <a:pt x="8004443" y="368905"/>
                </a:cubicBezTo>
                <a:cubicBezTo>
                  <a:pt x="8004925" y="357171"/>
                  <a:pt x="8004572" y="357153"/>
                  <a:pt x="8015973" y="352667"/>
                </a:cubicBezTo>
                <a:cubicBezTo>
                  <a:pt x="8012728" y="351146"/>
                  <a:pt x="8010114" y="349942"/>
                  <a:pt x="8006963" y="348478"/>
                </a:cubicBezTo>
                <a:cubicBezTo>
                  <a:pt x="8006445" y="344214"/>
                  <a:pt x="8005889" y="339580"/>
                  <a:pt x="8005314" y="334928"/>
                </a:cubicBezTo>
                <a:cubicBezTo>
                  <a:pt x="8004703" y="334854"/>
                  <a:pt x="8004091" y="334779"/>
                  <a:pt x="8003479" y="334706"/>
                </a:cubicBezTo>
                <a:cubicBezTo>
                  <a:pt x="8002312" y="336559"/>
                  <a:pt x="8001143" y="338413"/>
                  <a:pt x="7999958" y="340284"/>
                </a:cubicBezTo>
                <a:cubicBezTo>
                  <a:pt x="7999716" y="339970"/>
                  <a:pt x="7999104" y="339543"/>
                  <a:pt x="7999160" y="339246"/>
                </a:cubicBezTo>
                <a:cubicBezTo>
                  <a:pt x="7999624" y="336837"/>
                  <a:pt x="8000310" y="334464"/>
                  <a:pt x="8000717" y="332055"/>
                </a:cubicBezTo>
                <a:cubicBezTo>
                  <a:pt x="8001569" y="327143"/>
                  <a:pt x="8000365" y="322472"/>
                  <a:pt x="7996602" y="319413"/>
                </a:cubicBezTo>
                <a:cubicBezTo>
                  <a:pt x="7990670" y="314594"/>
                  <a:pt x="7984832" y="310015"/>
                  <a:pt x="7984739" y="300747"/>
                </a:cubicBezTo>
                <a:cubicBezTo>
                  <a:pt x="7983015" y="309349"/>
                  <a:pt x="7978381" y="314705"/>
                  <a:pt x="7972061" y="319321"/>
                </a:cubicBezTo>
                <a:cubicBezTo>
                  <a:pt x="7968223" y="322120"/>
                  <a:pt x="7967019" y="326976"/>
                  <a:pt x="7967816" y="331907"/>
                </a:cubicBezTo>
                <a:cubicBezTo>
                  <a:pt x="7968205" y="334279"/>
                  <a:pt x="7968854" y="336615"/>
                  <a:pt x="7969613" y="340044"/>
                </a:cubicBezTo>
                <a:cubicBezTo>
                  <a:pt x="7967556" y="337653"/>
                  <a:pt x="7966241" y="336132"/>
                  <a:pt x="7963627" y="333111"/>
                </a:cubicBezTo>
                <a:cubicBezTo>
                  <a:pt x="7962792" y="339210"/>
                  <a:pt x="7962200" y="343603"/>
                  <a:pt x="7961551" y="348459"/>
                </a:cubicBezTo>
                <a:cubicBezTo>
                  <a:pt x="7958974" y="349535"/>
                  <a:pt x="7956194" y="350702"/>
                  <a:pt x="7953080" y="352018"/>
                </a:cubicBezTo>
                <a:cubicBezTo>
                  <a:pt x="7953710" y="352890"/>
                  <a:pt x="7954062" y="353909"/>
                  <a:pt x="7954655" y="354094"/>
                </a:cubicBezTo>
                <a:cubicBezTo>
                  <a:pt x="7963793" y="356800"/>
                  <a:pt x="7963830" y="356782"/>
                  <a:pt x="7963905" y="365809"/>
                </a:cubicBezTo>
                <a:cubicBezTo>
                  <a:pt x="7963942" y="370703"/>
                  <a:pt x="7963905" y="375596"/>
                  <a:pt x="7963905" y="381342"/>
                </a:cubicBezTo>
                <a:cubicBezTo>
                  <a:pt x="7959456" y="381880"/>
                  <a:pt x="7955694" y="382343"/>
                  <a:pt x="7950763" y="382955"/>
                </a:cubicBezTo>
                <a:cubicBezTo>
                  <a:pt x="7950763" y="369368"/>
                  <a:pt x="7950615" y="356800"/>
                  <a:pt x="7950910" y="344251"/>
                </a:cubicBezTo>
                <a:cubicBezTo>
                  <a:pt x="7950948" y="342120"/>
                  <a:pt x="7952931" y="340026"/>
                  <a:pt x="7954136" y="337690"/>
                </a:cubicBezTo>
                <a:cubicBezTo>
                  <a:pt x="7952783" y="336855"/>
                  <a:pt x="7951319" y="335985"/>
                  <a:pt x="7949836" y="335076"/>
                </a:cubicBezTo>
                <a:cubicBezTo>
                  <a:pt x="7949428" y="329071"/>
                  <a:pt x="7949002" y="323158"/>
                  <a:pt x="7948594" y="317263"/>
                </a:cubicBezTo>
                <a:cubicBezTo>
                  <a:pt x="7947964" y="317151"/>
                  <a:pt x="7947333" y="317059"/>
                  <a:pt x="7946703" y="316948"/>
                </a:cubicBezTo>
                <a:cubicBezTo>
                  <a:pt x="7945851" y="319006"/>
                  <a:pt x="7944998" y="321045"/>
                  <a:pt x="7944146" y="323102"/>
                </a:cubicBezTo>
                <a:cubicBezTo>
                  <a:pt x="7943849" y="323065"/>
                  <a:pt x="7943534" y="323047"/>
                  <a:pt x="7943237" y="323010"/>
                </a:cubicBezTo>
                <a:cubicBezTo>
                  <a:pt x="7943237" y="317448"/>
                  <a:pt x="7944461" y="311498"/>
                  <a:pt x="7942903" y="306401"/>
                </a:cubicBezTo>
                <a:cubicBezTo>
                  <a:pt x="7941290" y="301099"/>
                  <a:pt x="7936991" y="296595"/>
                  <a:pt x="7933024" y="292258"/>
                </a:cubicBezTo>
                <a:lnTo>
                  <a:pt x="7930596" y="280099"/>
                </a:lnTo>
                <a:cubicBezTo>
                  <a:pt x="7927982" y="287346"/>
                  <a:pt x="7927666" y="295019"/>
                  <a:pt x="7918917" y="299302"/>
                </a:cubicBezTo>
                <a:cubicBezTo>
                  <a:pt x="7918917" y="292666"/>
                  <a:pt x="7918843" y="286401"/>
                  <a:pt x="7918936" y="280136"/>
                </a:cubicBezTo>
                <a:cubicBezTo>
                  <a:pt x="7919011" y="274204"/>
                  <a:pt x="7917287" y="267698"/>
                  <a:pt x="7925498" y="263990"/>
                </a:cubicBezTo>
                <a:cubicBezTo>
                  <a:pt x="7922180" y="262582"/>
                  <a:pt x="7920586" y="261914"/>
                  <a:pt x="7918176" y="260895"/>
                </a:cubicBezTo>
                <a:cubicBezTo>
                  <a:pt x="7918028" y="256966"/>
                  <a:pt x="7917805" y="252739"/>
                  <a:pt x="7917731" y="248495"/>
                </a:cubicBezTo>
                <a:cubicBezTo>
                  <a:pt x="7917676" y="244194"/>
                  <a:pt x="7917731" y="239893"/>
                  <a:pt x="7917731" y="235872"/>
                </a:cubicBezTo>
                <a:cubicBezTo>
                  <a:pt x="7915545" y="234110"/>
                  <a:pt x="7913709" y="232609"/>
                  <a:pt x="7913097" y="232109"/>
                </a:cubicBezTo>
                <a:cubicBezTo>
                  <a:pt x="7913097" y="224694"/>
                  <a:pt x="7912579" y="218577"/>
                  <a:pt x="7913264" y="212590"/>
                </a:cubicBezTo>
                <a:cubicBezTo>
                  <a:pt x="7913746" y="208252"/>
                  <a:pt x="7913338" y="204565"/>
                  <a:pt x="7911893" y="202358"/>
                </a:cubicBezTo>
                <a:cubicBezTo>
                  <a:pt x="7907017" y="199801"/>
                  <a:pt x="7903422" y="197910"/>
                  <a:pt x="7899881" y="196056"/>
                </a:cubicBezTo>
                <a:cubicBezTo>
                  <a:pt x="7897231" y="186214"/>
                  <a:pt x="7892170" y="176852"/>
                  <a:pt x="7899066" y="166825"/>
                </a:cubicBezTo>
                <a:cubicBezTo>
                  <a:pt x="7895692" y="163024"/>
                  <a:pt x="7891522" y="159392"/>
                  <a:pt x="7893153" y="153312"/>
                </a:cubicBezTo>
                <a:cubicBezTo>
                  <a:pt x="7893227" y="153034"/>
                  <a:pt x="7893190" y="152608"/>
                  <a:pt x="7893023" y="152403"/>
                </a:cubicBezTo>
                <a:cubicBezTo>
                  <a:pt x="7888668" y="146732"/>
                  <a:pt x="7887110" y="139780"/>
                  <a:pt x="7883440" y="133089"/>
                </a:cubicBezTo>
                <a:cubicBezTo>
                  <a:pt x="7882513" y="135592"/>
                  <a:pt x="7881568" y="138075"/>
                  <a:pt x="7880696" y="140577"/>
                </a:cubicBezTo>
                <a:cubicBezTo>
                  <a:pt x="7880121" y="142246"/>
                  <a:pt x="7880196" y="144637"/>
                  <a:pt x="7879047" y="145564"/>
                </a:cubicBezTo>
                <a:cubicBezTo>
                  <a:pt x="7874524" y="149215"/>
                  <a:pt x="7874579" y="154053"/>
                  <a:pt x="7874913" y="159225"/>
                </a:cubicBezTo>
                <a:cubicBezTo>
                  <a:pt x="7873042" y="161634"/>
                  <a:pt x="7871150" y="164062"/>
                  <a:pt x="7869093" y="166713"/>
                </a:cubicBezTo>
                <a:cubicBezTo>
                  <a:pt x="7873671" y="176148"/>
                  <a:pt x="7871725" y="185768"/>
                  <a:pt x="7868073" y="196037"/>
                </a:cubicBezTo>
                <a:cubicBezTo>
                  <a:pt x="7864626" y="197891"/>
                  <a:pt x="7860696" y="200004"/>
                  <a:pt x="7856118" y="202469"/>
                </a:cubicBezTo>
                <a:cubicBezTo>
                  <a:pt x="7855673" y="203452"/>
                  <a:pt x="7854820" y="205306"/>
                  <a:pt x="7854190" y="206696"/>
                </a:cubicBezTo>
                <a:cubicBezTo>
                  <a:pt x="7854375" y="213146"/>
                  <a:pt x="7854023" y="219430"/>
                  <a:pt x="7854894" y="225528"/>
                </a:cubicBezTo>
                <a:cubicBezTo>
                  <a:pt x="7855692" y="231052"/>
                  <a:pt x="7854783" y="236316"/>
                  <a:pt x="7855524" y="241729"/>
                </a:cubicBezTo>
                <a:cubicBezTo>
                  <a:pt x="7854931" y="241784"/>
                  <a:pt x="7854339" y="241821"/>
                  <a:pt x="7853745" y="241877"/>
                </a:cubicBezTo>
                <a:cubicBezTo>
                  <a:pt x="7853170" y="239709"/>
                  <a:pt x="7852596" y="237558"/>
                  <a:pt x="7851465" y="233295"/>
                </a:cubicBezTo>
                <a:cubicBezTo>
                  <a:pt x="7850705" y="235260"/>
                  <a:pt x="7850093" y="236075"/>
                  <a:pt x="7850093" y="236891"/>
                </a:cubicBezTo>
                <a:cubicBezTo>
                  <a:pt x="7850056" y="242137"/>
                  <a:pt x="7850261" y="247382"/>
                  <a:pt x="7850149" y="252610"/>
                </a:cubicBezTo>
                <a:cubicBezTo>
                  <a:pt x="7850075" y="255613"/>
                  <a:pt x="7849556" y="258615"/>
                  <a:pt x="7849241" y="261488"/>
                </a:cubicBezTo>
                <a:cubicBezTo>
                  <a:pt x="7847239" y="262156"/>
                  <a:pt x="7845812" y="262619"/>
                  <a:pt x="7844310" y="263120"/>
                </a:cubicBezTo>
                <a:cubicBezTo>
                  <a:pt x="7844533" y="263972"/>
                  <a:pt x="7844515" y="265084"/>
                  <a:pt x="7845051" y="265603"/>
                </a:cubicBezTo>
                <a:cubicBezTo>
                  <a:pt x="7848574" y="268995"/>
                  <a:pt x="7849500" y="272999"/>
                  <a:pt x="7849223" y="277819"/>
                </a:cubicBezTo>
                <a:cubicBezTo>
                  <a:pt x="7848814" y="284863"/>
                  <a:pt x="7849111" y="291961"/>
                  <a:pt x="7849111" y="299191"/>
                </a:cubicBezTo>
                <a:cubicBezTo>
                  <a:pt x="7839880" y="295724"/>
                  <a:pt x="7840492" y="287049"/>
                  <a:pt x="7837192" y="279987"/>
                </a:cubicBezTo>
                <a:cubicBezTo>
                  <a:pt x="7836321" y="284009"/>
                  <a:pt x="7836117" y="288329"/>
                  <a:pt x="7834412" y="291961"/>
                </a:cubicBezTo>
                <a:cubicBezTo>
                  <a:pt x="7832633" y="295743"/>
                  <a:pt x="7828796" y="298579"/>
                  <a:pt x="7826997" y="302360"/>
                </a:cubicBezTo>
                <a:cubicBezTo>
                  <a:pt x="7825366" y="305789"/>
                  <a:pt x="7824940" y="309941"/>
                  <a:pt x="7824606" y="313834"/>
                </a:cubicBezTo>
                <a:cubicBezTo>
                  <a:pt x="7824347" y="316781"/>
                  <a:pt x="7825052" y="319821"/>
                  <a:pt x="7824254" y="323213"/>
                </a:cubicBezTo>
                <a:cubicBezTo>
                  <a:pt x="7823402" y="321100"/>
                  <a:pt x="7822549" y="318987"/>
                  <a:pt x="7821697" y="316874"/>
                </a:cubicBezTo>
                <a:cubicBezTo>
                  <a:pt x="7820696" y="317245"/>
                  <a:pt x="7819750" y="317411"/>
                  <a:pt x="7819732" y="317652"/>
                </a:cubicBezTo>
                <a:cubicBezTo>
                  <a:pt x="7819324" y="321489"/>
                  <a:pt x="7818694" y="325364"/>
                  <a:pt x="7818786" y="329219"/>
                </a:cubicBezTo>
                <a:cubicBezTo>
                  <a:pt x="7818897" y="333241"/>
                  <a:pt x="7818712" y="336707"/>
                  <a:pt x="7814931" y="337078"/>
                </a:cubicBezTo>
                <a:cubicBezTo>
                  <a:pt x="7815820" y="341694"/>
                  <a:pt x="7817136" y="345679"/>
                  <a:pt x="7817248" y="349682"/>
                </a:cubicBezTo>
                <a:cubicBezTo>
                  <a:pt x="7817563" y="360156"/>
                  <a:pt x="7817359" y="370647"/>
                  <a:pt x="7817359" y="382380"/>
                </a:cubicBezTo>
                <a:cubicBezTo>
                  <a:pt x="7812892" y="382158"/>
                  <a:pt x="7808906" y="381973"/>
                  <a:pt x="7804106" y="381731"/>
                </a:cubicBezTo>
                <a:cubicBezTo>
                  <a:pt x="7804106" y="375114"/>
                  <a:pt x="7803995" y="369609"/>
                  <a:pt x="7804124" y="364103"/>
                </a:cubicBezTo>
                <a:cubicBezTo>
                  <a:pt x="7804291" y="356967"/>
                  <a:pt x="7804939" y="356356"/>
                  <a:pt x="7812335" y="354409"/>
                </a:cubicBezTo>
                <a:cubicBezTo>
                  <a:pt x="7813152" y="354187"/>
                  <a:pt x="7813856" y="353519"/>
                  <a:pt x="7815524" y="352481"/>
                </a:cubicBezTo>
                <a:cubicBezTo>
                  <a:pt x="7812020" y="350888"/>
                  <a:pt x="7809184" y="349609"/>
                  <a:pt x="7806515" y="348385"/>
                </a:cubicBezTo>
                <a:cubicBezTo>
                  <a:pt x="7803105" y="344307"/>
                  <a:pt x="7807942" y="338431"/>
                  <a:pt x="7802882" y="334224"/>
                </a:cubicBezTo>
                <a:cubicBezTo>
                  <a:pt x="7801547" y="336337"/>
                  <a:pt x="7800398" y="338135"/>
                  <a:pt x="7799249" y="339932"/>
                </a:cubicBezTo>
                <a:cubicBezTo>
                  <a:pt x="7798953" y="339840"/>
                  <a:pt x="7798638" y="339747"/>
                  <a:pt x="7798341" y="339655"/>
                </a:cubicBezTo>
                <a:cubicBezTo>
                  <a:pt x="7798842" y="337430"/>
                  <a:pt x="7799231" y="335187"/>
                  <a:pt x="7799880" y="333019"/>
                </a:cubicBezTo>
                <a:cubicBezTo>
                  <a:pt x="7801604" y="327272"/>
                  <a:pt x="7799694" y="322249"/>
                  <a:pt x="7795431" y="318895"/>
                </a:cubicBezTo>
                <a:cubicBezTo>
                  <a:pt x="7789295" y="314056"/>
                  <a:pt x="7784124" y="309070"/>
                  <a:pt x="7785124" y="299895"/>
                </a:cubicBezTo>
                <a:cubicBezTo>
                  <a:pt x="7784402" y="300080"/>
                  <a:pt x="7783698" y="300266"/>
                  <a:pt x="7782993" y="300451"/>
                </a:cubicBezTo>
                <a:cubicBezTo>
                  <a:pt x="7782715" y="301637"/>
                  <a:pt x="7782270" y="302823"/>
                  <a:pt x="7782215" y="304028"/>
                </a:cubicBezTo>
                <a:cubicBezTo>
                  <a:pt x="7781992" y="308866"/>
                  <a:pt x="7779879" y="313111"/>
                  <a:pt x="7776005" y="315446"/>
                </a:cubicBezTo>
                <a:cubicBezTo>
                  <a:pt x="7768313" y="320099"/>
                  <a:pt x="7765903" y="326624"/>
                  <a:pt x="7767571" y="335187"/>
                </a:cubicBezTo>
                <a:lnTo>
                  <a:pt x="7762399" y="335187"/>
                </a:lnTo>
                <a:cubicBezTo>
                  <a:pt x="7762066" y="339562"/>
                  <a:pt x="7761732" y="343751"/>
                  <a:pt x="7761398" y="348144"/>
                </a:cubicBezTo>
                <a:cubicBezTo>
                  <a:pt x="7758452" y="349479"/>
                  <a:pt x="7755690" y="350758"/>
                  <a:pt x="7752928" y="352018"/>
                </a:cubicBezTo>
                <a:cubicBezTo>
                  <a:pt x="7753280" y="352667"/>
                  <a:pt x="7753446" y="353519"/>
                  <a:pt x="7753854" y="353668"/>
                </a:cubicBezTo>
                <a:cubicBezTo>
                  <a:pt x="7763493" y="357023"/>
                  <a:pt x="7763715" y="357023"/>
                  <a:pt x="7763437" y="367329"/>
                </a:cubicBezTo>
                <a:cubicBezTo>
                  <a:pt x="7763308" y="372574"/>
                  <a:pt x="7765162" y="378117"/>
                  <a:pt x="7760843" y="383066"/>
                </a:cubicBezTo>
                <a:cubicBezTo>
                  <a:pt x="7759508" y="384605"/>
                  <a:pt x="7760750" y="388386"/>
                  <a:pt x="7760750" y="391129"/>
                </a:cubicBezTo>
                <a:cubicBezTo>
                  <a:pt x="7760732" y="393817"/>
                  <a:pt x="7761121" y="396690"/>
                  <a:pt x="7757302" y="399007"/>
                </a:cubicBezTo>
                <a:cubicBezTo>
                  <a:pt x="7755893" y="395189"/>
                  <a:pt x="7754596" y="391667"/>
                  <a:pt x="7753428" y="388460"/>
                </a:cubicBezTo>
                <a:cubicBezTo>
                  <a:pt x="7748832" y="395874"/>
                  <a:pt x="7751129" y="405124"/>
                  <a:pt x="7748146" y="413743"/>
                </a:cubicBezTo>
                <a:cubicBezTo>
                  <a:pt x="7745606" y="414948"/>
                  <a:pt x="7742881" y="416246"/>
                  <a:pt x="7739656" y="417784"/>
                </a:cubicBezTo>
                <a:cubicBezTo>
                  <a:pt x="7741305" y="423030"/>
                  <a:pt x="7745088" y="424846"/>
                  <a:pt x="7750240" y="425235"/>
                </a:cubicBezTo>
                <a:lnTo>
                  <a:pt x="7750240" y="437432"/>
                </a:lnTo>
                <a:lnTo>
                  <a:pt x="7734596" y="437432"/>
                </a:lnTo>
                <a:cubicBezTo>
                  <a:pt x="7733650" y="434503"/>
                  <a:pt x="7732649" y="431334"/>
                  <a:pt x="7731630" y="428183"/>
                </a:cubicBezTo>
                <a:cubicBezTo>
                  <a:pt x="7731148" y="428127"/>
                  <a:pt x="7730647" y="428072"/>
                  <a:pt x="7730166" y="428015"/>
                </a:cubicBezTo>
                <a:cubicBezTo>
                  <a:pt x="7729128" y="431352"/>
                  <a:pt x="7728090" y="434689"/>
                  <a:pt x="7726847" y="438674"/>
                </a:cubicBezTo>
                <a:cubicBezTo>
                  <a:pt x="7724735" y="437506"/>
                  <a:pt x="7722770" y="436394"/>
                  <a:pt x="7720119" y="434930"/>
                </a:cubicBezTo>
                <a:cubicBezTo>
                  <a:pt x="7721991" y="432631"/>
                  <a:pt x="7723400" y="430889"/>
                  <a:pt x="7725568" y="428220"/>
                </a:cubicBezTo>
                <a:cubicBezTo>
                  <a:pt x="7722362" y="426218"/>
                  <a:pt x="7719415" y="424402"/>
                  <a:pt x="7716301" y="422473"/>
                </a:cubicBezTo>
                <a:cubicBezTo>
                  <a:pt x="7717580" y="421306"/>
                  <a:pt x="7718914" y="420120"/>
                  <a:pt x="7720526" y="418655"/>
                </a:cubicBezTo>
                <a:cubicBezTo>
                  <a:pt x="7719229" y="418155"/>
                  <a:pt x="7718172" y="417765"/>
                  <a:pt x="7716894" y="417284"/>
                </a:cubicBezTo>
                <a:cubicBezTo>
                  <a:pt x="7716708" y="417042"/>
                  <a:pt x="7716115" y="416616"/>
                  <a:pt x="7716115" y="416152"/>
                </a:cubicBezTo>
                <a:cubicBezTo>
                  <a:pt x="7715930" y="409350"/>
                  <a:pt x="7716022" y="402510"/>
                  <a:pt x="7715559" y="395726"/>
                </a:cubicBezTo>
                <a:cubicBezTo>
                  <a:pt x="7715373" y="392982"/>
                  <a:pt x="7714002" y="390332"/>
                  <a:pt x="7712612" y="385864"/>
                </a:cubicBezTo>
                <a:cubicBezTo>
                  <a:pt x="7712612" y="385883"/>
                  <a:pt x="7713371" y="384011"/>
                  <a:pt x="7714243" y="381825"/>
                </a:cubicBezTo>
                <a:cubicBezTo>
                  <a:pt x="7711778" y="380212"/>
                  <a:pt x="7709572" y="378728"/>
                  <a:pt x="7707107" y="377116"/>
                </a:cubicBezTo>
                <a:cubicBezTo>
                  <a:pt x="7707922" y="376134"/>
                  <a:pt x="7708626" y="375281"/>
                  <a:pt x="7709331" y="374428"/>
                </a:cubicBezTo>
                <a:cubicBezTo>
                  <a:pt x="7705624" y="371315"/>
                  <a:pt x="7705995" y="367069"/>
                  <a:pt x="7706272" y="362936"/>
                </a:cubicBezTo>
                <a:cubicBezTo>
                  <a:pt x="7706662" y="357282"/>
                  <a:pt x="7707792" y="351703"/>
                  <a:pt x="7703473" y="346698"/>
                </a:cubicBezTo>
                <a:cubicBezTo>
                  <a:pt x="7702603" y="345697"/>
                  <a:pt x="7703862" y="342861"/>
                  <a:pt x="7704196" y="340452"/>
                </a:cubicBezTo>
                <a:cubicBezTo>
                  <a:pt x="7702065" y="339340"/>
                  <a:pt x="7699952" y="338227"/>
                  <a:pt x="7697450" y="336912"/>
                </a:cubicBezTo>
                <a:cubicBezTo>
                  <a:pt x="7698117" y="335985"/>
                  <a:pt x="7698765" y="335058"/>
                  <a:pt x="7699637" y="333834"/>
                </a:cubicBezTo>
                <a:cubicBezTo>
                  <a:pt x="7696171" y="330423"/>
                  <a:pt x="7696671" y="325771"/>
                  <a:pt x="7697116" y="321155"/>
                </a:cubicBezTo>
                <a:cubicBezTo>
                  <a:pt x="7697579" y="316281"/>
                  <a:pt x="7697802" y="311480"/>
                  <a:pt x="7693872" y="307810"/>
                </a:cubicBezTo>
                <a:cubicBezTo>
                  <a:pt x="7695077" y="306419"/>
                  <a:pt x="7696040" y="305289"/>
                  <a:pt x="7697320" y="303806"/>
                </a:cubicBezTo>
                <a:cubicBezTo>
                  <a:pt x="7695466" y="302527"/>
                  <a:pt x="7694020" y="301527"/>
                  <a:pt x="7692204" y="300266"/>
                </a:cubicBezTo>
                <a:cubicBezTo>
                  <a:pt x="7693334" y="295446"/>
                  <a:pt x="7688701" y="290923"/>
                  <a:pt x="7690924" y="285252"/>
                </a:cubicBezTo>
                <a:cubicBezTo>
                  <a:pt x="7692593" y="281025"/>
                  <a:pt x="7687589" y="276465"/>
                  <a:pt x="7690535" y="271275"/>
                </a:cubicBezTo>
                <a:cubicBezTo>
                  <a:pt x="7688737" y="270441"/>
                  <a:pt x="7686865" y="269552"/>
                  <a:pt x="7684400" y="268383"/>
                </a:cubicBezTo>
                <a:cubicBezTo>
                  <a:pt x="7685309" y="263824"/>
                  <a:pt x="7686254" y="259097"/>
                  <a:pt x="7687403" y="253369"/>
                </a:cubicBezTo>
                <a:cubicBezTo>
                  <a:pt x="7686940" y="253036"/>
                  <a:pt x="7685382" y="251887"/>
                  <a:pt x="7683010" y="250163"/>
                </a:cubicBezTo>
                <a:cubicBezTo>
                  <a:pt x="7688496" y="248309"/>
                  <a:pt x="7688218" y="244565"/>
                  <a:pt x="7687199" y="239504"/>
                </a:cubicBezTo>
                <a:cubicBezTo>
                  <a:pt x="7684956" y="238559"/>
                  <a:pt x="7682139" y="237354"/>
                  <a:pt x="7679636" y="236279"/>
                </a:cubicBezTo>
                <a:cubicBezTo>
                  <a:pt x="7680952" y="229792"/>
                  <a:pt x="7682361" y="222711"/>
                  <a:pt x="7683769" y="215704"/>
                </a:cubicBezTo>
                <a:cubicBezTo>
                  <a:pt x="7682379" y="215204"/>
                  <a:pt x="7681415" y="214852"/>
                  <a:pt x="7680174" y="214406"/>
                </a:cubicBezTo>
                <a:cubicBezTo>
                  <a:pt x="7682213" y="211367"/>
                  <a:pt x="7684066" y="208605"/>
                  <a:pt x="7686346" y="205194"/>
                </a:cubicBezTo>
                <a:cubicBezTo>
                  <a:pt x="7684975" y="204434"/>
                  <a:pt x="7683844" y="203804"/>
                  <a:pt x="7682416" y="203007"/>
                </a:cubicBezTo>
                <a:cubicBezTo>
                  <a:pt x="7683548" y="200653"/>
                  <a:pt x="7684678" y="198262"/>
                  <a:pt x="7686124" y="195240"/>
                </a:cubicBezTo>
                <a:cubicBezTo>
                  <a:pt x="7684623" y="194462"/>
                  <a:pt x="7683417" y="193850"/>
                  <a:pt x="7682287" y="193275"/>
                </a:cubicBezTo>
                <a:cubicBezTo>
                  <a:pt x="7681767" y="187937"/>
                  <a:pt x="7682769" y="181672"/>
                  <a:pt x="7680359" y="177223"/>
                </a:cubicBezTo>
                <a:cubicBezTo>
                  <a:pt x="7677300" y="171551"/>
                  <a:pt x="7676782" y="165972"/>
                  <a:pt x="7676356" y="159169"/>
                </a:cubicBezTo>
                <a:cubicBezTo>
                  <a:pt x="7674465" y="159947"/>
                  <a:pt x="7673019" y="160559"/>
                  <a:pt x="7671054" y="161375"/>
                </a:cubicBezTo>
                <a:cubicBezTo>
                  <a:pt x="7669590" y="148863"/>
                  <a:pt x="7667439" y="136685"/>
                  <a:pt x="7651907" y="132478"/>
                </a:cubicBezTo>
                <a:cubicBezTo>
                  <a:pt x="7651702" y="134312"/>
                  <a:pt x="7650850" y="136740"/>
                  <a:pt x="7651461" y="137204"/>
                </a:cubicBezTo>
                <a:cubicBezTo>
                  <a:pt x="7655706" y="140355"/>
                  <a:pt x="7658171" y="144100"/>
                  <a:pt x="7658227" y="149605"/>
                </a:cubicBezTo>
                <a:cubicBezTo>
                  <a:pt x="7658320" y="156686"/>
                  <a:pt x="7656466" y="162969"/>
                  <a:pt x="7651109" y="169661"/>
                </a:cubicBezTo>
                <a:cubicBezTo>
                  <a:pt x="7649849" y="167714"/>
                  <a:pt x="7648755" y="166046"/>
                  <a:pt x="7647235" y="163710"/>
                </a:cubicBezTo>
                <a:cubicBezTo>
                  <a:pt x="7648181" y="161728"/>
                  <a:pt x="7649460" y="159040"/>
                  <a:pt x="7651054" y="155703"/>
                </a:cubicBezTo>
                <a:cubicBezTo>
                  <a:pt x="7644770" y="150550"/>
                  <a:pt x="7650349" y="141597"/>
                  <a:pt x="7644400" y="134498"/>
                </a:cubicBezTo>
                <a:cubicBezTo>
                  <a:pt x="7643324" y="138761"/>
                  <a:pt x="7640637" y="141412"/>
                  <a:pt x="7642156" y="145731"/>
                </a:cubicBezTo>
                <a:cubicBezTo>
                  <a:pt x="7643417" y="149290"/>
                  <a:pt x="7641304" y="152051"/>
                  <a:pt x="7638115" y="154090"/>
                </a:cubicBezTo>
                <a:cubicBezTo>
                  <a:pt x="7635206" y="151885"/>
                  <a:pt x="7632796" y="150012"/>
                  <a:pt x="7633834" y="145285"/>
                </a:cubicBezTo>
                <a:cubicBezTo>
                  <a:pt x="7634520" y="142153"/>
                  <a:pt x="7632777" y="138483"/>
                  <a:pt x="7631462" y="135091"/>
                </a:cubicBezTo>
                <a:cubicBezTo>
                  <a:pt x="7629589" y="138910"/>
                  <a:pt x="7625863" y="141819"/>
                  <a:pt x="7628681" y="146991"/>
                </a:cubicBezTo>
                <a:cubicBezTo>
                  <a:pt x="7629423" y="148344"/>
                  <a:pt x="7626142" y="151885"/>
                  <a:pt x="7624696" y="154424"/>
                </a:cubicBezTo>
                <a:cubicBezTo>
                  <a:pt x="7616225" y="149642"/>
                  <a:pt x="7623324" y="140448"/>
                  <a:pt x="7617095" y="135017"/>
                </a:cubicBezTo>
                <a:cubicBezTo>
                  <a:pt x="7615668" y="138576"/>
                  <a:pt x="7613129" y="141338"/>
                  <a:pt x="7614464" y="145749"/>
                </a:cubicBezTo>
                <a:cubicBezTo>
                  <a:pt x="7615539" y="149308"/>
                  <a:pt x="7613871" y="152219"/>
                  <a:pt x="7610516" y="154053"/>
                </a:cubicBezTo>
                <a:cubicBezTo>
                  <a:pt x="7602137" y="150124"/>
                  <a:pt x="7610219" y="139743"/>
                  <a:pt x="7602712" y="135146"/>
                </a:cubicBezTo>
                <a:cubicBezTo>
                  <a:pt x="7602730" y="139021"/>
                  <a:pt x="7598467" y="141893"/>
                  <a:pt x="7601117" y="146806"/>
                </a:cubicBezTo>
                <a:cubicBezTo>
                  <a:pt x="7601878" y="148215"/>
                  <a:pt x="7598783" y="151699"/>
                  <a:pt x="7597114" y="154868"/>
                </a:cubicBezTo>
                <a:cubicBezTo>
                  <a:pt x="7593610" y="151366"/>
                  <a:pt x="7591497" y="149400"/>
                  <a:pt x="7592981" y="144841"/>
                </a:cubicBezTo>
                <a:cubicBezTo>
                  <a:pt x="7593833" y="142227"/>
                  <a:pt x="7591608" y="138576"/>
                  <a:pt x="7590664" y="134998"/>
                </a:cubicBezTo>
                <a:cubicBezTo>
                  <a:pt x="7583304" y="139780"/>
                  <a:pt x="7590960" y="149865"/>
                  <a:pt x="7582934" y="153979"/>
                </a:cubicBezTo>
                <a:cubicBezTo>
                  <a:pt x="7579765" y="151977"/>
                  <a:pt x="7578003" y="149827"/>
                  <a:pt x="7578911" y="145249"/>
                </a:cubicBezTo>
                <a:cubicBezTo>
                  <a:pt x="7579542" y="142153"/>
                  <a:pt x="7577670" y="138557"/>
                  <a:pt x="7576928" y="135184"/>
                </a:cubicBezTo>
                <a:cubicBezTo>
                  <a:pt x="7576279" y="135166"/>
                  <a:pt x="7575650" y="135166"/>
                  <a:pt x="7575019" y="135166"/>
                </a:cubicBezTo>
                <a:cubicBezTo>
                  <a:pt x="7574203" y="138464"/>
                  <a:pt x="7572146" y="142042"/>
                  <a:pt x="7572850" y="144970"/>
                </a:cubicBezTo>
                <a:cubicBezTo>
                  <a:pt x="7573814" y="148993"/>
                  <a:pt x="7572313" y="151143"/>
                  <a:pt x="7569736" y="153924"/>
                </a:cubicBezTo>
                <a:cubicBezTo>
                  <a:pt x="7565955" y="152070"/>
                  <a:pt x="7564472" y="149827"/>
                  <a:pt x="7565325" y="145119"/>
                </a:cubicBezTo>
                <a:cubicBezTo>
                  <a:pt x="7565900" y="141987"/>
                  <a:pt x="7563916" y="138390"/>
                  <a:pt x="7562989" y="134609"/>
                </a:cubicBezTo>
                <a:cubicBezTo>
                  <a:pt x="7556261" y="140726"/>
                  <a:pt x="7563156" y="150328"/>
                  <a:pt x="7555463" y="155091"/>
                </a:cubicBezTo>
                <a:cubicBezTo>
                  <a:pt x="7557131" y="158002"/>
                  <a:pt x="7558485" y="160375"/>
                  <a:pt x="7560079" y="163173"/>
                </a:cubicBezTo>
                <a:cubicBezTo>
                  <a:pt x="7558837" y="165063"/>
                  <a:pt x="7557595" y="166954"/>
                  <a:pt x="7556038" y="169327"/>
                </a:cubicBezTo>
                <a:cubicBezTo>
                  <a:pt x="7551330" y="164230"/>
                  <a:pt x="7549402" y="158817"/>
                  <a:pt x="7548716" y="152960"/>
                </a:cubicBezTo>
                <a:cubicBezTo>
                  <a:pt x="7548068" y="147547"/>
                  <a:pt x="7548809" y="142358"/>
                  <a:pt x="7553684" y="138872"/>
                </a:cubicBezTo>
                <a:cubicBezTo>
                  <a:pt x="7556131" y="137111"/>
                  <a:pt x="7557076" y="135387"/>
                  <a:pt x="7554630" y="132589"/>
                </a:cubicBezTo>
                <a:cubicBezTo>
                  <a:pt x="7540005" y="136574"/>
                  <a:pt x="7536761" y="147807"/>
                  <a:pt x="7536872" y="161616"/>
                </a:cubicBezTo>
                <a:cubicBezTo>
                  <a:pt x="7534852" y="160764"/>
                  <a:pt x="7533276" y="160096"/>
                  <a:pt x="7531144" y="159206"/>
                </a:cubicBezTo>
                <a:cubicBezTo>
                  <a:pt x="7530347" y="164879"/>
                  <a:pt x="7529587" y="170365"/>
                  <a:pt x="7528809" y="175833"/>
                </a:cubicBezTo>
                <a:cubicBezTo>
                  <a:pt x="7527734" y="176389"/>
                  <a:pt x="7526659" y="176927"/>
                  <a:pt x="7526307" y="177112"/>
                </a:cubicBezTo>
                <a:cubicBezTo>
                  <a:pt x="7525750" y="182654"/>
                  <a:pt x="7525268" y="187548"/>
                  <a:pt x="7524712" y="193146"/>
                </a:cubicBezTo>
                <a:cubicBezTo>
                  <a:pt x="7524323" y="193350"/>
                  <a:pt x="7523007" y="194036"/>
                  <a:pt x="7521246" y="194944"/>
                </a:cubicBezTo>
                <a:cubicBezTo>
                  <a:pt x="7522172" y="197465"/>
                  <a:pt x="7523081" y="199949"/>
                  <a:pt x="7524064" y="202655"/>
                </a:cubicBezTo>
                <a:cubicBezTo>
                  <a:pt x="7522989" y="203470"/>
                  <a:pt x="7521802" y="204360"/>
                  <a:pt x="7520634" y="205250"/>
                </a:cubicBezTo>
                <a:cubicBezTo>
                  <a:pt x="7522896" y="208475"/>
                  <a:pt x="7524823" y="211237"/>
                  <a:pt x="7527085" y="214481"/>
                </a:cubicBezTo>
                <a:cubicBezTo>
                  <a:pt x="7525992" y="215074"/>
                  <a:pt x="7525046" y="215593"/>
                  <a:pt x="7523452" y="216445"/>
                </a:cubicBezTo>
                <a:cubicBezTo>
                  <a:pt x="7524712" y="222971"/>
                  <a:pt x="7525992" y="229698"/>
                  <a:pt x="7527214" y="236075"/>
                </a:cubicBezTo>
                <a:cubicBezTo>
                  <a:pt x="7524991" y="237095"/>
                  <a:pt x="7522154" y="238392"/>
                  <a:pt x="7519875" y="239430"/>
                </a:cubicBezTo>
                <a:cubicBezTo>
                  <a:pt x="7518094" y="244583"/>
                  <a:pt x="7518540" y="248143"/>
                  <a:pt x="7524119" y="249996"/>
                </a:cubicBezTo>
                <a:cubicBezTo>
                  <a:pt x="7522024" y="251609"/>
                  <a:pt x="7520449" y="252813"/>
                  <a:pt x="7519226" y="253740"/>
                </a:cubicBezTo>
                <a:cubicBezTo>
                  <a:pt x="7520579" y="258467"/>
                  <a:pt x="7521802" y="262805"/>
                  <a:pt x="7523210" y="267698"/>
                </a:cubicBezTo>
                <a:cubicBezTo>
                  <a:pt x="7521394" y="268754"/>
                  <a:pt x="7519392" y="269904"/>
                  <a:pt x="7517928" y="270738"/>
                </a:cubicBezTo>
                <a:cubicBezTo>
                  <a:pt x="7516909" y="280766"/>
                  <a:pt x="7515908" y="290405"/>
                  <a:pt x="7514907" y="300210"/>
                </a:cubicBezTo>
                <a:cubicBezTo>
                  <a:pt x="7513776" y="300896"/>
                  <a:pt x="7512479" y="301619"/>
                  <a:pt x="7511255" y="302453"/>
                </a:cubicBezTo>
                <a:cubicBezTo>
                  <a:pt x="7510773" y="302786"/>
                  <a:pt x="7510458" y="303398"/>
                  <a:pt x="7509902" y="304084"/>
                </a:cubicBezTo>
                <a:cubicBezTo>
                  <a:pt x="7510884" y="305159"/>
                  <a:pt x="7511867" y="306252"/>
                  <a:pt x="7513035" y="307550"/>
                </a:cubicBezTo>
                <a:cubicBezTo>
                  <a:pt x="7508919" y="311220"/>
                  <a:pt x="7510032" y="316244"/>
                  <a:pt x="7509828" y="320952"/>
                </a:cubicBezTo>
                <a:cubicBezTo>
                  <a:pt x="7509698" y="323973"/>
                  <a:pt x="7510087" y="327013"/>
                  <a:pt x="7509736" y="329997"/>
                </a:cubicBezTo>
                <a:cubicBezTo>
                  <a:pt x="7509568" y="331332"/>
                  <a:pt x="7508196" y="332537"/>
                  <a:pt x="7507029" y="334335"/>
                </a:cubicBezTo>
                <a:cubicBezTo>
                  <a:pt x="7507326" y="334539"/>
                  <a:pt x="7508233" y="335206"/>
                  <a:pt x="7509846" y="336355"/>
                </a:cubicBezTo>
                <a:cubicBezTo>
                  <a:pt x="7507344" y="337819"/>
                  <a:pt x="7505194" y="339062"/>
                  <a:pt x="7502506" y="340637"/>
                </a:cubicBezTo>
                <a:cubicBezTo>
                  <a:pt x="7503044" y="342472"/>
                  <a:pt x="7503508" y="344122"/>
                  <a:pt x="7504044" y="346012"/>
                </a:cubicBezTo>
                <a:cubicBezTo>
                  <a:pt x="7499614" y="350090"/>
                  <a:pt x="7500134" y="355484"/>
                  <a:pt x="7500523" y="360897"/>
                </a:cubicBezTo>
                <a:cubicBezTo>
                  <a:pt x="7500857" y="365642"/>
                  <a:pt x="7502154" y="370666"/>
                  <a:pt x="7497075" y="374317"/>
                </a:cubicBezTo>
                <a:cubicBezTo>
                  <a:pt x="7497983" y="375133"/>
                  <a:pt x="7498892" y="375911"/>
                  <a:pt x="7500319" y="377172"/>
                </a:cubicBezTo>
                <a:cubicBezTo>
                  <a:pt x="7497872" y="378543"/>
                  <a:pt x="7495648" y="379804"/>
                  <a:pt x="7492793" y="381398"/>
                </a:cubicBezTo>
                <a:cubicBezTo>
                  <a:pt x="7493460" y="383474"/>
                  <a:pt x="7494091" y="385364"/>
                  <a:pt x="7494814" y="387608"/>
                </a:cubicBezTo>
                <a:cubicBezTo>
                  <a:pt x="7489493" y="391611"/>
                  <a:pt x="7490606" y="397654"/>
                  <a:pt x="7491125" y="403122"/>
                </a:cubicBezTo>
                <a:cubicBezTo>
                  <a:pt x="7491755" y="409795"/>
                  <a:pt x="7490588" y="414985"/>
                  <a:pt x="7484879" y="419286"/>
                </a:cubicBezTo>
                <a:cubicBezTo>
                  <a:pt x="7478891" y="423808"/>
                  <a:pt x="7475128" y="430018"/>
                  <a:pt x="7475388" y="439619"/>
                </a:cubicBezTo>
                <a:cubicBezTo>
                  <a:pt x="7473294" y="437303"/>
                  <a:pt x="7471365" y="436153"/>
                  <a:pt x="7471365" y="435004"/>
                </a:cubicBezTo>
                <a:cubicBezTo>
                  <a:pt x="7471421" y="424586"/>
                  <a:pt x="7471828" y="414170"/>
                  <a:pt x="7472144" y="403752"/>
                </a:cubicBezTo>
                <a:cubicBezTo>
                  <a:pt x="7472181" y="402881"/>
                  <a:pt x="7472459" y="402010"/>
                  <a:pt x="7472459" y="401138"/>
                </a:cubicBezTo>
                <a:cubicBezTo>
                  <a:pt x="7472404" y="395713"/>
                  <a:pt x="7474072" y="391055"/>
                  <a:pt x="7477446" y="387162"/>
                </a:cubicBezTo>
                <a:cubicBezTo>
                  <a:pt x="7476148" y="386810"/>
                  <a:pt x="7475073" y="386550"/>
                  <a:pt x="7473998" y="386236"/>
                </a:cubicBezTo>
                <a:cubicBezTo>
                  <a:pt x="7473145" y="385995"/>
                  <a:pt x="7472311" y="385717"/>
                  <a:pt x="7470661" y="385197"/>
                </a:cubicBezTo>
                <a:cubicBezTo>
                  <a:pt x="7470661" y="373909"/>
                  <a:pt x="7470606" y="362547"/>
                  <a:pt x="7470717" y="351184"/>
                </a:cubicBezTo>
                <a:cubicBezTo>
                  <a:pt x="7470735" y="349738"/>
                  <a:pt x="7471328" y="348163"/>
                  <a:pt x="7472051" y="346865"/>
                </a:cubicBezTo>
                <a:cubicBezTo>
                  <a:pt x="7474572" y="342417"/>
                  <a:pt x="7477278" y="338061"/>
                  <a:pt x="7480318" y="333000"/>
                </a:cubicBezTo>
                <a:cubicBezTo>
                  <a:pt x="7476297" y="332537"/>
                  <a:pt x="7473071" y="332148"/>
                  <a:pt x="7469160" y="331684"/>
                </a:cubicBezTo>
                <a:cubicBezTo>
                  <a:pt x="7469401" y="329905"/>
                  <a:pt x="7469623" y="328273"/>
                  <a:pt x="7469846" y="326494"/>
                </a:cubicBezTo>
                <a:cubicBezTo>
                  <a:pt x="7468159" y="325289"/>
                  <a:pt x="7466231" y="323899"/>
                  <a:pt x="7465082" y="323065"/>
                </a:cubicBezTo>
                <a:cubicBezTo>
                  <a:pt x="7464581" y="318838"/>
                  <a:pt x="7464174" y="315465"/>
                  <a:pt x="7463710" y="311517"/>
                </a:cubicBezTo>
                <a:cubicBezTo>
                  <a:pt x="7457779" y="314371"/>
                  <a:pt x="7458632" y="318913"/>
                  <a:pt x="7460114" y="323677"/>
                </a:cubicBezTo>
                <a:cubicBezTo>
                  <a:pt x="7459373" y="323621"/>
                  <a:pt x="7458650" y="323584"/>
                  <a:pt x="7457927" y="323528"/>
                </a:cubicBezTo>
                <a:cubicBezTo>
                  <a:pt x="7454202" y="318672"/>
                  <a:pt x="7450494" y="313816"/>
                  <a:pt x="7446509" y="308606"/>
                </a:cubicBezTo>
                <a:lnTo>
                  <a:pt x="7446509" y="300562"/>
                </a:lnTo>
                <a:cubicBezTo>
                  <a:pt x="7444951" y="299413"/>
                  <a:pt x="7443524" y="298356"/>
                  <a:pt x="7441282" y="296706"/>
                </a:cubicBezTo>
                <a:cubicBezTo>
                  <a:pt x="7441875" y="289255"/>
                  <a:pt x="7442486" y="281396"/>
                  <a:pt x="7443135" y="272981"/>
                </a:cubicBezTo>
                <a:cubicBezTo>
                  <a:pt x="7436721" y="274185"/>
                  <a:pt x="7432662" y="270515"/>
                  <a:pt x="7427880" y="267030"/>
                </a:cubicBezTo>
                <a:cubicBezTo>
                  <a:pt x="7429511" y="263397"/>
                  <a:pt x="7431754" y="259468"/>
                  <a:pt x="7426008" y="256966"/>
                </a:cubicBezTo>
                <a:cubicBezTo>
                  <a:pt x="7421411" y="259190"/>
                  <a:pt x="7422171" y="262711"/>
                  <a:pt x="7424748" y="266549"/>
                </a:cubicBezTo>
                <a:cubicBezTo>
                  <a:pt x="7420391" y="270552"/>
                  <a:pt x="7416128" y="273778"/>
                  <a:pt x="7409400" y="273129"/>
                </a:cubicBezTo>
                <a:cubicBezTo>
                  <a:pt x="7409993" y="281137"/>
                  <a:pt x="7410567" y="288977"/>
                  <a:pt x="7411142" y="296651"/>
                </a:cubicBezTo>
                <a:cubicBezTo>
                  <a:pt x="7409122" y="298134"/>
                  <a:pt x="7407676" y="299191"/>
                  <a:pt x="7406063" y="300358"/>
                </a:cubicBezTo>
                <a:lnTo>
                  <a:pt x="7406063" y="307847"/>
                </a:lnTo>
                <a:cubicBezTo>
                  <a:pt x="7402096" y="313574"/>
                  <a:pt x="7398538" y="318672"/>
                  <a:pt x="7394589" y="324344"/>
                </a:cubicBezTo>
                <a:cubicBezTo>
                  <a:pt x="7393495" y="320025"/>
                  <a:pt x="7392458" y="315873"/>
                  <a:pt x="7391401" y="311702"/>
                </a:cubicBezTo>
                <a:cubicBezTo>
                  <a:pt x="7390734" y="311683"/>
                  <a:pt x="7390048" y="311665"/>
                  <a:pt x="7389381" y="311665"/>
                </a:cubicBezTo>
                <a:cubicBezTo>
                  <a:pt x="7388639" y="314798"/>
                  <a:pt x="7387880" y="317949"/>
                  <a:pt x="7387138" y="321100"/>
                </a:cubicBezTo>
                <a:cubicBezTo>
                  <a:pt x="7387583" y="321286"/>
                  <a:pt x="7388027" y="321489"/>
                  <a:pt x="7388472" y="321675"/>
                </a:cubicBezTo>
                <a:cubicBezTo>
                  <a:pt x="7386674" y="323231"/>
                  <a:pt x="7384877" y="324807"/>
                  <a:pt x="7382875" y="326549"/>
                </a:cubicBezTo>
                <a:cubicBezTo>
                  <a:pt x="7383060" y="327847"/>
                  <a:pt x="7383301" y="329552"/>
                  <a:pt x="7383597" y="331721"/>
                </a:cubicBezTo>
                <a:cubicBezTo>
                  <a:pt x="7379945" y="332055"/>
                  <a:pt x="7376647" y="332370"/>
                  <a:pt x="7372180" y="332777"/>
                </a:cubicBezTo>
                <a:cubicBezTo>
                  <a:pt x="7375015" y="337745"/>
                  <a:pt x="7377629" y="342028"/>
                  <a:pt x="7379927" y="346458"/>
                </a:cubicBezTo>
                <a:cubicBezTo>
                  <a:pt x="7380872" y="348274"/>
                  <a:pt x="7381669" y="350424"/>
                  <a:pt x="7381707" y="352444"/>
                </a:cubicBezTo>
                <a:cubicBezTo>
                  <a:pt x="7381874" y="363233"/>
                  <a:pt x="7381781" y="374021"/>
                  <a:pt x="7381781" y="385272"/>
                </a:cubicBezTo>
                <a:cubicBezTo>
                  <a:pt x="7379501" y="385883"/>
                  <a:pt x="7377517" y="386402"/>
                  <a:pt x="7374793" y="387125"/>
                </a:cubicBezTo>
                <a:cubicBezTo>
                  <a:pt x="7376665" y="389275"/>
                  <a:pt x="7378315" y="391166"/>
                  <a:pt x="7379945" y="393019"/>
                </a:cubicBezTo>
                <a:cubicBezTo>
                  <a:pt x="7380928" y="407867"/>
                  <a:pt x="7383153" y="422641"/>
                  <a:pt x="7380373" y="437543"/>
                </a:cubicBezTo>
                <a:lnTo>
                  <a:pt x="7361113" y="437543"/>
                </a:lnTo>
                <a:lnTo>
                  <a:pt x="7361113" y="389164"/>
                </a:lnTo>
                <a:cubicBezTo>
                  <a:pt x="7364747" y="386550"/>
                  <a:pt x="7368565" y="383807"/>
                  <a:pt x="7373885" y="379989"/>
                </a:cubicBezTo>
                <a:cubicBezTo>
                  <a:pt x="7368713" y="379544"/>
                  <a:pt x="7365469" y="379285"/>
                  <a:pt x="7361595" y="378951"/>
                </a:cubicBezTo>
                <a:cubicBezTo>
                  <a:pt x="7362356" y="372019"/>
                  <a:pt x="7355238" y="365790"/>
                  <a:pt x="7360335" y="358301"/>
                </a:cubicBezTo>
                <a:cubicBezTo>
                  <a:pt x="7355719" y="352759"/>
                  <a:pt x="7354737" y="346327"/>
                  <a:pt x="7355219" y="339488"/>
                </a:cubicBezTo>
                <a:cubicBezTo>
                  <a:pt x="7355311" y="338024"/>
                  <a:pt x="7355459" y="336485"/>
                  <a:pt x="7355107" y="335113"/>
                </a:cubicBezTo>
                <a:cubicBezTo>
                  <a:pt x="7354830" y="333983"/>
                  <a:pt x="7353847" y="333037"/>
                  <a:pt x="7353087" y="331888"/>
                </a:cubicBezTo>
                <a:cubicBezTo>
                  <a:pt x="7348009" y="339303"/>
                  <a:pt x="7354867" y="348960"/>
                  <a:pt x="7347694" y="356301"/>
                </a:cubicBezTo>
                <a:cubicBezTo>
                  <a:pt x="7343096" y="354539"/>
                  <a:pt x="7343653" y="349924"/>
                  <a:pt x="7343226" y="346031"/>
                </a:cubicBezTo>
                <a:cubicBezTo>
                  <a:pt x="7342912" y="343195"/>
                  <a:pt x="7343170" y="340284"/>
                  <a:pt x="7343170" y="335873"/>
                </a:cubicBezTo>
                <a:cubicBezTo>
                  <a:pt x="7337090" y="341397"/>
                  <a:pt x="7343485" y="348589"/>
                  <a:pt x="7337684" y="352704"/>
                </a:cubicBezTo>
                <a:cubicBezTo>
                  <a:pt x="7336646" y="352203"/>
                  <a:pt x="7335311" y="351592"/>
                  <a:pt x="7333272" y="350647"/>
                </a:cubicBezTo>
                <a:cubicBezTo>
                  <a:pt x="7336868" y="345048"/>
                  <a:pt x="7335515" y="338839"/>
                  <a:pt x="7337035" y="332926"/>
                </a:cubicBezTo>
                <a:cubicBezTo>
                  <a:pt x="7340297" y="320248"/>
                  <a:pt x="7333810" y="308348"/>
                  <a:pt x="7321984" y="302156"/>
                </a:cubicBezTo>
                <a:cubicBezTo>
                  <a:pt x="7318295" y="300229"/>
                  <a:pt x="7314921" y="297689"/>
                  <a:pt x="7311900" y="295743"/>
                </a:cubicBezTo>
                <a:cubicBezTo>
                  <a:pt x="7311455" y="288699"/>
                  <a:pt x="7311103" y="282860"/>
                  <a:pt x="7310603" y="275001"/>
                </a:cubicBezTo>
                <a:cubicBezTo>
                  <a:pt x="7309620" y="280951"/>
                  <a:pt x="7308564" y="284863"/>
                  <a:pt x="7308415" y="288810"/>
                </a:cubicBezTo>
                <a:cubicBezTo>
                  <a:pt x="7308156" y="295539"/>
                  <a:pt x="7304745" y="299302"/>
                  <a:pt x="7298777" y="301897"/>
                </a:cubicBezTo>
                <a:cubicBezTo>
                  <a:pt x="7290046" y="305678"/>
                  <a:pt x="7284560" y="312573"/>
                  <a:pt x="7282539" y="321915"/>
                </a:cubicBezTo>
                <a:cubicBezTo>
                  <a:pt x="7281964" y="324584"/>
                  <a:pt x="7281223" y="327810"/>
                  <a:pt x="7282168" y="330109"/>
                </a:cubicBezTo>
                <a:cubicBezTo>
                  <a:pt x="7284856" y="336671"/>
                  <a:pt x="7282484" y="344103"/>
                  <a:pt x="7286932" y="350442"/>
                </a:cubicBezTo>
                <a:cubicBezTo>
                  <a:pt x="7284764" y="351425"/>
                  <a:pt x="7283188" y="352148"/>
                  <a:pt x="7280630" y="353316"/>
                </a:cubicBezTo>
                <a:cubicBezTo>
                  <a:pt x="7280111" y="347496"/>
                  <a:pt x="7279685" y="342639"/>
                  <a:pt x="7279240" y="337764"/>
                </a:cubicBezTo>
                <a:lnTo>
                  <a:pt x="7277052" y="337523"/>
                </a:lnTo>
                <a:cubicBezTo>
                  <a:pt x="7274494" y="343399"/>
                  <a:pt x="7278944" y="351517"/>
                  <a:pt x="7272233" y="356690"/>
                </a:cubicBezTo>
                <a:cubicBezTo>
                  <a:pt x="7268692" y="351258"/>
                  <a:pt x="7267822" y="345586"/>
                  <a:pt x="7268934" y="339932"/>
                </a:cubicBezTo>
                <a:cubicBezTo>
                  <a:pt x="7269656" y="336244"/>
                  <a:pt x="7268174" y="334261"/>
                  <a:pt x="7265560" y="331870"/>
                </a:cubicBezTo>
                <a:cubicBezTo>
                  <a:pt x="7262298" y="340322"/>
                  <a:pt x="7268192" y="350683"/>
                  <a:pt x="7259555" y="357912"/>
                </a:cubicBezTo>
                <a:cubicBezTo>
                  <a:pt x="7264522" y="365049"/>
                  <a:pt x="7257850" y="371573"/>
                  <a:pt x="7258350" y="378988"/>
                </a:cubicBezTo>
                <a:cubicBezTo>
                  <a:pt x="7254865" y="379229"/>
                  <a:pt x="7251287" y="379470"/>
                  <a:pt x="7247303" y="379729"/>
                </a:cubicBezTo>
                <a:cubicBezTo>
                  <a:pt x="7249637" y="385272"/>
                  <a:pt x="7255811" y="385197"/>
                  <a:pt x="7258999" y="389387"/>
                </a:cubicBezTo>
                <a:lnTo>
                  <a:pt x="7258999" y="424660"/>
                </a:lnTo>
                <a:lnTo>
                  <a:pt x="7207381" y="424660"/>
                </a:lnTo>
                <a:lnTo>
                  <a:pt x="7204452" y="416394"/>
                </a:lnTo>
                <a:cubicBezTo>
                  <a:pt x="7203692" y="415671"/>
                  <a:pt x="7201672" y="414207"/>
                  <a:pt x="7200171" y="412297"/>
                </a:cubicBezTo>
                <a:lnTo>
                  <a:pt x="7196901" y="408016"/>
                </a:lnTo>
                <a:lnTo>
                  <a:pt x="7196773" y="389090"/>
                </a:lnTo>
                <a:cubicBezTo>
                  <a:pt x="7200980" y="386366"/>
                  <a:pt x="7204781" y="383919"/>
                  <a:pt x="7210507" y="380212"/>
                </a:cubicBezTo>
                <a:cubicBezTo>
                  <a:pt x="7204910" y="379600"/>
                  <a:pt x="7201499" y="379229"/>
                  <a:pt x="7197922" y="378840"/>
                </a:cubicBezTo>
                <a:cubicBezTo>
                  <a:pt x="7198181" y="371833"/>
                  <a:pt x="7191157" y="365587"/>
                  <a:pt x="7195475" y="359321"/>
                </a:cubicBezTo>
                <a:cubicBezTo>
                  <a:pt x="7193843" y="354335"/>
                  <a:pt x="7192529" y="350202"/>
                  <a:pt x="7191119" y="346106"/>
                </a:cubicBezTo>
                <a:cubicBezTo>
                  <a:pt x="7189711" y="342046"/>
                  <a:pt x="7194326" y="337226"/>
                  <a:pt x="7189711" y="333389"/>
                </a:cubicBezTo>
                <a:cubicBezTo>
                  <a:pt x="7183798" y="336448"/>
                  <a:pt x="7188524" y="341323"/>
                  <a:pt x="7187282" y="345086"/>
                </a:cubicBezTo>
                <a:cubicBezTo>
                  <a:pt x="7186078" y="348718"/>
                  <a:pt x="7185577" y="352575"/>
                  <a:pt x="7184557" y="357320"/>
                </a:cubicBezTo>
                <a:cubicBezTo>
                  <a:pt x="7176513" y="351832"/>
                  <a:pt x="7182222" y="343121"/>
                  <a:pt x="7176624" y="335892"/>
                </a:cubicBezTo>
                <a:cubicBezTo>
                  <a:pt x="7176180" y="342639"/>
                  <a:pt x="7175865" y="347459"/>
                  <a:pt x="7175474" y="353316"/>
                </a:cubicBezTo>
                <a:cubicBezTo>
                  <a:pt x="7172676" y="352037"/>
                  <a:pt x="7170915" y="351222"/>
                  <a:pt x="7170025" y="350813"/>
                </a:cubicBezTo>
                <a:cubicBezTo>
                  <a:pt x="7171397" y="342249"/>
                  <a:pt x="7173566" y="334483"/>
                  <a:pt x="7173695" y="326679"/>
                </a:cubicBezTo>
                <a:cubicBezTo>
                  <a:pt x="7173881" y="315614"/>
                  <a:pt x="7167931" y="307568"/>
                  <a:pt x="7158144" y="302268"/>
                </a:cubicBezTo>
                <a:cubicBezTo>
                  <a:pt x="7154214" y="300117"/>
                  <a:pt x="7150636" y="297337"/>
                  <a:pt x="7147950" y="295539"/>
                </a:cubicBezTo>
                <a:cubicBezTo>
                  <a:pt x="7147133" y="288235"/>
                  <a:pt x="7146503" y="282508"/>
                  <a:pt x="7145872" y="276781"/>
                </a:cubicBezTo>
                <a:cubicBezTo>
                  <a:pt x="7145632" y="276781"/>
                  <a:pt x="7145409" y="276781"/>
                  <a:pt x="7145168" y="276781"/>
                </a:cubicBezTo>
                <a:cubicBezTo>
                  <a:pt x="7144853" y="282286"/>
                  <a:pt x="7144558" y="287791"/>
                  <a:pt x="7144223" y="293685"/>
                </a:cubicBezTo>
                <a:cubicBezTo>
                  <a:pt x="7142128" y="297541"/>
                  <a:pt x="7138736" y="300025"/>
                  <a:pt x="7134306" y="302119"/>
                </a:cubicBezTo>
                <a:cubicBezTo>
                  <a:pt x="7122870" y="307568"/>
                  <a:pt x="7116827" y="317059"/>
                  <a:pt x="7118588" y="329812"/>
                </a:cubicBezTo>
                <a:cubicBezTo>
                  <a:pt x="7119515" y="336559"/>
                  <a:pt x="7118866" y="343733"/>
                  <a:pt x="7122703" y="350405"/>
                </a:cubicBezTo>
                <a:cubicBezTo>
                  <a:pt x="7120905" y="351332"/>
                  <a:pt x="7119385" y="352111"/>
                  <a:pt x="7116586" y="353538"/>
                </a:cubicBezTo>
                <a:cubicBezTo>
                  <a:pt x="7116030" y="347496"/>
                  <a:pt x="7115548" y="342398"/>
                  <a:pt x="7115085" y="337319"/>
                </a:cubicBezTo>
                <a:cubicBezTo>
                  <a:pt x="7110006" y="342991"/>
                  <a:pt x="7115660" y="351110"/>
                  <a:pt x="7108949" y="356653"/>
                </a:cubicBezTo>
                <a:cubicBezTo>
                  <a:pt x="7100867" y="349868"/>
                  <a:pt x="7107058" y="339451"/>
                  <a:pt x="7101739" y="331758"/>
                </a:cubicBezTo>
                <a:cubicBezTo>
                  <a:pt x="7101387" y="334539"/>
                  <a:pt x="7100812" y="337319"/>
                  <a:pt x="7100701" y="340100"/>
                </a:cubicBezTo>
                <a:cubicBezTo>
                  <a:pt x="7100441" y="346513"/>
                  <a:pt x="7100830" y="353075"/>
                  <a:pt x="7096271" y="357060"/>
                </a:cubicBezTo>
                <a:cubicBezTo>
                  <a:pt x="7096456" y="361509"/>
                  <a:pt x="7097104" y="365179"/>
                  <a:pt x="7096623" y="368701"/>
                </a:cubicBezTo>
                <a:cubicBezTo>
                  <a:pt x="7096196" y="371888"/>
                  <a:pt x="7094547" y="374910"/>
                  <a:pt x="7093119" y="378895"/>
                </a:cubicBezTo>
                <a:cubicBezTo>
                  <a:pt x="7090691" y="379137"/>
                  <a:pt x="7087429" y="379452"/>
                  <a:pt x="7083629" y="379841"/>
                </a:cubicBezTo>
                <a:cubicBezTo>
                  <a:pt x="7085556" y="385160"/>
                  <a:pt x="7091229" y="385291"/>
                  <a:pt x="7095233" y="390165"/>
                </a:cubicBezTo>
                <a:cubicBezTo>
                  <a:pt x="7094806" y="405865"/>
                  <a:pt x="7093954" y="423067"/>
                  <a:pt x="7093954" y="440249"/>
                </a:cubicBezTo>
                <a:lnTo>
                  <a:pt x="7093865" y="452304"/>
                </a:lnTo>
                <a:lnTo>
                  <a:pt x="7092995" y="455987"/>
                </a:lnTo>
                <a:cubicBezTo>
                  <a:pt x="7088918" y="454911"/>
                  <a:pt x="7085562" y="454041"/>
                  <a:pt x="7082633" y="453263"/>
                </a:cubicBezTo>
                <a:cubicBezTo>
                  <a:pt x="7081947" y="448962"/>
                  <a:pt x="7081447" y="445717"/>
                  <a:pt x="7080983" y="442789"/>
                </a:cubicBezTo>
                <a:lnTo>
                  <a:pt x="7069411" y="441408"/>
                </a:lnTo>
                <a:lnTo>
                  <a:pt x="7060348" y="424568"/>
                </a:lnTo>
                <a:cubicBezTo>
                  <a:pt x="7059402" y="423289"/>
                  <a:pt x="7060459" y="420564"/>
                  <a:pt x="7060644" y="417858"/>
                </a:cubicBezTo>
                <a:cubicBezTo>
                  <a:pt x="7056103" y="414827"/>
                  <a:pt x="7053082" y="410003"/>
                  <a:pt x="7049738" y="405601"/>
                </a:cubicBezTo>
                <a:lnTo>
                  <a:pt x="7037488" y="396319"/>
                </a:lnTo>
                <a:lnTo>
                  <a:pt x="7037257" y="393891"/>
                </a:lnTo>
                <a:cubicBezTo>
                  <a:pt x="7035349" y="382862"/>
                  <a:pt x="7034606" y="371630"/>
                  <a:pt x="7033384" y="360471"/>
                </a:cubicBezTo>
                <a:cubicBezTo>
                  <a:pt x="7033068" y="360489"/>
                  <a:pt x="7032772" y="360508"/>
                  <a:pt x="7032457" y="360526"/>
                </a:cubicBezTo>
                <a:lnTo>
                  <a:pt x="7032205" y="362077"/>
                </a:lnTo>
                <a:lnTo>
                  <a:pt x="7031599" y="361953"/>
                </a:lnTo>
                <a:cubicBezTo>
                  <a:pt x="7030209" y="370165"/>
                  <a:pt x="7028819" y="378376"/>
                  <a:pt x="7027317" y="387274"/>
                </a:cubicBezTo>
                <a:lnTo>
                  <a:pt x="7014509" y="387274"/>
                </a:lnTo>
                <a:lnTo>
                  <a:pt x="7010325" y="387107"/>
                </a:lnTo>
                <a:cubicBezTo>
                  <a:pt x="7009361" y="381082"/>
                  <a:pt x="7007693" y="375633"/>
                  <a:pt x="7007822" y="370239"/>
                </a:cubicBezTo>
                <a:lnTo>
                  <a:pt x="7007792" y="369995"/>
                </a:lnTo>
                <a:lnTo>
                  <a:pt x="7007335" y="358895"/>
                </a:lnTo>
                <a:cubicBezTo>
                  <a:pt x="7007224" y="356485"/>
                  <a:pt x="7007057" y="353834"/>
                  <a:pt x="7005981" y="351777"/>
                </a:cubicBezTo>
                <a:lnTo>
                  <a:pt x="7004447" y="343122"/>
                </a:lnTo>
                <a:lnTo>
                  <a:pt x="7002003" y="303899"/>
                </a:lnTo>
                <a:cubicBezTo>
                  <a:pt x="7001927" y="302360"/>
                  <a:pt x="7002521" y="300562"/>
                  <a:pt x="7001927" y="299339"/>
                </a:cubicBezTo>
                <a:lnTo>
                  <a:pt x="7000209" y="296917"/>
                </a:lnTo>
                <a:lnTo>
                  <a:pt x="7000032" y="292536"/>
                </a:lnTo>
                <a:lnTo>
                  <a:pt x="6998358" y="294309"/>
                </a:lnTo>
                <a:lnTo>
                  <a:pt x="6997349" y="292888"/>
                </a:lnTo>
                <a:cubicBezTo>
                  <a:pt x="6997349" y="284584"/>
                  <a:pt x="6996848" y="275612"/>
                  <a:pt x="6997516" y="266715"/>
                </a:cubicBezTo>
                <a:cubicBezTo>
                  <a:pt x="6998017" y="260024"/>
                  <a:pt x="6996274" y="253908"/>
                  <a:pt x="6994717" y="247679"/>
                </a:cubicBezTo>
                <a:lnTo>
                  <a:pt x="6992906" y="244382"/>
                </a:lnTo>
                <a:lnTo>
                  <a:pt x="6986929" y="224119"/>
                </a:lnTo>
                <a:lnTo>
                  <a:pt x="6983188" y="205417"/>
                </a:lnTo>
                <a:cubicBezTo>
                  <a:pt x="6981409" y="196964"/>
                  <a:pt x="6979444" y="188568"/>
                  <a:pt x="6977275" y="178855"/>
                </a:cubicBezTo>
                <a:lnTo>
                  <a:pt x="6976410" y="180937"/>
                </a:lnTo>
                <a:lnTo>
                  <a:pt x="6976139" y="180041"/>
                </a:lnTo>
                <a:cubicBezTo>
                  <a:pt x="6974860" y="182747"/>
                  <a:pt x="6974082" y="183804"/>
                  <a:pt x="6973822" y="184990"/>
                </a:cubicBezTo>
                <a:cubicBezTo>
                  <a:pt x="6970059" y="202432"/>
                  <a:pt x="6966389" y="219894"/>
                  <a:pt x="6962664" y="237336"/>
                </a:cubicBezTo>
                <a:cubicBezTo>
                  <a:pt x="6962218" y="239430"/>
                  <a:pt x="6962014" y="241840"/>
                  <a:pt x="6960828" y="243490"/>
                </a:cubicBezTo>
                <a:cubicBezTo>
                  <a:pt x="6955583" y="250756"/>
                  <a:pt x="6954730" y="258856"/>
                  <a:pt x="6955119" y="267494"/>
                </a:cubicBezTo>
                <a:lnTo>
                  <a:pt x="6955210" y="295309"/>
                </a:lnTo>
                <a:lnTo>
                  <a:pt x="6955038" y="295640"/>
                </a:lnTo>
                <a:lnTo>
                  <a:pt x="6954938" y="295603"/>
                </a:lnTo>
                <a:lnTo>
                  <a:pt x="6952344" y="292685"/>
                </a:lnTo>
                <a:lnTo>
                  <a:pt x="6952151" y="296308"/>
                </a:lnTo>
                <a:lnTo>
                  <a:pt x="6950504" y="320989"/>
                </a:lnTo>
                <a:lnTo>
                  <a:pt x="6947377" y="347618"/>
                </a:lnTo>
                <a:lnTo>
                  <a:pt x="6931083" y="324437"/>
                </a:lnTo>
                <a:lnTo>
                  <a:pt x="6930664" y="325028"/>
                </a:lnTo>
                <a:lnTo>
                  <a:pt x="6930244" y="324437"/>
                </a:lnTo>
                <a:lnTo>
                  <a:pt x="6913950" y="347618"/>
                </a:lnTo>
                <a:lnTo>
                  <a:pt x="6910824" y="320989"/>
                </a:lnTo>
                <a:lnTo>
                  <a:pt x="6909177" y="296308"/>
                </a:lnTo>
                <a:lnTo>
                  <a:pt x="6908984" y="292685"/>
                </a:lnTo>
                <a:lnTo>
                  <a:pt x="6906389" y="295603"/>
                </a:lnTo>
                <a:lnTo>
                  <a:pt x="6906289" y="295640"/>
                </a:lnTo>
                <a:lnTo>
                  <a:pt x="6906116" y="295309"/>
                </a:lnTo>
                <a:lnTo>
                  <a:pt x="6906208" y="267494"/>
                </a:lnTo>
                <a:cubicBezTo>
                  <a:pt x="6906597" y="258856"/>
                  <a:pt x="6905745" y="250756"/>
                  <a:pt x="6900499" y="243490"/>
                </a:cubicBezTo>
                <a:cubicBezTo>
                  <a:pt x="6899313" y="241840"/>
                  <a:pt x="6899109" y="239430"/>
                  <a:pt x="6898664" y="237336"/>
                </a:cubicBezTo>
                <a:cubicBezTo>
                  <a:pt x="6894938" y="219894"/>
                  <a:pt x="6891268" y="202432"/>
                  <a:pt x="6887505" y="184990"/>
                </a:cubicBezTo>
                <a:cubicBezTo>
                  <a:pt x="6887245" y="183804"/>
                  <a:pt x="6886467" y="182747"/>
                  <a:pt x="6885188" y="180041"/>
                </a:cubicBezTo>
                <a:lnTo>
                  <a:pt x="6884917" y="180937"/>
                </a:lnTo>
                <a:lnTo>
                  <a:pt x="6884052" y="178855"/>
                </a:lnTo>
                <a:cubicBezTo>
                  <a:pt x="6881884" y="188568"/>
                  <a:pt x="6879919" y="196964"/>
                  <a:pt x="6878139" y="205417"/>
                </a:cubicBezTo>
                <a:lnTo>
                  <a:pt x="6874399" y="224119"/>
                </a:lnTo>
                <a:lnTo>
                  <a:pt x="6868420" y="244382"/>
                </a:lnTo>
                <a:lnTo>
                  <a:pt x="6866610" y="247679"/>
                </a:lnTo>
                <a:cubicBezTo>
                  <a:pt x="6865052" y="253908"/>
                  <a:pt x="6863310" y="260024"/>
                  <a:pt x="6863810" y="266715"/>
                </a:cubicBezTo>
                <a:cubicBezTo>
                  <a:pt x="6864478" y="275612"/>
                  <a:pt x="6863978" y="284584"/>
                  <a:pt x="6863978" y="292888"/>
                </a:cubicBezTo>
                <a:lnTo>
                  <a:pt x="6862970" y="294309"/>
                </a:lnTo>
                <a:lnTo>
                  <a:pt x="6861295" y="292536"/>
                </a:lnTo>
                <a:lnTo>
                  <a:pt x="6861118" y="296917"/>
                </a:lnTo>
                <a:lnTo>
                  <a:pt x="6859399" y="299339"/>
                </a:lnTo>
                <a:cubicBezTo>
                  <a:pt x="6858806" y="300562"/>
                  <a:pt x="6859399" y="302360"/>
                  <a:pt x="6859326" y="303899"/>
                </a:cubicBezTo>
                <a:lnTo>
                  <a:pt x="6856880" y="343122"/>
                </a:lnTo>
                <a:lnTo>
                  <a:pt x="6855345" y="351777"/>
                </a:lnTo>
                <a:cubicBezTo>
                  <a:pt x="6854271" y="353834"/>
                  <a:pt x="6854103" y="356485"/>
                  <a:pt x="6853991" y="358895"/>
                </a:cubicBezTo>
                <a:lnTo>
                  <a:pt x="6853535" y="369995"/>
                </a:lnTo>
                <a:lnTo>
                  <a:pt x="6853504" y="370239"/>
                </a:lnTo>
                <a:cubicBezTo>
                  <a:pt x="6853635" y="375633"/>
                  <a:pt x="6851967" y="381082"/>
                  <a:pt x="6851002" y="387107"/>
                </a:cubicBezTo>
                <a:lnTo>
                  <a:pt x="6846817" y="387274"/>
                </a:lnTo>
                <a:lnTo>
                  <a:pt x="6834010" y="387274"/>
                </a:lnTo>
                <a:cubicBezTo>
                  <a:pt x="6832509" y="378376"/>
                  <a:pt x="6831118" y="370165"/>
                  <a:pt x="6829729" y="361953"/>
                </a:cubicBezTo>
                <a:lnTo>
                  <a:pt x="6829122" y="362077"/>
                </a:lnTo>
                <a:lnTo>
                  <a:pt x="6828870" y="360526"/>
                </a:lnTo>
                <a:cubicBezTo>
                  <a:pt x="6828555" y="360508"/>
                  <a:pt x="6828259" y="360489"/>
                  <a:pt x="6827943" y="360471"/>
                </a:cubicBezTo>
                <a:cubicBezTo>
                  <a:pt x="6826720" y="371630"/>
                  <a:pt x="6825979" y="382862"/>
                  <a:pt x="6824070" y="393891"/>
                </a:cubicBezTo>
                <a:lnTo>
                  <a:pt x="6823840" y="396319"/>
                </a:lnTo>
                <a:lnTo>
                  <a:pt x="6811589" y="405601"/>
                </a:lnTo>
                <a:cubicBezTo>
                  <a:pt x="6808245" y="410003"/>
                  <a:pt x="6805224" y="414827"/>
                  <a:pt x="6800683" y="417858"/>
                </a:cubicBezTo>
                <a:cubicBezTo>
                  <a:pt x="6800868" y="420564"/>
                  <a:pt x="6801924" y="423289"/>
                  <a:pt x="6800979" y="424568"/>
                </a:cubicBezTo>
                <a:lnTo>
                  <a:pt x="6791916" y="441408"/>
                </a:lnTo>
                <a:lnTo>
                  <a:pt x="6780344" y="442789"/>
                </a:lnTo>
                <a:cubicBezTo>
                  <a:pt x="6779880" y="445717"/>
                  <a:pt x="6779380" y="448962"/>
                  <a:pt x="6778693" y="453263"/>
                </a:cubicBezTo>
                <a:cubicBezTo>
                  <a:pt x="6775765" y="454041"/>
                  <a:pt x="6772410" y="454911"/>
                  <a:pt x="6768332" y="455987"/>
                </a:cubicBezTo>
                <a:lnTo>
                  <a:pt x="6767461" y="452304"/>
                </a:lnTo>
                <a:lnTo>
                  <a:pt x="6767374" y="440249"/>
                </a:lnTo>
                <a:cubicBezTo>
                  <a:pt x="6767374" y="423067"/>
                  <a:pt x="6766520" y="405865"/>
                  <a:pt x="6766094" y="390165"/>
                </a:cubicBezTo>
                <a:cubicBezTo>
                  <a:pt x="6770098" y="385291"/>
                  <a:pt x="6775770" y="385160"/>
                  <a:pt x="6777697" y="379841"/>
                </a:cubicBezTo>
                <a:cubicBezTo>
                  <a:pt x="6773898" y="379452"/>
                  <a:pt x="6770635" y="379137"/>
                  <a:pt x="6768207" y="378895"/>
                </a:cubicBezTo>
                <a:cubicBezTo>
                  <a:pt x="6766780" y="374910"/>
                  <a:pt x="6765131" y="371888"/>
                  <a:pt x="6764704" y="368701"/>
                </a:cubicBezTo>
                <a:cubicBezTo>
                  <a:pt x="6764222" y="365179"/>
                  <a:pt x="6764870" y="361509"/>
                  <a:pt x="6765056" y="357060"/>
                </a:cubicBezTo>
                <a:cubicBezTo>
                  <a:pt x="6760497" y="353075"/>
                  <a:pt x="6760886" y="346513"/>
                  <a:pt x="6760626" y="340100"/>
                </a:cubicBezTo>
                <a:cubicBezTo>
                  <a:pt x="6760515" y="337319"/>
                  <a:pt x="6759940" y="334539"/>
                  <a:pt x="6759588" y="331758"/>
                </a:cubicBezTo>
                <a:cubicBezTo>
                  <a:pt x="6754268" y="339451"/>
                  <a:pt x="6760459" y="349868"/>
                  <a:pt x="6752378" y="356653"/>
                </a:cubicBezTo>
                <a:cubicBezTo>
                  <a:pt x="6745667" y="351110"/>
                  <a:pt x="6751321" y="342991"/>
                  <a:pt x="6746242" y="337319"/>
                </a:cubicBezTo>
                <a:cubicBezTo>
                  <a:pt x="6745778" y="342398"/>
                  <a:pt x="6745297" y="347496"/>
                  <a:pt x="6744741" y="353538"/>
                </a:cubicBezTo>
                <a:cubicBezTo>
                  <a:pt x="6741942" y="352111"/>
                  <a:pt x="6740422" y="351332"/>
                  <a:pt x="6738623" y="350405"/>
                </a:cubicBezTo>
                <a:cubicBezTo>
                  <a:pt x="6742461" y="343733"/>
                  <a:pt x="6741812" y="336559"/>
                  <a:pt x="6742738" y="329812"/>
                </a:cubicBezTo>
                <a:cubicBezTo>
                  <a:pt x="6744500" y="317059"/>
                  <a:pt x="6738457" y="307568"/>
                  <a:pt x="6727020" y="302119"/>
                </a:cubicBezTo>
                <a:cubicBezTo>
                  <a:pt x="6722591" y="300025"/>
                  <a:pt x="6719198" y="297541"/>
                  <a:pt x="6717104" y="293685"/>
                </a:cubicBezTo>
                <a:cubicBezTo>
                  <a:pt x="6716770" y="287791"/>
                  <a:pt x="6716473" y="282286"/>
                  <a:pt x="6716158" y="276781"/>
                </a:cubicBezTo>
                <a:cubicBezTo>
                  <a:pt x="6715917" y="276781"/>
                  <a:pt x="6715695" y="276781"/>
                  <a:pt x="6715454" y="276781"/>
                </a:cubicBezTo>
                <a:cubicBezTo>
                  <a:pt x="6714823" y="282508"/>
                  <a:pt x="6714193" y="288235"/>
                  <a:pt x="6713378" y="295539"/>
                </a:cubicBezTo>
                <a:cubicBezTo>
                  <a:pt x="6710691" y="297337"/>
                  <a:pt x="6707113" y="300117"/>
                  <a:pt x="6703183" y="302268"/>
                </a:cubicBezTo>
                <a:cubicBezTo>
                  <a:pt x="6693395" y="307568"/>
                  <a:pt x="6687446" y="315614"/>
                  <a:pt x="6687631" y="326679"/>
                </a:cubicBezTo>
                <a:cubicBezTo>
                  <a:pt x="6687761" y="334483"/>
                  <a:pt x="6689929" y="342249"/>
                  <a:pt x="6691301" y="350813"/>
                </a:cubicBezTo>
                <a:cubicBezTo>
                  <a:pt x="6690412" y="351222"/>
                  <a:pt x="6688650" y="352037"/>
                  <a:pt x="6685852" y="353316"/>
                </a:cubicBezTo>
                <a:cubicBezTo>
                  <a:pt x="6685462" y="347459"/>
                  <a:pt x="6685147" y="342639"/>
                  <a:pt x="6684703" y="335892"/>
                </a:cubicBezTo>
                <a:cubicBezTo>
                  <a:pt x="6679104" y="343121"/>
                  <a:pt x="6684814" y="351832"/>
                  <a:pt x="6676770" y="357320"/>
                </a:cubicBezTo>
                <a:cubicBezTo>
                  <a:pt x="6675749" y="352575"/>
                  <a:pt x="6675249" y="348718"/>
                  <a:pt x="6674044" y="345086"/>
                </a:cubicBezTo>
                <a:cubicBezTo>
                  <a:pt x="6672803" y="341323"/>
                  <a:pt x="6677529" y="336448"/>
                  <a:pt x="6671616" y="333389"/>
                </a:cubicBezTo>
                <a:cubicBezTo>
                  <a:pt x="6667001" y="337226"/>
                  <a:pt x="6671616" y="342046"/>
                  <a:pt x="6670207" y="346106"/>
                </a:cubicBezTo>
                <a:cubicBezTo>
                  <a:pt x="6668798" y="350202"/>
                  <a:pt x="6667484" y="354335"/>
                  <a:pt x="6665852" y="359321"/>
                </a:cubicBezTo>
                <a:cubicBezTo>
                  <a:pt x="6670170" y="365587"/>
                  <a:pt x="6663145" y="371833"/>
                  <a:pt x="6663404" y="378840"/>
                </a:cubicBezTo>
                <a:cubicBezTo>
                  <a:pt x="6659828" y="379229"/>
                  <a:pt x="6656417" y="379600"/>
                  <a:pt x="6650820" y="380212"/>
                </a:cubicBezTo>
                <a:cubicBezTo>
                  <a:pt x="6656546" y="383919"/>
                  <a:pt x="6660346" y="386366"/>
                  <a:pt x="6664554" y="389090"/>
                </a:cubicBezTo>
                <a:lnTo>
                  <a:pt x="6664427" y="408016"/>
                </a:lnTo>
                <a:lnTo>
                  <a:pt x="6661156" y="412297"/>
                </a:lnTo>
                <a:cubicBezTo>
                  <a:pt x="6659654" y="414207"/>
                  <a:pt x="6657635" y="415671"/>
                  <a:pt x="6656874" y="416394"/>
                </a:cubicBezTo>
                <a:lnTo>
                  <a:pt x="6653947" y="424660"/>
                </a:lnTo>
                <a:lnTo>
                  <a:pt x="6602329" y="424660"/>
                </a:lnTo>
                <a:lnTo>
                  <a:pt x="6602329" y="389387"/>
                </a:lnTo>
                <a:cubicBezTo>
                  <a:pt x="6605516" y="385197"/>
                  <a:pt x="6611690" y="385272"/>
                  <a:pt x="6614026" y="379729"/>
                </a:cubicBezTo>
                <a:cubicBezTo>
                  <a:pt x="6610039" y="379470"/>
                  <a:pt x="6606462" y="379229"/>
                  <a:pt x="6602978" y="378988"/>
                </a:cubicBezTo>
                <a:cubicBezTo>
                  <a:pt x="6603477" y="371573"/>
                  <a:pt x="6596804" y="365049"/>
                  <a:pt x="6601772" y="357912"/>
                </a:cubicBezTo>
                <a:cubicBezTo>
                  <a:pt x="6593135" y="350683"/>
                  <a:pt x="6599029" y="340322"/>
                  <a:pt x="6595767" y="331870"/>
                </a:cubicBezTo>
                <a:cubicBezTo>
                  <a:pt x="6593154" y="334261"/>
                  <a:pt x="6591670" y="336244"/>
                  <a:pt x="6592393" y="339932"/>
                </a:cubicBezTo>
                <a:cubicBezTo>
                  <a:pt x="6593505" y="345586"/>
                  <a:pt x="6592635" y="351258"/>
                  <a:pt x="6589094" y="356690"/>
                </a:cubicBezTo>
                <a:cubicBezTo>
                  <a:pt x="6582384" y="351517"/>
                  <a:pt x="6586833" y="343399"/>
                  <a:pt x="6584275" y="337523"/>
                </a:cubicBezTo>
                <a:lnTo>
                  <a:pt x="6582087" y="337764"/>
                </a:lnTo>
                <a:cubicBezTo>
                  <a:pt x="6581642" y="342639"/>
                  <a:pt x="6581216" y="347496"/>
                  <a:pt x="6580697" y="353316"/>
                </a:cubicBezTo>
                <a:cubicBezTo>
                  <a:pt x="6578140" y="352148"/>
                  <a:pt x="6576563" y="351425"/>
                  <a:pt x="6574395" y="350442"/>
                </a:cubicBezTo>
                <a:cubicBezTo>
                  <a:pt x="6578843" y="344103"/>
                  <a:pt x="6576471" y="336671"/>
                  <a:pt x="6579159" y="330109"/>
                </a:cubicBezTo>
                <a:cubicBezTo>
                  <a:pt x="6580103" y="327810"/>
                  <a:pt x="6579363" y="324584"/>
                  <a:pt x="6578788" y="321915"/>
                </a:cubicBezTo>
                <a:cubicBezTo>
                  <a:pt x="6576768" y="312573"/>
                  <a:pt x="6571281" y="305678"/>
                  <a:pt x="6562550" y="301897"/>
                </a:cubicBezTo>
                <a:cubicBezTo>
                  <a:pt x="6556581" y="299302"/>
                  <a:pt x="6553171" y="295539"/>
                  <a:pt x="6552911" y="288810"/>
                </a:cubicBezTo>
                <a:cubicBezTo>
                  <a:pt x="6552763" y="284863"/>
                  <a:pt x="6551707" y="280951"/>
                  <a:pt x="6550724" y="275001"/>
                </a:cubicBezTo>
                <a:cubicBezTo>
                  <a:pt x="6550224" y="282860"/>
                  <a:pt x="6549872" y="288699"/>
                  <a:pt x="6549427" y="295743"/>
                </a:cubicBezTo>
                <a:cubicBezTo>
                  <a:pt x="6546405" y="297689"/>
                  <a:pt x="6543031" y="300229"/>
                  <a:pt x="6539343" y="302156"/>
                </a:cubicBezTo>
                <a:cubicBezTo>
                  <a:pt x="6527517" y="308348"/>
                  <a:pt x="6521030" y="320248"/>
                  <a:pt x="6524291" y="332926"/>
                </a:cubicBezTo>
                <a:cubicBezTo>
                  <a:pt x="6525812" y="338839"/>
                  <a:pt x="6524459" y="345048"/>
                  <a:pt x="6528054" y="350647"/>
                </a:cubicBezTo>
                <a:cubicBezTo>
                  <a:pt x="6526015" y="351592"/>
                  <a:pt x="6524681" y="352203"/>
                  <a:pt x="6523644" y="352704"/>
                </a:cubicBezTo>
                <a:cubicBezTo>
                  <a:pt x="6517841" y="348589"/>
                  <a:pt x="6524236" y="341397"/>
                  <a:pt x="6518156" y="335873"/>
                </a:cubicBezTo>
                <a:cubicBezTo>
                  <a:pt x="6518156" y="340284"/>
                  <a:pt x="6518416" y="343195"/>
                  <a:pt x="6518101" y="346031"/>
                </a:cubicBezTo>
                <a:cubicBezTo>
                  <a:pt x="6517674" y="349924"/>
                  <a:pt x="6518231" y="354539"/>
                  <a:pt x="6513634" y="356301"/>
                </a:cubicBezTo>
                <a:cubicBezTo>
                  <a:pt x="6506460" y="348960"/>
                  <a:pt x="6513318" y="339303"/>
                  <a:pt x="6508239" y="331888"/>
                </a:cubicBezTo>
                <a:cubicBezTo>
                  <a:pt x="6507480" y="333037"/>
                  <a:pt x="6506498" y="333983"/>
                  <a:pt x="6506220" y="335113"/>
                </a:cubicBezTo>
                <a:cubicBezTo>
                  <a:pt x="6505868" y="336485"/>
                  <a:pt x="6506016" y="338024"/>
                  <a:pt x="6506108" y="339488"/>
                </a:cubicBezTo>
                <a:cubicBezTo>
                  <a:pt x="6506590" y="346327"/>
                  <a:pt x="6505608" y="352759"/>
                  <a:pt x="6500992" y="358301"/>
                </a:cubicBezTo>
                <a:cubicBezTo>
                  <a:pt x="6506090" y="365790"/>
                  <a:pt x="6498972" y="372019"/>
                  <a:pt x="6499733" y="378951"/>
                </a:cubicBezTo>
                <a:cubicBezTo>
                  <a:pt x="6495858" y="379285"/>
                  <a:pt x="6492614" y="379544"/>
                  <a:pt x="6487442" y="379989"/>
                </a:cubicBezTo>
                <a:cubicBezTo>
                  <a:pt x="6492762" y="383807"/>
                  <a:pt x="6496581" y="386550"/>
                  <a:pt x="6500214" y="389164"/>
                </a:cubicBezTo>
                <a:lnTo>
                  <a:pt x="6500214" y="437543"/>
                </a:lnTo>
                <a:lnTo>
                  <a:pt x="6480955" y="437543"/>
                </a:lnTo>
                <a:cubicBezTo>
                  <a:pt x="6478174" y="422641"/>
                  <a:pt x="6480399" y="407867"/>
                  <a:pt x="6481382" y="393019"/>
                </a:cubicBezTo>
                <a:cubicBezTo>
                  <a:pt x="6483013" y="391166"/>
                  <a:pt x="6484662" y="389275"/>
                  <a:pt x="6486534" y="387125"/>
                </a:cubicBezTo>
                <a:cubicBezTo>
                  <a:pt x="6483810" y="386402"/>
                  <a:pt x="6481826" y="385883"/>
                  <a:pt x="6479546" y="385272"/>
                </a:cubicBezTo>
                <a:cubicBezTo>
                  <a:pt x="6479546" y="374021"/>
                  <a:pt x="6479454" y="363233"/>
                  <a:pt x="6479620" y="352444"/>
                </a:cubicBezTo>
                <a:cubicBezTo>
                  <a:pt x="6479658" y="350424"/>
                  <a:pt x="6480455" y="348274"/>
                  <a:pt x="6481399" y="346458"/>
                </a:cubicBezTo>
                <a:cubicBezTo>
                  <a:pt x="6483698" y="342028"/>
                  <a:pt x="6486312" y="337745"/>
                  <a:pt x="6489149" y="332777"/>
                </a:cubicBezTo>
                <a:cubicBezTo>
                  <a:pt x="6484680" y="332370"/>
                  <a:pt x="6481382" y="332055"/>
                  <a:pt x="6477729" y="331721"/>
                </a:cubicBezTo>
                <a:cubicBezTo>
                  <a:pt x="6478026" y="329552"/>
                  <a:pt x="6478267" y="327847"/>
                  <a:pt x="6478453" y="326549"/>
                </a:cubicBezTo>
                <a:cubicBezTo>
                  <a:pt x="6476451" y="324807"/>
                  <a:pt x="6474653" y="323231"/>
                  <a:pt x="6472854" y="321675"/>
                </a:cubicBezTo>
                <a:cubicBezTo>
                  <a:pt x="6473299" y="321489"/>
                  <a:pt x="6473744" y="321286"/>
                  <a:pt x="6474189" y="321100"/>
                </a:cubicBezTo>
                <a:cubicBezTo>
                  <a:pt x="6473448" y="317949"/>
                  <a:pt x="6472688" y="314798"/>
                  <a:pt x="6471946" y="311665"/>
                </a:cubicBezTo>
                <a:cubicBezTo>
                  <a:pt x="6471279" y="311665"/>
                  <a:pt x="6470594" y="311683"/>
                  <a:pt x="6469926" y="311702"/>
                </a:cubicBezTo>
                <a:cubicBezTo>
                  <a:pt x="6468870" y="315873"/>
                  <a:pt x="6467831" y="320025"/>
                  <a:pt x="6466738" y="324344"/>
                </a:cubicBezTo>
                <a:cubicBezTo>
                  <a:pt x="6462790" y="318672"/>
                  <a:pt x="6459231" y="313574"/>
                  <a:pt x="6455263" y="307847"/>
                </a:cubicBezTo>
                <a:lnTo>
                  <a:pt x="6455263" y="300358"/>
                </a:lnTo>
                <a:cubicBezTo>
                  <a:pt x="6453651" y="299191"/>
                  <a:pt x="6452205" y="298134"/>
                  <a:pt x="6450185" y="296651"/>
                </a:cubicBezTo>
                <a:cubicBezTo>
                  <a:pt x="6450759" y="288977"/>
                  <a:pt x="6451334" y="281137"/>
                  <a:pt x="6451927" y="273129"/>
                </a:cubicBezTo>
                <a:cubicBezTo>
                  <a:pt x="6445199" y="273778"/>
                  <a:pt x="6440935" y="270552"/>
                  <a:pt x="6436580" y="266549"/>
                </a:cubicBezTo>
                <a:cubicBezTo>
                  <a:pt x="6439156" y="262711"/>
                  <a:pt x="6439915" y="259190"/>
                  <a:pt x="6435319" y="256966"/>
                </a:cubicBezTo>
                <a:cubicBezTo>
                  <a:pt x="6429573" y="259468"/>
                  <a:pt x="6431816" y="263397"/>
                  <a:pt x="6433447" y="267030"/>
                </a:cubicBezTo>
                <a:cubicBezTo>
                  <a:pt x="6428665" y="270515"/>
                  <a:pt x="6424606" y="274185"/>
                  <a:pt x="6418192" y="272981"/>
                </a:cubicBezTo>
                <a:cubicBezTo>
                  <a:pt x="6418840" y="281396"/>
                  <a:pt x="6419452" y="289255"/>
                  <a:pt x="6420045" y="296706"/>
                </a:cubicBezTo>
                <a:cubicBezTo>
                  <a:pt x="6417802" y="298356"/>
                  <a:pt x="6416376" y="299413"/>
                  <a:pt x="6414818" y="300562"/>
                </a:cubicBezTo>
                <a:lnTo>
                  <a:pt x="6414818" y="308606"/>
                </a:lnTo>
                <a:cubicBezTo>
                  <a:pt x="6410833" y="313816"/>
                  <a:pt x="6407126" y="318672"/>
                  <a:pt x="6403400" y="323528"/>
                </a:cubicBezTo>
                <a:cubicBezTo>
                  <a:pt x="6402677" y="323584"/>
                  <a:pt x="6401954" y="323621"/>
                  <a:pt x="6401213" y="323677"/>
                </a:cubicBezTo>
                <a:cubicBezTo>
                  <a:pt x="6402695" y="318913"/>
                  <a:pt x="6403549" y="314371"/>
                  <a:pt x="6397618" y="311517"/>
                </a:cubicBezTo>
                <a:cubicBezTo>
                  <a:pt x="6397154" y="315465"/>
                  <a:pt x="6396746" y="318838"/>
                  <a:pt x="6396245" y="323065"/>
                </a:cubicBezTo>
                <a:cubicBezTo>
                  <a:pt x="6395096" y="323899"/>
                  <a:pt x="6393168" y="325289"/>
                  <a:pt x="6391481" y="326494"/>
                </a:cubicBezTo>
                <a:cubicBezTo>
                  <a:pt x="6391704" y="328273"/>
                  <a:pt x="6391927" y="329905"/>
                  <a:pt x="6392167" y="331684"/>
                </a:cubicBezTo>
                <a:cubicBezTo>
                  <a:pt x="6388256" y="332148"/>
                  <a:pt x="6385031" y="332537"/>
                  <a:pt x="6381009" y="333000"/>
                </a:cubicBezTo>
                <a:cubicBezTo>
                  <a:pt x="6384049" y="338061"/>
                  <a:pt x="6386755" y="342417"/>
                  <a:pt x="6389276" y="346865"/>
                </a:cubicBezTo>
                <a:cubicBezTo>
                  <a:pt x="6389999" y="348163"/>
                  <a:pt x="6390592" y="349738"/>
                  <a:pt x="6390610" y="351184"/>
                </a:cubicBezTo>
                <a:cubicBezTo>
                  <a:pt x="6390721" y="362547"/>
                  <a:pt x="6390666" y="373909"/>
                  <a:pt x="6390666" y="385197"/>
                </a:cubicBezTo>
                <a:cubicBezTo>
                  <a:pt x="6389016" y="385717"/>
                  <a:pt x="6388181" y="385995"/>
                  <a:pt x="6387329" y="386236"/>
                </a:cubicBezTo>
                <a:cubicBezTo>
                  <a:pt x="6386255" y="386550"/>
                  <a:pt x="6385178" y="386810"/>
                  <a:pt x="6383882" y="387162"/>
                </a:cubicBezTo>
                <a:cubicBezTo>
                  <a:pt x="6387255" y="391055"/>
                  <a:pt x="6388924" y="395713"/>
                  <a:pt x="6388868" y="401138"/>
                </a:cubicBezTo>
                <a:cubicBezTo>
                  <a:pt x="6388868" y="402010"/>
                  <a:pt x="6389146" y="402881"/>
                  <a:pt x="6389183" y="403752"/>
                </a:cubicBezTo>
                <a:cubicBezTo>
                  <a:pt x="6389498" y="414170"/>
                  <a:pt x="6389905" y="424586"/>
                  <a:pt x="6389962" y="435004"/>
                </a:cubicBezTo>
                <a:cubicBezTo>
                  <a:pt x="6389962" y="436153"/>
                  <a:pt x="6388034" y="437303"/>
                  <a:pt x="6385939" y="439619"/>
                </a:cubicBezTo>
                <a:cubicBezTo>
                  <a:pt x="6386198" y="430018"/>
                  <a:pt x="6382435" y="423808"/>
                  <a:pt x="6376449" y="419286"/>
                </a:cubicBezTo>
                <a:cubicBezTo>
                  <a:pt x="6370740" y="414985"/>
                  <a:pt x="6369572" y="409795"/>
                  <a:pt x="6370201" y="403122"/>
                </a:cubicBezTo>
                <a:cubicBezTo>
                  <a:pt x="6370721" y="397654"/>
                  <a:pt x="6371833" y="391611"/>
                  <a:pt x="6366514" y="387608"/>
                </a:cubicBezTo>
                <a:cubicBezTo>
                  <a:pt x="6367236" y="385364"/>
                  <a:pt x="6367867" y="383474"/>
                  <a:pt x="6368534" y="381398"/>
                </a:cubicBezTo>
                <a:cubicBezTo>
                  <a:pt x="6365679" y="379804"/>
                  <a:pt x="6363455" y="378543"/>
                  <a:pt x="6361009" y="377172"/>
                </a:cubicBezTo>
                <a:cubicBezTo>
                  <a:pt x="6362435" y="375911"/>
                  <a:pt x="6363343" y="375133"/>
                  <a:pt x="6364252" y="374317"/>
                </a:cubicBezTo>
                <a:cubicBezTo>
                  <a:pt x="6359173" y="370666"/>
                  <a:pt x="6360471" y="365642"/>
                  <a:pt x="6360804" y="360897"/>
                </a:cubicBezTo>
                <a:cubicBezTo>
                  <a:pt x="6361193" y="355484"/>
                  <a:pt x="6361712" y="350090"/>
                  <a:pt x="6357282" y="346012"/>
                </a:cubicBezTo>
                <a:cubicBezTo>
                  <a:pt x="6357820" y="344122"/>
                  <a:pt x="6358283" y="342472"/>
                  <a:pt x="6358821" y="340637"/>
                </a:cubicBezTo>
                <a:cubicBezTo>
                  <a:pt x="6356133" y="339062"/>
                  <a:pt x="6353983" y="337819"/>
                  <a:pt x="6351480" y="336355"/>
                </a:cubicBezTo>
                <a:cubicBezTo>
                  <a:pt x="6353094" y="335206"/>
                  <a:pt x="6354002" y="334539"/>
                  <a:pt x="6354298" y="334335"/>
                </a:cubicBezTo>
                <a:cubicBezTo>
                  <a:pt x="6353130" y="332537"/>
                  <a:pt x="6351758" y="331332"/>
                  <a:pt x="6351592" y="329997"/>
                </a:cubicBezTo>
                <a:cubicBezTo>
                  <a:pt x="6351240" y="327013"/>
                  <a:pt x="6351629" y="323973"/>
                  <a:pt x="6351500" y="320952"/>
                </a:cubicBezTo>
                <a:cubicBezTo>
                  <a:pt x="6351295" y="316244"/>
                  <a:pt x="6352407" y="311220"/>
                  <a:pt x="6348292" y="307550"/>
                </a:cubicBezTo>
                <a:cubicBezTo>
                  <a:pt x="6349460" y="306252"/>
                  <a:pt x="6350443" y="305159"/>
                  <a:pt x="6351426" y="304084"/>
                </a:cubicBezTo>
                <a:cubicBezTo>
                  <a:pt x="6350869" y="303398"/>
                  <a:pt x="6350554" y="302786"/>
                  <a:pt x="6350071" y="302453"/>
                </a:cubicBezTo>
                <a:cubicBezTo>
                  <a:pt x="6348849" y="301619"/>
                  <a:pt x="6347551" y="300896"/>
                  <a:pt x="6346421" y="300210"/>
                </a:cubicBezTo>
                <a:cubicBezTo>
                  <a:pt x="6345420" y="290405"/>
                  <a:pt x="6344418" y="280766"/>
                  <a:pt x="6343399" y="270738"/>
                </a:cubicBezTo>
                <a:cubicBezTo>
                  <a:pt x="6341934" y="269904"/>
                  <a:pt x="6339932" y="268754"/>
                  <a:pt x="6338116" y="267698"/>
                </a:cubicBezTo>
                <a:cubicBezTo>
                  <a:pt x="6339526" y="262805"/>
                  <a:pt x="6340748" y="258467"/>
                  <a:pt x="6342101" y="253740"/>
                </a:cubicBezTo>
                <a:cubicBezTo>
                  <a:pt x="6340878" y="252813"/>
                  <a:pt x="6339303" y="251609"/>
                  <a:pt x="6337207" y="249996"/>
                </a:cubicBezTo>
                <a:cubicBezTo>
                  <a:pt x="6342787" y="248143"/>
                  <a:pt x="6343233" y="244583"/>
                  <a:pt x="6341453" y="239430"/>
                </a:cubicBezTo>
                <a:cubicBezTo>
                  <a:pt x="6339173" y="238392"/>
                  <a:pt x="6336337" y="237095"/>
                  <a:pt x="6334112" y="236075"/>
                </a:cubicBezTo>
                <a:cubicBezTo>
                  <a:pt x="6335336" y="229698"/>
                  <a:pt x="6336615" y="222971"/>
                  <a:pt x="6337875" y="216445"/>
                </a:cubicBezTo>
                <a:cubicBezTo>
                  <a:pt x="6336281" y="215593"/>
                  <a:pt x="6335336" y="215074"/>
                  <a:pt x="6334242" y="214481"/>
                </a:cubicBezTo>
                <a:cubicBezTo>
                  <a:pt x="6336503" y="211237"/>
                  <a:pt x="6338431" y="208475"/>
                  <a:pt x="6340693" y="205250"/>
                </a:cubicBezTo>
                <a:cubicBezTo>
                  <a:pt x="6339526" y="204360"/>
                  <a:pt x="6338339" y="203470"/>
                  <a:pt x="6337264" y="202655"/>
                </a:cubicBezTo>
                <a:cubicBezTo>
                  <a:pt x="6338246" y="199949"/>
                  <a:pt x="6339154" y="197465"/>
                  <a:pt x="6340081" y="194944"/>
                </a:cubicBezTo>
                <a:cubicBezTo>
                  <a:pt x="6338320" y="194036"/>
                  <a:pt x="6337004" y="193350"/>
                  <a:pt x="6336615" y="193146"/>
                </a:cubicBezTo>
                <a:cubicBezTo>
                  <a:pt x="6336059" y="187548"/>
                  <a:pt x="6335577" y="182654"/>
                  <a:pt x="6335021" y="177112"/>
                </a:cubicBezTo>
                <a:cubicBezTo>
                  <a:pt x="6334668" y="176927"/>
                  <a:pt x="6333593" y="176389"/>
                  <a:pt x="6332518" y="175833"/>
                </a:cubicBezTo>
                <a:cubicBezTo>
                  <a:pt x="6331740" y="170365"/>
                  <a:pt x="6330979" y="164879"/>
                  <a:pt x="6330183" y="159206"/>
                </a:cubicBezTo>
                <a:cubicBezTo>
                  <a:pt x="6328051" y="160096"/>
                  <a:pt x="6326475" y="160764"/>
                  <a:pt x="6324455" y="161616"/>
                </a:cubicBezTo>
                <a:cubicBezTo>
                  <a:pt x="6324566" y="147807"/>
                  <a:pt x="6321323" y="136574"/>
                  <a:pt x="6306698" y="132589"/>
                </a:cubicBezTo>
                <a:cubicBezTo>
                  <a:pt x="6304251" y="135387"/>
                  <a:pt x="6305196" y="137111"/>
                  <a:pt x="6307643" y="138872"/>
                </a:cubicBezTo>
                <a:cubicBezTo>
                  <a:pt x="6312518" y="142358"/>
                  <a:pt x="6313260" y="147547"/>
                  <a:pt x="6312610" y="152960"/>
                </a:cubicBezTo>
                <a:cubicBezTo>
                  <a:pt x="6311925" y="158817"/>
                  <a:pt x="6309997" y="164230"/>
                  <a:pt x="6305289" y="169327"/>
                </a:cubicBezTo>
                <a:cubicBezTo>
                  <a:pt x="6303732" y="166954"/>
                  <a:pt x="6302489" y="165063"/>
                  <a:pt x="6301248" y="163173"/>
                </a:cubicBezTo>
                <a:cubicBezTo>
                  <a:pt x="6302842" y="160375"/>
                  <a:pt x="6304196" y="158002"/>
                  <a:pt x="6305863" y="155091"/>
                </a:cubicBezTo>
                <a:cubicBezTo>
                  <a:pt x="6298171" y="150328"/>
                  <a:pt x="6305066" y="140726"/>
                  <a:pt x="6298338" y="134609"/>
                </a:cubicBezTo>
                <a:cubicBezTo>
                  <a:pt x="6297411" y="138390"/>
                  <a:pt x="6295428" y="141987"/>
                  <a:pt x="6296002" y="145119"/>
                </a:cubicBezTo>
                <a:cubicBezTo>
                  <a:pt x="6296855" y="149827"/>
                  <a:pt x="6295372" y="152070"/>
                  <a:pt x="6291591" y="153924"/>
                </a:cubicBezTo>
                <a:cubicBezTo>
                  <a:pt x="6289014" y="151143"/>
                  <a:pt x="6287512" y="148993"/>
                  <a:pt x="6288476" y="144970"/>
                </a:cubicBezTo>
                <a:cubicBezTo>
                  <a:pt x="6289181" y="142042"/>
                  <a:pt x="6287124" y="138464"/>
                  <a:pt x="6286308" y="135166"/>
                </a:cubicBezTo>
                <a:cubicBezTo>
                  <a:pt x="6285678" y="135166"/>
                  <a:pt x="6285048" y="135166"/>
                  <a:pt x="6284399" y="135184"/>
                </a:cubicBezTo>
                <a:cubicBezTo>
                  <a:pt x="6283657" y="138557"/>
                  <a:pt x="6281785" y="142153"/>
                  <a:pt x="6282415" y="145249"/>
                </a:cubicBezTo>
                <a:cubicBezTo>
                  <a:pt x="6283325" y="149827"/>
                  <a:pt x="6281563" y="151977"/>
                  <a:pt x="6278393" y="153979"/>
                </a:cubicBezTo>
                <a:cubicBezTo>
                  <a:pt x="6270368" y="149865"/>
                  <a:pt x="6278023" y="139780"/>
                  <a:pt x="6270663" y="134998"/>
                </a:cubicBezTo>
                <a:cubicBezTo>
                  <a:pt x="6269718" y="138576"/>
                  <a:pt x="6267494" y="142227"/>
                  <a:pt x="6268346" y="144841"/>
                </a:cubicBezTo>
                <a:cubicBezTo>
                  <a:pt x="6269830" y="149400"/>
                  <a:pt x="6267717" y="151366"/>
                  <a:pt x="6264213" y="154868"/>
                </a:cubicBezTo>
                <a:cubicBezTo>
                  <a:pt x="6262546" y="151699"/>
                  <a:pt x="6259449" y="148215"/>
                  <a:pt x="6260209" y="146806"/>
                </a:cubicBezTo>
                <a:cubicBezTo>
                  <a:pt x="6262860" y="141893"/>
                  <a:pt x="6258596" y="139021"/>
                  <a:pt x="6258615" y="135146"/>
                </a:cubicBezTo>
                <a:cubicBezTo>
                  <a:pt x="6251108" y="139743"/>
                  <a:pt x="6259189" y="150124"/>
                  <a:pt x="6250812" y="154053"/>
                </a:cubicBezTo>
                <a:cubicBezTo>
                  <a:pt x="6247457" y="152219"/>
                  <a:pt x="6245788" y="149308"/>
                  <a:pt x="6246863" y="145749"/>
                </a:cubicBezTo>
                <a:cubicBezTo>
                  <a:pt x="6248198" y="141338"/>
                  <a:pt x="6245658" y="138576"/>
                  <a:pt x="6244232" y="135017"/>
                </a:cubicBezTo>
                <a:cubicBezTo>
                  <a:pt x="6238003" y="140448"/>
                  <a:pt x="6245103" y="149642"/>
                  <a:pt x="6236632" y="154424"/>
                </a:cubicBezTo>
                <a:cubicBezTo>
                  <a:pt x="6235186" y="151885"/>
                  <a:pt x="6231905" y="148344"/>
                  <a:pt x="6232647" y="146991"/>
                </a:cubicBezTo>
                <a:cubicBezTo>
                  <a:pt x="6235463" y="141819"/>
                  <a:pt x="6231738" y="138910"/>
                  <a:pt x="6229866" y="135091"/>
                </a:cubicBezTo>
                <a:cubicBezTo>
                  <a:pt x="6228550" y="138483"/>
                  <a:pt x="6226808" y="142153"/>
                  <a:pt x="6227493" y="145285"/>
                </a:cubicBezTo>
                <a:cubicBezTo>
                  <a:pt x="6228532" y="150012"/>
                  <a:pt x="6226122" y="151885"/>
                  <a:pt x="6223211" y="154090"/>
                </a:cubicBezTo>
                <a:cubicBezTo>
                  <a:pt x="6220023" y="152051"/>
                  <a:pt x="6217910" y="149290"/>
                  <a:pt x="6219171" y="145731"/>
                </a:cubicBezTo>
                <a:cubicBezTo>
                  <a:pt x="6220690" y="141412"/>
                  <a:pt x="6218004" y="138761"/>
                  <a:pt x="6216928" y="134498"/>
                </a:cubicBezTo>
                <a:cubicBezTo>
                  <a:pt x="6210978" y="141597"/>
                  <a:pt x="6216557" y="150550"/>
                  <a:pt x="6210274" y="155703"/>
                </a:cubicBezTo>
                <a:cubicBezTo>
                  <a:pt x="6211868" y="159040"/>
                  <a:pt x="6213146" y="161728"/>
                  <a:pt x="6214092" y="163710"/>
                </a:cubicBezTo>
                <a:cubicBezTo>
                  <a:pt x="6212572" y="166046"/>
                  <a:pt x="6211478" y="167714"/>
                  <a:pt x="6210217" y="169661"/>
                </a:cubicBezTo>
                <a:cubicBezTo>
                  <a:pt x="6204861" y="162969"/>
                  <a:pt x="6203007" y="156686"/>
                  <a:pt x="6203099" y="149605"/>
                </a:cubicBezTo>
                <a:cubicBezTo>
                  <a:pt x="6203156" y="144100"/>
                  <a:pt x="6205621" y="140355"/>
                  <a:pt x="6209865" y="137204"/>
                </a:cubicBezTo>
                <a:cubicBezTo>
                  <a:pt x="6210477" y="136740"/>
                  <a:pt x="6209624" y="134312"/>
                  <a:pt x="6209421" y="132478"/>
                </a:cubicBezTo>
                <a:cubicBezTo>
                  <a:pt x="6193887" y="136685"/>
                  <a:pt x="6191737" y="148863"/>
                  <a:pt x="6190273" y="161375"/>
                </a:cubicBezTo>
                <a:cubicBezTo>
                  <a:pt x="6188308" y="160559"/>
                  <a:pt x="6186862" y="159947"/>
                  <a:pt x="6184973" y="159169"/>
                </a:cubicBezTo>
                <a:cubicBezTo>
                  <a:pt x="6184545" y="165972"/>
                  <a:pt x="6184026" y="171551"/>
                  <a:pt x="6180967" y="177223"/>
                </a:cubicBezTo>
                <a:cubicBezTo>
                  <a:pt x="6178558" y="181672"/>
                  <a:pt x="6179559" y="187937"/>
                  <a:pt x="6179040" y="193275"/>
                </a:cubicBezTo>
                <a:cubicBezTo>
                  <a:pt x="6177910" y="193850"/>
                  <a:pt x="6176705" y="194462"/>
                  <a:pt x="6175204" y="195240"/>
                </a:cubicBezTo>
                <a:cubicBezTo>
                  <a:pt x="6176649" y="198262"/>
                  <a:pt x="6177780" y="200653"/>
                  <a:pt x="6178910" y="203007"/>
                </a:cubicBezTo>
                <a:cubicBezTo>
                  <a:pt x="6177483" y="203804"/>
                  <a:pt x="6176352" y="204434"/>
                  <a:pt x="6174981" y="205194"/>
                </a:cubicBezTo>
                <a:cubicBezTo>
                  <a:pt x="6177260" y="208605"/>
                  <a:pt x="6179114" y="211367"/>
                  <a:pt x="6181153" y="214406"/>
                </a:cubicBezTo>
                <a:cubicBezTo>
                  <a:pt x="6179911" y="214852"/>
                  <a:pt x="6178947" y="215204"/>
                  <a:pt x="6177558" y="215704"/>
                </a:cubicBezTo>
                <a:cubicBezTo>
                  <a:pt x="6178967" y="222711"/>
                  <a:pt x="6180375" y="229792"/>
                  <a:pt x="6181690" y="236279"/>
                </a:cubicBezTo>
                <a:cubicBezTo>
                  <a:pt x="6179189" y="237354"/>
                  <a:pt x="6176371" y="238559"/>
                  <a:pt x="6174128" y="239504"/>
                </a:cubicBezTo>
                <a:cubicBezTo>
                  <a:pt x="6173108" y="244565"/>
                  <a:pt x="6172830" y="248309"/>
                  <a:pt x="6178317" y="250163"/>
                </a:cubicBezTo>
                <a:cubicBezTo>
                  <a:pt x="6175945" y="251887"/>
                  <a:pt x="6174387" y="253036"/>
                  <a:pt x="6173924" y="253369"/>
                </a:cubicBezTo>
                <a:cubicBezTo>
                  <a:pt x="6175073" y="259097"/>
                  <a:pt x="6176019" y="263824"/>
                  <a:pt x="6176926" y="268383"/>
                </a:cubicBezTo>
                <a:cubicBezTo>
                  <a:pt x="6174463" y="269552"/>
                  <a:pt x="6172590" y="270441"/>
                  <a:pt x="6170792" y="271275"/>
                </a:cubicBezTo>
                <a:cubicBezTo>
                  <a:pt x="6173739" y="276465"/>
                  <a:pt x="6168733" y="281025"/>
                  <a:pt x="6170402" y="285252"/>
                </a:cubicBezTo>
                <a:cubicBezTo>
                  <a:pt x="6172626" y="290923"/>
                  <a:pt x="6167992" y="295446"/>
                  <a:pt x="6169123" y="300266"/>
                </a:cubicBezTo>
                <a:cubicBezTo>
                  <a:pt x="6167306" y="301527"/>
                  <a:pt x="6165861" y="302527"/>
                  <a:pt x="6164007" y="303806"/>
                </a:cubicBezTo>
                <a:cubicBezTo>
                  <a:pt x="6165286" y="305289"/>
                  <a:pt x="6166250" y="306419"/>
                  <a:pt x="6167455" y="307810"/>
                </a:cubicBezTo>
                <a:cubicBezTo>
                  <a:pt x="6163525" y="311480"/>
                  <a:pt x="6163748" y="316281"/>
                  <a:pt x="6164211" y="321155"/>
                </a:cubicBezTo>
                <a:cubicBezTo>
                  <a:pt x="6164656" y="325771"/>
                  <a:pt x="6165157" y="330423"/>
                  <a:pt x="6161691" y="333834"/>
                </a:cubicBezTo>
                <a:cubicBezTo>
                  <a:pt x="6162562" y="335058"/>
                  <a:pt x="6163210" y="335985"/>
                  <a:pt x="6163877" y="336912"/>
                </a:cubicBezTo>
                <a:cubicBezTo>
                  <a:pt x="6161375" y="338227"/>
                  <a:pt x="6159262" y="339340"/>
                  <a:pt x="6157131" y="340452"/>
                </a:cubicBezTo>
                <a:cubicBezTo>
                  <a:pt x="6157464" y="342861"/>
                  <a:pt x="6158725" y="345697"/>
                  <a:pt x="6157853" y="346698"/>
                </a:cubicBezTo>
                <a:cubicBezTo>
                  <a:pt x="6153535" y="351703"/>
                  <a:pt x="6154665" y="357282"/>
                  <a:pt x="6155054" y="362936"/>
                </a:cubicBezTo>
                <a:cubicBezTo>
                  <a:pt x="6155332" y="367069"/>
                  <a:pt x="6155704" y="371315"/>
                  <a:pt x="6151997" y="374428"/>
                </a:cubicBezTo>
                <a:cubicBezTo>
                  <a:pt x="6152701" y="375281"/>
                  <a:pt x="6153405" y="376134"/>
                  <a:pt x="6154221" y="377116"/>
                </a:cubicBezTo>
                <a:cubicBezTo>
                  <a:pt x="6151755" y="378728"/>
                  <a:pt x="6149549" y="380212"/>
                  <a:pt x="6147084" y="381825"/>
                </a:cubicBezTo>
                <a:cubicBezTo>
                  <a:pt x="6147955" y="384011"/>
                  <a:pt x="6148715" y="385883"/>
                  <a:pt x="6148715" y="385864"/>
                </a:cubicBezTo>
                <a:cubicBezTo>
                  <a:pt x="6147324" y="390332"/>
                  <a:pt x="6145953" y="392982"/>
                  <a:pt x="6145768" y="395726"/>
                </a:cubicBezTo>
                <a:cubicBezTo>
                  <a:pt x="6145304" y="402510"/>
                  <a:pt x="6145397" y="409350"/>
                  <a:pt x="6145212" y="416152"/>
                </a:cubicBezTo>
                <a:cubicBezTo>
                  <a:pt x="6145212" y="416616"/>
                  <a:pt x="6144619" y="417042"/>
                  <a:pt x="6144433" y="417284"/>
                </a:cubicBezTo>
                <a:cubicBezTo>
                  <a:pt x="6143155" y="417765"/>
                  <a:pt x="6142098" y="418155"/>
                  <a:pt x="6140801" y="418655"/>
                </a:cubicBezTo>
                <a:cubicBezTo>
                  <a:pt x="6142413" y="420120"/>
                  <a:pt x="6143747" y="421306"/>
                  <a:pt x="6145027" y="422473"/>
                </a:cubicBezTo>
                <a:cubicBezTo>
                  <a:pt x="6141913" y="424402"/>
                  <a:pt x="6138965" y="426218"/>
                  <a:pt x="6135759" y="428220"/>
                </a:cubicBezTo>
                <a:cubicBezTo>
                  <a:pt x="6137927" y="430889"/>
                  <a:pt x="6139336" y="432631"/>
                  <a:pt x="6141208" y="434930"/>
                </a:cubicBezTo>
                <a:cubicBezTo>
                  <a:pt x="6138558" y="436394"/>
                  <a:pt x="6136593" y="437506"/>
                  <a:pt x="6134480" y="438674"/>
                </a:cubicBezTo>
                <a:cubicBezTo>
                  <a:pt x="6133237" y="434689"/>
                  <a:pt x="6132199" y="431352"/>
                  <a:pt x="6131161" y="428015"/>
                </a:cubicBezTo>
                <a:cubicBezTo>
                  <a:pt x="6130680" y="428072"/>
                  <a:pt x="6130179" y="428127"/>
                  <a:pt x="6129698" y="428183"/>
                </a:cubicBezTo>
                <a:cubicBezTo>
                  <a:pt x="6128678" y="431334"/>
                  <a:pt x="6127677" y="434503"/>
                  <a:pt x="6126731" y="437432"/>
                </a:cubicBezTo>
                <a:lnTo>
                  <a:pt x="6111087" y="437432"/>
                </a:lnTo>
                <a:lnTo>
                  <a:pt x="6111087" y="425235"/>
                </a:lnTo>
                <a:cubicBezTo>
                  <a:pt x="6116240" y="424846"/>
                  <a:pt x="6120022" y="423030"/>
                  <a:pt x="6121671" y="417784"/>
                </a:cubicBezTo>
                <a:cubicBezTo>
                  <a:pt x="6118446" y="416246"/>
                  <a:pt x="6115721" y="414948"/>
                  <a:pt x="6113181" y="413743"/>
                </a:cubicBezTo>
                <a:cubicBezTo>
                  <a:pt x="6110197" y="405124"/>
                  <a:pt x="6112495" y="395874"/>
                  <a:pt x="6107899" y="388460"/>
                </a:cubicBezTo>
                <a:cubicBezTo>
                  <a:pt x="6106731" y="391667"/>
                  <a:pt x="6105434" y="395189"/>
                  <a:pt x="6104025" y="399007"/>
                </a:cubicBezTo>
                <a:cubicBezTo>
                  <a:pt x="6100206" y="396690"/>
                  <a:pt x="6100595" y="393817"/>
                  <a:pt x="6100577" y="391129"/>
                </a:cubicBezTo>
                <a:cubicBezTo>
                  <a:pt x="6100577" y="388386"/>
                  <a:pt x="6101819" y="384605"/>
                  <a:pt x="6100484" y="383066"/>
                </a:cubicBezTo>
                <a:cubicBezTo>
                  <a:pt x="6096165" y="378117"/>
                  <a:pt x="6098019" y="372574"/>
                  <a:pt x="6097889" y="367329"/>
                </a:cubicBezTo>
                <a:cubicBezTo>
                  <a:pt x="6097612" y="357023"/>
                  <a:pt x="6097834" y="357023"/>
                  <a:pt x="6107473" y="353668"/>
                </a:cubicBezTo>
                <a:cubicBezTo>
                  <a:pt x="6107880" y="353519"/>
                  <a:pt x="6108047" y="352667"/>
                  <a:pt x="6108400" y="352018"/>
                </a:cubicBezTo>
                <a:cubicBezTo>
                  <a:pt x="6105638" y="350758"/>
                  <a:pt x="6102876" y="349479"/>
                  <a:pt x="6099928" y="348144"/>
                </a:cubicBezTo>
                <a:cubicBezTo>
                  <a:pt x="6099595" y="343751"/>
                  <a:pt x="6099261" y="339562"/>
                  <a:pt x="6098928" y="335187"/>
                </a:cubicBezTo>
                <a:lnTo>
                  <a:pt x="6093756" y="335187"/>
                </a:lnTo>
                <a:cubicBezTo>
                  <a:pt x="6095424" y="326624"/>
                  <a:pt x="6093014" y="320099"/>
                  <a:pt x="6085322" y="315446"/>
                </a:cubicBezTo>
                <a:cubicBezTo>
                  <a:pt x="6081448" y="313111"/>
                  <a:pt x="6079335" y="308866"/>
                  <a:pt x="6079112" y="304028"/>
                </a:cubicBezTo>
                <a:cubicBezTo>
                  <a:pt x="6079057" y="302823"/>
                  <a:pt x="6078612" y="301637"/>
                  <a:pt x="6078334" y="300451"/>
                </a:cubicBezTo>
                <a:cubicBezTo>
                  <a:pt x="6077630" y="300266"/>
                  <a:pt x="6076925" y="300080"/>
                  <a:pt x="6076203" y="299895"/>
                </a:cubicBezTo>
                <a:cubicBezTo>
                  <a:pt x="6077203" y="309070"/>
                  <a:pt x="6072031" y="314056"/>
                  <a:pt x="6065897" y="318895"/>
                </a:cubicBezTo>
                <a:cubicBezTo>
                  <a:pt x="6061633" y="322249"/>
                  <a:pt x="6059723" y="327272"/>
                  <a:pt x="6061447" y="333019"/>
                </a:cubicBezTo>
                <a:cubicBezTo>
                  <a:pt x="6062096" y="335187"/>
                  <a:pt x="6062485" y="337430"/>
                  <a:pt x="6062987" y="339655"/>
                </a:cubicBezTo>
                <a:cubicBezTo>
                  <a:pt x="6062690" y="339747"/>
                  <a:pt x="6062374" y="339840"/>
                  <a:pt x="6062078" y="339932"/>
                </a:cubicBezTo>
                <a:cubicBezTo>
                  <a:pt x="6060928" y="338135"/>
                  <a:pt x="6059779" y="336337"/>
                  <a:pt x="6058444" y="334224"/>
                </a:cubicBezTo>
                <a:cubicBezTo>
                  <a:pt x="6053385" y="338431"/>
                  <a:pt x="6058223" y="344307"/>
                  <a:pt x="6054812" y="348385"/>
                </a:cubicBezTo>
                <a:cubicBezTo>
                  <a:pt x="6052143" y="349609"/>
                  <a:pt x="6049306" y="350888"/>
                  <a:pt x="6045803" y="352481"/>
                </a:cubicBezTo>
                <a:cubicBezTo>
                  <a:pt x="6047471" y="353519"/>
                  <a:pt x="6048176" y="354187"/>
                  <a:pt x="6048991" y="354409"/>
                </a:cubicBezTo>
                <a:cubicBezTo>
                  <a:pt x="6056388" y="356356"/>
                  <a:pt x="6057036" y="356967"/>
                  <a:pt x="6057203" y="364103"/>
                </a:cubicBezTo>
                <a:cubicBezTo>
                  <a:pt x="6057333" y="369609"/>
                  <a:pt x="6057222" y="375114"/>
                  <a:pt x="6057222" y="381731"/>
                </a:cubicBezTo>
                <a:cubicBezTo>
                  <a:pt x="6052421" y="381973"/>
                  <a:pt x="6048435" y="382158"/>
                  <a:pt x="6043968" y="382380"/>
                </a:cubicBezTo>
                <a:cubicBezTo>
                  <a:pt x="6043968" y="370647"/>
                  <a:pt x="6043764" y="360156"/>
                  <a:pt x="6044079" y="349682"/>
                </a:cubicBezTo>
                <a:cubicBezTo>
                  <a:pt x="6044191" y="345679"/>
                  <a:pt x="6045506" y="341694"/>
                  <a:pt x="6046396" y="337078"/>
                </a:cubicBezTo>
                <a:cubicBezTo>
                  <a:pt x="6042615" y="336707"/>
                  <a:pt x="6042430" y="333241"/>
                  <a:pt x="6042540" y="329219"/>
                </a:cubicBezTo>
                <a:cubicBezTo>
                  <a:pt x="6042634" y="325364"/>
                  <a:pt x="6042003" y="321489"/>
                  <a:pt x="6041596" y="317652"/>
                </a:cubicBezTo>
                <a:cubicBezTo>
                  <a:pt x="6041577" y="317411"/>
                  <a:pt x="6040632" y="317245"/>
                  <a:pt x="6039631" y="316874"/>
                </a:cubicBezTo>
                <a:cubicBezTo>
                  <a:pt x="6038777" y="318987"/>
                  <a:pt x="6037925" y="321100"/>
                  <a:pt x="6037073" y="323213"/>
                </a:cubicBezTo>
                <a:cubicBezTo>
                  <a:pt x="6036277" y="319821"/>
                  <a:pt x="6036981" y="316781"/>
                  <a:pt x="6036721" y="313834"/>
                </a:cubicBezTo>
                <a:cubicBezTo>
                  <a:pt x="6036386" y="309941"/>
                  <a:pt x="6035961" y="305789"/>
                  <a:pt x="6034330" y="302360"/>
                </a:cubicBezTo>
                <a:cubicBezTo>
                  <a:pt x="6032531" y="298579"/>
                  <a:pt x="6028695" y="295743"/>
                  <a:pt x="6026915" y="291961"/>
                </a:cubicBezTo>
                <a:cubicBezTo>
                  <a:pt x="6025210" y="288329"/>
                  <a:pt x="6025006" y="284009"/>
                  <a:pt x="6024134" y="279987"/>
                </a:cubicBezTo>
                <a:cubicBezTo>
                  <a:pt x="6020835" y="287049"/>
                  <a:pt x="6021446" y="295724"/>
                  <a:pt x="6012216" y="299191"/>
                </a:cubicBezTo>
                <a:cubicBezTo>
                  <a:pt x="6012216" y="291961"/>
                  <a:pt x="6012512" y="284863"/>
                  <a:pt x="6012105" y="277819"/>
                </a:cubicBezTo>
                <a:cubicBezTo>
                  <a:pt x="6011827" y="272999"/>
                  <a:pt x="6012753" y="268995"/>
                  <a:pt x="6016275" y="265603"/>
                </a:cubicBezTo>
                <a:cubicBezTo>
                  <a:pt x="6016813" y="265084"/>
                  <a:pt x="6016794" y="263972"/>
                  <a:pt x="6017016" y="263120"/>
                </a:cubicBezTo>
                <a:cubicBezTo>
                  <a:pt x="6015515" y="262619"/>
                  <a:pt x="6014088" y="262156"/>
                  <a:pt x="6012086" y="261488"/>
                </a:cubicBezTo>
                <a:cubicBezTo>
                  <a:pt x="6011772" y="258615"/>
                  <a:pt x="6011252" y="255613"/>
                  <a:pt x="6011178" y="252610"/>
                </a:cubicBezTo>
                <a:cubicBezTo>
                  <a:pt x="6011067" y="247382"/>
                  <a:pt x="6011271" y="242137"/>
                  <a:pt x="6011233" y="236891"/>
                </a:cubicBezTo>
                <a:cubicBezTo>
                  <a:pt x="6011233" y="236075"/>
                  <a:pt x="6010622" y="235260"/>
                  <a:pt x="6009861" y="233295"/>
                </a:cubicBezTo>
                <a:cubicBezTo>
                  <a:pt x="6008732" y="237558"/>
                  <a:pt x="6008157" y="239709"/>
                  <a:pt x="6007582" y="241877"/>
                </a:cubicBezTo>
                <a:cubicBezTo>
                  <a:pt x="6006989" y="241821"/>
                  <a:pt x="6006395" y="241784"/>
                  <a:pt x="6005803" y="241729"/>
                </a:cubicBezTo>
                <a:cubicBezTo>
                  <a:pt x="6006544" y="236316"/>
                  <a:pt x="6005636" y="231052"/>
                  <a:pt x="6006433" y="225528"/>
                </a:cubicBezTo>
                <a:cubicBezTo>
                  <a:pt x="6007304" y="219430"/>
                  <a:pt x="6006952" y="213146"/>
                  <a:pt x="6007138" y="206696"/>
                </a:cubicBezTo>
                <a:cubicBezTo>
                  <a:pt x="6006507" y="205306"/>
                  <a:pt x="6005654" y="203452"/>
                  <a:pt x="6005209" y="202469"/>
                </a:cubicBezTo>
                <a:cubicBezTo>
                  <a:pt x="6000631" y="200004"/>
                  <a:pt x="5996701" y="197891"/>
                  <a:pt x="5993254" y="196037"/>
                </a:cubicBezTo>
                <a:cubicBezTo>
                  <a:pt x="5989602" y="185768"/>
                  <a:pt x="5987655" y="176148"/>
                  <a:pt x="5992234" y="166713"/>
                </a:cubicBezTo>
                <a:cubicBezTo>
                  <a:pt x="5990177" y="164062"/>
                  <a:pt x="5988286" y="161634"/>
                  <a:pt x="5986413" y="159225"/>
                </a:cubicBezTo>
                <a:cubicBezTo>
                  <a:pt x="5986748" y="154053"/>
                  <a:pt x="5986803" y="149215"/>
                  <a:pt x="5982281" y="145564"/>
                </a:cubicBezTo>
                <a:cubicBezTo>
                  <a:pt x="5981131" y="144637"/>
                  <a:pt x="5981205" y="142246"/>
                  <a:pt x="5980630" y="140577"/>
                </a:cubicBezTo>
                <a:cubicBezTo>
                  <a:pt x="5979759" y="138075"/>
                  <a:pt x="5978814" y="135592"/>
                  <a:pt x="5977887" y="133089"/>
                </a:cubicBezTo>
                <a:cubicBezTo>
                  <a:pt x="5974217" y="139780"/>
                  <a:pt x="5972660" y="146732"/>
                  <a:pt x="5968305" y="152403"/>
                </a:cubicBezTo>
                <a:cubicBezTo>
                  <a:pt x="5968137" y="152608"/>
                  <a:pt x="5968101" y="153034"/>
                  <a:pt x="5968174" y="153312"/>
                </a:cubicBezTo>
                <a:cubicBezTo>
                  <a:pt x="5969806" y="159392"/>
                  <a:pt x="5965634" y="163024"/>
                  <a:pt x="5962262" y="166825"/>
                </a:cubicBezTo>
                <a:cubicBezTo>
                  <a:pt x="5969157" y="176852"/>
                  <a:pt x="5964096" y="186214"/>
                  <a:pt x="5961445" y="196056"/>
                </a:cubicBezTo>
                <a:cubicBezTo>
                  <a:pt x="5957906" y="197910"/>
                  <a:pt x="5954309" y="199801"/>
                  <a:pt x="5949434" y="202358"/>
                </a:cubicBezTo>
                <a:cubicBezTo>
                  <a:pt x="5947989" y="204565"/>
                  <a:pt x="5947581" y="208252"/>
                  <a:pt x="5948063" y="212590"/>
                </a:cubicBezTo>
                <a:cubicBezTo>
                  <a:pt x="5948749" y="218577"/>
                  <a:pt x="5948230" y="224694"/>
                  <a:pt x="5948230" y="232109"/>
                </a:cubicBezTo>
                <a:cubicBezTo>
                  <a:pt x="5947618" y="232609"/>
                  <a:pt x="5945783" y="234110"/>
                  <a:pt x="5943596" y="235872"/>
                </a:cubicBezTo>
                <a:cubicBezTo>
                  <a:pt x="5943596" y="239893"/>
                  <a:pt x="5943651" y="244194"/>
                  <a:pt x="5943596" y="248495"/>
                </a:cubicBezTo>
                <a:cubicBezTo>
                  <a:pt x="5943521" y="252739"/>
                  <a:pt x="5943299" y="256966"/>
                  <a:pt x="5943151" y="260895"/>
                </a:cubicBezTo>
                <a:cubicBezTo>
                  <a:pt x="5940741" y="261914"/>
                  <a:pt x="5939147" y="262582"/>
                  <a:pt x="5935829" y="263990"/>
                </a:cubicBezTo>
                <a:cubicBezTo>
                  <a:pt x="5944040" y="267698"/>
                  <a:pt x="5942317" y="274204"/>
                  <a:pt x="5942392" y="280136"/>
                </a:cubicBezTo>
                <a:cubicBezTo>
                  <a:pt x="5942484" y="286401"/>
                  <a:pt x="5942409" y="292666"/>
                  <a:pt x="5942409" y="299302"/>
                </a:cubicBezTo>
                <a:cubicBezTo>
                  <a:pt x="5933660" y="295019"/>
                  <a:pt x="5933345" y="287346"/>
                  <a:pt x="5930732" y="280099"/>
                </a:cubicBezTo>
                <a:lnTo>
                  <a:pt x="5928304" y="292258"/>
                </a:lnTo>
                <a:cubicBezTo>
                  <a:pt x="5924336" y="296595"/>
                  <a:pt x="5920036" y="301099"/>
                  <a:pt x="5918424" y="306401"/>
                </a:cubicBezTo>
                <a:cubicBezTo>
                  <a:pt x="5916866" y="311498"/>
                  <a:pt x="5918090" y="317448"/>
                  <a:pt x="5918090" y="323010"/>
                </a:cubicBezTo>
                <a:cubicBezTo>
                  <a:pt x="5917794" y="323047"/>
                  <a:pt x="5917478" y="323065"/>
                  <a:pt x="5917182" y="323102"/>
                </a:cubicBezTo>
                <a:cubicBezTo>
                  <a:pt x="5916329" y="321045"/>
                  <a:pt x="5915477" y="319006"/>
                  <a:pt x="5914624" y="316948"/>
                </a:cubicBezTo>
                <a:cubicBezTo>
                  <a:pt x="5913994" y="317059"/>
                  <a:pt x="5913363" y="317151"/>
                  <a:pt x="5912733" y="317263"/>
                </a:cubicBezTo>
                <a:cubicBezTo>
                  <a:pt x="5912325" y="323158"/>
                  <a:pt x="5911899" y="329071"/>
                  <a:pt x="5911492" y="335076"/>
                </a:cubicBezTo>
                <a:cubicBezTo>
                  <a:pt x="5910008" y="335985"/>
                  <a:pt x="5908544" y="336855"/>
                  <a:pt x="5907191" y="337690"/>
                </a:cubicBezTo>
                <a:cubicBezTo>
                  <a:pt x="5908396" y="340026"/>
                  <a:pt x="5910380" y="342120"/>
                  <a:pt x="5910416" y="344251"/>
                </a:cubicBezTo>
                <a:cubicBezTo>
                  <a:pt x="5910713" y="356800"/>
                  <a:pt x="5910565" y="369368"/>
                  <a:pt x="5910565" y="382955"/>
                </a:cubicBezTo>
                <a:cubicBezTo>
                  <a:pt x="5905633" y="382343"/>
                  <a:pt x="5901871" y="381880"/>
                  <a:pt x="5897422" y="381342"/>
                </a:cubicBezTo>
                <a:cubicBezTo>
                  <a:pt x="5897422" y="375596"/>
                  <a:pt x="5897385" y="370703"/>
                  <a:pt x="5897422" y="365809"/>
                </a:cubicBezTo>
                <a:cubicBezTo>
                  <a:pt x="5897496" y="356782"/>
                  <a:pt x="5897533" y="356800"/>
                  <a:pt x="5906673" y="354094"/>
                </a:cubicBezTo>
                <a:cubicBezTo>
                  <a:pt x="5907265" y="353909"/>
                  <a:pt x="5907617" y="352890"/>
                  <a:pt x="5908247" y="352018"/>
                </a:cubicBezTo>
                <a:cubicBezTo>
                  <a:pt x="5905133" y="350702"/>
                  <a:pt x="5902352" y="349535"/>
                  <a:pt x="5899777" y="348459"/>
                </a:cubicBezTo>
                <a:cubicBezTo>
                  <a:pt x="5899128" y="343603"/>
                  <a:pt x="5898535" y="339210"/>
                  <a:pt x="5897700" y="333111"/>
                </a:cubicBezTo>
                <a:cubicBezTo>
                  <a:pt x="5895088" y="336132"/>
                  <a:pt x="5893770" y="337653"/>
                  <a:pt x="5891713" y="340044"/>
                </a:cubicBezTo>
                <a:cubicBezTo>
                  <a:pt x="5892474" y="336615"/>
                  <a:pt x="5893122" y="334279"/>
                  <a:pt x="5893511" y="331907"/>
                </a:cubicBezTo>
                <a:cubicBezTo>
                  <a:pt x="5894308" y="326976"/>
                  <a:pt x="5893104" y="322120"/>
                  <a:pt x="5889266" y="319321"/>
                </a:cubicBezTo>
                <a:cubicBezTo>
                  <a:pt x="5882945" y="314705"/>
                  <a:pt x="5878312" y="309349"/>
                  <a:pt x="5876588" y="300747"/>
                </a:cubicBezTo>
                <a:cubicBezTo>
                  <a:pt x="5876495" y="310015"/>
                  <a:pt x="5870656" y="314594"/>
                  <a:pt x="5864725" y="319413"/>
                </a:cubicBezTo>
                <a:cubicBezTo>
                  <a:pt x="5860962" y="322472"/>
                  <a:pt x="5859758" y="327143"/>
                  <a:pt x="5860610" y="332055"/>
                </a:cubicBezTo>
                <a:cubicBezTo>
                  <a:pt x="5861018" y="334464"/>
                  <a:pt x="5861703" y="336837"/>
                  <a:pt x="5862166" y="339246"/>
                </a:cubicBezTo>
                <a:cubicBezTo>
                  <a:pt x="5862222" y="339543"/>
                  <a:pt x="5861611" y="339970"/>
                  <a:pt x="5861370" y="340284"/>
                </a:cubicBezTo>
                <a:cubicBezTo>
                  <a:pt x="5860183" y="338413"/>
                  <a:pt x="5859015" y="336559"/>
                  <a:pt x="5857848" y="334706"/>
                </a:cubicBezTo>
                <a:cubicBezTo>
                  <a:pt x="5857237" y="334779"/>
                  <a:pt x="5856625" y="334854"/>
                  <a:pt x="5856012" y="334928"/>
                </a:cubicBezTo>
                <a:cubicBezTo>
                  <a:pt x="5855439" y="339580"/>
                  <a:pt x="5854882" y="344214"/>
                  <a:pt x="5854364" y="348478"/>
                </a:cubicBezTo>
                <a:cubicBezTo>
                  <a:pt x="5851212" y="349942"/>
                  <a:pt x="5848598" y="351146"/>
                  <a:pt x="5845355" y="352667"/>
                </a:cubicBezTo>
                <a:cubicBezTo>
                  <a:pt x="5856755" y="357153"/>
                  <a:pt x="5856403" y="357171"/>
                  <a:pt x="5856884" y="368905"/>
                </a:cubicBezTo>
                <a:cubicBezTo>
                  <a:pt x="5857237" y="377672"/>
                  <a:pt x="5853325" y="385883"/>
                  <a:pt x="5854159" y="394669"/>
                </a:cubicBezTo>
                <a:cubicBezTo>
                  <a:pt x="5854271" y="395874"/>
                  <a:pt x="5852528" y="397265"/>
                  <a:pt x="5850934" y="399600"/>
                </a:cubicBezTo>
                <a:cubicBezTo>
                  <a:pt x="5849173" y="394911"/>
                  <a:pt x="5847913" y="391555"/>
                  <a:pt x="5846097" y="386736"/>
                </a:cubicBezTo>
                <a:cubicBezTo>
                  <a:pt x="5844465" y="396802"/>
                  <a:pt x="5843056" y="405494"/>
                  <a:pt x="5841703" y="413892"/>
                </a:cubicBezTo>
                <a:cubicBezTo>
                  <a:pt x="5838404" y="415486"/>
                  <a:pt x="5835698" y="416801"/>
                  <a:pt x="5833065" y="418080"/>
                </a:cubicBezTo>
                <a:cubicBezTo>
                  <a:pt x="5834734" y="423734"/>
                  <a:pt x="5839127" y="424865"/>
                  <a:pt x="5843594" y="425217"/>
                </a:cubicBezTo>
                <a:lnTo>
                  <a:pt x="5843594" y="437599"/>
                </a:lnTo>
                <a:lnTo>
                  <a:pt x="5833436" y="437599"/>
                </a:lnTo>
                <a:cubicBezTo>
                  <a:pt x="5832158" y="436617"/>
                  <a:pt x="5830229" y="435134"/>
                  <a:pt x="5828394" y="433725"/>
                </a:cubicBezTo>
                <a:cubicBezTo>
                  <a:pt x="5829303" y="428572"/>
                  <a:pt x="5830044" y="424420"/>
                  <a:pt x="5830879" y="419693"/>
                </a:cubicBezTo>
                <a:cubicBezTo>
                  <a:pt x="5828746" y="417210"/>
                  <a:pt x="5826375" y="414429"/>
                  <a:pt x="5823798" y="411445"/>
                </a:cubicBezTo>
                <a:cubicBezTo>
                  <a:pt x="5824205" y="386810"/>
                  <a:pt x="5821870" y="361953"/>
                  <a:pt x="5824390" y="337412"/>
                </a:cubicBezTo>
                <a:cubicBezTo>
                  <a:pt x="5829803" y="334187"/>
                  <a:pt x="5836958" y="333927"/>
                  <a:pt x="5837422" y="325938"/>
                </a:cubicBezTo>
                <a:cubicBezTo>
                  <a:pt x="5840220" y="325586"/>
                  <a:pt x="5842556" y="325289"/>
                  <a:pt x="5845002" y="324974"/>
                </a:cubicBezTo>
                <a:cubicBezTo>
                  <a:pt x="5850415" y="315224"/>
                  <a:pt x="5855716" y="305678"/>
                  <a:pt x="5861814" y="294667"/>
                </a:cubicBezTo>
                <a:cubicBezTo>
                  <a:pt x="5849247" y="297115"/>
                  <a:pt x="5839664" y="291979"/>
                  <a:pt x="5829581" y="289645"/>
                </a:cubicBezTo>
                <a:cubicBezTo>
                  <a:pt x="5827375" y="289144"/>
                  <a:pt x="5824242" y="286382"/>
                  <a:pt x="5824076" y="284454"/>
                </a:cubicBezTo>
                <a:cubicBezTo>
                  <a:pt x="5823446" y="276558"/>
                  <a:pt x="5823816" y="268569"/>
                  <a:pt x="5823816" y="259153"/>
                </a:cubicBezTo>
                <a:cubicBezTo>
                  <a:pt x="5822964" y="257614"/>
                  <a:pt x="5821333" y="254686"/>
                  <a:pt x="5819552" y="251497"/>
                </a:cubicBezTo>
                <a:cubicBezTo>
                  <a:pt x="5818756" y="252387"/>
                  <a:pt x="5818422" y="252850"/>
                  <a:pt x="5818014" y="253203"/>
                </a:cubicBezTo>
                <a:cubicBezTo>
                  <a:pt x="5817587" y="253574"/>
                  <a:pt x="5817069" y="253832"/>
                  <a:pt x="5816346" y="254296"/>
                </a:cubicBezTo>
                <a:cubicBezTo>
                  <a:pt x="5814103" y="234036"/>
                  <a:pt x="5800239" y="223693"/>
                  <a:pt x="5783259" y="215037"/>
                </a:cubicBezTo>
                <a:cubicBezTo>
                  <a:pt x="5781183" y="210737"/>
                  <a:pt x="5775937" y="206066"/>
                  <a:pt x="5781387" y="200876"/>
                </a:cubicBezTo>
                <a:cubicBezTo>
                  <a:pt x="5780479" y="197557"/>
                  <a:pt x="5778533" y="194499"/>
                  <a:pt x="5779329" y="192571"/>
                </a:cubicBezTo>
                <a:cubicBezTo>
                  <a:pt x="5781146" y="188215"/>
                  <a:pt x="5778792" y="185342"/>
                  <a:pt x="5777290" y="181876"/>
                </a:cubicBezTo>
                <a:cubicBezTo>
                  <a:pt x="5776642" y="185268"/>
                  <a:pt x="5772768" y="187659"/>
                  <a:pt x="5775103" y="191848"/>
                </a:cubicBezTo>
                <a:cubicBezTo>
                  <a:pt x="5775789" y="193072"/>
                  <a:pt x="5775159" y="195574"/>
                  <a:pt x="5774306" y="196982"/>
                </a:cubicBezTo>
                <a:cubicBezTo>
                  <a:pt x="5773008" y="199133"/>
                  <a:pt x="5772824" y="200801"/>
                  <a:pt x="5774232" y="202896"/>
                </a:cubicBezTo>
                <a:cubicBezTo>
                  <a:pt x="5776049" y="205565"/>
                  <a:pt x="5775233" y="208104"/>
                  <a:pt x="5773583" y="210606"/>
                </a:cubicBezTo>
                <a:cubicBezTo>
                  <a:pt x="5772416" y="212387"/>
                  <a:pt x="5771544" y="214332"/>
                  <a:pt x="5770543" y="216205"/>
                </a:cubicBezTo>
                <a:cubicBezTo>
                  <a:pt x="5761906" y="217503"/>
                  <a:pt x="5756808" y="224249"/>
                  <a:pt x="5750617" y="229013"/>
                </a:cubicBezTo>
                <a:cubicBezTo>
                  <a:pt x="5742628" y="235167"/>
                  <a:pt x="5740144" y="244880"/>
                  <a:pt x="5737438" y="255130"/>
                </a:cubicBezTo>
                <a:cubicBezTo>
                  <a:pt x="5736493" y="252980"/>
                  <a:pt x="5736011" y="251887"/>
                  <a:pt x="5735436" y="250571"/>
                </a:cubicBezTo>
                <a:cubicBezTo>
                  <a:pt x="5733509" y="253981"/>
                  <a:pt x="5731655" y="257243"/>
                  <a:pt x="5729802" y="260524"/>
                </a:cubicBezTo>
                <a:cubicBezTo>
                  <a:pt x="5730951" y="267456"/>
                  <a:pt x="5730320" y="274241"/>
                  <a:pt x="5730636" y="280969"/>
                </a:cubicBezTo>
                <a:cubicBezTo>
                  <a:pt x="5730932" y="286901"/>
                  <a:pt x="5728115" y="289236"/>
                  <a:pt x="5722907" y="290367"/>
                </a:cubicBezTo>
                <a:cubicBezTo>
                  <a:pt x="5713415" y="292425"/>
                  <a:pt x="5703962" y="294761"/>
                  <a:pt x="5693916" y="297115"/>
                </a:cubicBezTo>
                <a:cubicBezTo>
                  <a:pt x="5699162" y="306364"/>
                  <a:pt x="5704593" y="315947"/>
                  <a:pt x="5709764" y="325030"/>
                </a:cubicBezTo>
                <a:cubicBezTo>
                  <a:pt x="5712748" y="325456"/>
                  <a:pt x="5714806" y="325753"/>
                  <a:pt x="5716845" y="326050"/>
                </a:cubicBezTo>
                <a:cubicBezTo>
                  <a:pt x="5717530" y="328181"/>
                  <a:pt x="5718068" y="329905"/>
                  <a:pt x="5718661" y="331758"/>
                </a:cubicBezTo>
                <a:cubicBezTo>
                  <a:pt x="5722424" y="333575"/>
                  <a:pt x="5726224" y="335410"/>
                  <a:pt x="5730191" y="337319"/>
                </a:cubicBezTo>
                <a:cubicBezTo>
                  <a:pt x="5732897" y="362287"/>
                  <a:pt x="5730097" y="387236"/>
                  <a:pt x="5730617" y="410147"/>
                </a:cubicBezTo>
                <a:cubicBezTo>
                  <a:pt x="5727336" y="413966"/>
                  <a:pt x="5725149" y="416486"/>
                  <a:pt x="5723036" y="418934"/>
                </a:cubicBezTo>
                <a:cubicBezTo>
                  <a:pt x="5716770" y="416467"/>
                  <a:pt x="5716326" y="410332"/>
                  <a:pt x="5713767" y="404919"/>
                </a:cubicBezTo>
                <a:cubicBezTo>
                  <a:pt x="5712766" y="410573"/>
                  <a:pt x="5711116" y="415319"/>
                  <a:pt x="5706446" y="418396"/>
                </a:cubicBezTo>
                <a:cubicBezTo>
                  <a:pt x="5700441" y="422363"/>
                  <a:pt x="5697418" y="428275"/>
                  <a:pt x="5695676" y="435041"/>
                </a:cubicBezTo>
                <a:cubicBezTo>
                  <a:pt x="5695361" y="436246"/>
                  <a:pt x="5694732" y="437340"/>
                  <a:pt x="5693377" y="440491"/>
                </a:cubicBezTo>
                <a:cubicBezTo>
                  <a:pt x="5688781" y="429925"/>
                  <a:pt x="5691691" y="421047"/>
                  <a:pt x="5690672" y="412390"/>
                </a:cubicBezTo>
                <a:cubicBezTo>
                  <a:pt x="5692951" y="410778"/>
                  <a:pt x="5694935" y="409388"/>
                  <a:pt x="5697289" y="407719"/>
                </a:cubicBezTo>
                <a:cubicBezTo>
                  <a:pt x="5694805" y="406403"/>
                  <a:pt x="5692693" y="405291"/>
                  <a:pt x="5690116" y="403938"/>
                </a:cubicBezTo>
                <a:cubicBezTo>
                  <a:pt x="5690560" y="402270"/>
                  <a:pt x="5691487" y="400546"/>
                  <a:pt x="5691376" y="398877"/>
                </a:cubicBezTo>
                <a:cubicBezTo>
                  <a:pt x="5690653" y="388034"/>
                  <a:pt x="5689745" y="377190"/>
                  <a:pt x="5688855" y="366346"/>
                </a:cubicBezTo>
                <a:cubicBezTo>
                  <a:pt x="5688448" y="361453"/>
                  <a:pt x="5687465" y="356485"/>
                  <a:pt x="5690801" y="352723"/>
                </a:cubicBezTo>
                <a:cubicBezTo>
                  <a:pt x="5689633" y="348867"/>
                  <a:pt x="5688595" y="345420"/>
                  <a:pt x="5687557" y="341990"/>
                </a:cubicBezTo>
                <a:cubicBezTo>
                  <a:pt x="5686575" y="342380"/>
                  <a:pt x="5685555" y="342788"/>
                  <a:pt x="5685166" y="342935"/>
                </a:cubicBezTo>
                <a:cubicBezTo>
                  <a:pt x="5681755" y="337246"/>
                  <a:pt x="5679160" y="331202"/>
                  <a:pt x="5675027" y="326568"/>
                </a:cubicBezTo>
                <a:cubicBezTo>
                  <a:pt x="5671468" y="322583"/>
                  <a:pt x="5666278" y="319896"/>
                  <a:pt x="5661515" y="317151"/>
                </a:cubicBezTo>
                <a:cubicBezTo>
                  <a:pt x="5656917" y="314502"/>
                  <a:pt x="5654137" y="310627"/>
                  <a:pt x="5653025" y="305752"/>
                </a:cubicBezTo>
                <a:cubicBezTo>
                  <a:pt x="5652321" y="302675"/>
                  <a:pt x="5653025" y="299283"/>
                  <a:pt x="5652691" y="296077"/>
                </a:cubicBezTo>
                <a:cubicBezTo>
                  <a:pt x="5652376" y="292925"/>
                  <a:pt x="5651580" y="289811"/>
                  <a:pt x="5650986" y="286679"/>
                </a:cubicBezTo>
                <a:cubicBezTo>
                  <a:pt x="5650356" y="286771"/>
                  <a:pt x="5649726" y="286864"/>
                  <a:pt x="5649114" y="286957"/>
                </a:cubicBezTo>
                <a:cubicBezTo>
                  <a:pt x="5649114" y="290534"/>
                  <a:pt x="5649262" y="294130"/>
                  <a:pt x="5649077" y="297707"/>
                </a:cubicBezTo>
                <a:cubicBezTo>
                  <a:pt x="5648632" y="306753"/>
                  <a:pt x="5646612" y="313982"/>
                  <a:pt x="5636880" y="318672"/>
                </a:cubicBezTo>
                <a:cubicBezTo>
                  <a:pt x="5625814" y="324011"/>
                  <a:pt x="5617437" y="332945"/>
                  <a:pt x="5617380" y="346791"/>
                </a:cubicBezTo>
                <a:cubicBezTo>
                  <a:pt x="5617380" y="347032"/>
                  <a:pt x="5616862" y="347273"/>
                  <a:pt x="5616750" y="347384"/>
                </a:cubicBezTo>
                <a:cubicBezTo>
                  <a:pt x="5616082" y="345604"/>
                  <a:pt x="5615453" y="343918"/>
                  <a:pt x="5614823" y="342231"/>
                </a:cubicBezTo>
                <a:cubicBezTo>
                  <a:pt x="5612524" y="346049"/>
                  <a:pt x="5610392" y="350053"/>
                  <a:pt x="5611245" y="353298"/>
                </a:cubicBezTo>
                <a:cubicBezTo>
                  <a:pt x="5613284" y="361045"/>
                  <a:pt x="5611745" y="368608"/>
                  <a:pt x="5611783" y="376226"/>
                </a:cubicBezTo>
                <a:cubicBezTo>
                  <a:pt x="5611783" y="381027"/>
                  <a:pt x="5611338" y="385846"/>
                  <a:pt x="5611282" y="390647"/>
                </a:cubicBezTo>
                <a:cubicBezTo>
                  <a:pt x="5611226" y="395244"/>
                  <a:pt x="5608983" y="399730"/>
                  <a:pt x="5611208" y="403938"/>
                </a:cubicBezTo>
                <a:cubicBezTo>
                  <a:pt x="5608612" y="405476"/>
                  <a:pt x="5606684" y="406606"/>
                  <a:pt x="5604313" y="408016"/>
                </a:cubicBezTo>
                <a:cubicBezTo>
                  <a:pt x="5606684" y="409665"/>
                  <a:pt x="5608409" y="410870"/>
                  <a:pt x="5609929" y="411945"/>
                </a:cubicBezTo>
                <a:cubicBezTo>
                  <a:pt x="5611301" y="434169"/>
                  <a:pt x="5611096" y="435634"/>
                  <a:pt x="5605646" y="438507"/>
                </a:cubicBezTo>
                <a:cubicBezTo>
                  <a:pt x="5605907" y="431149"/>
                  <a:pt x="5603089" y="424791"/>
                  <a:pt x="5597787" y="420676"/>
                </a:cubicBezTo>
                <a:cubicBezTo>
                  <a:pt x="5592190" y="416320"/>
                  <a:pt x="5588446" y="411464"/>
                  <a:pt x="5587259" y="404309"/>
                </a:cubicBezTo>
                <a:cubicBezTo>
                  <a:pt x="5585535" y="408702"/>
                  <a:pt x="5585739" y="413632"/>
                  <a:pt x="5581587" y="416579"/>
                </a:cubicBezTo>
                <a:cubicBezTo>
                  <a:pt x="5574191" y="421843"/>
                  <a:pt x="5568723" y="428368"/>
                  <a:pt x="5567852" y="438229"/>
                </a:cubicBezTo>
                <a:cubicBezTo>
                  <a:pt x="5566777" y="434188"/>
                  <a:pt x="5566666" y="430388"/>
                  <a:pt x="5566666" y="426607"/>
                </a:cubicBezTo>
                <a:cubicBezTo>
                  <a:pt x="5566759" y="385217"/>
                  <a:pt x="5566851" y="343825"/>
                  <a:pt x="5567036" y="302434"/>
                </a:cubicBezTo>
                <a:cubicBezTo>
                  <a:pt x="5567055" y="297652"/>
                  <a:pt x="5567778" y="292870"/>
                  <a:pt x="5568297" y="286568"/>
                </a:cubicBezTo>
                <a:cubicBezTo>
                  <a:pt x="5568131" y="285919"/>
                  <a:pt x="5567240" y="283639"/>
                  <a:pt x="5567055" y="281303"/>
                </a:cubicBezTo>
                <a:cubicBezTo>
                  <a:pt x="5566443" y="273685"/>
                  <a:pt x="5565035" y="265900"/>
                  <a:pt x="5565961" y="258430"/>
                </a:cubicBezTo>
                <a:cubicBezTo>
                  <a:pt x="5566907" y="250774"/>
                  <a:pt x="5565091" y="243453"/>
                  <a:pt x="5565554" y="235927"/>
                </a:cubicBezTo>
                <a:cubicBezTo>
                  <a:pt x="5566739" y="216909"/>
                  <a:pt x="5564256" y="197836"/>
                  <a:pt x="5567278" y="178781"/>
                </a:cubicBezTo>
                <a:cubicBezTo>
                  <a:pt x="5568483" y="171180"/>
                  <a:pt x="5567685" y="163433"/>
                  <a:pt x="5572561" y="159058"/>
                </a:cubicBezTo>
                <a:cubicBezTo>
                  <a:pt x="5572189" y="152440"/>
                  <a:pt x="5571929" y="147492"/>
                  <a:pt x="5571596" y="141541"/>
                </a:cubicBezTo>
                <a:lnTo>
                  <a:pt x="5550929" y="141541"/>
                </a:lnTo>
                <a:lnTo>
                  <a:pt x="5550929" y="90771"/>
                </a:lnTo>
                <a:cubicBezTo>
                  <a:pt x="5553115" y="89363"/>
                  <a:pt x="5555099" y="88083"/>
                  <a:pt x="5556119" y="87435"/>
                </a:cubicBezTo>
                <a:cubicBezTo>
                  <a:pt x="5559103" y="80818"/>
                  <a:pt x="5553245" y="80058"/>
                  <a:pt x="5550984" y="76943"/>
                </a:cubicBezTo>
                <a:cubicBezTo>
                  <a:pt x="5551559" y="67212"/>
                  <a:pt x="5549205" y="58000"/>
                  <a:pt x="5546202" y="48713"/>
                </a:cubicBezTo>
                <a:cubicBezTo>
                  <a:pt x="5543997" y="41910"/>
                  <a:pt x="5541068" y="36460"/>
                  <a:pt x="5535100" y="32382"/>
                </a:cubicBezTo>
                <a:cubicBezTo>
                  <a:pt x="5531336" y="29806"/>
                  <a:pt x="5528241" y="26265"/>
                  <a:pt x="5524886" y="23096"/>
                </a:cubicBezTo>
                <a:cubicBezTo>
                  <a:pt x="5524255" y="22503"/>
                  <a:pt x="5523903" y="21595"/>
                  <a:pt x="5523458" y="20891"/>
                </a:cubicBezTo>
                <a:cubicBezTo>
                  <a:pt x="5524459" y="19185"/>
                  <a:pt x="5525386" y="17610"/>
                  <a:pt x="5525831" y="16868"/>
                </a:cubicBezTo>
                <a:cubicBezTo>
                  <a:pt x="5524607" y="10770"/>
                  <a:pt x="5523532" y="5468"/>
                  <a:pt x="5522476" y="186"/>
                </a:cubicBezTo>
                <a:cubicBezTo>
                  <a:pt x="5521994" y="130"/>
                  <a:pt x="5521512" y="56"/>
                  <a:pt x="5521030" y="0"/>
                </a:cubicBezTo>
                <a:cubicBezTo>
                  <a:pt x="5519788" y="5190"/>
                  <a:pt x="5518546" y="10399"/>
                  <a:pt x="5517137" y="16367"/>
                </a:cubicBezTo>
                <a:cubicBezTo>
                  <a:pt x="5517675" y="17499"/>
                  <a:pt x="5518584" y="19389"/>
                  <a:pt x="5519732" y="21817"/>
                </a:cubicBezTo>
                <a:cubicBezTo>
                  <a:pt x="5516137" y="25227"/>
                  <a:pt x="5513096" y="29565"/>
                  <a:pt x="5508927" y="31772"/>
                </a:cubicBezTo>
                <a:cubicBezTo>
                  <a:pt x="5498601" y="37277"/>
                  <a:pt x="5496544" y="47805"/>
                  <a:pt x="5494153" y="57073"/>
                </a:cubicBezTo>
                <a:cubicBezTo>
                  <a:pt x="5492558" y="63227"/>
                  <a:pt x="5489612" y="70085"/>
                  <a:pt x="5492652" y="77240"/>
                </a:cubicBezTo>
                <a:cubicBezTo>
                  <a:pt x="5488480" y="79686"/>
                  <a:pt x="5484032" y="81707"/>
                  <a:pt x="5486701" y="87676"/>
                </a:cubicBezTo>
                <a:cubicBezTo>
                  <a:pt x="5488480" y="88566"/>
                  <a:pt x="5490612" y="89641"/>
                  <a:pt x="5492392" y="90530"/>
                </a:cubicBezTo>
                <a:lnTo>
                  <a:pt x="5492392" y="142061"/>
                </a:lnTo>
                <a:lnTo>
                  <a:pt x="5471576" y="142061"/>
                </a:lnTo>
                <a:cubicBezTo>
                  <a:pt x="5470983" y="148233"/>
                  <a:pt x="5470464" y="153553"/>
                  <a:pt x="5470167" y="156741"/>
                </a:cubicBezTo>
                <a:cubicBezTo>
                  <a:pt x="5472373" y="162951"/>
                  <a:pt x="5474820" y="167344"/>
                  <a:pt x="5475395" y="171960"/>
                </a:cubicBezTo>
                <a:cubicBezTo>
                  <a:pt x="5476600" y="181876"/>
                  <a:pt x="5477081" y="191922"/>
                  <a:pt x="5477415" y="201914"/>
                </a:cubicBezTo>
                <a:cubicBezTo>
                  <a:pt x="5477729" y="211478"/>
                  <a:pt x="5477062" y="221080"/>
                  <a:pt x="5477600" y="230625"/>
                </a:cubicBezTo>
                <a:cubicBezTo>
                  <a:pt x="5478156" y="240264"/>
                  <a:pt x="5476248" y="249791"/>
                  <a:pt x="5477377" y="259523"/>
                </a:cubicBezTo>
                <a:cubicBezTo>
                  <a:pt x="5478249" y="267049"/>
                  <a:pt x="5477081" y="274853"/>
                  <a:pt x="5476469" y="282490"/>
                </a:cubicBezTo>
                <a:cubicBezTo>
                  <a:pt x="5476303" y="284658"/>
                  <a:pt x="5474856" y="286716"/>
                  <a:pt x="5474653" y="287235"/>
                </a:cubicBezTo>
                <a:cubicBezTo>
                  <a:pt x="5475431" y="292814"/>
                  <a:pt x="5476506" y="296929"/>
                  <a:pt x="5476525" y="301081"/>
                </a:cubicBezTo>
                <a:cubicBezTo>
                  <a:pt x="5476673" y="330423"/>
                  <a:pt x="5476822" y="359785"/>
                  <a:pt x="5476506" y="389127"/>
                </a:cubicBezTo>
                <a:cubicBezTo>
                  <a:pt x="5476321" y="405531"/>
                  <a:pt x="5478693" y="422140"/>
                  <a:pt x="5473614" y="437821"/>
                </a:cubicBezTo>
                <a:lnTo>
                  <a:pt x="5454802" y="437821"/>
                </a:lnTo>
                <a:lnTo>
                  <a:pt x="5454802" y="389294"/>
                </a:lnTo>
                <a:cubicBezTo>
                  <a:pt x="5458027" y="385272"/>
                  <a:pt x="5463790" y="385291"/>
                  <a:pt x="5465755" y="379915"/>
                </a:cubicBezTo>
                <a:cubicBezTo>
                  <a:pt x="5461863" y="379600"/>
                  <a:pt x="5458601" y="379340"/>
                  <a:pt x="5455469" y="379081"/>
                </a:cubicBezTo>
                <a:cubicBezTo>
                  <a:pt x="5454579" y="371685"/>
                  <a:pt x="5449740" y="365253"/>
                  <a:pt x="5453837" y="358191"/>
                </a:cubicBezTo>
                <a:cubicBezTo>
                  <a:pt x="5449371" y="352723"/>
                  <a:pt x="5448517" y="349312"/>
                  <a:pt x="5448610" y="340341"/>
                </a:cubicBezTo>
                <a:cubicBezTo>
                  <a:pt x="5448628" y="337709"/>
                  <a:pt x="5447757" y="335058"/>
                  <a:pt x="5447294" y="332407"/>
                </a:cubicBezTo>
                <a:cubicBezTo>
                  <a:pt x="5442326" y="340100"/>
                  <a:pt x="5447961" y="349590"/>
                  <a:pt x="5440639" y="356708"/>
                </a:cubicBezTo>
                <a:cubicBezTo>
                  <a:pt x="5433448" y="351796"/>
                  <a:pt x="5438767" y="343195"/>
                  <a:pt x="5433948" y="337282"/>
                </a:cubicBezTo>
                <a:cubicBezTo>
                  <a:pt x="5433633" y="342380"/>
                  <a:pt x="5433299" y="347459"/>
                  <a:pt x="5432910" y="353871"/>
                </a:cubicBezTo>
                <a:cubicBezTo>
                  <a:pt x="5429870" y="352148"/>
                  <a:pt x="5428239" y="351240"/>
                  <a:pt x="5425885" y="349905"/>
                </a:cubicBezTo>
                <a:cubicBezTo>
                  <a:pt x="5431687" y="344511"/>
                  <a:pt x="5429202" y="337801"/>
                  <a:pt x="5430352" y="331907"/>
                </a:cubicBezTo>
                <a:cubicBezTo>
                  <a:pt x="5432984" y="318264"/>
                  <a:pt x="5426942" y="307736"/>
                  <a:pt x="5414189" y="301934"/>
                </a:cubicBezTo>
                <a:cubicBezTo>
                  <a:pt x="5409963" y="300006"/>
                  <a:pt x="5407071" y="297355"/>
                  <a:pt x="5404958" y="293944"/>
                </a:cubicBezTo>
                <a:cubicBezTo>
                  <a:pt x="5404624" y="288032"/>
                  <a:pt x="5404309" y="282508"/>
                  <a:pt x="5403994" y="276984"/>
                </a:cubicBezTo>
                <a:cubicBezTo>
                  <a:pt x="5403715" y="276984"/>
                  <a:pt x="5403456" y="276965"/>
                  <a:pt x="5403177" y="276947"/>
                </a:cubicBezTo>
                <a:cubicBezTo>
                  <a:pt x="5402641" y="282879"/>
                  <a:pt x="5402121" y="288829"/>
                  <a:pt x="5401509" y="295762"/>
                </a:cubicBezTo>
                <a:cubicBezTo>
                  <a:pt x="5398229" y="297874"/>
                  <a:pt x="5394540" y="300525"/>
                  <a:pt x="5390593" y="302731"/>
                </a:cubicBezTo>
                <a:cubicBezTo>
                  <a:pt x="5380193" y="308570"/>
                  <a:pt x="5374225" y="317467"/>
                  <a:pt x="5375616" y="329219"/>
                </a:cubicBezTo>
                <a:cubicBezTo>
                  <a:pt x="5376449" y="336300"/>
                  <a:pt x="5376337" y="343844"/>
                  <a:pt x="5380249" y="350925"/>
                </a:cubicBezTo>
                <a:cubicBezTo>
                  <a:pt x="5377914" y="351648"/>
                  <a:pt x="5376097" y="352203"/>
                  <a:pt x="5373576" y="352964"/>
                </a:cubicBezTo>
                <a:cubicBezTo>
                  <a:pt x="5373279" y="347328"/>
                  <a:pt x="5373038" y="342565"/>
                  <a:pt x="5372724" y="336763"/>
                </a:cubicBezTo>
                <a:cubicBezTo>
                  <a:pt x="5366087" y="342565"/>
                  <a:pt x="5373446" y="352407"/>
                  <a:pt x="5364457" y="357116"/>
                </a:cubicBezTo>
                <a:cubicBezTo>
                  <a:pt x="5363529" y="352593"/>
                  <a:pt x="5362899" y="348737"/>
                  <a:pt x="5361935" y="344956"/>
                </a:cubicBezTo>
                <a:cubicBezTo>
                  <a:pt x="5360972" y="341193"/>
                  <a:pt x="5365105" y="336540"/>
                  <a:pt x="5358469" y="332388"/>
                </a:cubicBezTo>
                <a:cubicBezTo>
                  <a:pt x="5356653" y="341471"/>
                  <a:pt x="5360989" y="351499"/>
                  <a:pt x="5352871" y="358043"/>
                </a:cubicBezTo>
                <a:cubicBezTo>
                  <a:pt x="5357931" y="365753"/>
                  <a:pt x="5351222" y="372167"/>
                  <a:pt x="5351018" y="379229"/>
                </a:cubicBezTo>
                <a:cubicBezTo>
                  <a:pt x="5347477" y="379470"/>
                  <a:pt x="5344216" y="379692"/>
                  <a:pt x="5340952" y="379915"/>
                </a:cubicBezTo>
                <a:cubicBezTo>
                  <a:pt x="5340767" y="380396"/>
                  <a:pt x="5340563" y="380879"/>
                  <a:pt x="5340378" y="381360"/>
                </a:cubicBezTo>
                <a:cubicBezTo>
                  <a:pt x="5344345" y="383938"/>
                  <a:pt x="5348311" y="386513"/>
                  <a:pt x="5352538" y="389257"/>
                </a:cubicBezTo>
                <a:cubicBezTo>
                  <a:pt x="5352538" y="395226"/>
                  <a:pt x="5352593" y="401083"/>
                  <a:pt x="5352538" y="406940"/>
                </a:cubicBezTo>
                <a:cubicBezTo>
                  <a:pt x="5352463" y="412965"/>
                  <a:pt x="5352297" y="419007"/>
                  <a:pt x="5352166" y="425366"/>
                </a:cubicBezTo>
                <a:cubicBezTo>
                  <a:pt x="5330814" y="425440"/>
                  <a:pt x="5310572" y="425514"/>
                  <a:pt x="5290183" y="425291"/>
                </a:cubicBezTo>
                <a:lnTo>
                  <a:pt x="5290183" y="389201"/>
                </a:lnTo>
                <a:cubicBezTo>
                  <a:pt x="5294409" y="386402"/>
                  <a:pt x="5298320" y="383807"/>
                  <a:pt x="5302249" y="381213"/>
                </a:cubicBezTo>
                <a:cubicBezTo>
                  <a:pt x="5302028" y="380748"/>
                  <a:pt x="5301805" y="380267"/>
                  <a:pt x="5301601" y="379804"/>
                </a:cubicBezTo>
                <a:cubicBezTo>
                  <a:pt x="5297986" y="379581"/>
                  <a:pt x="5294372" y="379340"/>
                  <a:pt x="5290776" y="379118"/>
                </a:cubicBezTo>
                <a:cubicBezTo>
                  <a:pt x="5291777" y="371667"/>
                  <a:pt x="5284437" y="365198"/>
                  <a:pt x="5289552" y="358117"/>
                </a:cubicBezTo>
                <a:cubicBezTo>
                  <a:pt x="5285512" y="354502"/>
                  <a:pt x="5285012" y="349850"/>
                  <a:pt x="5284548" y="345363"/>
                </a:cubicBezTo>
                <a:cubicBezTo>
                  <a:pt x="5284102" y="341064"/>
                  <a:pt x="5284362" y="336689"/>
                  <a:pt x="5284288" y="330795"/>
                </a:cubicBezTo>
                <a:cubicBezTo>
                  <a:pt x="5281582" y="334626"/>
                  <a:pt x="5280308" y="337788"/>
                  <a:pt x="5280470" y="340284"/>
                </a:cubicBezTo>
                <a:cubicBezTo>
                  <a:pt x="5280840" y="346031"/>
                  <a:pt x="5280785" y="351666"/>
                  <a:pt x="5276818" y="357042"/>
                </a:cubicBezTo>
                <a:cubicBezTo>
                  <a:pt x="5273667" y="353983"/>
                  <a:pt x="5273297" y="350794"/>
                  <a:pt x="5272889" y="347421"/>
                </a:cubicBezTo>
                <a:cubicBezTo>
                  <a:pt x="5272537" y="344493"/>
                  <a:pt x="5274576" y="340933"/>
                  <a:pt x="5270201" y="337134"/>
                </a:cubicBezTo>
                <a:cubicBezTo>
                  <a:pt x="5269571" y="343287"/>
                  <a:pt x="5269069" y="348051"/>
                  <a:pt x="5268495" y="353668"/>
                </a:cubicBezTo>
                <a:cubicBezTo>
                  <a:pt x="5265734" y="352222"/>
                  <a:pt x="5264195" y="351388"/>
                  <a:pt x="5261971" y="350239"/>
                </a:cubicBezTo>
                <a:cubicBezTo>
                  <a:pt x="5266678" y="346254"/>
                  <a:pt x="5264213" y="340952"/>
                  <a:pt x="5265622" y="336374"/>
                </a:cubicBezTo>
                <a:cubicBezTo>
                  <a:pt x="5270182" y="321675"/>
                  <a:pt x="5264232" y="308755"/>
                  <a:pt x="5250460" y="301730"/>
                </a:cubicBezTo>
                <a:cubicBezTo>
                  <a:pt x="5246790" y="299858"/>
                  <a:pt x="5243620" y="296984"/>
                  <a:pt x="5241674" y="295613"/>
                </a:cubicBezTo>
                <a:cubicBezTo>
                  <a:pt x="5240895" y="289330"/>
                  <a:pt x="5240376" y="285047"/>
                  <a:pt x="5239858" y="280747"/>
                </a:cubicBezTo>
                <a:cubicBezTo>
                  <a:pt x="5239320" y="280803"/>
                  <a:pt x="5238801" y="280840"/>
                  <a:pt x="5238263" y="280895"/>
                </a:cubicBezTo>
                <a:cubicBezTo>
                  <a:pt x="5237985" y="285418"/>
                  <a:pt x="5237725" y="289941"/>
                  <a:pt x="5237373" y="295817"/>
                </a:cubicBezTo>
                <a:cubicBezTo>
                  <a:pt x="5234482" y="297689"/>
                  <a:pt x="5231145" y="300284"/>
                  <a:pt x="5227456" y="302193"/>
                </a:cubicBezTo>
                <a:cubicBezTo>
                  <a:pt x="5215631" y="308291"/>
                  <a:pt x="5209050" y="320136"/>
                  <a:pt x="5212201" y="332871"/>
                </a:cubicBezTo>
                <a:cubicBezTo>
                  <a:pt x="5213647" y="338728"/>
                  <a:pt x="5212387" y="344937"/>
                  <a:pt x="5216076" y="350702"/>
                </a:cubicBezTo>
                <a:cubicBezTo>
                  <a:pt x="5213925" y="351648"/>
                  <a:pt x="5212406" y="352296"/>
                  <a:pt x="5210182" y="353260"/>
                </a:cubicBezTo>
                <a:cubicBezTo>
                  <a:pt x="5209866" y="349793"/>
                  <a:pt x="5209478" y="347069"/>
                  <a:pt x="5209421" y="344344"/>
                </a:cubicBezTo>
                <a:cubicBezTo>
                  <a:pt x="5209366" y="341786"/>
                  <a:pt x="5210663" y="338857"/>
                  <a:pt x="5206047" y="337152"/>
                </a:cubicBezTo>
                <a:cubicBezTo>
                  <a:pt x="5205028" y="343825"/>
                  <a:pt x="5208179" y="351369"/>
                  <a:pt x="5201970" y="357005"/>
                </a:cubicBezTo>
                <a:cubicBezTo>
                  <a:pt x="5194982" y="349720"/>
                  <a:pt x="5200209" y="339858"/>
                  <a:pt x="5196075" y="330943"/>
                </a:cubicBezTo>
                <a:cubicBezTo>
                  <a:pt x="5191830" y="340452"/>
                  <a:pt x="5197391" y="351222"/>
                  <a:pt x="5188809" y="358227"/>
                </a:cubicBezTo>
                <a:cubicBezTo>
                  <a:pt x="5194092" y="365790"/>
                  <a:pt x="5187530" y="372037"/>
                  <a:pt x="5186825" y="378970"/>
                </a:cubicBezTo>
                <a:cubicBezTo>
                  <a:pt x="5183414" y="379377"/>
                  <a:pt x="5180282" y="379767"/>
                  <a:pt x="5175260" y="380378"/>
                </a:cubicBezTo>
                <a:cubicBezTo>
                  <a:pt x="5180634" y="383993"/>
                  <a:pt x="5184341" y="386495"/>
                  <a:pt x="5188401" y="389220"/>
                </a:cubicBezTo>
                <a:lnTo>
                  <a:pt x="5188401" y="417247"/>
                </a:lnTo>
                <a:cubicBezTo>
                  <a:pt x="5184749" y="420156"/>
                  <a:pt x="5182785" y="417858"/>
                  <a:pt x="5181375" y="416209"/>
                </a:cubicBezTo>
                <a:cubicBezTo>
                  <a:pt x="5175000" y="420916"/>
                  <a:pt x="5168475" y="416709"/>
                  <a:pt x="5161413" y="418025"/>
                </a:cubicBezTo>
                <a:cubicBezTo>
                  <a:pt x="5162747" y="413447"/>
                  <a:pt x="5163767" y="409980"/>
                  <a:pt x="5164304" y="408145"/>
                </a:cubicBezTo>
                <a:cubicBezTo>
                  <a:pt x="5162211" y="401787"/>
                  <a:pt x="5159986" y="396931"/>
                  <a:pt x="5159115" y="391852"/>
                </a:cubicBezTo>
                <a:cubicBezTo>
                  <a:pt x="5158151" y="386255"/>
                  <a:pt x="5158428" y="380433"/>
                  <a:pt x="5158151" y="374707"/>
                </a:cubicBezTo>
                <a:cubicBezTo>
                  <a:pt x="5157631" y="374873"/>
                  <a:pt x="5157112" y="375040"/>
                  <a:pt x="5156593" y="375207"/>
                </a:cubicBezTo>
                <a:cubicBezTo>
                  <a:pt x="5154721" y="371685"/>
                  <a:pt x="5152868" y="368163"/>
                  <a:pt x="5151625" y="365846"/>
                </a:cubicBezTo>
                <a:cubicBezTo>
                  <a:pt x="5150051" y="368608"/>
                  <a:pt x="5147882" y="372390"/>
                  <a:pt x="5144767" y="377857"/>
                </a:cubicBezTo>
                <a:cubicBezTo>
                  <a:pt x="5144489" y="382900"/>
                  <a:pt x="5144100" y="390036"/>
                  <a:pt x="5143674" y="397672"/>
                </a:cubicBezTo>
                <a:lnTo>
                  <a:pt x="5106899" y="397672"/>
                </a:lnTo>
                <a:cubicBezTo>
                  <a:pt x="5104989" y="391111"/>
                  <a:pt x="5103210" y="385031"/>
                  <a:pt x="5101171" y="378042"/>
                </a:cubicBezTo>
                <a:cubicBezTo>
                  <a:pt x="5098539" y="380990"/>
                  <a:pt x="5096908" y="382788"/>
                  <a:pt x="5094849" y="385086"/>
                </a:cubicBezTo>
                <a:cubicBezTo>
                  <a:pt x="5092366" y="378822"/>
                  <a:pt x="5094219" y="373946"/>
                  <a:pt x="5095981" y="369071"/>
                </a:cubicBezTo>
                <a:cubicBezTo>
                  <a:pt x="5091459" y="364660"/>
                  <a:pt x="5094702" y="358524"/>
                  <a:pt x="5092274" y="353038"/>
                </a:cubicBezTo>
                <a:cubicBezTo>
                  <a:pt x="5090550" y="352185"/>
                  <a:pt x="5088418" y="351128"/>
                  <a:pt x="5085860" y="349850"/>
                </a:cubicBezTo>
                <a:cubicBezTo>
                  <a:pt x="5084951" y="346401"/>
                  <a:pt x="5083969" y="342732"/>
                  <a:pt x="5082894" y="338636"/>
                </a:cubicBezTo>
                <a:cubicBezTo>
                  <a:pt x="5081633" y="342880"/>
                  <a:pt x="5080521" y="346642"/>
                  <a:pt x="5079484" y="350127"/>
                </a:cubicBezTo>
                <a:cubicBezTo>
                  <a:pt x="5077074" y="351146"/>
                  <a:pt x="5075127" y="351963"/>
                  <a:pt x="5073293" y="352723"/>
                </a:cubicBezTo>
                <a:cubicBezTo>
                  <a:pt x="5072514" y="355577"/>
                  <a:pt x="5071829" y="358135"/>
                  <a:pt x="5070995" y="361230"/>
                </a:cubicBezTo>
                <a:cubicBezTo>
                  <a:pt x="5067972" y="360989"/>
                  <a:pt x="5065396" y="360786"/>
                  <a:pt x="5062208" y="360526"/>
                </a:cubicBezTo>
                <a:cubicBezTo>
                  <a:pt x="5063320" y="358061"/>
                  <a:pt x="5064043" y="356485"/>
                  <a:pt x="5064877" y="354632"/>
                </a:cubicBezTo>
                <a:cubicBezTo>
                  <a:pt x="5063042" y="354131"/>
                  <a:pt x="5061393" y="353687"/>
                  <a:pt x="5059353" y="353130"/>
                </a:cubicBezTo>
                <a:cubicBezTo>
                  <a:pt x="5060819" y="345772"/>
                  <a:pt x="5060336" y="338691"/>
                  <a:pt x="5058260" y="332055"/>
                </a:cubicBezTo>
                <a:cubicBezTo>
                  <a:pt x="5053755" y="330238"/>
                  <a:pt x="5049770" y="328644"/>
                  <a:pt x="5046471" y="327328"/>
                </a:cubicBezTo>
                <a:cubicBezTo>
                  <a:pt x="5045507" y="324121"/>
                  <a:pt x="5044784" y="321675"/>
                  <a:pt x="5043894" y="318709"/>
                </a:cubicBezTo>
                <a:cubicBezTo>
                  <a:pt x="5042411" y="322064"/>
                  <a:pt x="5041207" y="324826"/>
                  <a:pt x="5040002" y="327569"/>
                </a:cubicBezTo>
                <a:cubicBezTo>
                  <a:pt x="5036184" y="329052"/>
                  <a:pt x="5032476" y="330498"/>
                  <a:pt x="5028102" y="332203"/>
                </a:cubicBezTo>
                <a:cubicBezTo>
                  <a:pt x="5027694" y="339080"/>
                  <a:pt x="5027286" y="345938"/>
                  <a:pt x="5026878" y="353112"/>
                </a:cubicBezTo>
                <a:cubicBezTo>
                  <a:pt x="5025636" y="353482"/>
                  <a:pt x="5023968" y="354002"/>
                  <a:pt x="5022318" y="354502"/>
                </a:cubicBezTo>
                <a:cubicBezTo>
                  <a:pt x="5023023" y="356504"/>
                  <a:pt x="5023653" y="358301"/>
                  <a:pt x="5024394" y="360415"/>
                </a:cubicBezTo>
                <a:cubicBezTo>
                  <a:pt x="5015183" y="359711"/>
                  <a:pt x="5013884" y="356764"/>
                  <a:pt x="5017647" y="346124"/>
                </a:cubicBezTo>
                <a:cubicBezTo>
                  <a:pt x="5015219" y="345734"/>
                  <a:pt x="5012884" y="345363"/>
                  <a:pt x="5010511" y="344974"/>
                </a:cubicBezTo>
                <a:cubicBezTo>
                  <a:pt x="5007972" y="339099"/>
                  <a:pt x="5008880" y="332240"/>
                  <a:pt x="5003523" y="325734"/>
                </a:cubicBezTo>
                <a:cubicBezTo>
                  <a:pt x="5001910" y="331035"/>
                  <a:pt x="5000743" y="334873"/>
                  <a:pt x="4999427" y="339228"/>
                </a:cubicBezTo>
                <a:cubicBezTo>
                  <a:pt x="4992810" y="326735"/>
                  <a:pt x="4995404" y="313315"/>
                  <a:pt x="4993847" y="299320"/>
                </a:cubicBezTo>
                <a:cubicBezTo>
                  <a:pt x="4985543" y="296336"/>
                  <a:pt x="4976758" y="293166"/>
                  <a:pt x="4968138" y="290071"/>
                </a:cubicBezTo>
                <a:cubicBezTo>
                  <a:pt x="4968138" y="287902"/>
                  <a:pt x="4968916" y="285363"/>
                  <a:pt x="4967989" y="283991"/>
                </a:cubicBezTo>
                <a:cubicBezTo>
                  <a:pt x="4965617" y="280488"/>
                  <a:pt x="4965024" y="276762"/>
                  <a:pt x="4964727" y="272776"/>
                </a:cubicBezTo>
                <a:cubicBezTo>
                  <a:pt x="4964672" y="271980"/>
                  <a:pt x="4963559" y="271275"/>
                  <a:pt x="4962595" y="270126"/>
                </a:cubicBezTo>
                <a:cubicBezTo>
                  <a:pt x="4960909" y="277225"/>
                  <a:pt x="4959427" y="283434"/>
                  <a:pt x="4957832" y="290108"/>
                </a:cubicBezTo>
                <a:cubicBezTo>
                  <a:pt x="4950602" y="295353"/>
                  <a:pt x="4939277" y="293296"/>
                  <a:pt x="4932437" y="300747"/>
                </a:cubicBezTo>
                <a:cubicBezTo>
                  <a:pt x="4931141" y="313704"/>
                  <a:pt x="4933123" y="326679"/>
                  <a:pt x="4927211" y="339414"/>
                </a:cubicBezTo>
                <a:cubicBezTo>
                  <a:pt x="4925653" y="334335"/>
                  <a:pt x="4924449" y="330405"/>
                  <a:pt x="4923244" y="326494"/>
                </a:cubicBezTo>
                <a:cubicBezTo>
                  <a:pt x="4922521" y="326494"/>
                  <a:pt x="4921779" y="326494"/>
                  <a:pt x="4921057" y="326494"/>
                </a:cubicBezTo>
                <a:cubicBezTo>
                  <a:pt x="4919370" y="332593"/>
                  <a:pt x="4917702" y="338709"/>
                  <a:pt x="4915959" y="344993"/>
                </a:cubicBezTo>
                <a:cubicBezTo>
                  <a:pt x="4913494" y="345345"/>
                  <a:pt x="4911122" y="345697"/>
                  <a:pt x="4908674" y="346049"/>
                </a:cubicBezTo>
                <a:cubicBezTo>
                  <a:pt x="4912048" y="354872"/>
                  <a:pt x="4911770" y="356948"/>
                  <a:pt x="4906450" y="360637"/>
                </a:cubicBezTo>
                <a:cubicBezTo>
                  <a:pt x="4905691" y="361175"/>
                  <a:pt x="4904225" y="360712"/>
                  <a:pt x="4902409" y="360712"/>
                </a:cubicBezTo>
                <a:cubicBezTo>
                  <a:pt x="4902929" y="358227"/>
                  <a:pt x="4903318" y="356393"/>
                  <a:pt x="4903670" y="354651"/>
                </a:cubicBezTo>
                <a:cubicBezTo>
                  <a:pt x="4901724" y="353797"/>
                  <a:pt x="4900129" y="353112"/>
                  <a:pt x="4899610" y="352870"/>
                </a:cubicBezTo>
                <a:cubicBezTo>
                  <a:pt x="4899147" y="345326"/>
                  <a:pt x="4898758" y="338802"/>
                  <a:pt x="4898350" y="332240"/>
                </a:cubicBezTo>
                <a:cubicBezTo>
                  <a:pt x="4893753" y="330386"/>
                  <a:pt x="4889823" y="328793"/>
                  <a:pt x="4886357" y="327384"/>
                </a:cubicBezTo>
                <a:cubicBezTo>
                  <a:pt x="4885060" y="324269"/>
                  <a:pt x="4884003" y="321730"/>
                  <a:pt x="4882836" y="318876"/>
                </a:cubicBezTo>
                <a:cubicBezTo>
                  <a:pt x="4881520" y="322175"/>
                  <a:pt x="4880425" y="324974"/>
                  <a:pt x="4879406" y="327532"/>
                </a:cubicBezTo>
                <a:cubicBezTo>
                  <a:pt x="4875328" y="329164"/>
                  <a:pt x="4871658" y="330646"/>
                  <a:pt x="4867432" y="332333"/>
                </a:cubicBezTo>
                <a:cubicBezTo>
                  <a:pt x="4867043" y="339303"/>
                  <a:pt x="4866672" y="346106"/>
                  <a:pt x="4866301" y="352982"/>
                </a:cubicBezTo>
                <a:cubicBezTo>
                  <a:pt x="4864930" y="353482"/>
                  <a:pt x="4863521" y="354002"/>
                  <a:pt x="4862113" y="354502"/>
                </a:cubicBezTo>
                <a:cubicBezTo>
                  <a:pt x="4862501" y="356430"/>
                  <a:pt x="4862891" y="358301"/>
                  <a:pt x="4863466" y="361157"/>
                </a:cubicBezTo>
                <a:cubicBezTo>
                  <a:pt x="4859943" y="360878"/>
                  <a:pt x="4857386" y="360693"/>
                  <a:pt x="4855013" y="360508"/>
                </a:cubicBezTo>
                <a:cubicBezTo>
                  <a:pt x="4854346" y="357320"/>
                  <a:pt x="4853845" y="354984"/>
                  <a:pt x="4853382" y="352704"/>
                </a:cubicBezTo>
                <a:cubicBezTo>
                  <a:pt x="4851083" y="351740"/>
                  <a:pt x="4849137" y="350925"/>
                  <a:pt x="4847042" y="350035"/>
                </a:cubicBezTo>
                <a:cubicBezTo>
                  <a:pt x="4846004" y="346272"/>
                  <a:pt x="4844985" y="342601"/>
                  <a:pt x="4843836" y="338487"/>
                </a:cubicBezTo>
                <a:cubicBezTo>
                  <a:pt x="4842630" y="342750"/>
                  <a:pt x="4841555" y="346513"/>
                  <a:pt x="4840592" y="349887"/>
                </a:cubicBezTo>
                <a:cubicBezTo>
                  <a:pt x="4837942" y="351165"/>
                  <a:pt x="4835828" y="352185"/>
                  <a:pt x="4834493" y="352815"/>
                </a:cubicBezTo>
                <a:cubicBezTo>
                  <a:pt x="4831731" y="358301"/>
                  <a:pt x="4833215" y="363417"/>
                  <a:pt x="4831397" y="368404"/>
                </a:cubicBezTo>
                <a:cubicBezTo>
                  <a:pt x="4829767" y="372908"/>
                  <a:pt x="4833901" y="378710"/>
                  <a:pt x="4831435" y="385364"/>
                </a:cubicBezTo>
                <a:cubicBezTo>
                  <a:pt x="4829303" y="382640"/>
                  <a:pt x="4827820" y="380748"/>
                  <a:pt x="4825133" y="377282"/>
                </a:cubicBezTo>
                <a:cubicBezTo>
                  <a:pt x="4824002" y="382584"/>
                  <a:pt x="4823020" y="386236"/>
                  <a:pt x="4822463" y="389943"/>
                </a:cubicBezTo>
                <a:cubicBezTo>
                  <a:pt x="4821759" y="394558"/>
                  <a:pt x="4819849" y="397117"/>
                  <a:pt x="4815049" y="397394"/>
                </a:cubicBezTo>
                <a:cubicBezTo>
                  <a:pt x="4808358" y="397765"/>
                  <a:pt x="4801629" y="397543"/>
                  <a:pt x="4794937" y="397469"/>
                </a:cubicBezTo>
                <a:cubicBezTo>
                  <a:pt x="4790786" y="397431"/>
                  <a:pt x="4786615" y="397246"/>
                  <a:pt x="4782722" y="397135"/>
                </a:cubicBezTo>
                <a:cubicBezTo>
                  <a:pt x="4782351" y="389090"/>
                  <a:pt x="4782036" y="382158"/>
                  <a:pt x="4781814" y="376930"/>
                </a:cubicBezTo>
                <a:cubicBezTo>
                  <a:pt x="4778811" y="372408"/>
                  <a:pt x="4776698" y="369276"/>
                  <a:pt x="4775086" y="366847"/>
                </a:cubicBezTo>
                <a:cubicBezTo>
                  <a:pt x="4773584" y="368997"/>
                  <a:pt x="4771360" y="372167"/>
                  <a:pt x="4768338" y="376504"/>
                </a:cubicBezTo>
                <a:cubicBezTo>
                  <a:pt x="4766504" y="385735"/>
                  <a:pt x="4768635" y="397394"/>
                  <a:pt x="4761832" y="407089"/>
                </a:cubicBezTo>
                <a:cubicBezTo>
                  <a:pt x="4762017" y="410684"/>
                  <a:pt x="4765947" y="413484"/>
                  <a:pt x="4763760" y="418191"/>
                </a:cubicBezTo>
                <a:cubicBezTo>
                  <a:pt x="4757754" y="416505"/>
                  <a:pt x="4750933" y="421640"/>
                  <a:pt x="4745984" y="415986"/>
                </a:cubicBezTo>
                <a:cubicBezTo>
                  <a:pt x="4744149" y="416858"/>
                  <a:pt x="4742407" y="418377"/>
                  <a:pt x="4740720" y="418322"/>
                </a:cubicBezTo>
                <a:cubicBezTo>
                  <a:pt x="4738458" y="418248"/>
                  <a:pt x="4736234" y="416950"/>
                  <a:pt x="4733825" y="416134"/>
                </a:cubicBezTo>
                <a:cubicBezTo>
                  <a:pt x="4731952" y="419397"/>
                  <a:pt x="4728671" y="418619"/>
                  <a:pt x="4725780" y="418080"/>
                </a:cubicBezTo>
                <a:cubicBezTo>
                  <a:pt x="4723964" y="412483"/>
                  <a:pt x="4722314" y="407349"/>
                  <a:pt x="4720515" y="401806"/>
                </a:cubicBezTo>
                <a:cubicBezTo>
                  <a:pt x="4719311" y="403734"/>
                  <a:pt x="4718606" y="404846"/>
                  <a:pt x="4717753" y="406199"/>
                </a:cubicBezTo>
                <a:cubicBezTo>
                  <a:pt x="4712397" y="401491"/>
                  <a:pt x="4708115" y="397728"/>
                  <a:pt x="4704000" y="394114"/>
                </a:cubicBezTo>
                <a:cubicBezTo>
                  <a:pt x="4705371" y="391445"/>
                  <a:pt x="4706317" y="389590"/>
                  <a:pt x="4707188" y="387885"/>
                </a:cubicBezTo>
                <a:cubicBezTo>
                  <a:pt x="4705576" y="385253"/>
                  <a:pt x="4704166" y="382973"/>
                  <a:pt x="4702554" y="380341"/>
                </a:cubicBezTo>
                <a:cubicBezTo>
                  <a:pt x="4700849" y="383010"/>
                  <a:pt x="4699236" y="385550"/>
                  <a:pt x="4697735" y="387885"/>
                </a:cubicBezTo>
                <a:cubicBezTo>
                  <a:pt x="4698680" y="390091"/>
                  <a:pt x="4699384" y="391741"/>
                  <a:pt x="4700497" y="394354"/>
                </a:cubicBezTo>
                <a:cubicBezTo>
                  <a:pt x="4696382" y="397932"/>
                  <a:pt x="4692118" y="401621"/>
                  <a:pt x="4688004" y="405198"/>
                </a:cubicBezTo>
                <a:cubicBezTo>
                  <a:pt x="4686464" y="404605"/>
                  <a:pt x="4685371" y="404178"/>
                  <a:pt x="4684278" y="403771"/>
                </a:cubicBezTo>
                <a:cubicBezTo>
                  <a:pt x="4681942" y="408127"/>
                  <a:pt x="4679532" y="412223"/>
                  <a:pt x="4679940" y="417562"/>
                </a:cubicBezTo>
                <a:cubicBezTo>
                  <a:pt x="4680107" y="419841"/>
                  <a:pt x="4678031" y="422307"/>
                  <a:pt x="4676752" y="425161"/>
                </a:cubicBezTo>
                <a:cubicBezTo>
                  <a:pt x="4679662" y="431352"/>
                  <a:pt x="4680478" y="480584"/>
                  <a:pt x="4677549" y="490816"/>
                </a:cubicBezTo>
                <a:lnTo>
                  <a:pt x="4670301" y="490816"/>
                </a:lnTo>
                <a:lnTo>
                  <a:pt x="4670849" y="485960"/>
                </a:lnTo>
                <a:cubicBezTo>
                  <a:pt x="4669643" y="485440"/>
                  <a:pt x="4668328" y="484847"/>
                  <a:pt x="4666993" y="484273"/>
                </a:cubicBezTo>
                <a:cubicBezTo>
                  <a:pt x="4665751" y="480417"/>
                  <a:pt x="4667957" y="475857"/>
                  <a:pt x="4664546" y="471483"/>
                </a:cubicBezTo>
                <a:lnTo>
                  <a:pt x="4663326" y="476523"/>
                </a:lnTo>
                <a:lnTo>
                  <a:pt x="4662016" y="472261"/>
                </a:lnTo>
                <a:cubicBezTo>
                  <a:pt x="4661534" y="476247"/>
                  <a:pt x="4661052" y="480232"/>
                  <a:pt x="4660551" y="484402"/>
                </a:cubicBezTo>
                <a:lnTo>
                  <a:pt x="4642357" y="484402"/>
                </a:lnTo>
                <a:lnTo>
                  <a:pt x="4641667" y="473067"/>
                </a:lnTo>
                <a:lnTo>
                  <a:pt x="4642165" y="456277"/>
                </a:lnTo>
                <a:lnTo>
                  <a:pt x="4644175" y="451946"/>
                </a:lnTo>
                <a:lnTo>
                  <a:pt x="4642294" y="451946"/>
                </a:lnTo>
                <a:lnTo>
                  <a:pt x="4630978" y="451946"/>
                </a:lnTo>
                <a:cubicBezTo>
                  <a:pt x="4634258" y="446589"/>
                  <a:pt x="4636890" y="442307"/>
                  <a:pt x="4639949" y="437284"/>
                </a:cubicBezTo>
                <a:lnTo>
                  <a:pt x="4638302" y="437800"/>
                </a:lnTo>
                <a:lnTo>
                  <a:pt x="4639031" y="436524"/>
                </a:lnTo>
                <a:lnTo>
                  <a:pt x="4632519" y="439321"/>
                </a:lnTo>
                <a:lnTo>
                  <a:pt x="4626195" y="438378"/>
                </a:lnTo>
                <a:cubicBezTo>
                  <a:pt x="4625954" y="434800"/>
                  <a:pt x="4625676" y="430611"/>
                  <a:pt x="4625379" y="426051"/>
                </a:cubicBezTo>
                <a:lnTo>
                  <a:pt x="4622907" y="425305"/>
                </a:lnTo>
                <a:lnTo>
                  <a:pt x="4622849" y="424939"/>
                </a:lnTo>
                <a:lnTo>
                  <a:pt x="4622741" y="425254"/>
                </a:lnTo>
                <a:lnTo>
                  <a:pt x="4620520" y="424585"/>
                </a:lnTo>
                <a:lnTo>
                  <a:pt x="4621506" y="423269"/>
                </a:lnTo>
                <a:lnTo>
                  <a:pt x="4626343" y="419192"/>
                </a:lnTo>
                <a:cubicBezTo>
                  <a:pt x="4623804" y="418285"/>
                  <a:pt x="4622247" y="417728"/>
                  <a:pt x="4620152" y="416987"/>
                </a:cubicBezTo>
                <a:cubicBezTo>
                  <a:pt x="4621561" y="410240"/>
                  <a:pt x="4622396" y="403271"/>
                  <a:pt x="4630495" y="398525"/>
                </a:cubicBezTo>
                <a:cubicBezTo>
                  <a:pt x="4627901" y="397580"/>
                  <a:pt x="4626955" y="397246"/>
                  <a:pt x="4625176" y="396597"/>
                </a:cubicBezTo>
                <a:lnTo>
                  <a:pt x="4621797" y="386831"/>
                </a:lnTo>
                <a:lnTo>
                  <a:pt x="4614471" y="353909"/>
                </a:lnTo>
                <a:lnTo>
                  <a:pt x="4608575" y="348613"/>
                </a:lnTo>
                <a:lnTo>
                  <a:pt x="4607400" y="345216"/>
                </a:lnTo>
                <a:lnTo>
                  <a:pt x="4600390" y="341263"/>
                </a:lnTo>
                <a:lnTo>
                  <a:pt x="4598064" y="339173"/>
                </a:lnTo>
                <a:lnTo>
                  <a:pt x="4594992" y="338217"/>
                </a:lnTo>
                <a:lnTo>
                  <a:pt x="4588562" y="334590"/>
                </a:lnTo>
                <a:lnTo>
                  <a:pt x="4581141" y="333908"/>
                </a:lnTo>
                <a:lnTo>
                  <a:pt x="4576973" y="332611"/>
                </a:lnTo>
                <a:lnTo>
                  <a:pt x="4572000" y="333068"/>
                </a:lnTo>
                <a:lnTo>
                  <a:pt x="4567029" y="332611"/>
                </a:lnTo>
                <a:lnTo>
                  <a:pt x="4562860" y="333908"/>
                </a:lnTo>
                <a:lnTo>
                  <a:pt x="4555438" y="334590"/>
                </a:lnTo>
                <a:lnTo>
                  <a:pt x="4549008" y="338217"/>
                </a:lnTo>
                <a:lnTo>
                  <a:pt x="4545937" y="339173"/>
                </a:lnTo>
                <a:lnTo>
                  <a:pt x="4543610" y="341262"/>
                </a:lnTo>
                <a:lnTo>
                  <a:pt x="4536601" y="345216"/>
                </a:lnTo>
                <a:lnTo>
                  <a:pt x="4535426" y="348613"/>
                </a:lnTo>
                <a:lnTo>
                  <a:pt x="4529530" y="353909"/>
                </a:lnTo>
                <a:lnTo>
                  <a:pt x="4522203" y="386830"/>
                </a:lnTo>
                <a:lnTo>
                  <a:pt x="4518825" y="396597"/>
                </a:lnTo>
                <a:cubicBezTo>
                  <a:pt x="4517045" y="397246"/>
                  <a:pt x="4516101" y="397580"/>
                  <a:pt x="4513505" y="398525"/>
                </a:cubicBezTo>
                <a:cubicBezTo>
                  <a:pt x="4521606" y="403271"/>
                  <a:pt x="4522439" y="410240"/>
                  <a:pt x="4523848" y="416987"/>
                </a:cubicBezTo>
                <a:cubicBezTo>
                  <a:pt x="4521754" y="417728"/>
                  <a:pt x="4520197" y="418285"/>
                  <a:pt x="4517657" y="419192"/>
                </a:cubicBezTo>
                <a:lnTo>
                  <a:pt x="4522495" y="423269"/>
                </a:lnTo>
                <a:lnTo>
                  <a:pt x="4523480" y="424585"/>
                </a:lnTo>
                <a:lnTo>
                  <a:pt x="4521260" y="425254"/>
                </a:lnTo>
                <a:lnTo>
                  <a:pt x="4521152" y="424939"/>
                </a:lnTo>
                <a:lnTo>
                  <a:pt x="4521095" y="425305"/>
                </a:lnTo>
                <a:lnTo>
                  <a:pt x="4518621" y="426051"/>
                </a:lnTo>
                <a:cubicBezTo>
                  <a:pt x="4518324" y="430611"/>
                  <a:pt x="4518046" y="434800"/>
                  <a:pt x="4517806" y="438378"/>
                </a:cubicBezTo>
                <a:lnTo>
                  <a:pt x="4511481" y="439321"/>
                </a:lnTo>
                <a:lnTo>
                  <a:pt x="4504969" y="436524"/>
                </a:lnTo>
                <a:lnTo>
                  <a:pt x="4505698" y="437800"/>
                </a:lnTo>
                <a:lnTo>
                  <a:pt x="4504052" y="437284"/>
                </a:lnTo>
                <a:cubicBezTo>
                  <a:pt x="4507110" y="442307"/>
                  <a:pt x="4509743" y="446589"/>
                  <a:pt x="4513024" y="451946"/>
                </a:cubicBezTo>
                <a:lnTo>
                  <a:pt x="4501708" y="451946"/>
                </a:lnTo>
                <a:lnTo>
                  <a:pt x="4499826" y="451946"/>
                </a:lnTo>
                <a:lnTo>
                  <a:pt x="4501836" y="456279"/>
                </a:lnTo>
                <a:lnTo>
                  <a:pt x="4502334" y="473063"/>
                </a:lnTo>
                <a:lnTo>
                  <a:pt x="4501643" y="484402"/>
                </a:lnTo>
                <a:lnTo>
                  <a:pt x="4483449" y="484402"/>
                </a:lnTo>
                <a:cubicBezTo>
                  <a:pt x="4482949" y="480232"/>
                  <a:pt x="4482466" y="476247"/>
                  <a:pt x="4481985" y="472261"/>
                </a:cubicBezTo>
                <a:lnTo>
                  <a:pt x="4480675" y="476521"/>
                </a:lnTo>
                <a:lnTo>
                  <a:pt x="4479455" y="471483"/>
                </a:lnTo>
                <a:cubicBezTo>
                  <a:pt x="4476044" y="475857"/>
                  <a:pt x="4478249" y="480417"/>
                  <a:pt x="4477008" y="484273"/>
                </a:cubicBezTo>
                <a:cubicBezTo>
                  <a:pt x="4475673" y="484847"/>
                  <a:pt x="4474357" y="485440"/>
                  <a:pt x="4473152" y="485960"/>
                </a:cubicBezTo>
                <a:lnTo>
                  <a:pt x="4473700" y="490816"/>
                </a:lnTo>
                <a:lnTo>
                  <a:pt x="4466452" y="490816"/>
                </a:lnTo>
                <a:cubicBezTo>
                  <a:pt x="4463523" y="480584"/>
                  <a:pt x="4464339" y="431352"/>
                  <a:pt x="4467249" y="425161"/>
                </a:cubicBezTo>
                <a:cubicBezTo>
                  <a:pt x="4465970" y="422307"/>
                  <a:pt x="4463894" y="419841"/>
                  <a:pt x="4464060" y="417562"/>
                </a:cubicBezTo>
                <a:cubicBezTo>
                  <a:pt x="4464468" y="412223"/>
                  <a:pt x="4462058" y="408127"/>
                  <a:pt x="4459723" y="403771"/>
                </a:cubicBezTo>
                <a:cubicBezTo>
                  <a:pt x="4458629" y="404178"/>
                  <a:pt x="4457536" y="404605"/>
                  <a:pt x="4455998" y="405198"/>
                </a:cubicBezTo>
                <a:cubicBezTo>
                  <a:pt x="4451882" y="401621"/>
                  <a:pt x="4447619" y="397932"/>
                  <a:pt x="4443504" y="394354"/>
                </a:cubicBezTo>
                <a:cubicBezTo>
                  <a:pt x="4444616" y="391741"/>
                  <a:pt x="4445320" y="390091"/>
                  <a:pt x="4446266" y="387885"/>
                </a:cubicBezTo>
                <a:cubicBezTo>
                  <a:pt x="4444765" y="385550"/>
                  <a:pt x="4443152" y="383010"/>
                  <a:pt x="4441447" y="380341"/>
                </a:cubicBezTo>
                <a:cubicBezTo>
                  <a:pt x="4439834" y="382973"/>
                  <a:pt x="4438425" y="385253"/>
                  <a:pt x="4436812" y="387885"/>
                </a:cubicBezTo>
                <a:cubicBezTo>
                  <a:pt x="4437684" y="389590"/>
                  <a:pt x="4438629" y="391445"/>
                  <a:pt x="4440001" y="394114"/>
                </a:cubicBezTo>
                <a:cubicBezTo>
                  <a:pt x="4435885" y="397728"/>
                  <a:pt x="4431604" y="401491"/>
                  <a:pt x="4426247" y="406199"/>
                </a:cubicBezTo>
                <a:cubicBezTo>
                  <a:pt x="4425395" y="404846"/>
                  <a:pt x="4424691" y="403734"/>
                  <a:pt x="4423485" y="401806"/>
                </a:cubicBezTo>
                <a:cubicBezTo>
                  <a:pt x="4421688" y="407349"/>
                  <a:pt x="4420038" y="412483"/>
                  <a:pt x="4418221" y="418080"/>
                </a:cubicBezTo>
                <a:cubicBezTo>
                  <a:pt x="4415329" y="418619"/>
                  <a:pt x="4412048" y="419397"/>
                  <a:pt x="4410176" y="416134"/>
                </a:cubicBezTo>
                <a:cubicBezTo>
                  <a:pt x="4407767" y="416950"/>
                  <a:pt x="4405542" y="418248"/>
                  <a:pt x="4403281" y="418322"/>
                </a:cubicBezTo>
                <a:cubicBezTo>
                  <a:pt x="4401595" y="418377"/>
                  <a:pt x="4399852" y="416858"/>
                  <a:pt x="4398017" y="415986"/>
                </a:cubicBezTo>
                <a:cubicBezTo>
                  <a:pt x="4393068" y="421640"/>
                  <a:pt x="4386247" y="416505"/>
                  <a:pt x="4380241" y="418191"/>
                </a:cubicBezTo>
                <a:cubicBezTo>
                  <a:pt x="4378053" y="413484"/>
                  <a:pt x="4381983" y="410684"/>
                  <a:pt x="4382169" y="407089"/>
                </a:cubicBezTo>
                <a:cubicBezTo>
                  <a:pt x="4375366" y="397394"/>
                  <a:pt x="4377497" y="385735"/>
                  <a:pt x="4375662" y="376504"/>
                </a:cubicBezTo>
                <a:cubicBezTo>
                  <a:pt x="4372641" y="372167"/>
                  <a:pt x="4370416" y="368997"/>
                  <a:pt x="4368915" y="366847"/>
                </a:cubicBezTo>
                <a:cubicBezTo>
                  <a:pt x="4367303" y="369276"/>
                  <a:pt x="4365190" y="372408"/>
                  <a:pt x="4362187" y="376930"/>
                </a:cubicBezTo>
                <a:cubicBezTo>
                  <a:pt x="4361964" y="382158"/>
                  <a:pt x="4361649" y="389090"/>
                  <a:pt x="4361278" y="397135"/>
                </a:cubicBezTo>
                <a:cubicBezTo>
                  <a:pt x="4357386" y="397246"/>
                  <a:pt x="4353215" y="397431"/>
                  <a:pt x="4349063" y="397469"/>
                </a:cubicBezTo>
                <a:cubicBezTo>
                  <a:pt x="4342372" y="397543"/>
                  <a:pt x="4335643" y="397765"/>
                  <a:pt x="4328951" y="397394"/>
                </a:cubicBezTo>
                <a:cubicBezTo>
                  <a:pt x="4324151" y="397117"/>
                  <a:pt x="4322241" y="394558"/>
                  <a:pt x="4321537" y="389943"/>
                </a:cubicBezTo>
                <a:cubicBezTo>
                  <a:pt x="4320981" y="386236"/>
                  <a:pt x="4319999" y="382584"/>
                  <a:pt x="4318868" y="377282"/>
                </a:cubicBezTo>
                <a:cubicBezTo>
                  <a:pt x="4316181" y="380748"/>
                  <a:pt x="4314697" y="382640"/>
                  <a:pt x="4312566" y="385364"/>
                </a:cubicBezTo>
                <a:cubicBezTo>
                  <a:pt x="4310101" y="378710"/>
                  <a:pt x="4314234" y="372908"/>
                  <a:pt x="4312603" y="368404"/>
                </a:cubicBezTo>
                <a:cubicBezTo>
                  <a:pt x="4310786" y="363417"/>
                  <a:pt x="4312269" y="358301"/>
                  <a:pt x="4309507" y="352815"/>
                </a:cubicBezTo>
                <a:cubicBezTo>
                  <a:pt x="4308173" y="352185"/>
                  <a:pt x="4306060" y="351165"/>
                  <a:pt x="4303409" y="349887"/>
                </a:cubicBezTo>
                <a:cubicBezTo>
                  <a:pt x="4302445" y="346513"/>
                  <a:pt x="4301370" y="342750"/>
                  <a:pt x="4300165" y="338487"/>
                </a:cubicBezTo>
                <a:cubicBezTo>
                  <a:pt x="4299016" y="342601"/>
                  <a:pt x="4297996" y="346272"/>
                  <a:pt x="4296958" y="350035"/>
                </a:cubicBezTo>
                <a:cubicBezTo>
                  <a:pt x="4294864" y="350925"/>
                  <a:pt x="4292917" y="351740"/>
                  <a:pt x="4290619" y="352704"/>
                </a:cubicBezTo>
                <a:cubicBezTo>
                  <a:pt x="4290156" y="354984"/>
                  <a:pt x="4289655" y="357320"/>
                  <a:pt x="4288988" y="360508"/>
                </a:cubicBezTo>
                <a:cubicBezTo>
                  <a:pt x="4286615" y="360693"/>
                  <a:pt x="4284057" y="360878"/>
                  <a:pt x="4280536" y="361157"/>
                </a:cubicBezTo>
                <a:cubicBezTo>
                  <a:pt x="4281111" y="358301"/>
                  <a:pt x="4281500" y="356430"/>
                  <a:pt x="4281889" y="354502"/>
                </a:cubicBezTo>
                <a:cubicBezTo>
                  <a:pt x="4280480" y="354002"/>
                  <a:pt x="4279072" y="353482"/>
                  <a:pt x="4277700" y="352982"/>
                </a:cubicBezTo>
                <a:cubicBezTo>
                  <a:pt x="4277328" y="346106"/>
                  <a:pt x="4276958" y="339303"/>
                  <a:pt x="4276568" y="332333"/>
                </a:cubicBezTo>
                <a:cubicBezTo>
                  <a:pt x="4272343" y="330646"/>
                  <a:pt x="4268672" y="329164"/>
                  <a:pt x="4264595" y="327532"/>
                </a:cubicBezTo>
                <a:cubicBezTo>
                  <a:pt x="4263575" y="324974"/>
                  <a:pt x="4262482" y="322175"/>
                  <a:pt x="4261165" y="318876"/>
                </a:cubicBezTo>
                <a:cubicBezTo>
                  <a:pt x="4259998" y="321730"/>
                  <a:pt x="4258941" y="324269"/>
                  <a:pt x="4257644" y="327384"/>
                </a:cubicBezTo>
                <a:cubicBezTo>
                  <a:pt x="4254177" y="328793"/>
                  <a:pt x="4250248" y="330386"/>
                  <a:pt x="4245650" y="332240"/>
                </a:cubicBezTo>
                <a:cubicBezTo>
                  <a:pt x="4245243" y="338802"/>
                  <a:pt x="4244854" y="345326"/>
                  <a:pt x="4244391" y="352870"/>
                </a:cubicBezTo>
                <a:cubicBezTo>
                  <a:pt x="4243871" y="353112"/>
                  <a:pt x="4242277" y="353797"/>
                  <a:pt x="4240331" y="354651"/>
                </a:cubicBezTo>
                <a:cubicBezTo>
                  <a:pt x="4240683" y="356393"/>
                  <a:pt x="4241072" y="358227"/>
                  <a:pt x="4241591" y="360712"/>
                </a:cubicBezTo>
                <a:cubicBezTo>
                  <a:pt x="4239775" y="360712"/>
                  <a:pt x="4238311" y="361175"/>
                  <a:pt x="4237551" y="360637"/>
                </a:cubicBezTo>
                <a:cubicBezTo>
                  <a:pt x="4232231" y="356948"/>
                  <a:pt x="4231952" y="354872"/>
                  <a:pt x="4235326" y="346049"/>
                </a:cubicBezTo>
                <a:cubicBezTo>
                  <a:pt x="4232879" y="345697"/>
                  <a:pt x="4230507" y="345345"/>
                  <a:pt x="4228042" y="344993"/>
                </a:cubicBezTo>
                <a:cubicBezTo>
                  <a:pt x="4226299" y="338709"/>
                  <a:pt x="4224631" y="332593"/>
                  <a:pt x="4222944" y="326494"/>
                </a:cubicBezTo>
                <a:cubicBezTo>
                  <a:pt x="4222221" y="326494"/>
                  <a:pt x="4221479" y="326494"/>
                  <a:pt x="4220757" y="326494"/>
                </a:cubicBezTo>
                <a:cubicBezTo>
                  <a:pt x="4219552" y="330405"/>
                  <a:pt x="4218347" y="334335"/>
                  <a:pt x="4216790" y="339414"/>
                </a:cubicBezTo>
                <a:cubicBezTo>
                  <a:pt x="4210877" y="326679"/>
                  <a:pt x="4212860" y="313704"/>
                  <a:pt x="4211563" y="300747"/>
                </a:cubicBezTo>
                <a:cubicBezTo>
                  <a:pt x="4204723" y="293296"/>
                  <a:pt x="4193398" y="295353"/>
                  <a:pt x="4186169" y="290108"/>
                </a:cubicBezTo>
                <a:cubicBezTo>
                  <a:pt x="4184575" y="283434"/>
                  <a:pt x="4183091" y="277225"/>
                  <a:pt x="4181405" y="270126"/>
                </a:cubicBezTo>
                <a:cubicBezTo>
                  <a:pt x="4180441" y="271275"/>
                  <a:pt x="4179328" y="271980"/>
                  <a:pt x="4179273" y="272776"/>
                </a:cubicBezTo>
                <a:cubicBezTo>
                  <a:pt x="4178976" y="276762"/>
                  <a:pt x="4178384" y="280488"/>
                  <a:pt x="4176011" y="283991"/>
                </a:cubicBezTo>
                <a:cubicBezTo>
                  <a:pt x="4175084" y="285363"/>
                  <a:pt x="4175862" y="287902"/>
                  <a:pt x="4175862" y="290071"/>
                </a:cubicBezTo>
                <a:cubicBezTo>
                  <a:pt x="4167243" y="293166"/>
                  <a:pt x="4158457" y="296336"/>
                  <a:pt x="4150154" y="299320"/>
                </a:cubicBezTo>
                <a:cubicBezTo>
                  <a:pt x="4148596" y="313315"/>
                  <a:pt x="4151192" y="326735"/>
                  <a:pt x="4144574" y="339228"/>
                </a:cubicBezTo>
                <a:cubicBezTo>
                  <a:pt x="4143257" y="334873"/>
                  <a:pt x="4142090" y="331035"/>
                  <a:pt x="4140477" y="325734"/>
                </a:cubicBezTo>
                <a:cubicBezTo>
                  <a:pt x="4135120" y="332240"/>
                  <a:pt x="4136029" y="339099"/>
                  <a:pt x="4133490" y="344974"/>
                </a:cubicBezTo>
                <a:cubicBezTo>
                  <a:pt x="4131117" y="345363"/>
                  <a:pt x="4128781" y="345734"/>
                  <a:pt x="4126353" y="346124"/>
                </a:cubicBezTo>
                <a:cubicBezTo>
                  <a:pt x="4130116" y="356764"/>
                  <a:pt x="4128818" y="359711"/>
                  <a:pt x="4119606" y="360415"/>
                </a:cubicBezTo>
                <a:cubicBezTo>
                  <a:pt x="4120347" y="358301"/>
                  <a:pt x="4120977" y="356504"/>
                  <a:pt x="4121682" y="354502"/>
                </a:cubicBezTo>
                <a:cubicBezTo>
                  <a:pt x="4120032" y="354002"/>
                  <a:pt x="4118364" y="353482"/>
                  <a:pt x="4117122" y="353112"/>
                </a:cubicBezTo>
                <a:cubicBezTo>
                  <a:pt x="4116714" y="345938"/>
                  <a:pt x="4116306" y="339080"/>
                  <a:pt x="4115899" y="332203"/>
                </a:cubicBezTo>
                <a:cubicBezTo>
                  <a:pt x="4111524" y="330498"/>
                  <a:pt x="4107817" y="329052"/>
                  <a:pt x="4103998" y="327569"/>
                </a:cubicBezTo>
                <a:cubicBezTo>
                  <a:pt x="4102793" y="324826"/>
                  <a:pt x="4101589" y="322064"/>
                  <a:pt x="4100106" y="318709"/>
                </a:cubicBezTo>
                <a:cubicBezTo>
                  <a:pt x="4099216" y="321675"/>
                  <a:pt x="4098494" y="324121"/>
                  <a:pt x="4097529" y="327328"/>
                </a:cubicBezTo>
                <a:cubicBezTo>
                  <a:pt x="4094230" y="328644"/>
                  <a:pt x="4090245" y="330238"/>
                  <a:pt x="4085740" y="332055"/>
                </a:cubicBezTo>
                <a:cubicBezTo>
                  <a:pt x="4083664" y="338691"/>
                  <a:pt x="4083183" y="345772"/>
                  <a:pt x="4084647" y="353130"/>
                </a:cubicBezTo>
                <a:cubicBezTo>
                  <a:pt x="4082608" y="353687"/>
                  <a:pt x="4080958" y="354131"/>
                  <a:pt x="4079123" y="354632"/>
                </a:cubicBezTo>
                <a:cubicBezTo>
                  <a:pt x="4079957" y="356485"/>
                  <a:pt x="4080680" y="358061"/>
                  <a:pt x="4081793" y="360526"/>
                </a:cubicBezTo>
                <a:cubicBezTo>
                  <a:pt x="4078604" y="360786"/>
                  <a:pt x="4076028" y="360989"/>
                  <a:pt x="4073006" y="361230"/>
                </a:cubicBezTo>
                <a:cubicBezTo>
                  <a:pt x="4072172" y="358135"/>
                  <a:pt x="4071486" y="355577"/>
                  <a:pt x="4070708" y="352723"/>
                </a:cubicBezTo>
                <a:cubicBezTo>
                  <a:pt x="4068873" y="351963"/>
                  <a:pt x="4066926" y="351146"/>
                  <a:pt x="4064517" y="350127"/>
                </a:cubicBezTo>
                <a:cubicBezTo>
                  <a:pt x="4063479" y="346642"/>
                  <a:pt x="4062367" y="342880"/>
                  <a:pt x="4061106" y="338636"/>
                </a:cubicBezTo>
                <a:cubicBezTo>
                  <a:pt x="4060031" y="342732"/>
                  <a:pt x="4059049" y="346401"/>
                  <a:pt x="4058140" y="349850"/>
                </a:cubicBezTo>
                <a:cubicBezTo>
                  <a:pt x="4055583" y="351128"/>
                  <a:pt x="4053450" y="352185"/>
                  <a:pt x="4051726" y="353038"/>
                </a:cubicBezTo>
                <a:cubicBezTo>
                  <a:pt x="4049298" y="358524"/>
                  <a:pt x="4052543" y="364660"/>
                  <a:pt x="4048020" y="369071"/>
                </a:cubicBezTo>
                <a:cubicBezTo>
                  <a:pt x="4049781" y="373946"/>
                  <a:pt x="4051634" y="378822"/>
                  <a:pt x="4049151" y="385086"/>
                </a:cubicBezTo>
                <a:cubicBezTo>
                  <a:pt x="4047093" y="382788"/>
                  <a:pt x="4045462" y="380990"/>
                  <a:pt x="4042829" y="378042"/>
                </a:cubicBezTo>
                <a:cubicBezTo>
                  <a:pt x="4040790" y="385031"/>
                  <a:pt x="4039011" y="391111"/>
                  <a:pt x="4037102" y="397672"/>
                </a:cubicBezTo>
                <a:lnTo>
                  <a:pt x="4000326" y="397672"/>
                </a:lnTo>
                <a:cubicBezTo>
                  <a:pt x="3999900" y="390036"/>
                  <a:pt x="3999511" y="382900"/>
                  <a:pt x="3999233" y="377857"/>
                </a:cubicBezTo>
                <a:cubicBezTo>
                  <a:pt x="3996119" y="372390"/>
                  <a:pt x="3993951" y="368608"/>
                  <a:pt x="3992375" y="365846"/>
                </a:cubicBezTo>
                <a:cubicBezTo>
                  <a:pt x="3991132" y="368163"/>
                  <a:pt x="3989279" y="371685"/>
                  <a:pt x="3987407" y="375207"/>
                </a:cubicBezTo>
                <a:cubicBezTo>
                  <a:pt x="3986888" y="375040"/>
                  <a:pt x="3986369" y="374873"/>
                  <a:pt x="3985850" y="374707"/>
                </a:cubicBezTo>
                <a:cubicBezTo>
                  <a:pt x="3985572" y="380433"/>
                  <a:pt x="3985850" y="386255"/>
                  <a:pt x="3984886" y="391852"/>
                </a:cubicBezTo>
                <a:cubicBezTo>
                  <a:pt x="3984014" y="396931"/>
                  <a:pt x="3981791" y="401787"/>
                  <a:pt x="3979696" y="408145"/>
                </a:cubicBezTo>
                <a:cubicBezTo>
                  <a:pt x="3980233" y="409980"/>
                  <a:pt x="3981253" y="413447"/>
                  <a:pt x="3982587" y="418025"/>
                </a:cubicBezTo>
                <a:cubicBezTo>
                  <a:pt x="3975525" y="416709"/>
                  <a:pt x="3969000" y="420916"/>
                  <a:pt x="3962625" y="416209"/>
                </a:cubicBezTo>
                <a:cubicBezTo>
                  <a:pt x="3961215" y="417858"/>
                  <a:pt x="3959251" y="420156"/>
                  <a:pt x="3955599" y="417247"/>
                </a:cubicBezTo>
                <a:lnTo>
                  <a:pt x="3955599" y="389220"/>
                </a:lnTo>
                <a:cubicBezTo>
                  <a:pt x="3959659" y="386495"/>
                  <a:pt x="3963366" y="383993"/>
                  <a:pt x="3968741" y="380378"/>
                </a:cubicBezTo>
                <a:cubicBezTo>
                  <a:pt x="3963718" y="379767"/>
                  <a:pt x="3960586" y="379377"/>
                  <a:pt x="3957175" y="378970"/>
                </a:cubicBezTo>
                <a:cubicBezTo>
                  <a:pt x="3956470" y="372037"/>
                  <a:pt x="3949908" y="365790"/>
                  <a:pt x="3955192" y="358227"/>
                </a:cubicBezTo>
                <a:cubicBezTo>
                  <a:pt x="3946609" y="351222"/>
                  <a:pt x="3952170" y="340452"/>
                  <a:pt x="3947925" y="330943"/>
                </a:cubicBezTo>
                <a:cubicBezTo>
                  <a:pt x="3943792" y="339858"/>
                  <a:pt x="3949019" y="349720"/>
                  <a:pt x="3942031" y="357005"/>
                </a:cubicBezTo>
                <a:cubicBezTo>
                  <a:pt x="3935822" y="351369"/>
                  <a:pt x="3938972" y="343825"/>
                  <a:pt x="3937953" y="337152"/>
                </a:cubicBezTo>
                <a:cubicBezTo>
                  <a:pt x="3933337" y="338857"/>
                  <a:pt x="3934635" y="341786"/>
                  <a:pt x="3934579" y="344344"/>
                </a:cubicBezTo>
                <a:cubicBezTo>
                  <a:pt x="3934524" y="347069"/>
                  <a:pt x="3934134" y="349793"/>
                  <a:pt x="3933819" y="353260"/>
                </a:cubicBezTo>
                <a:cubicBezTo>
                  <a:pt x="3931594" y="352296"/>
                  <a:pt x="3930075" y="351648"/>
                  <a:pt x="3927925" y="350702"/>
                </a:cubicBezTo>
                <a:cubicBezTo>
                  <a:pt x="3931613" y="344937"/>
                  <a:pt x="3930353" y="338728"/>
                  <a:pt x="3931799" y="332871"/>
                </a:cubicBezTo>
                <a:cubicBezTo>
                  <a:pt x="3934950" y="320136"/>
                  <a:pt x="3928370" y="308291"/>
                  <a:pt x="3916544" y="302193"/>
                </a:cubicBezTo>
                <a:cubicBezTo>
                  <a:pt x="3912855" y="300284"/>
                  <a:pt x="3909518" y="297689"/>
                  <a:pt x="3906627" y="295817"/>
                </a:cubicBezTo>
                <a:cubicBezTo>
                  <a:pt x="3906275" y="289941"/>
                  <a:pt x="3906015" y="285418"/>
                  <a:pt x="3905737" y="280895"/>
                </a:cubicBezTo>
                <a:cubicBezTo>
                  <a:pt x="3905200" y="280840"/>
                  <a:pt x="3904680" y="280803"/>
                  <a:pt x="3904143" y="280747"/>
                </a:cubicBezTo>
                <a:cubicBezTo>
                  <a:pt x="3903624" y="285047"/>
                  <a:pt x="3903105" y="289330"/>
                  <a:pt x="3902326" y="295613"/>
                </a:cubicBezTo>
                <a:cubicBezTo>
                  <a:pt x="3900380" y="296984"/>
                  <a:pt x="3897210" y="299858"/>
                  <a:pt x="3893540" y="301730"/>
                </a:cubicBezTo>
                <a:cubicBezTo>
                  <a:pt x="3879768" y="308755"/>
                  <a:pt x="3873818" y="321675"/>
                  <a:pt x="3878378" y="336374"/>
                </a:cubicBezTo>
                <a:cubicBezTo>
                  <a:pt x="3879787" y="340952"/>
                  <a:pt x="3877322" y="346254"/>
                  <a:pt x="3882030" y="350239"/>
                </a:cubicBezTo>
                <a:cubicBezTo>
                  <a:pt x="3879805" y="351388"/>
                  <a:pt x="3878266" y="352222"/>
                  <a:pt x="3875505" y="353668"/>
                </a:cubicBezTo>
                <a:cubicBezTo>
                  <a:pt x="3874931" y="348051"/>
                  <a:pt x="3874430" y="343287"/>
                  <a:pt x="3873799" y="337134"/>
                </a:cubicBezTo>
                <a:cubicBezTo>
                  <a:pt x="3869425" y="340933"/>
                  <a:pt x="3871464" y="344493"/>
                  <a:pt x="3871111" y="347421"/>
                </a:cubicBezTo>
                <a:cubicBezTo>
                  <a:pt x="3870704" y="350794"/>
                  <a:pt x="3870333" y="353983"/>
                  <a:pt x="3867182" y="357042"/>
                </a:cubicBezTo>
                <a:cubicBezTo>
                  <a:pt x="3863215" y="351666"/>
                  <a:pt x="3863160" y="346031"/>
                  <a:pt x="3863530" y="340284"/>
                </a:cubicBezTo>
                <a:cubicBezTo>
                  <a:pt x="3863692" y="337788"/>
                  <a:pt x="3862419" y="334626"/>
                  <a:pt x="3859712" y="330795"/>
                </a:cubicBezTo>
                <a:cubicBezTo>
                  <a:pt x="3859638" y="336689"/>
                  <a:pt x="3859897" y="341064"/>
                  <a:pt x="3859452" y="345363"/>
                </a:cubicBezTo>
                <a:cubicBezTo>
                  <a:pt x="3858989" y="349850"/>
                  <a:pt x="3858489" y="354502"/>
                  <a:pt x="3854448" y="358117"/>
                </a:cubicBezTo>
                <a:cubicBezTo>
                  <a:pt x="3859564" y="365198"/>
                  <a:pt x="3852224" y="371667"/>
                  <a:pt x="3853225" y="379118"/>
                </a:cubicBezTo>
                <a:cubicBezTo>
                  <a:pt x="3849628" y="379340"/>
                  <a:pt x="3846015" y="379581"/>
                  <a:pt x="3842400" y="379804"/>
                </a:cubicBezTo>
                <a:cubicBezTo>
                  <a:pt x="3842195" y="380267"/>
                  <a:pt x="3841974" y="380748"/>
                  <a:pt x="3841751" y="381213"/>
                </a:cubicBezTo>
                <a:cubicBezTo>
                  <a:pt x="3845681" y="383807"/>
                  <a:pt x="3849591" y="386402"/>
                  <a:pt x="3853818" y="389201"/>
                </a:cubicBezTo>
                <a:lnTo>
                  <a:pt x="3853818" y="425291"/>
                </a:lnTo>
                <a:cubicBezTo>
                  <a:pt x="3833428" y="425514"/>
                  <a:pt x="3813187" y="425440"/>
                  <a:pt x="3791833" y="425366"/>
                </a:cubicBezTo>
                <a:cubicBezTo>
                  <a:pt x="3791703" y="419007"/>
                  <a:pt x="3791537" y="412965"/>
                  <a:pt x="3791462" y="406940"/>
                </a:cubicBezTo>
                <a:cubicBezTo>
                  <a:pt x="3791407" y="401083"/>
                  <a:pt x="3791462" y="395226"/>
                  <a:pt x="3791462" y="389257"/>
                </a:cubicBezTo>
                <a:cubicBezTo>
                  <a:pt x="3795689" y="386513"/>
                  <a:pt x="3799655" y="383938"/>
                  <a:pt x="3803622" y="381360"/>
                </a:cubicBezTo>
                <a:cubicBezTo>
                  <a:pt x="3803437" y="380879"/>
                  <a:pt x="3803233" y="380396"/>
                  <a:pt x="3803047" y="379915"/>
                </a:cubicBezTo>
                <a:cubicBezTo>
                  <a:pt x="3799785" y="379692"/>
                  <a:pt x="3796523" y="379470"/>
                  <a:pt x="3792983" y="379229"/>
                </a:cubicBezTo>
                <a:cubicBezTo>
                  <a:pt x="3792778" y="372167"/>
                  <a:pt x="3786069" y="365753"/>
                  <a:pt x="3791128" y="358043"/>
                </a:cubicBezTo>
                <a:cubicBezTo>
                  <a:pt x="3783010" y="351499"/>
                  <a:pt x="3787347" y="341471"/>
                  <a:pt x="3785531" y="332388"/>
                </a:cubicBezTo>
                <a:cubicBezTo>
                  <a:pt x="3778895" y="336540"/>
                  <a:pt x="3783029" y="341193"/>
                  <a:pt x="3782065" y="344956"/>
                </a:cubicBezTo>
                <a:cubicBezTo>
                  <a:pt x="3781101" y="348737"/>
                  <a:pt x="3780471" y="352593"/>
                  <a:pt x="3779544" y="357116"/>
                </a:cubicBezTo>
                <a:cubicBezTo>
                  <a:pt x="3770554" y="352407"/>
                  <a:pt x="3777913" y="342565"/>
                  <a:pt x="3771277" y="336763"/>
                </a:cubicBezTo>
                <a:cubicBezTo>
                  <a:pt x="3770962" y="342565"/>
                  <a:pt x="3770720" y="347328"/>
                  <a:pt x="3770425" y="352964"/>
                </a:cubicBezTo>
                <a:cubicBezTo>
                  <a:pt x="3767903" y="352203"/>
                  <a:pt x="3766087" y="351648"/>
                  <a:pt x="3763751" y="350925"/>
                </a:cubicBezTo>
                <a:cubicBezTo>
                  <a:pt x="3767662" y="343844"/>
                  <a:pt x="3767551" y="336300"/>
                  <a:pt x="3768386" y="329219"/>
                </a:cubicBezTo>
                <a:cubicBezTo>
                  <a:pt x="3769776" y="317467"/>
                  <a:pt x="3763807" y="308570"/>
                  <a:pt x="3753408" y="302731"/>
                </a:cubicBezTo>
                <a:cubicBezTo>
                  <a:pt x="3749460" y="300525"/>
                  <a:pt x="3745771" y="297874"/>
                  <a:pt x="3742490" y="295762"/>
                </a:cubicBezTo>
                <a:cubicBezTo>
                  <a:pt x="3741879" y="288829"/>
                  <a:pt x="3741360" y="282879"/>
                  <a:pt x="3740823" y="276947"/>
                </a:cubicBezTo>
                <a:cubicBezTo>
                  <a:pt x="3740544" y="276965"/>
                  <a:pt x="3740285" y="276984"/>
                  <a:pt x="3740007" y="276984"/>
                </a:cubicBezTo>
                <a:cubicBezTo>
                  <a:pt x="3739691" y="282508"/>
                  <a:pt x="3739376" y="288032"/>
                  <a:pt x="3739042" y="293944"/>
                </a:cubicBezTo>
                <a:cubicBezTo>
                  <a:pt x="3736929" y="297355"/>
                  <a:pt x="3734038" y="300006"/>
                  <a:pt x="3729812" y="301934"/>
                </a:cubicBezTo>
                <a:cubicBezTo>
                  <a:pt x="3717059" y="307736"/>
                  <a:pt x="3711016" y="318264"/>
                  <a:pt x="3713649" y="331907"/>
                </a:cubicBezTo>
                <a:cubicBezTo>
                  <a:pt x="3714798" y="337801"/>
                  <a:pt x="3712314" y="344511"/>
                  <a:pt x="3718116" y="349905"/>
                </a:cubicBezTo>
                <a:cubicBezTo>
                  <a:pt x="3715761" y="351240"/>
                  <a:pt x="3714130" y="352148"/>
                  <a:pt x="3711090" y="353871"/>
                </a:cubicBezTo>
                <a:cubicBezTo>
                  <a:pt x="3710701" y="347459"/>
                  <a:pt x="3710367" y="342380"/>
                  <a:pt x="3710052" y="337282"/>
                </a:cubicBezTo>
                <a:cubicBezTo>
                  <a:pt x="3705233" y="343195"/>
                  <a:pt x="3710553" y="351796"/>
                  <a:pt x="3703360" y="356708"/>
                </a:cubicBezTo>
                <a:cubicBezTo>
                  <a:pt x="3696039" y="349590"/>
                  <a:pt x="3701674" y="340100"/>
                  <a:pt x="3696707" y="332407"/>
                </a:cubicBezTo>
                <a:cubicBezTo>
                  <a:pt x="3696243" y="335058"/>
                  <a:pt x="3695372" y="337709"/>
                  <a:pt x="3695390" y="340341"/>
                </a:cubicBezTo>
                <a:cubicBezTo>
                  <a:pt x="3695483" y="349312"/>
                  <a:pt x="3694631" y="352723"/>
                  <a:pt x="3690164" y="358191"/>
                </a:cubicBezTo>
                <a:cubicBezTo>
                  <a:pt x="3694260" y="365253"/>
                  <a:pt x="3689421" y="371685"/>
                  <a:pt x="3688532" y="379081"/>
                </a:cubicBezTo>
                <a:cubicBezTo>
                  <a:pt x="3685400" y="379340"/>
                  <a:pt x="3682137" y="379600"/>
                  <a:pt x="3678245" y="379915"/>
                </a:cubicBezTo>
                <a:cubicBezTo>
                  <a:pt x="3680209" y="385291"/>
                  <a:pt x="3685974" y="385272"/>
                  <a:pt x="3689200" y="389294"/>
                </a:cubicBezTo>
                <a:lnTo>
                  <a:pt x="3689200" y="437821"/>
                </a:lnTo>
                <a:lnTo>
                  <a:pt x="3670385" y="437821"/>
                </a:lnTo>
                <a:cubicBezTo>
                  <a:pt x="3665307" y="422140"/>
                  <a:pt x="3667679" y="405531"/>
                  <a:pt x="3667494" y="389127"/>
                </a:cubicBezTo>
                <a:cubicBezTo>
                  <a:pt x="3667179" y="359785"/>
                  <a:pt x="3667327" y="330423"/>
                  <a:pt x="3667475" y="301081"/>
                </a:cubicBezTo>
                <a:cubicBezTo>
                  <a:pt x="3667494" y="296929"/>
                  <a:pt x="3668569" y="292814"/>
                  <a:pt x="3669347" y="287235"/>
                </a:cubicBezTo>
                <a:cubicBezTo>
                  <a:pt x="3669144" y="286716"/>
                  <a:pt x="3667698" y="284658"/>
                  <a:pt x="3667531" y="282490"/>
                </a:cubicBezTo>
                <a:cubicBezTo>
                  <a:pt x="3666919" y="274853"/>
                  <a:pt x="3665751" y="267049"/>
                  <a:pt x="3666622" y="259523"/>
                </a:cubicBezTo>
                <a:cubicBezTo>
                  <a:pt x="3667754" y="249791"/>
                  <a:pt x="3665844" y="240264"/>
                  <a:pt x="3666400" y="230625"/>
                </a:cubicBezTo>
                <a:cubicBezTo>
                  <a:pt x="3666937" y="221080"/>
                  <a:pt x="3666270" y="211478"/>
                  <a:pt x="3666585" y="201914"/>
                </a:cubicBezTo>
                <a:cubicBezTo>
                  <a:pt x="3666919" y="191922"/>
                  <a:pt x="3667401" y="181876"/>
                  <a:pt x="3668606" y="171960"/>
                </a:cubicBezTo>
                <a:cubicBezTo>
                  <a:pt x="3669180" y="167344"/>
                  <a:pt x="3671627" y="162951"/>
                  <a:pt x="3673833" y="156741"/>
                </a:cubicBezTo>
                <a:cubicBezTo>
                  <a:pt x="3673537" y="153553"/>
                  <a:pt x="3673017" y="148233"/>
                  <a:pt x="3672424" y="142061"/>
                </a:cubicBezTo>
                <a:lnTo>
                  <a:pt x="3651608" y="142061"/>
                </a:lnTo>
                <a:lnTo>
                  <a:pt x="3651608" y="90530"/>
                </a:lnTo>
                <a:cubicBezTo>
                  <a:pt x="3653388" y="89641"/>
                  <a:pt x="3655520" y="88566"/>
                  <a:pt x="3657299" y="87676"/>
                </a:cubicBezTo>
                <a:cubicBezTo>
                  <a:pt x="3659968" y="81707"/>
                  <a:pt x="3655520" y="79686"/>
                  <a:pt x="3651349" y="77240"/>
                </a:cubicBezTo>
                <a:cubicBezTo>
                  <a:pt x="3654389" y="70085"/>
                  <a:pt x="3651442" y="63227"/>
                  <a:pt x="3649847" y="57073"/>
                </a:cubicBezTo>
                <a:cubicBezTo>
                  <a:pt x="3647456" y="47805"/>
                  <a:pt x="3645399" y="37277"/>
                  <a:pt x="3635074" y="31772"/>
                </a:cubicBezTo>
                <a:cubicBezTo>
                  <a:pt x="3630903" y="29565"/>
                  <a:pt x="3627864" y="25227"/>
                  <a:pt x="3624268" y="21817"/>
                </a:cubicBezTo>
                <a:cubicBezTo>
                  <a:pt x="3625417" y="19389"/>
                  <a:pt x="3626325" y="17499"/>
                  <a:pt x="3626863" y="16367"/>
                </a:cubicBezTo>
                <a:cubicBezTo>
                  <a:pt x="3625454" y="10399"/>
                  <a:pt x="3624212" y="5190"/>
                  <a:pt x="3622970" y="0"/>
                </a:cubicBezTo>
                <a:cubicBezTo>
                  <a:pt x="3622488" y="56"/>
                  <a:pt x="3622006" y="130"/>
                  <a:pt x="3621525" y="186"/>
                </a:cubicBezTo>
                <a:cubicBezTo>
                  <a:pt x="3620468" y="5468"/>
                  <a:pt x="3619393" y="10770"/>
                  <a:pt x="3618170" y="16868"/>
                </a:cubicBezTo>
                <a:cubicBezTo>
                  <a:pt x="3618614" y="17610"/>
                  <a:pt x="3619541" y="19185"/>
                  <a:pt x="3620542" y="20891"/>
                </a:cubicBezTo>
                <a:cubicBezTo>
                  <a:pt x="3620098" y="21595"/>
                  <a:pt x="3619745" y="22503"/>
                  <a:pt x="3619115" y="23096"/>
                </a:cubicBezTo>
                <a:cubicBezTo>
                  <a:pt x="3615760" y="26265"/>
                  <a:pt x="3612664" y="29806"/>
                  <a:pt x="3608902" y="32382"/>
                </a:cubicBezTo>
                <a:cubicBezTo>
                  <a:pt x="3602932" y="36460"/>
                  <a:pt x="3600004" y="41910"/>
                  <a:pt x="3597798" y="48713"/>
                </a:cubicBezTo>
                <a:cubicBezTo>
                  <a:pt x="3594795" y="58000"/>
                  <a:pt x="3592441" y="67212"/>
                  <a:pt x="3593016" y="76943"/>
                </a:cubicBezTo>
                <a:cubicBezTo>
                  <a:pt x="3590754" y="80058"/>
                  <a:pt x="3584897" y="80818"/>
                  <a:pt x="3587882" y="87435"/>
                </a:cubicBezTo>
                <a:cubicBezTo>
                  <a:pt x="3588901" y="88083"/>
                  <a:pt x="3590885" y="89363"/>
                  <a:pt x="3593071" y="90771"/>
                </a:cubicBezTo>
                <a:lnTo>
                  <a:pt x="3593071" y="141541"/>
                </a:lnTo>
                <a:lnTo>
                  <a:pt x="3572404" y="141541"/>
                </a:lnTo>
                <a:cubicBezTo>
                  <a:pt x="3572071" y="147492"/>
                  <a:pt x="3571811" y="152440"/>
                  <a:pt x="3571441" y="159058"/>
                </a:cubicBezTo>
                <a:cubicBezTo>
                  <a:pt x="3576315" y="163433"/>
                  <a:pt x="3575518" y="171180"/>
                  <a:pt x="3576723" y="178781"/>
                </a:cubicBezTo>
                <a:cubicBezTo>
                  <a:pt x="3579744" y="197836"/>
                  <a:pt x="3577261" y="216909"/>
                  <a:pt x="3578446" y="235927"/>
                </a:cubicBezTo>
                <a:cubicBezTo>
                  <a:pt x="3578910" y="243453"/>
                  <a:pt x="3577093" y="250774"/>
                  <a:pt x="3578039" y="258430"/>
                </a:cubicBezTo>
                <a:cubicBezTo>
                  <a:pt x="3578966" y="265900"/>
                  <a:pt x="3577557" y="273685"/>
                  <a:pt x="3576945" y="281303"/>
                </a:cubicBezTo>
                <a:cubicBezTo>
                  <a:pt x="3576760" y="283639"/>
                  <a:pt x="3575871" y="285919"/>
                  <a:pt x="3575703" y="286568"/>
                </a:cubicBezTo>
                <a:cubicBezTo>
                  <a:pt x="3576223" y="292870"/>
                  <a:pt x="3576945" y="297652"/>
                  <a:pt x="3576964" y="302434"/>
                </a:cubicBezTo>
                <a:cubicBezTo>
                  <a:pt x="3577149" y="343825"/>
                  <a:pt x="3577242" y="385217"/>
                  <a:pt x="3577335" y="426607"/>
                </a:cubicBezTo>
                <a:cubicBezTo>
                  <a:pt x="3577335" y="430388"/>
                  <a:pt x="3577224" y="434188"/>
                  <a:pt x="3576149" y="438229"/>
                </a:cubicBezTo>
                <a:cubicBezTo>
                  <a:pt x="3575277" y="428368"/>
                  <a:pt x="3569809" y="421843"/>
                  <a:pt x="3562413" y="416579"/>
                </a:cubicBezTo>
                <a:cubicBezTo>
                  <a:pt x="3558261" y="413632"/>
                  <a:pt x="3558465" y="408702"/>
                  <a:pt x="3556741" y="404309"/>
                </a:cubicBezTo>
                <a:cubicBezTo>
                  <a:pt x="3555555" y="411464"/>
                  <a:pt x="3551810" y="416320"/>
                  <a:pt x="3546213" y="420676"/>
                </a:cubicBezTo>
                <a:cubicBezTo>
                  <a:pt x="3540911" y="424791"/>
                  <a:pt x="3538094" y="431149"/>
                  <a:pt x="3538353" y="438507"/>
                </a:cubicBezTo>
                <a:cubicBezTo>
                  <a:pt x="3532903" y="435634"/>
                  <a:pt x="3532700" y="434169"/>
                  <a:pt x="3534072" y="411945"/>
                </a:cubicBezTo>
                <a:cubicBezTo>
                  <a:pt x="3535591" y="410870"/>
                  <a:pt x="3537315" y="409665"/>
                  <a:pt x="3539687" y="408016"/>
                </a:cubicBezTo>
                <a:cubicBezTo>
                  <a:pt x="3537315" y="406606"/>
                  <a:pt x="3535388" y="405476"/>
                  <a:pt x="3532792" y="403938"/>
                </a:cubicBezTo>
                <a:cubicBezTo>
                  <a:pt x="3535017" y="399730"/>
                  <a:pt x="3532774" y="395244"/>
                  <a:pt x="3532719" y="390647"/>
                </a:cubicBezTo>
                <a:cubicBezTo>
                  <a:pt x="3532663" y="385846"/>
                  <a:pt x="3532217" y="381027"/>
                  <a:pt x="3532217" y="376226"/>
                </a:cubicBezTo>
                <a:cubicBezTo>
                  <a:pt x="3532256" y="368608"/>
                  <a:pt x="3530716" y="361045"/>
                  <a:pt x="3532755" y="353298"/>
                </a:cubicBezTo>
                <a:cubicBezTo>
                  <a:pt x="3533608" y="350053"/>
                  <a:pt x="3531476" y="346049"/>
                  <a:pt x="3529178" y="342231"/>
                </a:cubicBezTo>
                <a:cubicBezTo>
                  <a:pt x="3528548" y="343918"/>
                  <a:pt x="3527918" y="345604"/>
                  <a:pt x="3527250" y="347384"/>
                </a:cubicBezTo>
                <a:cubicBezTo>
                  <a:pt x="3527139" y="347273"/>
                  <a:pt x="3526620" y="347032"/>
                  <a:pt x="3526620" y="346791"/>
                </a:cubicBezTo>
                <a:cubicBezTo>
                  <a:pt x="3526565" y="332945"/>
                  <a:pt x="3518186" y="324011"/>
                  <a:pt x="3507120" y="318672"/>
                </a:cubicBezTo>
                <a:cubicBezTo>
                  <a:pt x="3497389" y="313982"/>
                  <a:pt x="3495368" y="306753"/>
                  <a:pt x="3494924" y="297707"/>
                </a:cubicBezTo>
                <a:cubicBezTo>
                  <a:pt x="3494738" y="294130"/>
                  <a:pt x="3494887" y="290534"/>
                  <a:pt x="3494887" y="286957"/>
                </a:cubicBezTo>
                <a:cubicBezTo>
                  <a:pt x="3494275" y="286864"/>
                  <a:pt x="3493644" y="286771"/>
                  <a:pt x="3493014" y="286679"/>
                </a:cubicBezTo>
                <a:cubicBezTo>
                  <a:pt x="3492420" y="289811"/>
                  <a:pt x="3491624" y="292925"/>
                  <a:pt x="3491309" y="296077"/>
                </a:cubicBezTo>
                <a:cubicBezTo>
                  <a:pt x="3490975" y="299283"/>
                  <a:pt x="3491679" y="302675"/>
                  <a:pt x="3490975" y="305752"/>
                </a:cubicBezTo>
                <a:cubicBezTo>
                  <a:pt x="3489863" y="310627"/>
                  <a:pt x="3487083" y="314502"/>
                  <a:pt x="3482485" y="317151"/>
                </a:cubicBezTo>
                <a:cubicBezTo>
                  <a:pt x="3477722" y="319896"/>
                  <a:pt x="3472532" y="322583"/>
                  <a:pt x="3468973" y="326568"/>
                </a:cubicBezTo>
                <a:cubicBezTo>
                  <a:pt x="3464839" y="331202"/>
                  <a:pt x="3462245" y="337246"/>
                  <a:pt x="3458834" y="342935"/>
                </a:cubicBezTo>
                <a:cubicBezTo>
                  <a:pt x="3458445" y="342788"/>
                  <a:pt x="3457425" y="342380"/>
                  <a:pt x="3456443" y="341990"/>
                </a:cubicBezTo>
                <a:cubicBezTo>
                  <a:pt x="3455405" y="345420"/>
                  <a:pt x="3454367" y="348867"/>
                  <a:pt x="3453199" y="352723"/>
                </a:cubicBezTo>
                <a:cubicBezTo>
                  <a:pt x="3456535" y="356485"/>
                  <a:pt x="3455553" y="361453"/>
                  <a:pt x="3455145" y="366346"/>
                </a:cubicBezTo>
                <a:cubicBezTo>
                  <a:pt x="3454255" y="377190"/>
                  <a:pt x="3453347" y="388034"/>
                  <a:pt x="3452624" y="398877"/>
                </a:cubicBezTo>
                <a:cubicBezTo>
                  <a:pt x="3452513" y="400546"/>
                  <a:pt x="3453440" y="402270"/>
                  <a:pt x="3453885" y="403938"/>
                </a:cubicBezTo>
                <a:cubicBezTo>
                  <a:pt x="3451309" y="405291"/>
                  <a:pt x="3449195" y="406403"/>
                  <a:pt x="3446711" y="407719"/>
                </a:cubicBezTo>
                <a:cubicBezTo>
                  <a:pt x="3449065" y="409388"/>
                  <a:pt x="3451049" y="410778"/>
                  <a:pt x="3453329" y="412390"/>
                </a:cubicBezTo>
                <a:cubicBezTo>
                  <a:pt x="3452309" y="421047"/>
                  <a:pt x="3455219" y="429925"/>
                  <a:pt x="3450623" y="440491"/>
                </a:cubicBezTo>
                <a:cubicBezTo>
                  <a:pt x="3449270" y="437340"/>
                  <a:pt x="3448639" y="436246"/>
                  <a:pt x="3448324" y="435041"/>
                </a:cubicBezTo>
                <a:cubicBezTo>
                  <a:pt x="3446582" y="428275"/>
                  <a:pt x="3443560" y="422363"/>
                  <a:pt x="3437554" y="418396"/>
                </a:cubicBezTo>
                <a:cubicBezTo>
                  <a:pt x="3432883" y="415319"/>
                  <a:pt x="3431234" y="410573"/>
                  <a:pt x="3430233" y="404919"/>
                </a:cubicBezTo>
                <a:cubicBezTo>
                  <a:pt x="3427674" y="410332"/>
                  <a:pt x="3427230" y="416467"/>
                  <a:pt x="3420964" y="418934"/>
                </a:cubicBezTo>
                <a:cubicBezTo>
                  <a:pt x="3418851" y="416486"/>
                  <a:pt x="3416665" y="413966"/>
                  <a:pt x="3413383" y="410147"/>
                </a:cubicBezTo>
                <a:cubicBezTo>
                  <a:pt x="3413903" y="387236"/>
                  <a:pt x="3411103" y="362287"/>
                  <a:pt x="3413809" y="337319"/>
                </a:cubicBezTo>
                <a:cubicBezTo>
                  <a:pt x="3417776" y="335410"/>
                  <a:pt x="3421576" y="333575"/>
                  <a:pt x="3425339" y="331758"/>
                </a:cubicBezTo>
                <a:cubicBezTo>
                  <a:pt x="3425932" y="329905"/>
                  <a:pt x="3426470" y="328181"/>
                  <a:pt x="3427156" y="326050"/>
                </a:cubicBezTo>
                <a:cubicBezTo>
                  <a:pt x="3429195" y="325753"/>
                  <a:pt x="3431252" y="325456"/>
                  <a:pt x="3434236" y="325030"/>
                </a:cubicBezTo>
                <a:cubicBezTo>
                  <a:pt x="3439408" y="315947"/>
                  <a:pt x="3444840" y="306364"/>
                  <a:pt x="3450085" y="297115"/>
                </a:cubicBezTo>
                <a:cubicBezTo>
                  <a:pt x="3440038" y="294761"/>
                  <a:pt x="3430585" y="292425"/>
                  <a:pt x="3421095" y="290367"/>
                </a:cubicBezTo>
                <a:cubicBezTo>
                  <a:pt x="3415886" y="289236"/>
                  <a:pt x="3413068" y="286901"/>
                  <a:pt x="3413365" y="280969"/>
                </a:cubicBezTo>
                <a:cubicBezTo>
                  <a:pt x="3413680" y="274241"/>
                  <a:pt x="3413050" y="267456"/>
                  <a:pt x="3414200" y="260524"/>
                </a:cubicBezTo>
                <a:cubicBezTo>
                  <a:pt x="3412345" y="257243"/>
                  <a:pt x="3410492" y="253981"/>
                  <a:pt x="3408564" y="250571"/>
                </a:cubicBezTo>
                <a:cubicBezTo>
                  <a:pt x="3407989" y="251887"/>
                  <a:pt x="3407508" y="252980"/>
                  <a:pt x="3406562" y="255130"/>
                </a:cubicBezTo>
                <a:cubicBezTo>
                  <a:pt x="3403856" y="244880"/>
                  <a:pt x="3401372" y="235167"/>
                  <a:pt x="3393383" y="229013"/>
                </a:cubicBezTo>
                <a:cubicBezTo>
                  <a:pt x="3387192" y="224249"/>
                  <a:pt x="3382094" y="217503"/>
                  <a:pt x="3373457" y="216205"/>
                </a:cubicBezTo>
                <a:cubicBezTo>
                  <a:pt x="3372456" y="214332"/>
                  <a:pt x="3371584" y="212387"/>
                  <a:pt x="3370417" y="210606"/>
                </a:cubicBezTo>
                <a:cubicBezTo>
                  <a:pt x="3368767" y="208104"/>
                  <a:pt x="3367952" y="205565"/>
                  <a:pt x="3369768" y="202896"/>
                </a:cubicBezTo>
                <a:cubicBezTo>
                  <a:pt x="3371177" y="200801"/>
                  <a:pt x="3370992" y="199133"/>
                  <a:pt x="3369694" y="196982"/>
                </a:cubicBezTo>
                <a:cubicBezTo>
                  <a:pt x="3368841" y="195574"/>
                  <a:pt x="3368211" y="193072"/>
                  <a:pt x="3368897" y="191848"/>
                </a:cubicBezTo>
                <a:cubicBezTo>
                  <a:pt x="3371232" y="187659"/>
                  <a:pt x="3367359" y="185268"/>
                  <a:pt x="3366710" y="181876"/>
                </a:cubicBezTo>
                <a:cubicBezTo>
                  <a:pt x="3365209" y="185342"/>
                  <a:pt x="3362855" y="188215"/>
                  <a:pt x="3364671" y="192571"/>
                </a:cubicBezTo>
                <a:cubicBezTo>
                  <a:pt x="3365467" y="194499"/>
                  <a:pt x="3363522" y="197557"/>
                  <a:pt x="3362613" y="200876"/>
                </a:cubicBezTo>
                <a:cubicBezTo>
                  <a:pt x="3368063" y="206066"/>
                  <a:pt x="3362818" y="210737"/>
                  <a:pt x="3360741" y="215037"/>
                </a:cubicBezTo>
                <a:cubicBezTo>
                  <a:pt x="3343763" y="223693"/>
                  <a:pt x="3329897" y="234036"/>
                  <a:pt x="3327654" y="254296"/>
                </a:cubicBezTo>
                <a:cubicBezTo>
                  <a:pt x="3326932" y="253832"/>
                  <a:pt x="3326413" y="253574"/>
                  <a:pt x="3325986" y="253203"/>
                </a:cubicBezTo>
                <a:cubicBezTo>
                  <a:pt x="3325578" y="252850"/>
                  <a:pt x="3325244" y="252387"/>
                  <a:pt x="3324448" y="251497"/>
                </a:cubicBezTo>
                <a:cubicBezTo>
                  <a:pt x="3322669" y="254686"/>
                  <a:pt x="3321037" y="257614"/>
                  <a:pt x="3320184" y="259153"/>
                </a:cubicBezTo>
                <a:cubicBezTo>
                  <a:pt x="3320184" y="268569"/>
                  <a:pt x="3320555" y="276558"/>
                  <a:pt x="3319925" y="284454"/>
                </a:cubicBezTo>
                <a:cubicBezTo>
                  <a:pt x="3319758" y="286382"/>
                  <a:pt x="3316626" y="289144"/>
                  <a:pt x="3314419" y="289645"/>
                </a:cubicBezTo>
                <a:cubicBezTo>
                  <a:pt x="3304336" y="291979"/>
                  <a:pt x="3294753" y="297115"/>
                  <a:pt x="3282186" y="294667"/>
                </a:cubicBezTo>
                <a:cubicBezTo>
                  <a:pt x="3288284" y="305678"/>
                  <a:pt x="3293585" y="315224"/>
                  <a:pt x="3298998" y="324974"/>
                </a:cubicBezTo>
                <a:cubicBezTo>
                  <a:pt x="3301444" y="325289"/>
                  <a:pt x="3303780" y="325586"/>
                  <a:pt x="3306579" y="325938"/>
                </a:cubicBezTo>
                <a:cubicBezTo>
                  <a:pt x="3307043" y="333927"/>
                  <a:pt x="3314198" y="334187"/>
                  <a:pt x="3319610" y="337412"/>
                </a:cubicBezTo>
                <a:cubicBezTo>
                  <a:pt x="3322131" y="361953"/>
                  <a:pt x="3319795" y="386810"/>
                  <a:pt x="3320203" y="411445"/>
                </a:cubicBezTo>
                <a:cubicBezTo>
                  <a:pt x="3317627" y="414429"/>
                  <a:pt x="3315254" y="417210"/>
                  <a:pt x="3313122" y="419693"/>
                </a:cubicBezTo>
                <a:cubicBezTo>
                  <a:pt x="3313956" y="424420"/>
                  <a:pt x="3314698" y="428572"/>
                  <a:pt x="3315606" y="433725"/>
                </a:cubicBezTo>
                <a:cubicBezTo>
                  <a:pt x="3313771" y="435134"/>
                  <a:pt x="3311843" y="436617"/>
                  <a:pt x="3310564" y="437599"/>
                </a:cubicBezTo>
                <a:lnTo>
                  <a:pt x="3300406" y="437599"/>
                </a:lnTo>
                <a:lnTo>
                  <a:pt x="3300406" y="425217"/>
                </a:lnTo>
                <a:cubicBezTo>
                  <a:pt x="3304873" y="424865"/>
                  <a:pt x="3309267" y="423734"/>
                  <a:pt x="3310935" y="418080"/>
                </a:cubicBezTo>
                <a:cubicBezTo>
                  <a:pt x="3308303" y="416801"/>
                  <a:pt x="3305596" y="415486"/>
                  <a:pt x="3302298" y="413892"/>
                </a:cubicBezTo>
                <a:cubicBezTo>
                  <a:pt x="3300944" y="405494"/>
                  <a:pt x="3299536" y="396802"/>
                  <a:pt x="3297904" y="386736"/>
                </a:cubicBezTo>
                <a:cubicBezTo>
                  <a:pt x="3296087" y="391555"/>
                  <a:pt x="3294827" y="394911"/>
                  <a:pt x="3293067" y="399600"/>
                </a:cubicBezTo>
                <a:cubicBezTo>
                  <a:pt x="3291472" y="397265"/>
                  <a:pt x="3289730" y="395874"/>
                  <a:pt x="3289841" y="394669"/>
                </a:cubicBezTo>
                <a:cubicBezTo>
                  <a:pt x="3290675" y="385883"/>
                  <a:pt x="3286764" y="377672"/>
                  <a:pt x="3287116" y="368905"/>
                </a:cubicBezTo>
                <a:cubicBezTo>
                  <a:pt x="3287598" y="357171"/>
                  <a:pt x="3287245" y="357153"/>
                  <a:pt x="3298646" y="352667"/>
                </a:cubicBezTo>
                <a:cubicBezTo>
                  <a:pt x="3295401" y="351146"/>
                  <a:pt x="3292788" y="349942"/>
                  <a:pt x="3289637" y="348478"/>
                </a:cubicBezTo>
                <a:cubicBezTo>
                  <a:pt x="3289118" y="344214"/>
                  <a:pt x="3288562" y="339580"/>
                  <a:pt x="3287988" y="334928"/>
                </a:cubicBezTo>
                <a:cubicBezTo>
                  <a:pt x="3287376" y="334854"/>
                  <a:pt x="3286764" y="334779"/>
                  <a:pt x="3286152" y="334706"/>
                </a:cubicBezTo>
                <a:cubicBezTo>
                  <a:pt x="3284985" y="336559"/>
                  <a:pt x="3283816" y="338413"/>
                  <a:pt x="3282631" y="340284"/>
                </a:cubicBezTo>
                <a:cubicBezTo>
                  <a:pt x="3282389" y="339970"/>
                  <a:pt x="3281777" y="339543"/>
                  <a:pt x="3281834" y="339246"/>
                </a:cubicBezTo>
                <a:cubicBezTo>
                  <a:pt x="3282297" y="336837"/>
                  <a:pt x="3282983" y="334464"/>
                  <a:pt x="3283390" y="332055"/>
                </a:cubicBezTo>
                <a:cubicBezTo>
                  <a:pt x="3284243" y="327143"/>
                  <a:pt x="3283038" y="322472"/>
                  <a:pt x="3279275" y="319413"/>
                </a:cubicBezTo>
                <a:cubicBezTo>
                  <a:pt x="3273344" y="314594"/>
                  <a:pt x="3267505" y="310015"/>
                  <a:pt x="3267412" y="300747"/>
                </a:cubicBezTo>
                <a:cubicBezTo>
                  <a:pt x="3265688" y="309349"/>
                  <a:pt x="3261054" y="314705"/>
                  <a:pt x="3254734" y="319321"/>
                </a:cubicBezTo>
                <a:cubicBezTo>
                  <a:pt x="3250897" y="322120"/>
                  <a:pt x="3249692" y="326976"/>
                  <a:pt x="3250489" y="331907"/>
                </a:cubicBezTo>
                <a:cubicBezTo>
                  <a:pt x="3250879" y="334279"/>
                  <a:pt x="3251527" y="336615"/>
                  <a:pt x="3252287" y="340044"/>
                </a:cubicBezTo>
                <a:cubicBezTo>
                  <a:pt x="3250230" y="337653"/>
                  <a:pt x="3248914" y="336132"/>
                  <a:pt x="3246300" y="333111"/>
                </a:cubicBezTo>
                <a:cubicBezTo>
                  <a:pt x="3245466" y="339210"/>
                  <a:pt x="3244873" y="343603"/>
                  <a:pt x="3244224" y="348459"/>
                </a:cubicBezTo>
                <a:cubicBezTo>
                  <a:pt x="3241647" y="349535"/>
                  <a:pt x="3238867" y="350702"/>
                  <a:pt x="3235753" y="352018"/>
                </a:cubicBezTo>
                <a:cubicBezTo>
                  <a:pt x="3236383" y="352890"/>
                  <a:pt x="3236735" y="353909"/>
                  <a:pt x="3237329" y="354094"/>
                </a:cubicBezTo>
                <a:cubicBezTo>
                  <a:pt x="3246467" y="356800"/>
                  <a:pt x="3246504" y="356782"/>
                  <a:pt x="3246578" y="365809"/>
                </a:cubicBezTo>
                <a:cubicBezTo>
                  <a:pt x="3246615" y="370703"/>
                  <a:pt x="3246578" y="375596"/>
                  <a:pt x="3246578" y="381342"/>
                </a:cubicBezTo>
                <a:cubicBezTo>
                  <a:pt x="3242129" y="381880"/>
                  <a:pt x="3238367" y="382343"/>
                  <a:pt x="3233436" y="382955"/>
                </a:cubicBezTo>
                <a:cubicBezTo>
                  <a:pt x="3233436" y="369368"/>
                  <a:pt x="3233288" y="356800"/>
                  <a:pt x="3233584" y="344251"/>
                </a:cubicBezTo>
                <a:cubicBezTo>
                  <a:pt x="3233621" y="342120"/>
                  <a:pt x="3235605" y="340026"/>
                  <a:pt x="3236809" y="337690"/>
                </a:cubicBezTo>
                <a:cubicBezTo>
                  <a:pt x="3235456" y="336855"/>
                  <a:pt x="3233992" y="335985"/>
                  <a:pt x="3232510" y="335076"/>
                </a:cubicBezTo>
                <a:cubicBezTo>
                  <a:pt x="3232101" y="329071"/>
                  <a:pt x="3231675" y="323158"/>
                  <a:pt x="3231267" y="317263"/>
                </a:cubicBezTo>
                <a:cubicBezTo>
                  <a:pt x="3230637" y="317151"/>
                  <a:pt x="3230006" y="317059"/>
                  <a:pt x="3229376" y="316948"/>
                </a:cubicBezTo>
                <a:cubicBezTo>
                  <a:pt x="3228524" y="319006"/>
                  <a:pt x="3227671" y="321045"/>
                  <a:pt x="3226819" y="323102"/>
                </a:cubicBezTo>
                <a:cubicBezTo>
                  <a:pt x="3226522" y="323065"/>
                  <a:pt x="3226207" y="323047"/>
                  <a:pt x="3225910" y="323010"/>
                </a:cubicBezTo>
                <a:cubicBezTo>
                  <a:pt x="3225910" y="317448"/>
                  <a:pt x="3227134" y="311498"/>
                  <a:pt x="3225576" y="306401"/>
                </a:cubicBezTo>
                <a:cubicBezTo>
                  <a:pt x="3223963" y="301099"/>
                  <a:pt x="3219664" y="296595"/>
                  <a:pt x="3215697" y="292258"/>
                </a:cubicBezTo>
                <a:lnTo>
                  <a:pt x="3213269" y="280099"/>
                </a:lnTo>
                <a:cubicBezTo>
                  <a:pt x="3210655" y="287346"/>
                  <a:pt x="3210339" y="295019"/>
                  <a:pt x="3201591" y="299302"/>
                </a:cubicBezTo>
                <a:cubicBezTo>
                  <a:pt x="3201591" y="292666"/>
                  <a:pt x="3201517" y="286401"/>
                  <a:pt x="3201610" y="280136"/>
                </a:cubicBezTo>
                <a:cubicBezTo>
                  <a:pt x="3201684" y="274204"/>
                  <a:pt x="3199960" y="267698"/>
                  <a:pt x="3208171" y="263990"/>
                </a:cubicBezTo>
                <a:cubicBezTo>
                  <a:pt x="3204853" y="262582"/>
                  <a:pt x="3203260" y="261914"/>
                  <a:pt x="3200850" y="260895"/>
                </a:cubicBezTo>
                <a:cubicBezTo>
                  <a:pt x="3200701" y="256966"/>
                  <a:pt x="3200478" y="252739"/>
                  <a:pt x="3200404" y="248495"/>
                </a:cubicBezTo>
                <a:cubicBezTo>
                  <a:pt x="3200349" y="244194"/>
                  <a:pt x="3200404" y="239893"/>
                  <a:pt x="3200404" y="235872"/>
                </a:cubicBezTo>
                <a:cubicBezTo>
                  <a:pt x="3198218" y="234110"/>
                  <a:pt x="3196382" y="232609"/>
                  <a:pt x="3195771" y="232109"/>
                </a:cubicBezTo>
                <a:cubicBezTo>
                  <a:pt x="3195771" y="224694"/>
                  <a:pt x="3195252" y="218577"/>
                  <a:pt x="3195937" y="212590"/>
                </a:cubicBezTo>
                <a:cubicBezTo>
                  <a:pt x="3196420" y="208252"/>
                  <a:pt x="3196011" y="204565"/>
                  <a:pt x="3194566" y="202358"/>
                </a:cubicBezTo>
                <a:cubicBezTo>
                  <a:pt x="3189691" y="199801"/>
                  <a:pt x="3186095" y="197910"/>
                  <a:pt x="3182555" y="196056"/>
                </a:cubicBezTo>
                <a:cubicBezTo>
                  <a:pt x="3179904" y="186214"/>
                  <a:pt x="3174843" y="176852"/>
                  <a:pt x="3181739" y="166825"/>
                </a:cubicBezTo>
                <a:cubicBezTo>
                  <a:pt x="3178365" y="163024"/>
                  <a:pt x="3174195" y="159392"/>
                  <a:pt x="3175826" y="153312"/>
                </a:cubicBezTo>
                <a:cubicBezTo>
                  <a:pt x="3175900" y="153034"/>
                  <a:pt x="3175863" y="152608"/>
                  <a:pt x="3175697" y="152403"/>
                </a:cubicBezTo>
                <a:cubicBezTo>
                  <a:pt x="3171341" y="146732"/>
                  <a:pt x="3169783" y="139780"/>
                  <a:pt x="3166113" y="133089"/>
                </a:cubicBezTo>
                <a:cubicBezTo>
                  <a:pt x="3165187" y="135592"/>
                  <a:pt x="3164241" y="138075"/>
                  <a:pt x="3163369" y="140577"/>
                </a:cubicBezTo>
                <a:cubicBezTo>
                  <a:pt x="3162795" y="142246"/>
                  <a:pt x="3162869" y="144637"/>
                  <a:pt x="3161720" y="145564"/>
                </a:cubicBezTo>
                <a:cubicBezTo>
                  <a:pt x="3157197" y="149215"/>
                  <a:pt x="3157252" y="154053"/>
                  <a:pt x="3157586" y="159225"/>
                </a:cubicBezTo>
                <a:cubicBezTo>
                  <a:pt x="3155715" y="161634"/>
                  <a:pt x="3153823" y="164062"/>
                  <a:pt x="3151766" y="166713"/>
                </a:cubicBezTo>
                <a:cubicBezTo>
                  <a:pt x="3156345" y="176148"/>
                  <a:pt x="3154398" y="185768"/>
                  <a:pt x="3150746" y="196037"/>
                </a:cubicBezTo>
                <a:cubicBezTo>
                  <a:pt x="3147299" y="197891"/>
                  <a:pt x="3143370" y="200004"/>
                  <a:pt x="3138791" y="202469"/>
                </a:cubicBezTo>
                <a:cubicBezTo>
                  <a:pt x="3138346" y="203452"/>
                  <a:pt x="3137493" y="205306"/>
                  <a:pt x="3136863" y="206696"/>
                </a:cubicBezTo>
                <a:cubicBezTo>
                  <a:pt x="3137048" y="213146"/>
                  <a:pt x="3136696" y="219430"/>
                  <a:pt x="3137568" y="225528"/>
                </a:cubicBezTo>
                <a:cubicBezTo>
                  <a:pt x="3138365" y="231052"/>
                  <a:pt x="3137456" y="236316"/>
                  <a:pt x="3138197" y="241729"/>
                </a:cubicBezTo>
                <a:cubicBezTo>
                  <a:pt x="3137605" y="241784"/>
                  <a:pt x="3137012" y="241821"/>
                  <a:pt x="3136418" y="241877"/>
                </a:cubicBezTo>
                <a:cubicBezTo>
                  <a:pt x="3135843" y="239709"/>
                  <a:pt x="3135269" y="237558"/>
                  <a:pt x="3134138" y="233295"/>
                </a:cubicBezTo>
                <a:cubicBezTo>
                  <a:pt x="3133378" y="235260"/>
                  <a:pt x="3132766" y="236075"/>
                  <a:pt x="3132766" y="236891"/>
                </a:cubicBezTo>
                <a:cubicBezTo>
                  <a:pt x="3132729" y="242137"/>
                  <a:pt x="3132934" y="247382"/>
                  <a:pt x="3132823" y="252610"/>
                </a:cubicBezTo>
                <a:cubicBezTo>
                  <a:pt x="3132748" y="255613"/>
                  <a:pt x="3132229" y="258615"/>
                  <a:pt x="3131914" y="261488"/>
                </a:cubicBezTo>
                <a:cubicBezTo>
                  <a:pt x="3129912" y="262156"/>
                  <a:pt x="3128485" y="262619"/>
                  <a:pt x="3126983" y="263120"/>
                </a:cubicBezTo>
                <a:cubicBezTo>
                  <a:pt x="3127206" y="263972"/>
                  <a:pt x="3127188" y="265084"/>
                  <a:pt x="3127725" y="265603"/>
                </a:cubicBezTo>
                <a:cubicBezTo>
                  <a:pt x="3131247" y="268995"/>
                  <a:pt x="3132174" y="272999"/>
                  <a:pt x="3131896" y="277819"/>
                </a:cubicBezTo>
                <a:cubicBezTo>
                  <a:pt x="3131488" y="284863"/>
                  <a:pt x="3131785" y="291961"/>
                  <a:pt x="3131785" y="299191"/>
                </a:cubicBezTo>
                <a:cubicBezTo>
                  <a:pt x="3122553" y="295724"/>
                  <a:pt x="3123165" y="287049"/>
                  <a:pt x="3119866" y="279987"/>
                </a:cubicBezTo>
                <a:cubicBezTo>
                  <a:pt x="3118994" y="284009"/>
                  <a:pt x="3118790" y="288329"/>
                  <a:pt x="3117085" y="291961"/>
                </a:cubicBezTo>
                <a:cubicBezTo>
                  <a:pt x="3115306" y="295743"/>
                  <a:pt x="3111469" y="298579"/>
                  <a:pt x="3109671" y="302360"/>
                </a:cubicBezTo>
                <a:cubicBezTo>
                  <a:pt x="3108040" y="305789"/>
                  <a:pt x="3107613" y="309941"/>
                  <a:pt x="3107280" y="313834"/>
                </a:cubicBezTo>
                <a:cubicBezTo>
                  <a:pt x="3107020" y="316781"/>
                  <a:pt x="3107725" y="319821"/>
                  <a:pt x="3106927" y="323213"/>
                </a:cubicBezTo>
                <a:cubicBezTo>
                  <a:pt x="3106075" y="321100"/>
                  <a:pt x="3105222" y="318987"/>
                  <a:pt x="3104370" y="316874"/>
                </a:cubicBezTo>
                <a:cubicBezTo>
                  <a:pt x="3103369" y="317245"/>
                  <a:pt x="3102423" y="317411"/>
                  <a:pt x="3102405" y="317652"/>
                </a:cubicBezTo>
                <a:cubicBezTo>
                  <a:pt x="3101997" y="321489"/>
                  <a:pt x="3101367" y="325364"/>
                  <a:pt x="3101459" y="329219"/>
                </a:cubicBezTo>
                <a:cubicBezTo>
                  <a:pt x="3101571" y="333241"/>
                  <a:pt x="3101385" y="336707"/>
                  <a:pt x="3097604" y="337078"/>
                </a:cubicBezTo>
                <a:cubicBezTo>
                  <a:pt x="3098494" y="341694"/>
                  <a:pt x="3099810" y="345679"/>
                  <a:pt x="3099921" y="349682"/>
                </a:cubicBezTo>
                <a:cubicBezTo>
                  <a:pt x="3100236" y="360156"/>
                  <a:pt x="3100032" y="370647"/>
                  <a:pt x="3100032" y="382380"/>
                </a:cubicBezTo>
                <a:cubicBezTo>
                  <a:pt x="3095565" y="382158"/>
                  <a:pt x="3091579" y="381973"/>
                  <a:pt x="3086779" y="381731"/>
                </a:cubicBezTo>
                <a:cubicBezTo>
                  <a:pt x="3086779" y="375114"/>
                  <a:pt x="3086668" y="369609"/>
                  <a:pt x="3086797" y="364103"/>
                </a:cubicBezTo>
                <a:cubicBezTo>
                  <a:pt x="3086964" y="356967"/>
                  <a:pt x="3087613" y="356356"/>
                  <a:pt x="3095008" y="354409"/>
                </a:cubicBezTo>
                <a:cubicBezTo>
                  <a:pt x="3095825" y="354187"/>
                  <a:pt x="3096529" y="353519"/>
                  <a:pt x="3098197" y="352481"/>
                </a:cubicBezTo>
                <a:cubicBezTo>
                  <a:pt x="3094694" y="350888"/>
                  <a:pt x="3091857" y="349609"/>
                  <a:pt x="3089188" y="348385"/>
                </a:cubicBezTo>
                <a:cubicBezTo>
                  <a:pt x="3085778" y="344307"/>
                  <a:pt x="3090616" y="338431"/>
                  <a:pt x="3085556" y="334224"/>
                </a:cubicBezTo>
                <a:cubicBezTo>
                  <a:pt x="3084221" y="336337"/>
                  <a:pt x="3083071" y="338135"/>
                  <a:pt x="3081922" y="339932"/>
                </a:cubicBezTo>
                <a:cubicBezTo>
                  <a:pt x="3081626" y="339840"/>
                  <a:pt x="3081311" y="339747"/>
                  <a:pt x="3081014" y="339655"/>
                </a:cubicBezTo>
                <a:cubicBezTo>
                  <a:pt x="3081515" y="337430"/>
                  <a:pt x="3081904" y="335187"/>
                  <a:pt x="3082553" y="333019"/>
                </a:cubicBezTo>
                <a:cubicBezTo>
                  <a:pt x="3084277" y="327272"/>
                  <a:pt x="3082367" y="322249"/>
                  <a:pt x="3078104" y="318895"/>
                </a:cubicBezTo>
                <a:cubicBezTo>
                  <a:pt x="3071969" y="314056"/>
                  <a:pt x="3066798" y="309070"/>
                  <a:pt x="3067798" y="299895"/>
                </a:cubicBezTo>
                <a:cubicBezTo>
                  <a:pt x="3067075" y="300080"/>
                  <a:pt x="3066371" y="300266"/>
                  <a:pt x="3065666" y="300451"/>
                </a:cubicBezTo>
                <a:cubicBezTo>
                  <a:pt x="3065388" y="301637"/>
                  <a:pt x="3064943" y="302823"/>
                  <a:pt x="3064888" y="304028"/>
                </a:cubicBezTo>
                <a:cubicBezTo>
                  <a:pt x="3064665" y="308866"/>
                  <a:pt x="3062552" y="313111"/>
                  <a:pt x="3058679" y="315446"/>
                </a:cubicBezTo>
                <a:cubicBezTo>
                  <a:pt x="3050986" y="320099"/>
                  <a:pt x="3048576" y="326624"/>
                  <a:pt x="3050244" y="335187"/>
                </a:cubicBezTo>
                <a:lnTo>
                  <a:pt x="3045073" y="335187"/>
                </a:lnTo>
                <a:cubicBezTo>
                  <a:pt x="3044740" y="339562"/>
                  <a:pt x="3044406" y="343751"/>
                  <a:pt x="3044072" y="348144"/>
                </a:cubicBezTo>
                <a:cubicBezTo>
                  <a:pt x="3041125" y="349479"/>
                  <a:pt x="3038363" y="350758"/>
                  <a:pt x="3035601" y="352018"/>
                </a:cubicBezTo>
                <a:cubicBezTo>
                  <a:pt x="3035953" y="352667"/>
                  <a:pt x="3036119" y="353519"/>
                  <a:pt x="3036528" y="353668"/>
                </a:cubicBezTo>
                <a:cubicBezTo>
                  <a:pt x="3046166" y="357023"/>
                  <a:pt x="3046389" y="357023"/>
                  <a:pt x="3046111" y="367329"/>
                </a:cubicBezTo>
                <a:cubicBezTo>
                  <a:pt x="3045981" y="372574"/>
                  <a:pt x="3047835" y="378117"/>
                  <a:pt x="3043516" y="383066"/>
                </a:cubicBezTo>
                <a:cubicBezTo>
                  <a:pt x="3042181" y="384605"/>
                  <a:pt x="3043423" y="388386"/>
                  <a:pt x="3043423" y="391129"/>
                </a:cubicBezTo>
                <a:cubicBezTo>
                  <a:pt x="3043405" y="393817"/>
                  <a:pt x="3043794" y="396690"/>
                  <a:pt x="3039976" y="399007"/>
                </a:cubicBezTo>
                <a:cubicBezTo>
                  <a:pt x="3038567" y="395189"/>
                  <a:pt x="3037269" y="391667"/>
                  <a:pt x="3036101" y="388460"/>
                </a:cubicBezTo>
                <a:cubicBezTo>
                  <a:pt x="3031505" y="395874"/>
                  <a:pt x="3033803" y="405124"/>
                  <a:pt x="3030819" y="413743"/>
                </a:cubicBezTo>
                <a:cubicBezTo>
                  <a:pt x="3028279" y="414948"/>
                  <a:pt x="3025554" y="416246"/>
                  <a:pt x="3022329" y="417784"/>
                </a:cubicBezTo>
                <a:cubicBezTo>
                  <a:pt x="3023979" y="423030"/>
                  <a:pt x="3027761" y="424846"/>
                  <a:pt x="3032913" y="425235"/>
                </a:cubicBezTo>
                <a:lnTo>
                  <a:pt x="3032913" y="437432"/>
                </a:lnTo>
                <a:lnTo>
                  <a:pt x="3017269" y="437432"/>
                </a:lnTo>
                <a:cubicBezTo>
                  <a:pt x="3016323" y="434503"/>
                  <a:pt x="3015322" y="431334"/>
                  <a:pt x="3014303" y="428183"/>
                </a:cubicBezTo>
                <a:cubicBezTo>
                  <a:pt x="3013821" y="428127"/>
                  <a:pt x="3013320" y="428072"/>
                  <a:pt x="3012839" y="428015"/>
                </a:cubicBezTo>
                <a:cubicBezTo>
                  <a:pt x="3011801" y="431352"/>
                  <a:pt x="3010763" y="434689"/>
                  <a:pt x="3009520" y="438674"/>
                </a:cubicBezTo>
                <a:cubicBezTo>
                  <a:pt x="3007408" y="437506"/>
                  <a:pt x="3005443" y="436394"/>
                  <a:pt x="3002792" y="434930"/>
                </a:cubicBezTo>
                <a:cubicBezTo>
                  <a:pt x="3004664" y="432631"/>
                  <a:pt x="3006073" y="430889"/>
                  <a:pt x="3008241" y="428220"/>
                </a:cubicBezTo>
                <a:cubicBezTo>
                  <a:pt x="3005035" y="426218"/>
                  <a:pt x="3002088" y="424402"/>
                  <a:pt x="2998974" y="422473"/>
                </a:cubicBezTo>
                <a:cubicBezTo>
                  <a:pt x="3000253" y="421306"/>
                  <a:pt x="3001587" y="420120"/>
                  <a:pt x="3003200" y="418655"/>
                </a:cubicBezTo>
                <a:cubicBezTo>
                  <a:pt x="3001902" y="418155"/>
                  <a:pt x="3000846" y="417765"/>
                  <a:pt x="2999567" y="417284"/>
                </a:cubicBezTo>
                <a:cubicBezTo>
                  <a:pt x="2999381" y="417042"/>
                  <a:pt x="2998789" y="416616"/>
                  <a:pt x="2998789" y="416152"/>
                </a:cubicBezTo>
                <a:cubicBezTo>
                  <a:pt x="2998603" y="409350"/>
                  <a:pt x="2998695" y="402510"/>
                  <a:pt x="2998232" y="395726"/>
                </a:cubicBezTo>
                <a:cubicBezTo>
                  <a:pt x="2998047" y="392982"/>
                  <a:pt x="2996675" y="390332"/>
                  <a:pt x="2995285" y="385864"/>
                </a:cubicBezTo>
                <a:cubicBezTo>
                  <a:pt x="2995285" y="385883"/>
                  <a:pt x="2996045" y="384011"/>
                  <a:pt x="2996916" y="381825"/>
                </a:cubicBezTo>
                <a:cubicBezTo>
                  <a:pt x="2994451" y="380212"/>
                  <a:pt x="2992245" y="378728"/>
                  <a:pt x="2989780" y="377116"/>
                </a:cubicBezTo>
                <a:cubicBezTo>
                  <a:pt x="2990596" y="376134"/>
                  <a:pt x="2991300" y="375281"/>
                  <a:pt x="2992005" y="374428"/>
                </a:cubicBezTo>
                <a:cubicBezTo>
                  <a:pt x="2988297" y="371315"/>
                  <a:pt x="2988668" y="367069"/>
                  <a:pt x="2988946" y="362936"/>
                </a:cubicBezTo>
                <a:cubicBezTo>
                  <a:pt x="2989335" y="357282"/>
                  <a:pt x="2990465" y="351703"/>
                  <a:pt x="2986147" y="346698"/>
                </a:cubicBezTo>
                <a:cubicBezTo>
                  <a:pt x="2985276" y="345697"/>
                  <a:pt x="2986536" y="342861"/>
                  <a:pt x="2986870" y="340452"/>
                </a:cubicBezTo>
                <a:cubicBezTo>
                  <a:pt x="2984738" y="339340"/>
                  <a:pt x="2982625" y="338227"/>
                  <a:pt x="2980123" y="336912"/>
                </a:cubicBezTo>
                <a:cubicBezTo>
                  <a:pt x="2980790" y="335985"/>
                  <a:pt x="2981439" y="335058"/>
                  <a:pt x="2982310" y="333834"/>
                </a:cubicBezTo>
                <a:cubicBezTo>
                  <a:pt x="2978844" y="330423"/>
                  <a:pt x="2979344" y="325771"/>
                  <a:pt x="2979789" y="321155"/>
                </a:cubicBezTo>
                <a:cubicBezTo>
                  <a:pt x="2980252" y="316281"/>
                  <a:pt x="2980475" y="311480"/>
                  <a:pt x="2976545" y="307810"/>
                </a:cubicBezTo>
                <a:cubicBezTo>
                  <a:pt x="2977750" y="306419"/>
                  <a:pt x="2978714" y="305289"/>
                  <a:pt x="2979993" y="303806"/>
                </a:cubicBezTo>
                <a:cubicBezTo>
                  <a:pt x="2978139" y="302527"/>
                  <a:pt x="2976694" y="301527"/>
                  <a:pt x="2974877" y="300266"/>
                </a:cubicBezTo>
                <a:cubicBezTo>
                  <a:pt x="2976008" y="295446"/>
                  <a:pt x="2971374" y="290923"/>
                  <a:pt x="2973598" y="285252"/>
                </a:cubicBezTo>
                <a:cubicBezTo>
                  <a:pt x="2975267" y="281025"/>
                  <a:pt x="2970262" y="276465"/>
                  <a:pt x="2973208" y="271275"/>
                </a:cubicBezTo>
                <a:cubicBezTo>
                  <a:pt x="2971410" y="270441"/>
                  <a:pt x="2969539" y="269552"/>
                  <a:pt x="2967073" y="268383"/>
                </a:cubicBezTo>
                <a:cubicBezTo>
                  <a:pt x="2967982" y="263824"/>
                  <a:pt x="2968927" y="259097"/>
                  <a:pt x="2970076" y="253369"/>
                </a:cubicBezTo>
                <a:cubicBezTo>
                  <a:pt x="2969613" y="253036"/>
                  <a:pt x="2968055" y="251887"/>
                  <a:pt x="2965683" y="250163"/>
                </a:cubicBezTo>
                <a:cubicBezTo>
                  <a:pt x="2971170" y="248309"/>
                  <a:pt x="2970892" y="244565"/>
                  <a:pt x="2969873" y="239504"/>
                </a:cubicBezTo>
                <a:cubicBezTo>
                  <a:pt x="2967629" y="238559"/>
                  <a:pt x="2964812" y="237354"/>
                  <a:pt x="2962309" y="236279"/>
                </a:cubicBezTo>
                <a:cubicBezTo>
                  <a:pt x="2963625" y="229792"/>
                  <a:pt x="2965034" y="222711"/>
                  <a:pt x="2966443" y="215704"/>
                </a:cubicBezTo>
                <a:cubicBezTo>
                  <a:pt x="2965053" y="215204"/>
                  <a:pt x="2964089" y="214852"/>
                  <a:pt x="2962847" y="214406"/>
                </a:cubicBezTo>
                <a:cubicBezTo>
                  <a:pt x="2964886" y="211367"/>
                  <a:pt x="2966739" y="208605"/>
                  <a:pt x="2969019" y="205194"/>
                </a:cubicBezTo>
                <a:cubicBezTo>
                  <a:pt x="2967648" y="204434"/>
                  <a:pt x="2966517" y="203804"/>
                  <a:pt x="2965090" y="203007"/>
                </a:cubicBezTo>
                <a:cubicBezTo>
                  <a:pt x="2966221" y="200653"/>
                  <a:pt x="2967351" y="198262"/>
                  <a:pt x="2968798" y="195240"/>
                </a:cubicBezTo>
                <a:cubicBezTo>
                  <a:pt x="2967296" y="194462"/>
                  <a:pt x="2966091" y="193850"/>
                  <a:pt x="2964960" y="193275"/>
                </a:cubicBezTo>
                <a:cubicBezTo>
                  <a:pt x="2964441" y="187937"/>
                  <a:pt x="2965443" y="181672"/>
                  <a:pt x="2963033" y="177223"/>
                </a:cubicBezTo>
                <a:cubicBezTo>
                  <a:pt x="2959974" y="171551"/>
                  <a:pt x="2959455" y="165972"/>
                  <a:pt x="2959029" y="159169"/>
                </a:cubicBezTo>
                <a:cubicBezTo>
                  <a:pt x="2957138" y="159947"/>
                  <a:pt x="2955692" y="160559"/>
                  <a:pt x="2953727" y="161375"/>
                </a:cubicBezTo>
                <a:cubicBezTo>
                  <a:pt x="2952263" y="148863"/>
                  <a:pt x="2950113" y="136685"/>
                  <a:pt x="2934580" y="132478"/>
                </a:cubicBezTo>
                <a:cubicBezTo>
                  <a:pt x="2934375" y="134312"/>
                  <a:pt x="2933523" y="136740"/>
                  <a:pt x="2934135" y="137204"/>
                </a:cubicBezTo>
                <a:cubicBezTo>
                  <a:pt x="2938379" y="140355"/>
                  <a:pt x="2940844" y="144100"/>
                  <a:pt x="2940901" y="149605"/>
                </a:cubicBezTo>
                <a:cubicBezTo>
                  <a:pt x="2940993" y="156686"/>
                  <a:pt x="2939139" y="162969"/>
                  <a:pt x="2933783" y="169661"/>
                </a:cubicBezTo>
                <a:cubicBezTo>
                  <a:pt x="2932522" y="167714"/>
                  <a:pt x="2931429" y="166046"/>
                  <a:pt x="2929908" y="163710"/>
                </a:cubicBezTo>
                <a:cubicBezTo>
                  <a:pt x="2930854" y="161728"/>
                  <a:pt x="2932133" y="159040"/>
                  <a:pt x="2933727" y="155703"/>
                </a:cubicBezTo>
                <a:cubicBezTo>
                  <a:pt x="2927443" y="150550"/>
                  <a:pt x="2933022" y="141597"/>
                  <a:pt x="2927073" y="134498"/>
                </a:cubicBezTo>
                <a:cubicBezTo>
                  <a:pt x="2925998" y="138761"/>
                  <a:pt x="2923310" y="141412"/>
                  <a:pt x="2924829" y="145731"/>
                </a:cubicBezTo>
                <a:cubicBezTo>
                  <a:pt x="2926090" y="149290"/>
                  <a:pt x="2923977" y="152051"/>
                  <a:pt x="2920788" y="154090"/>
                </a:cubicBezTo>
                <a:cubicBezTo>
                  <a:pt x="2917879" y="151885"/>
                  <a:pt x="2915469" y="150012"/>
                  <a:pt x="2916507" y="145285"/>
                </a:cubicBezTo>
                <a:cubicBezTo>
                  <a:pt x="2917193" y="142153"/>
                  <a:pt x="2915451" y="138483"/>
                  <a:pt x="2914135" y="135091"/>
                </a:cubicBezTo>
                <a:cubicBezTo>
                  <a:pt x="2912262" y="138910"/>
                  <a:pt x="2908536" y="141819"/>
                  <a:pt x="2911355" y="146991"/>
                </a:cubicBezTo>
                <a:cubicBezTo>
                  <a:pt x="2912096" y="148344"/>
                  <a:pt x="2908815" y="151885"/>
                  <a:pt x="2907369" y="154424"/>
                </a:cubicBezTo>
                <a:cubicBezTo>
                  <a:pt x="2898898" y="149642"/>
                  <a:pt x="2905997" y="140448"/>
                  <a:pt x="2899769" y="135017"/>
                </a:cubicBezTo>
                <a:cubicBezTo>
                  <a:pt x="2898341" y="138576"/>
                  <a:pt x="2895802" y="141338"/>
                  <a:pt x="2897137" y="145749"/>
                </a:cubicBezTo>
                <a:cubicBezTo>
                  <a:pt x="2898212" y="149308"/>
                  <a:pt x="2896544" y="152219"/>
                  <a:pt x="2893189" y="154053"/>
                </a:cubicBezTo>
                <a:cubicBezTo>
                  <a:pt x="2884811" y="150124"/>
                  <a:pt x="2892892" y="139743"/>
                  <a:pt x="2885385" y="135146"/>
                </a:cubicBezTo>
                <a:cubicBezTo>
                  <a:pt x="2885403" y="139021"/>
                  <a:pt x="2881140" y="141893"/>
                  <a:pt x="2883791" y="146806"/>
                </a:cubicBezTo>
                <a:cubicBezTo>
                  <a:pt x="2884551" y="148215"/>
                  <a:pt x="2881456" y="151699"/>
                  <a:pt x="2879787" y="154868"/>
                </a:cubicBezTo>
                <a:cubicBezTo>
                  <a:pt x="2876284" y="151366"/>
                  <a:pt x="2874170" y="149400"/>
                  <a:pt x="2875654" y="144841"/>
                </a:cubicBezTo>
                <a:cubicBezTo>
                  <a:pt x="2876506" y="142227"/>
                  <a:pt x="2874282" y="138576"/>
                  <a:pt x="2873337" y="134998"/>
                </a:cubicBezTo>
                <a:cubicBezTo>
                  <a:pt x="2865977" y="139780"/>
                  <a:pt x="2873633" y="149865"/>
                  <a:pt x="2865607" y="153979"/>
                </a:cubicBezTo>
                <a:cubicBezTo>
                  <a:pt x="2862438" y="151977"/>
                  <a:pt x="2860677" y="149827"/>
                  <a:pt x="2861584" y="145249"/>
                </a:cubicBezTo>
                <a:cubicBezTo>
                  <a:pt x="2862215" y="142153"/>
                  <a:pt x="2860343" y="138557"/>
                  <a:pt x="2859602" y="135184"/>
                </a:cubicBezTo>
                <a:cubicBezTo>
                  <a:pt x="2858953" y="135166"/>
                  <a:pt x="2858323" y="135166"/>
                  <a:pt x="2857692" y="135166"/>
                </a:cubicBezTo>
                <a:cubicBezTo>
                  <a:pt x="2856877" y="138464"/>
                  <a:pt x="2854820" y="142042"/>
                  <a:pt x="2855524" y="144970"/>
                </a:cubicBezTo>
                <a:cubicBezTo>
                  <a:pt x="2856487" y="148993"/>
                  <a:pt x="2854986" y="151143"/>
                  <a:pt x="2852409" y="153924"/>
                </a:cubicBezTo>
                <a:cubicBezTo>
                  <a:pt x="2848628" y="152070"/>
                  <a:pt x="2847145" y="149827"/>
                  <a:pt x="2847998" y="145119"/>
                </a:cubicBezTo>
                <a:cubicBezTo>
                  <a:pt x="2848573" y="141987"/>
                  <a:pt x="2846589" y="138390"/>
                  <a:pt x="2845663" y="134609"/>
                </a:cubicBezTo>
                <a:cubicBezTo>
                  <a:pt x="2838934" y="140726"/>
                  <a:pt x="2845829" y="150328"/>
                  <a:pt x="2838137" y="155091"/>
                </a:cubicBezTo>
                <a:cubicBezTo>
                  <a:pt x="2839804" y="158002"/>
                  <a:pt x="2841158" y="160375"/>
                  <a:pt x="2842752" y="163173"/>
                </a:cubicBezTo>
                <a:cubicBezTo>
                  <a:pt x="2841510" y="165063"/>
                  <a:pt x="2840268" y="166954"/>
                  <a:pt x="2838711" y="169327"/>
                </a:cubicBezTo>
                <a:cubicBezTo>
                  <a:pt x="2834003" y="164230"/>
                  <a:pt x="2832076" y="158817"/>
                  <a:pt x="2831390" y="152960"/>
                </a:cubicBezTo>
                <a:cubicBezTo>
                  <a:pt x="2830741" y="147547"/>
                  <a:pt x="2831482" y="142358"/>
                  <a:pt x="2836357" y="138872"/>
                </a:cubicBezTo>
                <a:cubicBezTo>
                  <a:pt x="2838804" y="137111"/>
                  <a:pt x="2839749" y="135387"/>
                  <a:pt x="2837303" y="132589"/>
                </a:cubicBezTo>
                <a:cubicBezTo>
                  <a:pt x="2822678" y="136574"/>
                  <a:pt x="2819435" y="147807"/>
                  <a:pt x="2819545" y="161616"/>
                </a:cubicBezTo>
                <a:cubicBezTo>
                  <a:pt x="2817525" y="160764"/>
                  <a:pt x="2815949" y="160096"/>
                  <a:pt x="2813817" y="159206"/>
                </a:cubicBezTo>
                <a:cubicBezTo>
                  <a:pt x="2813021" y="164879"/>
                  <a:pt x="2812260" y="170365"/>
                  <a:pt x="2811482" y="175833"/>
                </a:cubicBezTo>
                <a:cubicBezTo>
                  <a:pt x="2810407" y="176389"/>
                  <a:pt x="2809332" y="176927"/>
                  <a:pt x="2808980" y="177112"/>
                </a:cubicBezTo>
                <a:cubicBezTo>
                  <a:pt x="2808423" y="182654"/>
                  <a:pt x="2807942" y="187548"/>
                  <a:pt x="2807385" y="193146"/>
                </a:cubicBezTo>
                <a:cubicBezTo>
                  <a:pt x="2806996" y="193350"/>
                  <a:pt x="2805680" y="194036"/>
                  <a:pt x="2803919" y="194944"/>
                </a:cubicBezTo>
                <a:cubicBezTo>
                  <a:pt x="2804846" y="197465"/>
                  <a:pt x="2805754" y="199949"/>
                  <a:pt x="2806737" y="202655"/>
                </a:cubicBezTo>
                <a:cubicBezTo>
                  <a:pt x="2805662" y="203470"/>
                  <a:pt x="2804476" y="204360"/>
                  <a:pt x="2803307" y="205250"/>
                </a:cubicBezTo>
                <a:cubicBezTo>
                  <a:pt x="2805569" y="208475"/>
                  <a:pt x="2807496" y="211237"/>
                  <a:pt x="2809758" y="214481"/>
                </a:cubicBezTo>
                <a:cubicBezTo>
                  <a:pt x="2808665" y="215074"/>
                  <a:pt x="2807719" y="215593"/>
                  <a:pt x="2806125" y="216445"/>
                </a:cubicBezTo>
                <a:cubicBezTo>
                  <a:pt x="2807385" y="222971"/>
                  <a:pt x="2808665" y="229698"/>
                  <a:pt x="2809888" y="236075"/>
                </a:cubicBezTo>
                <a:cubicBezTo>
                  <a:pt x="2807664" y="237095"/>
                  <a:pt x="2804828" y="238392"/>
                  <a:pt x="2802548" y="239430"/>
                </a:cubicBezTo>
                <a:cubicBezTo>
                  <a:pt x="2800768" y="244583"/>
                  <a:pt x="2801213" y="248143"/>
                  <a:pt x="2806792" y="249996"/>
                </a:cubicBezTo>
                <a:cubicBezTo>
                  <a:pt x="2804697" y="251609"/>
                  <a:pt x="2803123" y="252813"/>
                  <a:pt x="2801899" y="253740"/>
                </a:cubicBezTo>
                <a:cubicBezTo>
                  <a:pt x="2803252" y="258467"/>
                  <a:pt x="2804476" y="262805"/>
                  <a:pt x="2805884" y="267698"/>
                </a:cubicBezTo>
                <a:cubicBezTo>
                  <a:pt x="2804067" y="268754"/>
                  <a:pt x="2802066" y="269904"/>
                  <a:pt x="2800601" y="270738"/>
                </a:cubicBezTo>
                <a:cubicBezTo>
                  <a:pt x="2799582" y="280766"/>
                  <a:pt x="2798581" y="290405"/>
                  <a:pt x="2797580" y="300210"/>
                </a:cubicBezTo>
                <a:cubicBezTo>
                  <a:pt x="2796449" y="300896"/>
                  <a:pt x="2795152" y="301619"/>
                  <a:pt x="2793929" y="302453"/>
                </a:cubicBezTo>
                <a:cubicBezTo>
                  <a:pt x="2793446" y="302786"/>
                  <a:pt x="2793131" y="303398"/>
                  <a:pt x="2792576" y="304084"/>
                </a:cubicBezTo>
                <a:cubicBezTo>
                  <a:pt x="2793557" y="305159"/>
                  <a:pt x="2794540" y="306252"/>
                  <a:pt x="2795708" y="307550"/>
                </a:cubicBezTo>
                <a:cubicBezTo>
                  <a:pt x="2791593" y="311220"/>
                  <a:pt x="2792705" y="316244"/>
                  <a:pt x="2792501" y="320952"/>
                </a:cubicBezTo>
                <a:cubicBezTo>
                  <a:pt x="2792371" y="323973"/>
                  <a:pt x="2792760" y="327013"/>
                  <a:pt x="2792409" y="329997"/>
                </a:cubicBezTo>
                <a:cubicBezTo>
                  <a:pt x="2792242" y="331332"/>
                  <a:pt x="2790870" y="332537"/>
                  <a:pt x="2789702" y="334335"/>
                </a:cubicBezTo>
                <a:cubicBezTo>
                  <a:pt x="2789999" y="334539"/>
                  <a:pt x="2790907" y="335206"/>
                  <a:pt x="2792519" y="336355"/>
                </a:cubicBezTo>
                <a:cubicBezTo>
                  <a:pt x="2790017" y="337819"/>
                  <a:pt x="2787867" y="339062"/>
                  <a:pt x="2785179" y="340637"/>
                </a:cubicBezTo>
                <a:cubicBezTo>
                  <a:pt x="2785717" y="342472"/>
                  <a:pt x="2786181" y="344122"/>
                  <a:pt x="2786717" y="346012"/>
                </a:cubicBezTo>
                <a:cubicBezTo>
                  <a:pt x="2782287" y="350090"/>
                  <a:pt x="2782807" y="355484"/>
                  <a:pt x="2783196" y="360897"/>
                </a:cubicBezTo>
                <a:cubicBezTo>
                  <a:pt x="2783530" y="365642"/>
                  <a:pt x="2784827" y="370666"/>
                  <a:pt x="2779748" y="374317"/>
                </a:cubicBezTo>
                <a:cubicBezTo>
                  <a:pt x="2780657" y="375133"/>
                  <a:pt x="2781565" y="375911"/>
                  <a:pt x="2782992" y="377172"/>
                </a:cubicBezTo>
                <a:cubicBezTo>
                  <a:pt x="2780545" y="378543"/>
                  <a:pt x="2778322" y="379804"/>
                  <a:pt x="2775466" y="381398"/>
                </a:cubicBezTo>
                <a:cubicBezTo>
                  <a:pt x="2776133" y="383474"/>
                  <a:pt x="2776764" y="385364"/>
                  <a:pt x="2777487" y="387608"/>
                </a:cubicBezTo>
                <a:cubicBezTo>
                  <a:pt x="2772167" y="391611"/>
                  <a:pt x="2773279" y="397654"/>
                  <a:pt x="2773798" y="403122"/>
                </a:cubicBezTo>
                <a:cubicBezTo>
                  <a:pt x="2774428" y="409795"/>
                  <a:pt x="2773261" y="414985"/>
                  <a:pt x="2767552" y="419286"/>
                </a:cubicBezTo>
                <a:cubicBezTo>
                  <a:pt x="2761564" y="423808"/>
                  <a:pt x="2757801" y="430018"/>
                  <a:pt x="2758061" y="439619"/>
                </a:cubicBezTo>
                <a:cubicBezTo>
                  <a:pt x="2755967" y="437303"/>
                  <a:pt x="2754038" y="436153"/>
                  <a:pt x="2754038" y="435004"/>
                </a:cubicBezTo>
                <a:cubicBezTo>
                  <a:pt x="2754095" y="424586"/>
                  <a:pt x="2754502" y="414170"/>
                  <a:pt x="2754818" y="403752"/>
                </a:cubicBezTo>
                <a:cubicBezTo>
                  <a:pt x="2754855" y="402881"/>
                  <a:pt x="2755133" y="402010"/>
                  <a:pt x="2755133" y="401138"/>
                </a:cubicBezTo>
                <a:cubicBezTo>
                  <a:pt x="2755077" y="395713"/>
                  <a:pt x="2756745" y="391055"/>
                  <a:pt x="2760119" y="387162"/>
                </a:cubicBezTo>
                <a:cubicBezTo>
                  <a:pt x="2758821" y="386810"/>
                  <a:pt x="2757746" y="386550"/>
                  <a:pt x="2756671" y="386236"/>
                </a:cubicBezTo>
                <a:cubicBezTo>
                  <a:pt x="2755819" y="385995"/>
                  <a:pt x="2754984" y="385717"/>
                  <a:pt x="2753334" y="385197"/>
                </a:cubicBezTo>
                <a:cubicBezTo>
                  <a:pt x="2753334" y="373909"/>
                  <a:pt x="2753279" y="362547"/>
                  <a:pt x="2753390" y="351184"/>
                </a:cubicBezTo>
                <a:cubicBezTo>
                  <a:pt x="2753408" y="349738"/>
                  <a:pt x="2754001" y="348163"/>
                  <a:pt x="2754724" y="346865"/>
                </a:cubicBezTo>
                <a:cubicBezTo>
                  <a:pt x="2757246" y="342417"/>
                  <a:pt x="2759952" y="338061"/>
                  <a:pt x="2762992" y="333000"/>
                </a:cubicBezTo>
                <a:cubicBezTo>
                  <a:pt x="2758970" y="332537"/>
                  <a:pt x="2755744" y="332148"/>
                  <a:pt x="2751833" y="331684"/>
                </a:cubicBezTo>
                <a:cubicBezTo>
                  <a:pt x="2752075" y="329905"/>
                  <a:pt x="2752296" y="328273"/>
                  <a:pt x="2752519" y="326494"/>
                </a:cubicBezTo>
                <a:cubicBezTo>
                  <a:pt x="2750832" y="325289"/>
                  <a:pt x="2748904" y="323899"/>
                  <a:pt x="2747755" y="323065"/>
                </a:cubicBezTo>
                <a:cubicBezTo>
                  <a:pt x="2747254" y="318838"/>
                  <a:pt x="2746847" y="315465"/>
                  <a:pt x="2746383" y="311517"/>
                </a:cubicBezTo>
                <a:cubicBezTo>
                  <a:pt x="2740452" y="314371"/>
                  <a:pt x="2741305" y="318913"/>
                  <a:pt x="2742787" y="323677"/>
                </a:cubicBezTo>
                <a:cubicBezTo>
                  <a:pt x="2742046" y="323621"/>
                  <a:pt x="2741323" y="323584"/>
                  <a:pt x="2740600" y="323528"/>
                </a:cubicBezTo>
                <a:cubicBezTo>
                  <a:pt x="2736875" y="318672"/>
                  <a:pt x="2733167" y="313816"/>
                  <a:pt x="2729182" y="308606"/>
                </a:cubicBezTo>
                <a:lnTo>
                  <a:pt x="2729182" y="300562"/>
                </a:lnTo>
                <a:cubicBezTo>
                  <a:pt x="2727625" y="299413"/>
                  <a:pt x="2726198" y="298356"/>
                  <a:pt x="2723955" y="296706"/>
                </a:cubicBezTo>
                <a:cubicBezTo>
                  <a:pt x="2724549" y="289255"/>
                  <a:pt x="2725159" y="281396"/>
                  <a:pt x="2725808" y="272981"/>
                </a:cubicBezTo>
                <a:cubicBezTo>
                  <a:pt x="2719395" y="274185"/>
                  <a:pt x="2715336" y="270515"/>
                  <a:pt x="2710554" y="267030"/>
                </a:cubicBezTo>
                <a:cubicBezTo>
                  <a:pt x="2712184" y="263397"/>
                  <a:pt x="2714427" y="259468"/>
                  <a:pt x="2708681" y="256966"/>
                </a:cubicBezTo>
                <a:cubicBezTo>
                  <a:pt x="2704085" y="259190"/>
                  <a:pt x="2704844" y="262711"/>
                  <a:pt x="2707421" y="266549"/>
                </a:cubicBezTo>
                <a:cubicBezTo>
                  <a:pt x="2703065" y="270552"/>
                  <a:pt x="2698801" y="273778"/>
                  <a:pt x="2692073" y="273129"/>
                </a:cubicBezTo>
                <a:cubicBezTo>
                  <a:pt x="2692666" y="281137"/>
                  <a:pt x="2693241" y="288977"/>
                  <a:pt x="2693815" y="296651"/>
                </a:cubicBezTo>
                <a:cubicBezTo>
                  <a:pt x="2691795" y="298134"/>
                  <a:pt x="2690349" y="299191"/>
                  <a:pt x="2688736" y="300358"/>
                </a:cubicBezTo>
                <a:lnTo>
                  <a:pt x="2688736" y="307847"/>
                </a:lnTo>
                <a:cubicBezTo>
                  <a:pt x="2684770" y="313574"/>
                  <a:pt x="2681211" y="318672"/>
                  <a:pt x="2677263" y="324344"/>
                </a:cubicBezTo>
                <a:cubicBezTo>
                  <a:pt x="2676169" y="320025"/>
                  <a:pt x="2675131" y="315873"/>
                  <a:pt x="2674074" y="311702"/>
                </a:cubicBezTo>
                <a:cubicBezTo>
                  <a:pt x="2673407" y="311683"/>
                  <a:pt x="2672721" y="311665"/>
                  <a:pt x="2672054" y="311665"/>
                </a:cubicBezTo>
                <a:cubicBezTo>
                  <a:pt x="2671312" y="314798"/>
                  <a:pt x="2670553" y="317949"/>
                  <a:pt x="2669811" y="321100"/>
                </a:cubicBezTo>
                <a:cubicBezTo>
                  <a:pt x="2670256" y="321286"/>
                  <a:pt x="2670700" y="321489"/>
                  <a:pt x="2671146" y="321675"/>
                </a:cubicBezTo>
                <a:cubicBezTo>
                  <a:pt x="2669347" y="323231"/>
                  <a:pt x="2667550" y="324807"/>
                  <a:pt x="2665548" y="326549"/>
                </a:cubicBezTo>
                <a:cubicBezTo>
                  <a:pt x="2665733" y="327847"/>
                  <a:pt x="2665975" y="329552"/>
                  <a:pt x="2666270" y="331721"/>
                </a:cubicBezTo>
                <a:cubicBezTo>
                  <a:pt x="2662619" y="332055"/>
                  <a:pt x="2659320" y="332370"/>
                  <a:pt x="2654853" y="332777"/>
                </a:cubicBezTo>
                <a:cubicBezTo>
                  <a:pt x="2657688" y="337745"/>
                  <a:pt x="2660302" y="342028"/>
                  <a:pt x="2662601" y="346458"/>
                </a:cubicBezTo>
                <a:cubicBezTo>
                  <a:pt x="2663545" y="348274"/>
                  <a:pt x="2664343" y="350424"/>
                  <a:pt x="2664380" y="352444"/>
                </a:cubicBezTo>
                <a:cubicBezTo>
                  <a:pt x="2664547" y="363233"/>
                  <a:pt x="2664454" y="374021"/>
                  <a:pt x="2664454" y="385272"/>
                </a:cubicBezTo>
                <a:cubicBezTo>
                  <a:pt x="2662174" y="385883"/>
                  <a:pt x="2660191" y="386402"/>
                  <a:pt x="2657466" y="387125"/>
                </a:cubicBezTo>
                <a:cubicBezTo>
                  <a:pt x="2659338" y="389275"/>
                  <a:pt x="2660988" y="391166"/>
                  <a:pt x="2662619" y="393019"/>
                </a:cubicBezTo>
                <a:cubicBezTo>
                  <a:pt x="2663602" y="407867"/>
                  <a:pt x="2665826" y="422641"/>
                  <a:pt x="2663046" y="437543"/>
                </a:cubicBezTo>
                <a:lnTo>
                  <a:pt x="2643786" y="437543"/>
                </a:lnTo>
                <a:lnTo>
                  <a:pt x="2643786" y="389164"/>
                </a:lnTo>
                <a:cubicBezTo>
                  <a:pt x="2647420" y="386550"/>
                  <a:pt x="2651238" y="383807"/>
                  <a:pt x="2656558" y="379989"/>
                </a:cubicBezTo>
                <a:cubicBezTo>
                  <a:pt x="2651387" y="379544"/>
                  <a:pt x="2648142" y="379285"/>
                  <a:pt x="2644269" y="378951"/>
                </a:cubicBezTo>
                <a:cubicBezTo>
                  <a:pt x="2645029" y="372019"/>
                  <a:pt x="2637911" y="365790"/>
                  <a:pt x="2643008" y="358301"/>
                </a:cubicBezTo>
                <a:cubicBezTo>
                  <a:pt x="2638392" y="352759"/>
                  <a:pt x="2637411" y="346327"/>
                  <a:pt x="2637892" y="339488"/>
                </a:cubicBezTo>
                <a:cubicBezTo>
                  <a:pt x="2637984" y="338024"/>
                  <a:pt x="2638133" y="336485"/>
                  <a:pt x="2637781" y="335113"/>
                </a:cubicBezTo>
                <a:cubicBezTo>
                  <a:pt x="2637503" y="333983"/>
                  <a:pt x="2636520" y="333037"/>
                  <a:pt x="2635761" y="331888"/>
                </a:cubicBezTo>
                <a:cubicBezTo>
                  <a:pt x="2630682" y="339303"/>
                  <a:pt x="2637540" y="348960"/>
                  <a:pt x="2630367" y="356301"/>
                </a:cubicBezTo>
                <a:cubicBezTo>
                  <a:pt x="2625769" y="354539"/>
                  <a:pt x="2626326" y="349924"/>
                  <a:pt x="2625900" y="346031"/>
                </a:cubicBezTo>
                <a:cubicBezTo>
                  <a:pt x="2625585" y="343195"/>
                  <a:pt x="2625844" y="340284"/>
                  <a:pt x="2625844" y="335873"/>
                </a:cubicBezTo>
                <a:cubicBezTo>
                  <a:pt x="2619764" y="341397"/>
                  <a:pt x="2626159" y="348589"/>
                  <a:pt x="2620357" y="352704"/>
                </a:cubicBezTo>
                <a:cubicBezTo>
                  <a:pt x="2619319" y="352203"/>
                  <a:pt x="2617984" y="351592"/>
                  <a:pt x="2615945" y="350647"/>
                </a:cubicBezTo>
                <a:cubicBezTo>
                  <a:pt x="2619541" y="345048"/>
                  <a:pt x="2618188" y="338839"/>
                  <a:pt x="2619709" y="332926"/>
                </a:cubicBezTo>
                <a:cubicBezTo>
                  <a:pt x="2622970" y="320248"/>
                  <a:pt x="2616483" y="308348"/>
                  <a:pt x="2604657" y="302156"/>
                </a:cubicBezTo>
                <a:cubicBezTo>
                  <a:pt x="2600968" y="300229"/>
                  <a:pt x="2597595" y="297689"/>
                  <a:pt x="2594574" y="295743"/>
                </a:cubicBezTo>
                <a:cubicBezTo>
                  <a:pt x="2594128" y="288699"/>
                  <a:pt x="2593776" y="282860"/>
                  <a:pt x="2593276" y="275001"/>
                </a:cubicBezTo>
                <a:cubicBezTo>
                  <a:pt x="2592293" y="280951"/>
                  <a:pt x="2591237" y="284863"/>
                  <a:pt x="2591088" y="288810"/>
                </a:cubicBezTo>
                <a:cubicBezTo>
                  <a:pt x="2590830" y="295539"/>
                  <a:pt x="2587419" y="299302"/>
                  <a:pt x="2581450" y="301897"/>
                </a:cubicBezTo>
                <a:cubicBezTo>
                  <a:pt x="2572719" y="305678"/>
                  <a:pt x="2567233" y="312573"/>
                  <a:pt x="2565212" y="321915"/>
                </a:cubicBezTo>
                <a:cubicBezTo>
                  <a:pt x="2564638" y="324584"/>
                  <a:pt x="2563897" y="327810"/>
                  <a:pt x="2564841" y="330109"/>
                </a:cubicBezTo>
                <a:cubicBezTo>
                  <a:pt x="2567529" y="336671"/>
                  <a:pt x="2565157" y="344103"/>
                  <a:pt x="2569605" y="350442"/>
                </a:cubicBezTo>
                <a:cubicBezTo>
                  <a:pt x="2567437" y="351425"/>
                  <a:pt x="2565861" y="352148"/>
                  <a:pt x="2563304" y="353316"/>
                </a:cubicBezTo>
                <a:cubicBezTo>
                  <a:pt x="2562784" y="347496"/>
                  <a:pt x="2562358" y="342639"/>
                  <a:pt x="2561914" y="337764"/>
                </a:cubicBezTo>
                <a:lnTo>
                  <a:pt x="2559725" y="337523"/>
                </a:lnTo>
                <a:cubicBezTo>
                  <a:pt x="2557168" y="343399"/>
                  <a:pt x="2561617" y="351517"/>
                  <a:pt x="2554906" y="356690"/>
                </a:cubicBezTo>
                <a:cubicBezTo>
                  <a:pt x="2551366" y="351258"/>
                  <a:pt x="2550495" y="345586"/>
                  <a:pt x="2551607" y="339932"/>
                </a:cubicBezTo>
                <a:cubicBezTo>
                  <a:pt x="2552330" y="336244"/>
                  <a:pt x="2550847" y="334261"/>
                  <a:pt x="2548233" y="331870"/>
                </a:cubicBezTo>
                <a:cubicBezTo>
                  <a:pt x="2544971" y="340322"/>
                  <a:pt x="2550865" y="350683"/>
                  <a:pt x="2542228" y="357912"/>
                </a:cubicBezTo>
                <a:cubicBezTo>
                  <a:pt x="2547195" y="365049"/>
                  <a:pt x="2540523" y="371573"/>
                  <a:pt x="2541023" y="378988"/>
                </a:cubicBezTo>
                <a:cubicBezTo>
                  <a:pt x="2537538" y="379229"/>
                  <a:pt x="2533961" y="379470"/>
                  <a:pt x="2529976" y="379729"/>
                </a:cubicBezTo>
                <a:cubicBezTo>
                  <a:pt x="2532311" y="385272"/>
                  <a:pt x="2538484" y="385197"/>
                  <a:pt x="2541672" y="389387"/>
                </a:cubicBezTo>
                <a:lnTo>
                  <a:pt x="2541672" y="424660"/>
                </a:lnTo>
                <a:lnTo>
                  <a:pt x="2490054" y="424660"/>
                </a:lnTo>
                <a:lnTo>
                  <a:pt x="2487126" y="416394"/>
                </a:lnTo>
                <a:cubicBezTo>
                  <a:pt x="2486365" y="415671"/>
                  <a:pt x="2484345" y="414207"/>
                  <a:pt x="2482844" y="412297"/>
                </a:cubicBezTo>
                <a:lnTo>
                  <a:pt x="2479574" y="408016"/>
                </a:lnTo>
                <a:lnTo>
                  <a:pt x="2479446" y="389090"/>
                </a:lnTo>
                <a:cubicBezTo>
                  <a:pt x="2483654" y="386366"/>
                  <a:pt x="2487454" y="383919"/>
                  <a:pt x="2493181" y="380212"/>
                </a:cubicBezTo>
                <a:cubicBezTo>
                  <a:pt x="2487583" y="379600"/>
                  <a:pt x="2484172" y="379229"/>
                  <a:pt x="2480596" y="378840"/>
                </a:cubicBezTo>
                <a:cubicBezTo>
                  <a:pt x="2480854" y="371833"/>
                  <a:pt x="2473830" y="365587"/>
                  <a:pt x="2478149" y="359321"/>
                </a:cubicBezTo>
                <a:cubicBezTo>
                  <a:pt x="2476517" y="354335"/>
                  <a:pt x="2475202" y="350202"/>
                  <a:pt x="2473793" y="346106"/>
                </a:cubicBezTo>
                <a:cubicBezTo>
                  <a:pt x="2472385" y="342046"/>
                  <a:pt x="2476999" y="337226"/>
                  <a:pt x="2472385" y="333389"/>
                </a:cubicBezTo>
                <a:cubicBezTo>
                  <a:pt x="2466471" y="336448"/>
                  <a:pt x="2471197" y="341323"/>
                  <a:pt x="2469955" y="345086"/>
                </a:cubicBezTo>
                <a:cubicBezTo>
                  <a:pt x="2468751" y="348718"/>
                  <a:pt x="2468250" y="352575"/>
                  <a:pt x="2467230" y="357320"/>
                </a:cubicBezTo>
                <a:cubicBezTo>
                  <a:pt x="2459186" y="351832"/>
                  <a:pt x="2464896" y="343121"/>
                  <a:pt x="2459297" y="335892"/>
                </a:cubicBezTo>
                <a:cubicBezTo>
                  <a:pt x="2458853" y="342639"/>
                  <a:pt x="2458538" y="347459"/>
                  <a:pt x="2458148" y="353316"/>
                </a:cubicBezTo>
                <a:cubicBezTo>
                  <a:pt x="2455349" y="352037"/>
                  <a:pt x="2453588" y="351222"/>
                  <a:pt x="2452699" y="350813"/>
                </a:cubicBezTo>
                <a:cubicBezTo>
                  <a:pt x="2454071" y="342249"/>
                  <a:pt x="2456239" y="334483"/>
                  <a:pt x="2456369" y="326679"/>
                </a:cubicBezTo>
                <a:cubicBezTo>
                  <a:pt x="2456554" y="315614"/>
                  <a:pt x="2450605" y="307568"/>
                  <a:pt x="2440817" y="302268"/>
                </a:cubicBezTo>
                <a:cubicBezTo>
                  <a:pt x="2436887" y="300117"/>
                  <a:pt x="2433310" y="297337"/>
                  <a:pt x="2430623" y="295539"/>
                </a:cubicBezTo>
                <a:cubicBezTo>
                  <a:pt x="2429806" y="288235"/>
                  <a:pt x="2429177" y="282508"/>
                  <a:pt x="2428546" y="276781"/>
                </a:cubicBezTo>
                <a:cubicBezTo>
                  <a:pt x="2428305" y="276781"/>
                  <a:pt x="2428082" y="276781"/>
                  <a:pt x="2427842" y="276781"/>
                </a:cubicBezTo>
                <a:cubicBezTo>
                  <a:pt x="2427527" y="282286"/>
                  <a:pt x="2427231" y="287791"/>
                  <a:pt x="2426896" y="293685"/>
                </a:cubicBezTo>
                <a:cubicBezTo>
                  <a:pt x="2424802" y="297541"/>
                  <a:pt x="2421410" y="300025"/>
                  <a:pt x="2416980" y="302119"/>
                </a:cubicBezTo>
                <a:cubicBezTo>
                  <a:pt x="2405543" y="307568"/>
                  <a:pt x="2399500" y="317059"/>
                  <a:pt x="2401262" y="329812"/>
                </a:cubicBezTo>
                <a:cubicBezTo>
                  <a:pt x="2402188" y="336559"/>
                  <a:pt x="2401539" y="343733"/>
                  <a:pt x="2405377" y="350405"/>
                </a:cubicBezTo>
                <a:cubicBezTo>
                  <a:pt x="2403578" y="351332"/>
                  <a:pt x="2402058" y="352111"/>
                  <a:pt x="2399260" y="353538"/>
                </a:cubicBezTo>
                <a:cubicBezTo>
                  <a:pt x="2398703" y="347496"/>
                  <a:pt x="2398222" y="342398"/>
                  <a:pt x="2397758" y="337319"/>
                </a:cubicBezTo>
                <a:cubicBezTo>
                  <a:pt x="2392679" y="342991"/>
                  <a:pt x="2398333" y="351110"/>
                  <a:pt x="2391622" y="356653"/>
                </a:cubicBezTo>
                <a:cubicBezTo>
                  <a:pt x="2383540" y="349868"/>
                  <a:pt x="2389732" y="339451"/>
                  <a:pt x="2384412" y="331758"/>
                </a:cubicBezTo>
                <a:cubicBezTo>
                  <a:pt x="2384060" y="334539"/>
                  <a:pt x="2383485" y="337319"/>
                  <a:pt x="2383374" y="340100"/>
                </a:cubicBezTo>
                <a:cubicBezTo>
                  <a:pt x="2383114" y="346513"/>
                  <a:pt x="2383503" y="353075"/>
                  <a:pt x="2378944" y="357060"/>
                </a:cubicBezTo>
                <a:cubicBezTo>
                  <a:pt x="2379129" y="361509"/>
                  <a:pt x="2379777" y="365179"/>
                  <a:pt x="2379296" y="368701"/>
                </a:cubicBezTo>
                <a:cubicBezTo>
                  <a:pt x="2378870" y="371888"/>
                  <a:pt x="2377220" y="374910"/>
                  <a:pt x="2375793" y="378895"/>
                </a:cubicBezTo>
                <a:cubicBezTo>
                  <a:pt x="2373365" y="379137"/>
                  <a:pt x="2370102" y="379452"/>
                  <a:pt x="2366303" y="379841"/>
                </a:cubicBezTo>
                <a:cubicBezTo>
                  <a:pt x="2368229" y="385160"/>
                  <a:pt x="2373902" y="385291"/>
                  <a:pt x="2377906" y="390165"/>
                </a:cubicBezTo>
                <a:cubicBezTo>
                  <a:pt x="2377480" y="405865"/>
                  <a:pt x="2376627" y="423067"/>
                  <a:pt x="2376627" y="440249"/>
                </a:cubicBezTo>
                <a:lnTo>
                  <a:pt x="2376539" y="452304"/>
                </a:lnTo>
                <a:lnTo>
                  <a:pt x="2375668" y="455987"/>
                </a:lnTo>
                <a:cubicBezTo>
                  <a:pt x="2371591" y="454911"/>
                  <a:pt x="2368235" y="454041"/>
                  <a:pt x="2365307" y="453263"/>
                </a:cubicBezTo>
                <a:cubicBezTo>
                  <a:pt x="2364621" y="448962"/>
                  <a:pt x="2364120" y="445717"/>
                  <a:pt x="2363657" y="442789"/>
                </a:cubicBezTo>
                <a:lnTo>
                  <a:pt x="2352084" y="441408"/>
                </a:lnTo>
                <a:lnTo>
                  <a:pt x="2343021" y="424568"/>
                </a:lnTo>
                <a:cubicBezTo>
                  <a:pt x="2342076" y="423289"/>
                  <a:pt x="2343133" y="420564"/>
                  <a:pt x="2343317" y="417858"/>
                </a:cubicBezTo>
                <a:cubicBezTo>
                  <a:pt x="2338776" y="414827"/>
                  <a:pt x="2335755" y="410003"/>
                  <a:pt x="2332412" y="405601"/>
                </a:cubicBezTo>
                <a:lnTo>
                  <a:pt x="2320160" y="396319"/>
                </a:lnTo>
                <a:lnTo>
                  <a:pt x="2319930" y="393891"/>
                </a:lnTo>
                <a:cubicBezTo>
                  <a:pt x="2318022" y="382862"/>
                  <a:pt x="2317279" y="371630"/>
                  <a:pt x="2316057" y="360471"/>
                </a:cubicBezTo>
                <a:cubicBezTo>
                  <a:pt x="2315741" y="360489"/>
                  <a:pt x="2315445" y="360508"/>
                  <a:pt x="2315130" y="360526"/>
                </a:cubicBezTo>
                <a:lnTo>
                  <a:pt x="2314878" y="362077"/>
                </a:lnTo>
                <a:lnTo>
                  <a:pt x="2314272" y="361953"/>
                </a:lnTo>
                <a:cubicBezTo>
                  <a:pt x="2312882" y="370165"/>
                  <a:pt x="2311492" y="378376"/>
                  <a:pt x="2309990" y="387274"/>
                </a:cubicBezTo>
                <a:lnTo>
                  <a:pt x="2297183" y="387274"/>
                </a:lnTo>
                <a:lnTo>
                  <a:pt x="2292998" y="387107"/>
                </a:lnTo>
                <a:cubicBezTo>
                  <a:pt x="2292034" y="381082"/>
                  <a:pt x="2290366" y="375633"/>
                  <a:pt x="2290496" y="370239"/>
                </a:cubicBezTo>
                <a:lnTo>
                  <a:pt x="2290465" y="369995"/>
                </a:lnTo>
                <a:lnTo>
                  <a:pt x="2290009" y="358895"/>
                </a:lnTo>
                <a:cubicBezTo>
                  <a:pt x="2289897" y="356485"/>
                  <a:pt x="2289730" y="353834"/>
                  <a:pt x="2288655" y="351777"/>
                </a:cubicBezTo>
                <a:lnTo>
                  <a:pt x="2287120" y="343122"/>
                </a:lnTo>
                <a:lnTo>
                  <a:pt x="2284676" y="303899"/>
                </a:lnTo>
                <a:cubicBezTo>
                  <a:pt x="2284600" y="302360"/>
                  <a:pt x="2285194" y="300562"/>
                  <a:pt x="2284600" y="299339"/>
                </a:cubicBezTo>
                <a:lnTo>
                  <a:pt x="2282882" y="296917"/>
                </a:lnTo>
                <a:lnTo>
                  <a:pt x="2282705" y="292536"/>
                </a:lnTo>
                <a:lnTo>
                  <a:pt x="2281031" y="294309"/>
                </a:lnTo>
                <a:lnTo>
                  <a:pt x="2280022" y="292888"/>
                </a:lnTo>
                <a:cubicBezTo>
                  <a:pt x="2280022" y="284584"/>
                  <a:pt x="2279521" y="275612"/>
                  <a:pt x="2280189" y="266715"/>
                </a:cubicBezTo>
                <a:cubicBezTo>
                  <a:pt x="2280690" y="260024"/>
                  <a:pt x="2278948" y="253908"/>
                  <a:pt x="2277390" y="247679"/>
                </a:cubicBezTo>
                <a:lnTo>
                  <a:pt x="2275580" y="244382"/>
                </a:lnTo>
                <a:lnTo>
                  <a:pt x="2269601" y="224119"/>
                </a:lnTo>
                <a:lnTo>
                  <a:pt x="2265861" y="205417"/>
                </a:lnTo>
                <a:cubicBezTo>
                  <a:pt x="2264082" y="196964"/>
                  <a:pt x="2262116" y="188568"/>
                  <a:pt x="2259948" y="178855"/>
                </a:cubicBezTo>
                <a:lnTo>
                  <a:pt x="2259083" y="180937"/>
                </a:lnTo>
                <a:lnTo>
                  <a:pt x="2258812" y="180041"/>
                </a:lnTo>
                <a:cubicBezTo>
                  <a:pt x="2257533" y="182747"/>
                  <a:pt x="2256755" y="183804"/>
                  <a:pt x="2256495" y="184990"/>
                </a:cubicBezTo>
                <a:cubicBezTo>
                  <a:pt x="2252732" y="202432"/>
                  <a:pt x="2249062" y="219894"/>
                  <a:pt x="2245336" y="237336"/>
                </a:cubicBezTo>
                <a:cubicBezTo>
                  <a:pt x="2244891" y="239430"/>
                  <a:pt x="2244687" y="241840"/>
                  <a:pt x="2243501" y="243490"/>
                </a:cubicBezTo>
                <a:cubicBezTo>
                  <a:pt x="2238255" y="250756"/>
                  <a:pt x="2237403" y="258856"/>
                  <a:pt x="2237792" y="267494"/>
                </a:cubicBezTo>
                <a:lnTo>
                  <a:pt x="2237883" y="295309"/>
                </a:lnTo>
                <a:lnTo>
                  <a:pt x="2237711" y="295640"/>
                </a:lnTo>
                <a:lnTo>
                  <a:pt x="2237611" y="295603"/>
                </a:lnTo>
                <a:lnTo>
                  <a:pt x="2235017" y="292685"/>
                </a:lnTo>
                <a:lnTo>
                  <a:pt x="2234824" y="296308"/>
                </a:lnTo>
                <a:lnTo>
                  <a:pt x="2233177" y="320989"/>
                </a:lnTo>
                <a:lnTo>
                  <a:pt x="2230050" y="347618"/>
                </a:lnTo>
                <a:lnTo>
                  <a:pt x="2213756" y="324437"/>
                </a:lnTo>
                <a:lnTo>
                  <a:pt x="2213337" y="325028"/>
                </a:lnTo>
                <a:lnTo>
                  <a:pt x="2212917" y="324437"/>
                </a:lnTo>
                <a:lnTo>
                  <a:pt x="2196623" y="347618"/>
                </a:lnTo>
                <a:lnTo>
                  <a:pt x="2193497" y="320989"/>
                </a:lnTo>
                <a:lnTo>
                  <a:pt x="2191850" y="296308"/>
                </a:lnTo>
                <a:lnTo>
                  <a:pt x="2191656" y="292685"/>
                </a:lnTo>
                <a:lnTo>
                  <a:pt x="2189062" y="295603"/>
                </a:lnTo>
                <a:lnTo>
                  <a:pt x="2188962" y="295640"/>
                </a:lnTo>
                <a:lnTo>
                  <a:pt x="2188790" y="295309"/>
                </a:lnTo>
                <a:lnTo>
                  <a:pt x="2188881" y="267494"/>
                </a:lnTo>
                <a:cubicBezTo>
                  <a:pt x="2189270" y="258856"/>
                  <a:pt x="2188418" y="250756"/>
                  <a:pt x="2183172" y="243490"/>
                </a:cubicBezTo>
                <a:cubicBezTo>
                  <a:pt x="2181986" y="241840"/>
                  <a:pt x="2181782" y="239430"/>
                  <a:pt x="2181337" y="237336"/>
                </a:cubicBezTo>
                <a:cubicBezTo>
                  <a:pt x="2177611" y="219894"/>
                  <a:pt x="2173941" y="202432"/>
                  <a:pt x="2170178" y="184990"/>
                </a:cubicBezTo>
                <a:cubicBezTo>
                  <a:pt x="2169918" y="183804"/>
                  <a:pt x="2169140" y="182747"/>
                  <a:pt x="2167861" y="180041"/>
                </a:cubicBezTo>
                <a:lnTo>
                  <a:pt x="2167590" y="180937"/>
                </a:lnTo>
                <a:lnTo>
                  <a:pt x="2166725" y="178855"/>
                </a:lnTo>
                <a:cubicBezTo>
                  <a:pt x="2164557" y="188568"/>
                  <a:pt x="2162592" y="196964"/>
                  <a:pt x="2160812" y="205417"/>
                </a:cubicBezTo>
                <a:lnTo>
                  <a:pt x="2157072" y="224119"/>
                </a:lnTo>
                <a:lnTo>
                  <a:pt x="2151094" y="244382"/>
                </a:lnTo>
                <a:lnTo>
                  <a:pt x="2149283" y="247679"/>
                </a:lnTo>
                <a:cubicBezTo>
                  <a:pt x="2147725" y="253908"/>
                  <a:pt x="2145983" y="260024"/>
                  <a:pt x="2146484" y="266715"/>
                </a:cubicBezTo>
                <a:cubicBezTo>
                  <a:pt x="2147152" y="275612"/>
                  <a:pt x="2146651" y="284584"/>
                  <a:pt x="2146651" y="292888"/>
                </a:cubicBezTo>
                <a:lnTo>
                  <a:pt x="2145643" y="294309"/>
                </a:lnTo>
                <a:lnTo>
                  <a:pt x="2143968" y="292536"/>
                </a:lnTo>
                <a:lnTo>
                  <a:pt x="2143791" y="296917"/>
                </a:lnTo>
                <a:lnTo>
                  <a:pt x="2142073" y="299339"/>
                </a:lnTo>
                <a:cubicBezTo>
                  <a:pt x="2141479" y="300562"/>
                  <a:pt x="2142073" y="302360"/>
                  <a:pt x="2141999" y="303899"/>
                </a:cubicBezTo>
                <a:lnTo>
                  <a:pt x="2139553" y="343122"/>
                </a:lnTo>
                <a:lnTo>
                  <a:pt x="2138019" y="351777"/>
                </a:lnTo>
                <a:cubicBezTo>
                  <a:pt x="2136943" y="353834"/>
                  <a:pt x="2136776" y="356485"/>
                  <a:pt x="2136665" y="358895"/>
                </a:cubicBezTo>
                <a:lnTo>
                  <a:pt x="2136208" y="369995"/>
                </a:lnTo>
                <a:lnTo>
                  <a:pt x="2136177" y="370239"/>
                </a:lnTo>
                <a:cubicBezTo>
                  <a:pt x="2136308" y="375633"/>
                  <a:pt x="2134640" y="381082"/>
                  <a:pt x="2133675" y="387107"/>
                </a:cubicBezTo>
                <a:lnTo>
                  <a:pt x="2129491" y="387274"/>
                </a:lnTo>
                <a:lnTo>
                  <a:pt x="2116683" y="387274"/>
                </a:lnTo>
                <a:cubicBezTo>
                  <a:pt x="2115181" y="378376"/>
                  <a:pt x="2113791" y="370165"/>
                  <a:pt x="2112401" y="361953"/>
                </a:cubicBezTo>
                <a:lnTo>
                  <a:pt x="2111795" y="362077"/>
                </a:lnTo>
                <a:lnTo>
                  <a:pt x="2111543" y="360526"/>
                </a:lnTo>
                <a:cubicBezTo>
                  <a:pt x="2111228" y="360508"/>
                  <a:pt x="2110932" y="360489"/>
                  <a:pt x="2110616" y="360471"/>
                </a:cubicBezTo>
                <a:cubicBezTo>
                  <a:pt x="2109394" y="371630"/>
                  <a:pt x="2108652" y="382862"/>
                  <a:pt x="2106743" y="393891"/>
                </a:cubicBezTo>
                <a:lnTo>
                  <a:pt x="2106513" y="396319"/>
                </a:lnTo>
                <a:lnTo>
                  <a:pt x="2094262" y="405601"/>
                </a:lnTo>
                <a:cubicBezTo>
                  <a:pt x="2090918" y="410003"/>
                  <a:pt x="2087897" y="414827"/>
                  <a:pt x="2083356" y="417858"/>
                </a:cubicBezTo>
                <a:cubicBezTo>
                  <a:pt x="2083541" y="420564"/>
                  <a:pt x="2084598" y="423289"/>
                  <a:pt x="2083652" y="424568"/>
                </a:cubicBezTo>
                <a:lnTo>
                  <a:pt x="2074589" y="441408"/>
                </a:lnTo>
                <a:lnTo>
                  <a:pt x="2063016" y="442789"/>
                </a:lnTo>
                <a:cubicBezTo>
                  <a:pt x="2062553" y="445717"/>
                  <a:pt x="2062053" y="448962"/>
                  <a:pt x="2061367" y="453263"/>
                </a:cubicBezTo>
                <a:cubicBezTo>
                  <a:pt x="2058438" y="454041"/>
                  <a:pt x="2055083" y="454911"/>
                  <a:pt x="2051005" y="455987"/>
                </a:cubicBezTo>
                <a:lnTo>
                  <a:pt x="2050135" y="452304"/>
                </a:lnTo>
                <a:lnTo>
                  <a:pt x="2050047" y="440249"/>
                </a:lnTo>
                <a:cubicBezTo>
                  <a:pt x="2050047" y="423067"/>
                  <a:pt x="2049194" y="405865"/>
                  <a:pt x="2048767" y="390165"/>
                </a:cubicBezTo>
                <a:cubicBezTo>
                  <a:pt x="2052771" y="385291"/>
                  <a:pt x="2058444" y="385160"/>
                  <a:pt x="2060370" y="379841"/>
                </a:cubicBezTo>
                <a:cubicBezTo>
                  <a:pt x="2056571" y="379452"/>
                  <a:pt x="2053309" y="379137"/>
                  <a:pt x="2050880" y="378895"/>
                </a:cubicBezTo>
                <a:cubicBezTo>
                  <a:pt x="2049453" y="374910"/>
                  <a:pt x="2047803" y="371888"/>
                  <a:pt x="2047377" y="368701"/>
                </a:cubicBezTo>
                <a:cubicBezTo>
                  <a:pt x="2046896" y="365179"/>
                  <a:pt x="2047544" y="361509"/>
                  <a:pt x="2047729" y="357060"/>
                </a:cubicBezTo>
                <a:cubicBezTo>
                  <a:pt x="2043170" y="353075"/>
                  <a:pt x="2043559" y="346513"/>
                  <a:pt x="2043299" y="340100"/>
                </a:cubicBezTo>
                <a:cubicBezTo>
                  <a:pt x="2043188" y="337319"/>
                  <a:pt x="2042613" y="334539"/>
                  <a:pt x="2042261" y="331758"/>
                </a:cubicBezTo>
                <a:cubicBezTo>
                  <a:pt x="2036941" y="339451"/>
                  <a:pt x="2043133" y="349868"/>
                  <a:pt x="2035051" y="356653"/>
                </a:cubicBezTo>
                <a:cubicBezTo>
                  <a:pt x="2028340" y="351110"/>
                  <a:pt x="2033994" y="342991"/>
                  <a:pt x="2028915" y="337319"/>
                </a:cubicBezTo>
                <a:cubicBezTo>
                  <a:pt x="2028452" y="342398"/>
                  <a:pt x="2027970" y="347496"/>
                  <a:pt x="2027414" y="353538"/>
                </a:cubicBezTo>
                <a:cubicBezTo>
                  <a:pt x="2024615" y="352111"/>
                  <a:pt x="2023095" y="351332"/>
                  <a:pt x="2021297" y="350405"/>
                </a:cubicBezTo>
                <a:cubicBezTo>
                  <a:pt x="2025134" y="343733"/>
                  <a:pt x="2024485" y="336559"/>
                  <a:pt x="2025412" y="329812"/>
                </a:cubicBezTo>
                <a:cubicBezTo>
                  <a:pt x="2027173" y="317059"/>
                  <a:pt x="2021130" y="307568"/>
                  <a:pt x="2009693" y="302119"/>
                </a:cubicBezTo>
                <a:cubicBezTo>
                  <a:pt x="2005263" y="300025"/>
                  <a:pt x="2001871" y="297541"/>
                  <a:pt x="1999777" y="293685"/>
                </a:cubicBezTo>
                <a:cubicBezTo>
                  <a:pt x="1999443" y="287791"/>
                  <a:pt x="1999146" y="282286"/>
                  <a:pt x="1998831" y="276781"/>
                </a:cubicBezTo>
                <a:cubicBezTo>
                  <a:pt x="1998591" y="276781"/>
                  <a:pt x="1998368" y="276781"/>
                  <a:pt x="1998127" y="276781"/>
                </a:cubicBezTo>
                <a:cubicBezTo>
                  <a:pt x="1997497" y="282508"/>
                  <a:pt x="1996867" y="288235"/>
                  <a:pt x="1996051" y="295539"/>
                </a:cubicBezTo>
                <a:cubicBezTo>
                  <a:pt x="1993363" y="297337"/>
                  <a:pt x="1989786" y="300117"/>
                  <a:pt x="1985856" y="302268"/>
                </a:cubicBezTo>
                <a:cubicBezTo>
                  <a:pt x="1976069" y="307568"/>
                  <a:pt x="1970119" y="315614"/>
                  <a:pt x="1970305" y="326679"/>
                </a:cubicBezTo>
                <a:cubicBezTo>
                  <a:pt x="1970434" y="334483"/>
                  <a:pt x="1972602" y="342249"/>
                  <a:pt x="1973974" y="350813"/>
                </a:cubicBezTo>
                <a:cubicBezTo>
                  <a:pt x="1973085" y="351222"/>
                  <a:pt x="1971324" y="352037"/>
                  <a:pt x="1968525" y="353316"/>
                </a:cubicBezTo>
                <a:cubicBezTo>
                  <a:pt x="1968135" y="347459"/>
                  <a:pt x="1967820" y="342639"/>
                  <a:pt x="1967376" y="335892"/>
                </a:cubicBezTo>
                <a:cubicBezTo>
                  <a:pt x="1961778" y="343121"/>
                  <a:pt x="1967487" y="351832"/>
                  <a:pt x="1959443" y="357320"/>
                </a:cubicBezTo>
                <a:cubicBezTo>
                  <a:pt x="1958423" y="352575"/>
                  <a:pt x="1957922" y="348718"/>
                  <a:pt x="1956718" y="345086"/>
                </a:cubicBezTo>
                <a:cubicBezTo>
                  <a:pt x="1955476" y="341323"/>
                  <a:pt x="1960202" y="336448"/>
                  <a:pt x="1954290" y="333389"/>
                </a:cubicBezTo>
                <a:cubicBezTo>
                  <a:pt x="1949674" y="337226"/>
                  <a:pt x="1954290" y="342046"/>
                  <a:pt x="1952880" y="346106"/>
                </a:cubicBezTo>
                <a:cubicBezTo>
                  <a:pt x="1951471" y="350202"/>
                  <a:pt x="1950156" y="354335"/>
                  <a:pt x="1948525" y="359321"/>
                </a:cubicBezTo>
                <a:cubicBezTo>
                  <a:pt x="1952843" y="365587"/>
                  <a:pt x="1945819" y="371833"/>
                  <a:pt x="1946077" y="378840"/>
                </a:cubicBezTo>
                <a:cubicBezTo>
                  <a:pt x="1942501" y="379229"/>
                  <a:pt x="1939090" y="379600"/>
                  <a:pt x="1933492" y="380212"/>
                </a:cubicBezTo>
                <a:cubicBezTo>
                  <a:pt x="1939219" y="383919"/>
                  <a:pt x="1943019" y="386366"/>
                  <a:pt x="1947227" y="389090"/>
                </a:cubicBezTo>
                <a:lnTo>
                  <a:pt x="1947099" y="408016"/>
                </a:lnTo>
                <a:lnTo>
                  <a:pt x="1943829" y="412297"/>
                </a:lnTo>
                <a:cubicBezTo>
                  <a:pt x="1942328" y="414207"/>
                  <a:pt x="1940308" y="415671"/>
                  <a:pt x="1939548" y="416394"/>
                </a:cubicBezTo>
                <a:lnTo>
                  <a:pt x="1936620" y="424660"/>
                </a:lnTo>
                <a:lnTo>
                  <a:pt x="1885002" y="424660"/>
                </a:lnTo>
                <a:lnTo>
                  <a:pt x="1885002" y="389387"/>
                </a:lnTo>
                <a:cubicBezTo>
                  <a:pt x="1888189" y="385197"/>
                  <a:pt x="1894362" y="385272"/>
                  <a:pt x="1896698" y="379729"/>
                </a:cubicBezTo>
                <a:cubicBezTo>
                  <a:pt x="1892713" y="379470"/>
                  <a:pt x="1889135" y="379229"/>
                  <a:pt x="1885651" y="378988"/>
                </a:cubicBezTo>
                <a:cubicBezTo>
                  <a:pt x="1886150" y="371573"/>
                  <a:pt x="1879478" y="365049"/>
                  <a:pt x="1884445" y="357912"/>
                </a:cubicBezTo>
                <a:cubicBezTo>
                  <a:pt x="1875808" y="350683"/>
                  <a:pt x="1881702" y="340322"/>
                  <a:pt x="1878440" y="331870"/>
                </a:cubicBezTo>
                <a:cubicBezTo>
                  <a:pt x="1875827" y="334261"/>
                  <a:pt x="1874344" y="336244"/>
                  <a:pt x="1875067" y="339932"/>
                </a:cubicBezTo>
                <a:cubicBezTo>
                  <a:pt x="1876178" y="345586"/>
                  <a:pt x="1875307" y="351258"/>
                  <a:pt x="1871767" y="356690"/>
                </a:cubicBezTo>
                <a:cubicBezTo>
                  <a:pt x="1865057" y="351517"/>
                  <a:pt x="1869505" y="343399"/>
                  <a:pt x="1866948" y="337523"/>
                </a:cubicBezTo>
                <a:lnTo>
                  <a:pt x="1864760" y="337764"/>
                </a:lnTo>
                <a:cubicBezTo>
                  <a:pt x="1864315" y="342639"/>
                  <a:pt x="1863889" y="347496"/>
                  <a:pt x="1863370" y="353316"/>
                </a:cubicBezTo>
                <a:cubicBezTo>
                  <a:pt x="1860813" y="352148"/>
                  <a:pt x="1859236" y="351425"/>
                  <a:pt x="1857068" y="350442"/>
                </a:cubicBezTo>
                <a:cubicBezTo>
                  <a:pt x="1861516" y="344103"/>
                  <a:pt x="1859144" y="336671"/>
                  <a:pt x="1861832" y="330109"/>
                </a:cubicBezTo>
                <a:cubicBezTo>
                  <a:pt x="1862777" y="327810"/>
                  <a:pt x="1862035" y="324584"/>
                  <a:pt x="1861461" y="321915"/>
                </a:cubicBezTo>
                <a:cubicBezTo>
                  <a:pt x="1859441" y="312573"/>
                  <a:pt x="1853954" y="305678"/>
                  <a:pt x="1845223" y="301897"/>
                </a:cubicBezTo>
                <a:cubicBezTo>
                  <a:pt x="1839254" y="299302"/>
                  <a:pt x="1835844" y="295539"/>
                  <a:pt x="1835585" y="288810"/>
                </a:cubicBezTo>
                <a:cubicBezTo>
                  <a:pt x="1835436" y="284863"/>
                  <a:pt x="1834380" y="280951"/>
                  <a:pt x="1833397" y="275001"/>
                </a:cubicBezTo>
                <a:cubicBezTo>
                  <a:pt x="1832897" y="282860"/>
                  <a:pt x="1832545" y="288699"/>
                  <a:pt x="1832099" y="295743"/>
                </a:cubicBezTo>
                <a:cubicBezTo>
                  <a:pt x="1829079" y="297689"/>
                  <a:pt x="1825705" y="300229"/>
                  <a:pt x="1822016" y="302156"/>
                </a:cubicBezTo>
                <a:cubicBezTo>
                  <a:pt x="1810190" y="308348"/>
                  <a:pt x="1803703" y="320248"/>
                  <a:pt x="1806965" y="332926"/>
                </a:cubicBezTo>
                <a:cubicBezTo>
                  <a:pt x="1808485" y="338839"/>
                  <a:pt x="1807132" y="345048"/>
                  <a:pt x="1810728" y="350647"/>
                </a:cubicBezTo>
                <a:cubicBezTo>
                  <a:pt x="1808689" y="351592"/>
                  <a:pt x="1807355" y="352203"/>
                  <a:pt x="1806317" y="352704"/>
                </a:cubicBezTo>
                <a:cubicBezTo>
                  <a:pt x="1800515" y="348589"/>
                  <a:pt x="1806909" y="341397"/>
                  <a:pt x="1800830" y="335873"/>
                </a:cubicBezTo>
                <a:cubicBezTo>
                  <a:pt x="1800830" y="340284"/>
                  <a:pt x="1801089" y="343195"/>
                  <a:pt x="1800774" y="346031"/>
                </a:cubicBezTo>
                <a:cubicBezTo>
                  <a:pt x="1800347" y="349924"/>
                  <a:pt x="1800904" y="354539"/>
                  <a:pt x="1796307" y="356301"/>
                </a:cubicBezTo>
                <a:cubicBezTo>
                  <a:pt x="1789133" y="348960"/>
                  <a:pt x="1795991" y="339303"/>
                  <a:pt x="1790912" y="331888"/>
                </a:cubicBezTo>
                <a:cubicBezTo>
                  <a:pt x="1790153" y="333037"/>
                  <a:pt x="1789170" y="333983"/>
                  <a:pt x="1788893" y="335113"/>
                </a:cubicBezTo>
                <a:cubicBezTo>
                  <a:pt x="1788540" y="336485"/>
                  <a:pt x="1788689" y="338024"/>
                  <a:pt x="1788781" y="339488"/>
                </a:cubicBezTo>
                <a:cubicBezTo>
                  <a:pt x="1789263" y="346327"/>
                  <a:pt x="1788281" y="352759"/>
                  <a:pt x="1783665" y="358301"/>
                </a:cubicBezTo>
                <a:cubicBezTo>
                  <a:pt x="1788763" y="365790"/>
                  <a:pt x="1781645" y="372019"/>
                  <a:pt x="1782405" y="378951"/>
                </a:cubicBezTo>
                <a:cubicBezTo>
                  <a:pt x="1778531" y="379285"/>
                  <a:pt x="1775288" y="379544"/>
                  <a:pt x="1770115" y="379989"/>
                </a:cubicBezTo>
                <a:cubicBezTo>
                  <a:pt x="1775435" y="383807"/>
                  <a:pt x="1779254" y="386550"/>
                  <a:pt x="1782887" y="389164"/>
                </a:cubicBezTo>
                <a:lnTo>
                  <a:pt x="1782887" y="437543"/>
                </a:lnTo>
                <a:lnTo>
                  <a:pt x="1763628" y="437543"/>
                </a:lnTo>
                <a:cubicBezTo>
                  <a:pt x="1760847" y="422641"/>
                  <a:pt x="1763072" y="407867"/>
                  <a:pt x="1764055" y="393019"/>
                </a:cubicBezTo>
                <a:cubicBezTo>
                  <a:pt x="1765685" y="391166"/>
                  <a:pt x="1767335" y="389275"/>
                  <a:pt x="1769208" y="387125"/>
                </a:cubicBezTo>
                <a:cubicBezTo>
                  <a:pt x="1766483" y="386402"/>
                  <a:pt x="1764499" y="385883"/>
                  <a:pt x="1762219" y="385272"/>
                </a:cubicBezTo>
                <a:cubicBezTo>
                  <a:pt x="1762219" y="374021"/>
                  <a:pt x="1762127" y="363233"/>
                  <a:pt x="1762293" y="352444"/>
                </a:cubicBezTo>
                <a:cubicBezTo>
                  <a:pt x="1762330" y="350424"/>
                  <a:pt x="1763128" y="348274"/>
                  <a:pt x="1764073" y="346458"/>
                </a:cubicBezTo>
                <a:cubicBezTo>
                  <a:pt x="1766371" y="342028"/>
                  <a:pt x="1768985" y="337745"/>
                  <a:pt x="1771821" y="332777"/>
                </a:cubicBezTo>
                <a:cubicBezTo>
                  <a:pt x="1767353" y="332370"/>
                  <a:pt x="1764055" y="332055"/>
                  <a:pt x="1760403" y="331721"/>
                </a:cubicBezTo>
                <a:cubicBezTo>
                  <a:pt x="1760700" y="329552"/>
                  <a:pt x="1760940" y="327847"/>
                  <a:pt x="1761126" y="326549"/>
                </a:cubicBezTo>
                <a:cubicBezTo>
                  <a:pt x="1759124" y="324807"/>
                  <a:pt x="1757326" y="323231"/>
                  <a:pt x="1755527" y="321675"/>
                </a:cubicBezTo>
                <a:cubicBezTo>
                  <a:pt x="1755973" y="321489"/>
                  <a:pt x="1756417" y="321286"/>
                  <a:pt x="1756862" y="321100"/>
                </a:cubicBezTo>
                <a:cubicBezTo>
                  <a:pt x="1756121" y="317949"/>
                  <a:pt x="1755361" y="314798"/>
                  <a:pt x="1754620" y="311665"/>
                </a:cubicBezTo>
                <a:cubicBezTo>
                  <a:pt x="1753952" y="311665"/>
                  <a:pt x="1753267" y="311683"/>
                  <a:pt x="1752599" y="311702"/>
                </a:cubicBezTo>
                <a:cubicBezTo>
                  <a:pt x="1751543" y="315873"/>
                  <a:pt x="1750505" y="320025"/>
                  <a:pt x="1749411" y="324344"/>
                </a:cubicBezTo>
                <a:cubicBezTo>
                  <a:pt x="1745463" y="318672"/>
                  <a:pt x="1741903" y="313574"/>
                  <a:pt x="1737937" y="307847"/>
                </a:cubicBezTo>
                <a:lnTo>
                  <a:pt x="1737937" y="300358"/>
                </a:lnTo>
                <a:cubicBezTo>
                  <a:pt x="1736324" y="299191"/>
                  <a:pt x="1734879" y="298134"/>
                  <a:pt x="1732858" y="296651"/>
                </a:cubicBezTo>
                <a:cubicBezTo>
                  <a:pt x="1733433" y="288977"/>
                  <a:pt x="1734007" y="281137"/>
                  <a:pt x="1734600" y="273129"/>
                </a:cubicBezTo>
                <a:cubicBezTo>
                  <a:pt x="1727872" y="273778"/>
                  <a:pt x="1723609" y="270552"/>
                  <a:pt x="1719253" y="266549"/>
                </a:cubicBezTo>
                <a:cubicBezTo>
                  <a:pt x="1721829" y="262711"/>
                  <a:pt x="1722589" y="259190"/>
                  <a:pt x="1717992" y="256966"/>
                </a:cubicBezTo>
                <a:cubicBezTo>
                  <a:pt x="1712246" y="259468"/>
                  <a:pt x="1714489" y="263397"/>
                  <a:pt x="1716120" y="267030"/>
                </a:cubicBezTo>
                <a:cubicBezTo>
                  <a:pt x="1711338" y="270515"/>
                  <a:pt x="1707279" y="274185"/>
                  <a:pt x="1700865" y="272981"/>
                </a:cubicBezTo>
                <a:cubicBezTo>
                  <a:pt x="1701514" y="281396"/>
                  <a:pt x="1702126" y="289255"/>
                  <a:pt x="1702718" y="296706"/>
                </a:cubicBezTo>
                <a:cubicBezTo>
                  <a:pt x="1700476" y="298356"/>
                  <a:pt x="1699048" y="299413"/>
                  <a:pt x="1697491" y="300562"/>
                </a:cubicBezTo>
                <a:lnTo>
                  <a:pt x="1697491" y="308606"/>
                </a:lnTo>
                <a:cubicBezTo>
                  <a:pt x="1693506" y="313816"/>
                  <a:pt x="1689799" y="318672"/>
                  <a:pt x="1686073" y="323528"/>
                </a:cubicBezTo>
                <a:cubicBezTo>
                  <a:pt x="1685350" y="323584"/>
                  <a:pt x="1684627" y="323621"/>
                  <a:pt x="1683886" y="323677"/>
                </a:cubicBezTo>
                <a:cubicBezTo>
                  <a:pt x="1685368" y="318913"/>
                  <a:pt x="1686222" y="314371"/>
                  <a:pt x="1680290" y="311517"/>
                </a:cubicBezTo>
                <a:cubicBezTo>
                  <a:pt x="1679827" y="315465"/>
                  <a:pt x="1679419" y="318838"/>
                  <a:pt x="1678918" y="323065"/>
                </a:cubicBezTo>
                <a:cubicBezTo>
                  <a:pt x="1677769" y="323899"/>
                  <a:pt x="1675841" y="325289"/>
                  <a:pt x="1674154" y="326494"/>
                </a:cubicBezTo>
                <a:cubicBezTo>
                  <a:pt x="1674377" y="328273"/>
                  <a:pt x="1674600" y="329905"/>
                  <a:pt x="1674840" y="331684"/>
                </a:cubicBezTo>
                <a:cubicBezTo>
                  <a:pt x="1670929" y="332148"/>
                  <a:pt x="1667704" y="332537"/>
                  <a:pt x="1663682" y="333000"/>
                </a:cubicBezTo>
                <a:cubicBezTo>
                  <a:pt x="1666721" y="338061"/>
                  <a:pt x="1669427" y="342417"/>
                  <a:pt x="1671949" y="346865"/>
                </a:cubicBezTo>
                <a:cubicBezTo>
                  <a:pt x="1672672" y="348163"/>
                  <a:pt x="1673265" y="349738"/>
                  <a:pt x="1673284" y="351184"/>
                </a:cubicBezTo>
                <a:cubicBezTo>
                  <a:pt x="1673394" y="362547"/>
                  <a:pt x="1673339" y="373909"/>
                  <a:pt x="1673339" y="385197"/>
                </a:cubicBezTo>
                <a:cubicBezTo>
                  <a:pt x="1671689" y="385717"/>
                  <a:pt x="1670855" y="385995"/>
                  <a:pt x="1670002" y="386236"/>
                </a:cubicBezTo>
                <a:cubicBezTo>
                  <a:pt x="1668928" y="386550"/>
                  <a:pt x="1667852" y="386810"/>
                  <a:pt x="1666555" y="387162"/>
                </a:cubicBezTo>
                <a:cubicBezTo>
                  <a:pt x="1669928" y="391055"/>
                  <a:pt x="1671597" y="395713"/>
                  <a:pt x="1671541" y="401138"/>
                </a:cubicBezTo>
                <a:cubicBezTo>
                  <a:pt x="1671541" y="402010"/>
                  <a:pt x="1671818" y="402881"/>
                  <a:pt x="1671856" y="403752"/>
                </a:cubicBezTo>
                <a:cubicBezTo>
                  <a:pt x="1672171" y="414170"/>
                  <a:pt x="1672579" y="424586"/>
                  <a:pt x="1672635" y="435004"/>
                </a:cubicBezTo>
                <a:cubicBezTo>
                  <a:pt x="1672635" y="436153"/>
                  <a:pt x="1670707" y="437303"/>
                  <a:pt x="1668612" y="439619"/>
                </a:cubicBezTo>
                <a:cubicBezTo>
                  <a:pt x="1668872" y="430018"/>
                  <a:pt x="1665109" y="423808"/>
                  <a:pt x="1659122" y="419286"/>
                </a:cubicBezTo>
                <a:cubicBezTo>
                  <a:pt x="1653413" y="414985"/>
                  <a:pt x="1652245" y="409795"/>
                  <a:pt x="1652875" y="403122"/>
                </a:cubicBezTo>
                <a:cubicBezTo>
                  <a:pt x="1653394" y="397654"/>
                  <a:pt x="1654507" y="391611"/>
                  <a:pt x="1649187" y="387608"/>
                </a:cubicBezTo>
                <a:cubicBezTo>
                  <a:pt x="1649909" y="385364"/>
                  <a:pt x="1650540" y="383474"/>
                  <a:pt x="1651207" y="381398"/>
                </a:cubicBezTo>
                <a:cubicBezTo>
                  <a:pt x="1648352" y="379804"/>
                  <a:pt x="1646128" y="378543"/>
                  <a:pt x="1643682" y="377172"/>
                </a:cubicBezTo>
                <a:cubicBezTo>
                  <a:pt x="1645108" y="375911"/>
                  <a:pt x="1646017" y="375133"/>
                  <a:pt x="1646925" y="374317"/>
                </a:cubicBezTo>
                <a:cubicBezTo>
                  <a:pt x="1641846" y="370666"/>
                  <a:pt x="1643144" y="365642"/>
                  <a:pt x="1643477" y="360897"/>
                </a:cubicBezTo>
                <a:cubicBezTo>
                  <a:pt x="1643866" y="355484"/>
                  <a:pt x="1644386" y="350090"/>
                  <a:pt x="1639956" y="346012"/>
                </a:cubicBezTo>
                <a:cubicBezTo>
                  <a:pt x="1640493" y="344122"/>
                  <a:pt x="1640957" y="342472"/>
                  <a:pt x="1641494" y="340637"/>
                </a:cubicBezTo>
                <a:cubicBezTo>
                  <a:pt x="1638806" y="339062"/>
                  <a:pt x="1636656" y="337819"/>
                  <a:pt x="1634154" y="336355"/>
                </a:cubicBezTo>
                <a:cubicBezTo>
                  <a:pt x="1635766" y="335206"/>
                  <a:pt x="1636675" y="334539"/>
                  <a:pt x="1636971" y="334335"/>
                </a:cubicBezTo>
                <a:cubicBezTo>
                  <a:pt x="1635804" y="332537"/>
                  <a:pt x="1634432" y="331332"/>
                  <a:pt x="1634265" y="329997"/>
                </a:cubicBezTo>
                <a:cubicBezTo>
                  <a:pt x="1633913" y="327013"/>
                  <a:pt x="1634302" y="323973"/>
                  <a:pt x="1634173" y="320952"/>
                </a:cubicBezTo>
                <a:cubicBezTo>
                  <a:pt x="1633968" y="316244"/>
                  <a:pt x="1635080" y="311220"/>
                  <a:pt x="1630965" y="307550"/>
                </a:cubicBezTo>
                <a:cubicBezTo>
                  <a:pt x="1632133" y="306252"/>
                  <a:pt x="1633116" y="305159"/>
                  <a:pt x="1634099" y="304084"/>
                </a:cubicBezTo>
                <a:cubicBezTo>
                  <a:pt x="1633542" y="303398"/>
                  <a:pt x="1633227" y="302786"/>
                  <a:pt x="1632745" y="302453"/>
                </a:cubicBezTo>
                <a:cubicBezTo>
                  <a:pt x="1631522" y="301619"/>
                  <a:pt x="1630224" y="300896"/>
                  <a:pt x="1629094" y="300210"/>
                </a:cubicBezTo>
                <a:cubicBezTo>
                  <a:pt x="1628093" y="290405"/>
                  <a:pt x="1627091" y="280766"/>
                  <a:pt x="1626072" y="270738"/>
                </a:cubicBezTo>
                <a:cubicBezTo>
                  <a:pt x="1624608" y="269904"/>
                  <a:pt x="1622606" y="268754"/>
                  <a:pt x="1620789" y="267698"/>
                </a:cubicBezTo>
                <a:cubicBezTo>
                  <a:pt x="1622199" y="262805"/>
                  <a:pt x="1623421" y="258467"/>
                  <a:pt x="1624774" y="253740"/>
                </a:cubicBezTo>
                <a:cubicBezTo>
                  <a:pt x="1623552" y="252813"/>
                  <a:pt x="1621976" y="251609"/>
                  <a:pt x="1619881" y="249996"/>
                </a:cubicBezTo>
                <a:cubicBezTo>
                  <a:pt x="1625460" y="248143"/>
                  <a:pt x="1625905" y="244583"/>
                  <a:pt x="1624126" y="239430"/>
                </a:cubicBezTo>
                <a:cubicBezTo>
                  <a:pt x="1621846" y="238392"/>
                  <a:pt x="1619010" y="237095"/>
                  <a:pt x="1616786" y="236075"/>
                </a:cubicBezTo>
                <a:cubicBezTo>
                  <a:pt x="1618009" y="229698"/>
                  <a:pt x="1619288" y="222971"/>
                  <a:pt x="1620549" y="216445"/>
                </a:cubicBezTo>
                <a:cubicBezTo>
                  <a:pt x="1618954" y="215593"/>
                  <a:pt x="1618009" y="215074"/>
                  <a:pt x="1616915" y="214481"/>
                </a:cubicBezTo>
                <a:cubicBezTo>
                  <a:pt x="1619177" y="211237"/>
                  <a:pt x="1621104" y="208475"/>
                  <a:pt x="1623366" y="205250"/>
                </a:cubicBezTo>
                <a:cubicBezTo>
                  <a:pt x="1622199" y="204360"/>
                  <a:pt x="1621012" y="203470"/>
                  <a:pt x="1619937" y="202655"/>
                </a:cubicBezTo>
                <a:cubicBezTo>
                  <a:pt x="1620919" y="199949"/>
                  <a:pt x="1621828" y="197465"/>
                  <a:pt x="1622754" y="194944"/>
                </a:cubicBezTo>
                <a:cubicBezTo>
                  <a:pt x="1620993" y="194036"/>
                  <a:pt x="1619677" y="193350"/>
                  <a:pt x="1619288" y="193146"/>
                </a:cubicBezTo>
                <a:cubicBezTo>
                  <a:pt x="1618732" y="187548"/>
                  <a:pt x="1618250" y="182654"/>
                  <a:pt x="1617694" y="177112"/>
                </a:cubicBezTo>
                <a:cubicBezTo>
                  <a:pt x="1617341" y="176927"/>
                  <a:pt x="1616266" y="176389"/>
                  <a:pt x="1615191" y="175833"/>
                </a:cubicBezTo>
                <a:cubicBezTo>
                  <a:pt x="1614413" y="170365"/>
                  <a:pt x="1613653" y="164879"/>
                  <a:pt x="1612856" y="159206"/>
                </a:cubicBezTo>
                <a:cubicBezTo>
                  <a:pt x="1610724" y="160096"/>
                  <a:pt x="1609148" y="160764"/>
                  <a:pt x="1607128" y="161616"/>
                </a:cubicBezTo>
                <a:cubicBezTo>
                  <a:pt x="1607240" y="147807"/>
                  <a:pt x="1603996" y="136574"/>
                  <a:pt x="1589371" y="132589"/>
                </a:cubicBezTo>
                <a:cubicBezTo>
                  <a:pt x="1586924" y="135387"/>
                  <a:pt x="1587870" y="137111"/>
                  <a:pt x="1590316" y="138872"/>
                </a:cubicBezTo>
                <a:cubicBezTo>
                  <a:pt x="1595191" y="142358"/>
                  <a:pt x="1595932" y="147547"/>
                  <a:pt x="1595284" y="152960"/>
                </a:cubicBezTo>
                <a:cubicBezTo>
                  <a:pt x="1594598" y="158817"/>
                  <a:pt x="1592670" y="164230"/>
                  <a:pt x="1587962" y="169327"/>
                </a:cubicBezTo>
                <a:cubicBezTo>
                  <a:pt x="1586405" y="166954"/>
                  <a:pt x="1585163" y="165063"/>
                  <a:pt x="1583921" y="163173"/>
                </a:cubicBezTo>
                <a:cubicBezTo>
                  <a:pt x="1585516" y="160375"/>
                  <a:pt x="1586869" y="158002"/>
                  <a:pt x="1588537" y="155091"/>
                </a:cubicBezTo>
                <a:cubicBezTo>
                  <a:pt x="1580844" y="150328"/>
                  <a:pt x="1587739" y="140726"/>
                  <a:pt x="1581012" y="134609"/>
                </a:cubicBezTo>
                <a:cubicBezTo>
                  <a:pt x="1580084" y="138390"/>
                  <a:pt x="1578101" y="141987"/>
                  <a:pt x="1578676" y="145119"/>
                </a:cubicBezTo>
                <a:cubicBezTo>
                  <a:pt x="1579528" y="149827"/>
                  <a:pt x="1578046" y="152070"/>
                  <a:pt x="1574264" y="153924"/>
                </a:cubicBezTo>
                <a:cubicBezTo>
                  <a:pt x="1571687" y="151143"/>
                  <a:pt x="1570186" y="148993"/>
                  <a:pt x="1571150" y="144970"/>
                </a:cubicBezTo>
                <a:cubicBezTo>
                  <a:pt x="1571855" y="142042"/>
                  <a:pt x="1569797" y="138464"/>
                  <a:pt x="1568981" y="135166"/>
                </a:cubicBezTo>
                <a:cubicBezTo>
                  <a:pt x="1568351" y="135166"/>
                  <a:pt x="1567721" y="135166"/>
                  <a:pt x="1567073" y="135184"/>
                </a:cubicBezTo>
                <a:cubicBezTo>
                  <a:pt x="1566330" y="138557"/>
                  <a:pt x="1564458" y="142153"/>
                  <a:pt x="1565089" y="145249"/>
                </a:cubicBezTo>
                <a:cubicBezTo>
                  <a:pt x="1565997" y="149827"/>
                  <a:pt x="1564236" y="151977"/>
                  <a:pt x="1561066" y="153979"/>
                </a:cubicBezTo>
                <a:cubicBezTo>
                  <a:pt x="1553040" y="149865"/>
                  <a:pt x="1560696" y="139780"/>
                  <a:pt x="1553336" y="134998"/>
                </a:cubicBezTo>
                <a:cubicBezTo>
                  <a:pt x="1552391" y="138576"/>
                  <a:pt x="1550167" y="142227"/>
                  <a:pt x="1551019" y="144841"/>
                </a:cubicBezTo>
                <a:cubicBezTo>
                  <a:pt x="1552503" y="149400"/>
                  <a:pt x="1550390" y="151366"/>
                  <a:pt x="1546886" y="154868"/>
                </a:cubicBezTo>
                <a:cubicBezTo>
                  <a:pt x="1545218" y="151699"/>
                  <a:pt x="1542122" y="148215"/>
                  <a:pt x="1542883" y="146806"/>
                </a:cubicBezTo>
                <a:cubicBezTo>
                  <a:pt x="1545533" y="141893"/>
                  <a:pt x="1541270" y="139021"/>
                  <a:pt x="1541289" y="135146"/>
                </a:cubicBezTo>
                <a:cubicBezTo>
                  <a:pt x="1533782" y="139743"/>
                  <a:pt x="1541863" y="150124"/>
                  <a:pt x="1533485" y="154053"/>
                </a:cubicBezTo>
                <a:cubicBezTo>
                  <a:pt x="1530130" y="152219"/>
                  <a:pt x="1528461" y="149308"/>
                  <a:pt x="1529536" y="145749"/>
                </a:cubicBezTo>
                <a:cubicBezTo>
                  <a:pt x="1530871" y="141338"/>
                  <a:pt x="1528332" y="138576"/>
                  <a:pt x="1526905" y="135017"/>
                </a:cubicBezTo>
                <a:cubicBezTo>
                  <a:pt x="1520676" y="140448"/>
                  <a:pt x="1527776" y="149642"/>
                  <a:pt x="1519305" y="154424"/>
                </a:cubicBezTo>
                <a:cubicBezTo>
                  <a:pt x="1517859" y="151885"/>
                  <a:pt x="1514578" y="148344"/>
                  <a:pt x="1515319" y="146991"/>
                </a:cubicBezTo>
                <a:cubicBezTo>
                  <a:pt x="1518137" y="141819"/>
                  <a:pt x="1514411" y="138910"/>
                  <a:pt x="1512539" y="135091"/>
                </a:cubicBezTo>
                <a:cubicBezTo>
                  <a:pt x="1511223" y="138483"/>
                  <a:pt x="1509480" y="142153"/>
                  <a:pt x="1510166" y="145285"/>
                </a:cubicBezTo>
                <a:cubicBezTo>
                  <a:pt x="1511204" y="150012"/>
                  <a:pt x="1508795" y="151885"/>
                  <a:pt x="1505885" y="154090"/>
                </a:cubicBezTo>
                <a:cubicBezTo>
                  <a:pt x="1502696" y="152051"/>
                  <a:pt x="1500583" y="149290"/>
                  <a:pt x="1501844" y="145731"/>
                </a:cubicBezTo>
                <a:cubicBezTo>
                  <a:pt x="1503363" y="141412"/>
                  <a:pt x="1500676" y="138761"/>
                  <a:pt x="1499601" y="134498"/>
                </a:cubicBezTo>
                <a:cubicBezTo>
                  <a:pt x="1493651" y="141597"/>
                  <a:pt x="1499230" y="150550"/>
                  <a:pt x="1492947" y="155703"/>
                </a:cubicBezTo>
                <a:cubicBezTo>
                  <a:pt x="1494540" y="159040"/>
                  <a:pt x="1495819" y="161728"/>
                  <a:pt x="1496765" y="163710"/>
                </a:cubicBezTo>
                <a:cubicBezTo>
                  <a:pt x="1495245" y="166046"/>
                  <a:pt x="1494151" y="167714"/>
                  <a:pt x="1492891" y="169661"/>
                </a:cubicBezTo>
                <a:cubicBezTo>
                  <a:pt x="1487534" y="162969"/>
                  <a:pt x="1485680" y="156686"/>
                  <a:pt x="1485773" y="149605"/>
                </a:cubicBezTo>
                <a:cubicBezTo>
                  <a:pt x="1485829" y="144100"/>
                  <a:pt x="1488294" y="140355"/>
                  <a:pt x="1492539" y="137204"/>
                </a:cubicBezTo>
                <a:cubicBezTo>
                  <a:pt x="1493150" y="136740"/>
                  <a:pt x="1492298" y="134312"/>
                  <a:pt x="1492094" y="132478"/>
                </a:cubicBezTo>
                <a:cubicBezTo>
                  <a:pt x="1476561" y="136685"/>
                  <a:pt x="1474410" y="148863"/>
                  <a:pt x="1472946" y="161375"/>
                </a:cubicBezTo>
                <a:cubicBezTo>
                  <a:pt x="1470981" y="160559"/>
                  <a:pt x="1469535" y="159947"/>
                  <a:pt x="1467645" y="159169"/>
                </a:cubicBezTo>
                <a:cubicBezTo>
                  <a:pt x="1467218" y="165972"/>
                  <a:pt x="1466700" y="171551"/>
                  <a:pt x="1463641" y="177223"/>
                </a:cubicBezTo>
                <a:cubicBezTo>
                  <a:pt x="1461232" y="181672"/>
                  <a:pt x="1462232" y="187937"/>
                  <a:pt x="1461713" y="193275"/>
                </a:cubicBezTo>
                <a:cubicBezTo>
                  <a:pt x="1460583" y="193850"/>
                  <a:pt x="1459378" y="194462"/>
                  <a:pt x="1457877" y="195240"/>
                </a:cubicBezTo>
                <a:cubicBezTo>
                  <a:pt x="1459322" y="198262"/>
                  <a:pt x="1460453" y="200653"/>
                  <a:pt x="1461584" y="203007"/>
                </a:cubicBezTo>
                <a:cubicBezTo>
                  <a:pt x="1460156" y="203804"/>
                  <a:pt x="1459025" y="204434"/>
                  <a:pt x="1457654" y="205194"/>
                </a:cubicBezTo>
                <a:cubicBezTo>
                  <a:pt x="1459934" y="208605"/>
                  <a:pt x="1461787" y="211367"/>
                  <a:pt x="1463826" y="214406"/>
                </a:cubicBezTo>
                <a:cubicBezTo>
                  <a:pt x="1462585" y="214852"/>
                  <a:pt x="1461621" y="215204"/>
                  <a:pt x="1460231" y="215704"/>
                </a:cubicBezTo>
                <a:cubicBezTo>
                  <a:pt x="1461640" y="222711"/>
                  <a:pt x="1463048" y="229792"/>
                  <a:pt x="1464364" y="236279"/>
                </a:cubicBezTo>
                <a:cubicBezTo>
                  <a:pt x="1461861" y="237354"/>
                  <a:pt x="1459044" y="238559"/>
                  <a:pt x="1456801" y="239504"/>
                </a:cubicBezTo>
                <a:cubicBezTo>
                  <a:pt x="1455782" y="244565"/>
                  <a:pt x="1455504" y="248309"/>
                  <a:pt x="1460990" y="250163"/>
                </a:cubicBezTo>
                <a:cubicBezTo>
                  <a:pt x="1458618" y="251887"/>
                  <a:pt x="1457060" y="253036"/>
                  <a:pt x="1456597" y="253369"/>
                </a:cubicBezTo>
                <a:cubicBezTo>
                  <a:pt x="1457746" y="259097"/>
                  <a:pt x="1458692" y="263824"/>
                  <a:pt x="1459600" y="268383"/>
                </a:cubicBezTo>
                <a:cubicBezTo>
                  <a:pt x="1457135" y="269552"/>
                  <a:pt x="1455263" y="270441"/>
                  <a:pt x="1453465" y="271275"/>
                </a:cubicBezTo>
                <a:cubicBezTo>
                  <a:pt x="1456412" y="276465"/>
                  <a:pt x="1451407" y="281025"/>
                  <a:pt x="1453076" y="285252"/>
                </a:cubicBezTo>
                <a:cubicBezTo>
                  <a:pt x="1455299" y="290923"/>
                  <a:pt x="1450665" y="295446"/>
                  <a:pt x="1451797" y="300266"/>
                </a:cubicBezTo>
                <a:cubicBezTo>
                  <a:pt x="1449979" y="301527"/>
                  <a:pt x="1448534" y="302527"/>
                  <a:pt x="1446681" y="303806"/>
                </a:cubicBezTo>
                <a:cubicBezTo>
                  <a:pt x="1447960" y="305289"/>
                  <a:pt x="1448923" y="306419"/>
                  <a:pt x="1450128" y="307810"/>
                </a:cubicBezTo>
                <a:cubicBezTo>
                  <a:pt x="1446198" y="311480"/>
                  <a:pt x="1446421" y="316281"/>
                  <a:pt x="1446884" y="321155"/>
                </a:cubicBezTo>
                <a:cubicBezTo>
                  <a:pt x="1447330" y="325771"/>
                  <a:pt x="1447830" y="330423"/>
                  <a:pt x="1444364" y="333834"/>
                </a:cubicBezTo>
                <a:cubicBezTo>
                  <a:pt x="1445235" y="335058"/>
                  <a:pt x="1445883" y="335985"/>
                  <a:pt x="1446550" y="336912"/>
                </a:cubicBezTo>
                <a:cubicBezTo>
                  <a:pt x="1444048" y="338227"/>
                  <a:pt x="1441936" y="339340"/>
                  <a:pt x="1439804" y="340452"/>
                </a:cubicBezTo>
                <a:cubicBezTo>
                  <a:pt x="1440138" y="342861"/>
                  <a:pt x="1441398" y="345697"/>
                  <a:pt x="1440527" y="346698"/>
                </a:cubicBezTo>
                <a:cubicBezTo>
                  <a:pt x="1436208" y="351703"/>
                  <a:pt x="1437338" y="357282"/>
                  <a:pt x="1437727" y="362936"/>
                </a:cubicBezTo>
                <a:cubicBezTo>
                  <a:pt x="1438005" y="367069"/>
                  <a:pt x="1438376" y="371315"/>
                  <a:pt x="1434669" y="374428"/>
                </a:cubicBezTo>
                <a:cubicBezTo>
                  <a:pt x="1435374" y="375281"/>
                  <a:pt x="1436078" y="376134"/>
                  <a:pt x="1436894" y="377116"/>
                </a:cubicBezTo>
                <a:cubicBezTo>
                  <a:pt x="1434429" y="378728"/>
                  <a:pt x="1432222" y="380212"/>
                  <a:pt x="1429757" y="381825"/>
                </a:cubicBezTo>
                <a:cubicBezTo>
                  <a:pt x="1430629" y="384011"/>
                  <a:pt x="1431388" y="385883"/>
                  <a:pt x="1431388" y="385864"/>
                </a:cubicBezTo>
                <a:cubicBezTo>
                  <a:pt x="1429998" y="390332"/>
                  <a:pt x="1428627" y="392982"/>
                  <a:pt x="1428441" y="395726"/>
                </a:cubicBezTo>
                <a:cubicBezTo>
                  <a:pt x="1427978" y="402510"/>
                  <a:pt x="1428070" y="409350"/>
                  <a:pt x="1427886" y="416152"/>
                </a:cubicBezTo>
                <a:cubicBezTo>
                  <a:pt x="1427886" y="416616"/>
                  <a:pt x="1427292" y="417042"/>
                  <a:pt x="1427106" y="417284"/>
                </a:cubicBezTo>
                <a:cubicBezTo>
                  <a:pt x="1425827" y="417765"/>
                  <a:pt x="1424771" y="418155"/>
                  <a:pt x="1423474" y="418655"/>
                </a:cubicBezTo>
                <a:cubicBezTo>
                  <a:pt x="1425086" y="420120"/>
                  <a:pt x="1426420" y="421306"/>
                  <a:pt x="1427700" y="422473"/>
                </a:cubicBezTo>
                <a:cubicBezTo>
                  <a:pt x="1424586" y="424402"/>
                  <a:pt x="1421638" y="426218"/>
                  <a:pt x="1418432" y="428220"/>
                </a:cubicBezTo>
                <a:cubicBezTo>
                  <a:pt x="1420600" y="430889"/>
                  <a:pt x="1422009" y="432631"/>
                  <a:pt x="1423881" y="434930"/>
                </a:cubicBezTo>
                <a:cubicBezTo>
                  <a:pt x="1421231" y="436394"/>
                  <a:pt x="1419266" y="437506"/>
                  <a:pt x="1417153" y="438674"/>
                </a:cubicBezTo>
                <a:cubicBezTo>
                  <a:pt x="1415910" y="434689"/>
                  <a:pt x="1414872" y="431352"/>
                  <a:pt x="1413834" y="428015"/>
                </a:cubicBezTo>
                <a:cubicBezTo>
                  <a:pt x="1413353" y="428072"/>
                  <a:pt x="1412852" y="428127"/>
                  <a:pt x="1412371" y="428183"/>
                </a:cubicBezTo>
                <a:cubicBezTo>
                  <a:pt x="1411351" y="431334"/>
                  <a:pt x="1410350" y="434503"/>
                  <a:pt x="1409404" y="437432"/>
                </a:cubicBezTo>
                <a:lnTo>
                  <a:pt x="1393760" y="437432"/>
                </a:lnTo>
                <a:lnTo>
                  <a:pt x="1393760" y="425235"/>
                </a:lnTo>
                <a:cubicBezTo>
                  <a:pt x="1398913" y="424846"/>
                  <a:pt x="1402694" y="423030"/>
                  <a:pt x="1404344" y="417784"/>
                </a:cubicBezTo>
                <a:cubicBezTo>
                  <a:pt x="1401119" y="416246"/>
                  <a:pt x="1398395" y="414948"/>
                  <a:pt x="1395854" y="413743"/>
                </a:cubicBezTo>
                <a:cubicBezTo>
                  <a:pt x="1392871" y="405124"/>
                  <a:pt x="1395168" y="395874"/>
                  <a:pt x="1390572" y="388460"/>
                </a:cubicBezTo>
                <a:cubicBezTo>
                  <a:pt x="1389404" y="391667"/>
                  <a:pt x="1388107" y="395189"/>
                  <a:pt x="1386698" y="399007"/>
                </a:cubicBezTo>
                <a:cubicBezTo>
                  <a:pt x="1382879" y="396690"/>
                  <a:pt x="1383268" y="393817"/>
                  <a:pt x="1383250" y="391129"/>
                </a:cubicBezTo>
                <a:cubicBezTo>
                  <a:pt x="1383250" y="388386"/>
                  <a:pt x="1384492" y="384605"/>
                  <a:pt x="1383157" y="383066"/>
                </a:cubicBezTo>
                <a:cubicBezTo>
                  <a:pt x="1378838" y="378117"/>
                  <a:pt x="1380693" y="372574"/>
                  <a:pt x="1380562" y="367329"/>
                </a:cubicBezTo>
                <a:cubicBezTo>
                  <a:pt x="1380285" y="357023"/>
                  <a:pt x="1380507" y="357023"/>
                  <a:pt x="1390146" y="353668"/>
                </a:cubicBezTo>
                <a:cubicBezTo>
                  <a:pt x="1390554" y="353519"/>
                  <a:pt x="1390720" y="352667"/>
                  <a:pt x="1391072" y="352018"/>
                </a:cubicBezTo>
                <a:cubicBezTo>
                  <a:pt x="1388311" y="350758"/>
                  <a:pt x="1385549" y="349479"/>
                  <a:pt x="1382601" y="348144"/>
                </a:cubicBezTo>
                <a:cubicBezTo>
                  <a:pt x="1382267" y="343751"/>
                  <a:pt x="1381934" y="339562"/>
                  <a:pt x="1381600" y="335187"/>
                </a:cubicBezTo>
                <a:lnTo>
                  <a:pt x="1376429" y="335187"/>
                </a:lnTo>
                <a:cubicBezTo>
                  <a:pt x="1378097" y="326624"/>
                  <a:pt x="1375687" y="320099"/>
                  <a:pt x="1367995" y="315446"/>
                </a:cubicBezTo>
                <a:cubicBezTo>
                  <a:pt x="1364121" y="313111"/>
                  <a:pt x="1362008" y="308866"/>
                  <a:pt x="1361785" y="304028"/>
                </a:cubicBezTo>
                <a:cubicBezTo>
                  <a:pt x="1361730" y="302823"/>
                  <a:pt x="1361286" y="301637"/>
                  <a:pt x="1361007" y="300451"/>
                </a:cubicBezTo>
                <a:cubicBezTo>
                  <a:pt x="1360303" y="300266"/>
                  <a:pt x="1359598" y="300080"/>
                  <a:pt x="1358876" y="299895"/>
                </a:cubicBezTo>
                <a:cubicBezTo>
                  <a:pt x="1359877" y="309070"/>
                  <a:pt x="1354704" y="314056"/>
                  <a:pt x="1348569" y="318895"/>
                </a:cubicBezTo>
                <a:cubicBezTo>
                  <a:pt x="1344306" y="322249"/>
                  <a:pt x="1342396" y="327272"/>
                  <a:pt x="1344120" y="333019"/>
                </a:cubicBezTo>
                <a:cubicBezTo>
                  <a:pt x="1344769" y="335187"/>
                  <a:pt x="1345158" y="337430"/>
                  <a:pt x="1345660" y="339655"/>
                </a:cubicBezTo>
                <a:cubicBezTo>
                  <a:pt x="1345363" y="339747"/>
                  <a:pt x="1345047" y="339840"/>
                  <a:pt x="1344751" y="339932"/>
                </a:cubicBezTo>
                <a:cubicBezTo>
                  <a:pt x="1343602" y="338135"/>
                  <a:pt x="1342452" y="336337"/>
                  <a:pt x="1341118" y="334224"/>
                </a:cubicBezTo>
                <a:cubicBezTo>
                  <a:pt x="1336058" y="338431"/>
                  <a:pt x="1340896" y="344307"/>
                  <a:pt x="1337485" y="348385"/>
                </a:cubicBezTo>
                <a:cubicBezTo>
                  <a:pt x="1334816" y="349609"/>
                  <a:pt x="1331980" y="350888"/>
                  <a:pt x="1328476" y="352481"/>
                </a:cubicBezTo>
                <a:cubicBezTo>
                  <a:pt x="1330144" y="353519"/>
                  <a:pt x="1330849" y="354187"/>
                  <a:pt x="1331665" y="354409"/>
                </a:cubicBezTo>
                <a:cubicBezTo>
                  <a:pt x="1339060" y="356356"/>
                  <a:pt x="1339709" y="356967"/>
                  <a:pt x="1339876" y="364103"/>
                </a:cubicBezTo>
                <a:cubicBezTo>
                  <a:pt x="1340006" y="369609"/>
                  <a:pt x="1339895" y="375114"/>
                  <a:pt x="1339895" y="381731"/>
                </a:cubicBezTo>
                <a:cubicBezTo>
                  <a:pt x="1335094" y="381973"/>
                  <a:pt x="1331108" y="382158"/>
                  <a:pt x="1326641" y="382380"/>
                </a:cubicBezTo>
                <a:cubicBezTo>
                  <a:pt x="1326641" y="370647"/>
                  <a:pt x="1326437" y="360156"/>
                  <a:pt x="1326752" y="349682"/>
                </a:cubicBezTo>
                <a:cubicBezTo>
                  <a:pt x="1326864" y="345679"/>
                  <a:pt x="1328180" y="341694"/>
                  <a:pt x="1329069" y="337078"/>
                </a:cubicBezTo>
                <a:cubicBezTo>
                  <a:pt x="1325288" y="336707"/>
                  <a:pt x="1325102" y="333241"/>
                  <a:pt x="1325214" y="329219"/>
                </a:cubicBezTo>
                <a:cubicBezTo>
                  <a:pt x="1325307" y="325364"/>
                  <a:pt x="1324676" y="321489"/>
                  <a:pt x="1324269" y="317652"/>
                </a:cubicBezTo>
                <a:cubicBezTo>
                  <a:pt x="1324250" y="317411"/>
                  <a:pt x="1323305" y="317245"/>
                  <a:pt x="1322304" y="316874"/>
                </a:cubicBezTo>
                <a:cubicBezTo>
                  <a:pt x="1321451" y="318987"/>
                  <a:pt x="1320598" y="321100"/>
                  <a:pt x="1319746" y="323213"/>
                </a:cubicBezTo>
                <a:cubicBezTo>
                  <a:pt x="1318949" y="319821"/>
                  <a:pt x="1319653" y="316781"/>
                  <a:pt x="1319394" y="313834"/>
                </a:cubicBezTo>
                <a:cubicBezTo>
                  <a:pt x="1319060" y="309941"/>
                  <a:pt x="1318633" y="305789"/>
                  <a:pt x="1317003" y="302360"/>
                </a:cubicBezTo>
                <a:cubicBezTo>
                  <a:pt x="1315204" y="298579"/>
                  <a:pt x="1311368" y="295743"/>
                  <a:pt x="1309588" y="291961"/>
                </a:cubicBezTo>
                <a:cubicBezTo>
                  <a:pt x="1307883" y="288329"/>
                  <a:pt x="1307679" y="284009"/>
                  <a:pt x="1306808" y="279987"/>
                </a:cubicBezTo>
                <a:cubicBezTo>
                  <a:pt x="1303508" y="287049"/>
                  <a:pt x="1304120" y="295724"/>
                  <a:pt x="1294889" y="299191"/>
                </a:cubicBezTo>
                <a:cubicBezTo>
                  <a:pt x="1294889" y="291961"/>
                  <a:pt x="1295186" y="284863"/>
                  <a:pt x="1294778" y="277819"/>
                </a:cubicBezTo>
                <a:cubicBezTo>
                  <a:pt x="1294500" y="272999"/>
                  <a:pt x="1295426" y="268995"/>
                  <a:pt x="1298949" y="265603"/>
                </a:cubicBezTo>
                <a:cubicBezTo>
                  <a:pt x="1299486" y="265084"/>
                  <a:pt x="1299467" y="263972"/>
                  <a:pt x="1299690" y="263120"/>
                </a:cubicBezTo>
                <a:cubicBezTo>
                  <a:pt x="1298188" y="262619"/>
                  <a:pt x="1296761" y="262156"/>
                  <a:pt x="1294759" y="261488"/>
                </a:cubicBezTo>
                <a:cubicBezTo>
                  <a:pt x="1294444" y="258615"/>
                  <a:pt x="1293925" y="255613"/>
                  <a:pt x="1293852" y="252610"/>
                </a:cubicBezTo>
                <a:cubicBezTo>
                  <a:pt x="1293740" y="247382"/>
                  <a:pt x="1293944" y="242137"/>
                  <a:pt x="1293907" y="236891"/>
                </a:cubicBezTo>
                <a:cubicBezTo>
                  <a:pt x="1293907" y="236075"/>
                  <a:pt x="1293295" y="235260"/>
                  <a:pt x="1292535" y="233295"/>
                </a:cubicBezTo>
                <a:cubicBezTo>
                  <a:pt x="1291404" y="237558"/>
                  <a:pt x="1290830" y="239709"/>
                  <a:pt x="1290255" y="241877"/>
                </a:cubicBezTo>
                <a:cubicBezTo>
                  <a:pt x="1289662" y="241821"/>
                  <a:pt x="1289069" y="241784"/>
                  <a:pt x="1288476" y="241729"/>
                </a:cubicBezTo>
                <a:cubicBezTo>
                  <a:pt x="1289217" y="236316"/>
                  <a:pt x="1288309" y="231052"/>
                  <a:pt x="1289106" y="225528"/>
                </a:cubicBezTo>
                <a:cubicBezTo>
                  <a:pt x="1289977" y="219430"/>
                  <a:pt x="1289625" y="213146"/>
                  <a:pt x="1289811" y="206696"/>
                </a:cubicBezTo>
                <a:cubicBezTo>
                  <a:pt x="1289180" y="205306"/>
                  <a:pt x="1288327" y="203452"/>
                  <a:pt x="1287882" y="202469"/>
                </a:cubicBezTo>
                <a:cubicBezTo>
                  <a:pt x="1283304" y="200004"/>
                  <a:pt x="1279374" y="197891"/>
                  <a:pt x="1275927" y="196037"/>
                </a:cubicBezTo>
                <a:cubicBezTo>
                  <a:pt x="1272275" y="185768"/>
                  <a:pt x="1270328" y="176148"/>
                  <a:pt x="1274907" y="166713"/>
                </a:cubicBezTo>
                <a:cubicBezTo>
                  <a:pt x="1272850" y="164062"/>
                  <a:pt x="1270959" y="161634"/>
                  <a:pt x="1269087" y="159225"/>
                </a:cubicBezTo>
                <a:cubicBezTo>
                  <a:pt x="1269421" y="154053"/>
                  <a:pt x="1269476" y="149215"/>
                  <a:pt x="1264954" y="145564"/>
                </a:cubicBezTo>
                <a:cubicBezTo>
                  <a:pt x="1263804" y="144637"/>
                  <a:pt x="1263878" y="142246"/>
                  <a:pt x="1263304" y="140577"/>
                </a:cubicBezTo>
                <a:cubicBezTo>
                  <a:pt x="1262432" y="138075"/>
                  <a:pt x="1261487" y="135592"/>
                  <a:pt x="1260561" y="133089"/>
                </a:cubicBezTo>
                <a:cubicBezTo>
                  <a:pt x="1256890" y="139780"/>
                  <a:pt x="1255333" y="146732"/>
                  <a:pt x="1250978" y="152403"/>
                </a:cubicBezTo>
                <a:cubicBezTo>
                  <a:pt x="1250810" y="152608"/>
                  <a:pt x="1250774" y="153034"/>
                  <a:pt x="1250847" y="153312"/>
                </a:cubicBezTo>
                <a:cubicBezTo>
                  <a:pt x="1252479" y="159392"/>
                  <a:pt x="1248308" y="163024"/>
                  <a:pt x="1244935" y="166825"/>
                </a:cubicBezTo>
                <a:cubicBezTo>
                  <a:pt x="1251830" y="176852"/>
                  <a:pt x="1246769" y="186214"/>
                  <a:pt x="1244118" y="196056"/>
                </a:cubicBezTo>
                <a:cubicBezTo>
                  <a:pt x="1240579" y="197910"/>
                  <a:pt x="1236982" y="199801"/>
                  <a:pt x="1232107" y="202358"/>
                </a:cubicBezTo>
                <a:cubicBezTo>
                  <a:pt x="1230662" y="204565"/>
                  <a:pt x="1230254" y="208252"/>
                  <a:pt x="1230736" y="212590"/>
                </a:cubicBezTo>
                <a:cubicBezTo>
                  <a:pt x="1231422" y="218577"/>
                  <a:pt x="1230903" y="224694"/>
                  <a:pt x="1230903" y="232109"/>
                </a:cubicBezTo>
                <a:cubicBezTo>
                  <a:pt x="1230291" y="232609"/>
                  <a:pt x="1228456" y="234110"/>
                  <a:pt x="1226269" y="235872"/>
                </a:cubicBezTo>
                <a:cubicBezTo>
                  <a:pt x="1226269" y="239893"/>
                  <a:pt x="1226324" y="244194"/>
                  <a:pt x="1226269" y="248495"/>
                </a:cubicBezTo>
                <a:cubicBezTo>
                  <a:pt x="1226195" y="252739"/>
                  <a:pt x="1225972" y="256966"/>
                  <a:pt x="1225824" y="260895"/>
                </a:cubicBezTo>
                <a:cubicBezTo>
                  <a:pt x="1223415" y="261914"/>
                  <a:pt x="1221820" y="262582"/>
                  <a:pt x="1218502" y="263990"/>
                </a:cubicBezTo>
                <a:cubicBezTo>
                  <a:pt x="1226713" y="267698"/>
                  <a:pt x="1224990" y="274204"/>
                  <a:pt x="1225064" y="280136"/>
                </a:cubicBezTo>
                <a:cubicBezTo>
                  <a:pt x="1225157" y="286401"/>
                  <a:pt x="1225082" y="292666"/>
                  <a:pt x="1225082" y="299302"/>
                </a:cubicBezTo>
                <a:cubicBezTo>
                  <a:pt x="1216334" y="295019"/>
                  <a:pt x="1216018" y="287346"/>
                  <a:pt x="1213405" y="280099"/>
                </a:cubicBezTo>
                <a:lnTo>
                  <a:pt x="1210977" y="292258"/>
                </a:lnTo>
                <a:cubicBezTo>
                  <a:pt x="1207009" y="296595"/>
                  <a:pt x="1202710" y="301099"/>
                  <a:pt x="1201097" y="306401"/>
                </a:cubicBezTo>
                <a:cubicBezTo>
                  <a:pt x="1199539" y="311498"/>
                  <a:pt x="1200763" y="317448"/>
                  <a:pt x="1200763" y="323010"/>
                </a:cubicBezTo>
                <a:cubicBezTo>
                  <a:pt x="1200467" y="323047"/>
                  <a:pt x="1200151" y="323065"/>
                  <a:pt x="1199855" y="323102"/>
                </a:cubicBezTo>
                <a:cubicBezTo>
                  <a:pt x="1199003" y="321045"/>
                  <a:pt x="1198149" y="319006"/>
                  <a:pt x="1197297" y="316948"/>
                </a:cubicBezTo>
                <a:cubicBezTo>
                  <a:pt x="1196667" y="317059"/>
                  <a:pt x="1196036" y="317151"/>
                  <a:pt x="1195406" y="317263"/>
                </a:cubicBezTo>
                <a:cubicBezTo>
                  <a:pt x="1194998" y="323158"/>
                  <a:pt x="1194572" y="329071"/>
                  <a:pt x="1194165" y="335076"/>
                </a:cubicBezTo>
                <a:cubicBezTo>
                  <a:pt x="1192681" y="335985"/>
                  <a:pt x="1191217" y="336855"/>
                  <a:pt x="1189864" y="337690"/>
                </a:cubicBezTo>
                <a:cubicBezTo>
                  <a:pt x="1191069" y="340026"/>
                  <a:pt x="1193052" y="342120"/>
                  <a:pt x="1193089" y="344251"/>
                </a:cubicBezTo>
                <a:cubicBezTo>
                  <a:pt x="1193386" y="356800"/>
                  <a:pt x="1193238" y="369368"/>
                  <a:pt x="1193238" y="382955"/>
                </a:cubicBezTo>
                <a:cubicBezTo>
                  <a:pt x="1188306" y="382343"/>
                  <a:pt x="1184544" y="381880"/>
                  <a:pt x="1180095" y="381342"/>
                </a:cubicBezTo>
                <a:cubicBezTo>
                  <a:pt x="1180095" y="375596"/>
                  <a:pt x="1180058" y="370703"/>
                  <a:pt x="1180095" y="365809"/>
                </a:cubicBezTo>
                <a:cubicBezTo>
                  <a:pt x="1180169" y="356782"/>
                  <a:pt x="1180207" y="356800"/>
                  <a:pt x="1189345" y="354094"/>
                </a:cubicBezTo>
                <a:cubicBezTo>
                  <a:pt x="1189938" y="353909"/>
                  <a:pt x="1190290" y="352890"/>
                  <a:pt x="1190920" y="352018"/>
                </a:cubicBezTo>
                <a:cubicBezTo>
                  <a:pt x="1187806" y="350702"/>
                  <a:pt x="1185026" y="349535"/>
                  <a:pt x="1182450" y="348459"/>
                </a:cubicBezTo>
                <a:cubicBezTo>
                  <a:pt x="1181801" y="343603"/>
                  <a:pt x="1181208" y="339210"/>
                  <a:pt x="1180373" y="333111"/>
                </a:cubicBezTo>
                <a:cubicBezTo>
                  <a:pt x="1177760" y="336132"/>
                  <a:pt x="1176444" y="337653"/>
                  <a:pt x="1174386" y="340044"/>
                </a:cubicBezTo>
                <a:cubicBezTo>
                  <a:pt x="1175147" y="336615"/>
                  <a:pt x="1175796" y="334279"/>
                  <a:pt x="1176185" y="331907"/>
                </a:cubicBezTo>
                <a:cubicBezTo>
                  <a:pt x="1176981" y="326976"/>
                  <a:pt x="1175777" y="322120"/>
                  <a:pt x="1171939" y="319321"/>
                </a:cubicBezTo>
                <a:cubicBezTo>
                  <a:pt x="1165619" y="314705"/>
                  <a:pt x="1160985" y="309349"/>
                  <a:pt x="1159261" y="300747"/>
                </a:cubicBezTo>
                <a:cubicBezTo>
                  <a:pt x="1159169" y="310015"/>
                  <a:pt x="1153330" y="314594"/>
                  <a:pt x="1147398" y="319413"/>
                </a:cubicBezTo>
                <a:cubicBezTo>
                  <a:pt x="1143635" y="322472"/>
                  <a:pt x="1142431" y="327143"/>
                  <a:pt x="1143283" y="332055"/>
                </a:cubicBezTo>
                <a:cubicBezTo>
                  <a:pt x="1143691" y="334464"/>
                  <a:pt x="1144376" y="336837"/>
                  <a:pt x="1144840" y="339246"/>
                </a:cubicBezTo>
                <a:cubicBezTo>
                  <a:pt x="1144896" y="339543"/>
                  <a:pt x="1144284" y="339970"/>
                  <a:pt x="1144043" y="340284"/>
                </a:cubicBezTo>
                <a:cubicBezTo>
                  <a:pt x="1142857" y="338413"/>
                  <a:pt x="1141688" y="336559"/>
                  <a:pt x="1140521" y="334706"/>
                </a:cubicBezTo>
                <a:cubicBezTo>
                  <a:pt x="1139910" y="334779"/>
                  <a:pt x="1139298" y="334854"/>
                  <a:pt x="1138686" y="334928"/>
                </a:cubicBezTo>
                <a:cubicBezTo>
                  <a:pt x="1138112" y="339580"/>
                  <a:pt x="1137555" y="344214"/>
                  <a:pt x="1137037" y="348478"/>
                </a:cubicBezTo>
                <a:cubicBezTo>
                  <a:pt x="1133885" y="349942"/>
                  <a:pt x="1131272" y="351146"/>
                  <a:pt x="1128028" y="352667"/>
                </a:cubicBezTo>
                <a:cubicBezTo>
                  <a:pt x="1139428" y="357153"/>
                  <a:pt x="1139076" y="357171"/>
                  <a:pt x="1139557" y="368905"/>
                </a:cubicBezTo>
                <a:cubicBezTo>
                  <a:pt x="1139910" y="377672"/>
                  <a:pt x="1135999" y="385883"/>
                  <a:pt x="1136832" y="394669"/>
                </a:cubicBezTo>
                <a:cubicBezTo>
                  <a:pt x="1136943" y="395874"/>
                  <a:pt x="1135201" y="397265"/>
                  <a:pt x="1133608" y="399600"/>
                </a:cubicBezTo>
                <a:cubicBezTo>
                  <a:pt x="1131846" y="394911"/>
                  <a:pt x="1130586" y="391555"/>
                  <a:pt x="1128769" y="386736"/>
                </a:cubicBezTo>
                <a:cubicBezTo>
                  <a:pt x="1127139" y="396802"/>
                  <a:pt x="1125729" y="405494"/>
                  <a:pt x="1124376" y="413892"/>
                </a:cubicBezTo>
                <a:cubicBezTo>
                  <a:pt x="1121077" y="415486"/>
                  <a:pt x="1118371" y="416801"/>
                  <a:pt x="1115738" y="418080"/>
                </a:cubicBezTo>
                <a:cubicBezTo>
                  <a:pt x="1117407" y="423734"/>
                  <a:pt x="1121800" y="424865"/>
                  <a:pt x="1126267" y="425217"/>
                </a:cubicBezTo>
                <a:lnTo>
                  <a:pt x="1126267" y="437599"/>
                </a:lnTo>
                <a:lnTo>
                  <a:pt x="1116109" y="437599"/>
                </a:lnTo>
                <a:cubicBezTo>
                  <a:pt x="1114830" y="436617"/>
                  <a:pt x="1112903" y="435134"/>
                  <a:pt x="1111067" y="433725"/>
                </a:cubicBezTo>
                <a:cubicBezTo>
                  <a:pt x="1111976" y="428572"/>
                  <a:pt x="1112717" y="424420"/>
                  <a:pt x="1113552" y="419693"/>
                </a:cubicBezTo>
                <a:cubicBezTo>
                  <a:pt x="1111419" y="417210"/>
                  <a:pt x="1109047" y="414429"/>
                  <a:pt x="1106471" y="411445"/>
                </a:cubicBezTo>
                <a:cubicBezTo>
                  <a:pt x="1106878" y="386810"/>
                  <a:pt x="1104543" y="361953"/>
                  <a:pt x="1107064" y="337412"/>
                </a:cubicBezTo>
                <a:cubicBezTo>
                  <a:pt x="1112477" y="334187"/>
                  <a:pt x="1119632" y="333927"/>
                  <a:pt x="1120095" y="325938"/>
                </a:cubicBezTo>
                <a:cubicBezTo>
                  <a:pt x="1122893" y="325586"/>
                  <a:pt x="1125229" y="325289"/>
                  <a:pt x="1127675" y="324974"/>
                </a:cubicBezTo>
                <a:cubicBezTo>
                  <a:pt x="1133088" y="315224"/>
                  <a:pt x="1138390" y="305678"/>
                  <a:pt x="1144488" y="294667"/>
                </a:cubicBezTo>
                <a:cubicBezTo>
                  <a:pt x="1131921" y="297115"/>
                  <a:pt x="1122338" y="291979"/>
                  <a:pt x="1112254" y="289645"/>
                </a:cubicBezTo>
                <a:cubicBezTo>
                  <a:pt x="1110048" y="289144"/>
                  <a:pt x="1106915" y="286382"/>
                  <a:pt x="1106749" y="284454"/>
                </a:cubicBezTo>
                <a:cubicBezTo>
                  <a:pt x="1106119" y="276558"/>
                  <a:pt x="1106489" y="268569"/>
                  <a:pt x="1106489" y="259153"/>
                </a:cubicBezTo>
                <a:cubicBezTo>
                  <a:pt x="1105636" y="257614"/>
                  <a:pt x="1104006" y="254686"/>
                  <a:pt x="1102225" y="251497"/>
                </a:cubicBezTo>
                <a:cubicBezTo>
                  <a:pt x="1101429" y="252387"/>
                  <a:pt x="1101095" y="252850"/>
                  <a:pt x="1100687" y="253203"/>
                </a:cubicBezTo>
                <a:cubicBezTo>
                  <a:pt x="1100261" y="253574"/>
                  <a:pt x="1099742" y="253832"/>
                  <a:pt x="1099019" y="254296"/>
                </a:cubicBezTo>
                <a:cubicBezTo>
                  <a:pt x="1096776" y="234036"/>
                  <a:pt x="1082912" y="223693"/>
                  <a:pt x="1065932" y="215037"/>
                </a:cubicBezTo>
                <a:cubicBezTo>
                  <a:pt x="1063856" y="210737"/>
                  <a:pt x="1058610" y="206066"/>
                  <a:pt x="1064060" y="200876"/>
                </a:cubicBezTo>
                <a:cubicBezTo>
                  <a:pt x="1063152" y="197557"/>
                  <a:pt x="1061206" y="194499"/>
                  <a:pt x="1062002" y="192571"/>
                </a:cubicBezTo>
                <a:cubicBezTo>
                  <a:pt x="1063820" y="188215"/>
                  <a:pt x="1061465" y="185342"/>
                  <a:pt x="1059963" y="181876"/>
                </a:cubicBezTo>
                <a:cubicBezTo>
                  <a:pt x="1059315" y="185268"/>
                  <a:pt x="1055441" y="187659"/>
                  <a:pt x="1057777" y="191848"/>
                </a:cubicBezTo>
                <a:cubicBezTo>
                  <a:pt x="1058462" y="193072"/>
                  <a:pt x="1057832" y="195574"/>
                  <a:pt x="1056979" y="196982"/>
                </a:cubicBezTo>
                <a:cubicBezTo>
                  <a:pt x="1055682" y="199133"/>
                  <a:pt x="1055497" y="200801"/>
                  <a:pt x="1056905" y="202896"/>
                </a:cubicBezTo>
                <a:cubicBezTo>
                  <a:pt x="1058722" y="205565"/>
                  <a:pt x="1057906" y="208104"/>
                  <a:pt x="1056256" y="210606"/>
                </a:cubicBezTo>
                <a:cubicBezTo>
                  <a:pt x="1055089" y="212387"/>
                  <a:pt x="1054217" y="214332"/>
                  <a:pt x="1053216" y="216205"/>
                </a:cubicBezTo>
                <a:cubicBezTo>
                  <a:pt x="1044579" y="217503"/>
                  <a:pt x="1039481" y="224249"/>
                  <a:pt x="1033290" y="229013"/>
                </a:cubicBezTo>
                <a:cubicBezTo>
                  <a:pt x="1025301" y="235167"/>
                  <a:pt x="1022817" y="244880"/>
                  <a:pt x="1020111" y="255130"/>
                </a:cubicBezTo>
                <a:cubicBezTo>
                  <a:pt x="1019166" y="252980"/>
                  <a:pt x="1018684" y="251887"/>
                  <a:pt x="1018109" y="250571"/>
                </a:cubicBezTo>
                <a:cubicBezTo>
                  <a:pt x="1016182" y="253981"/>
                  <a:pt x="1014328" y="257243"/>
                  <a:pt x="1012475" y="260524"/>
                </a:cubicBezTo>
                <a:cubicBezTo>
                  <a:pt x="1013624" y="267456"/>
                  <a:pt x="1012993" y="274241"/>
                  <a:pt x="1013309" y="280969"/>
                </a:cubicBezTo>
                <a:cubicBezTo>
                  <a:pt x="1013605" y="286901"/>
                  <a:pt x="1010788" y="289236"/>
                  <a:pt x="1005579" y="290367"/>
                </a:cubicBezTo>
                <a:cubicBezTo>
                  <a:pt x="996088" y="292425"/>
                  <a:pt x="986636" y="294761"/>
                  <a:pt x="976589" y="297115"/>
                </a:cubicBezTo>
                <a:cubicBezTo>
                  <a:pt x="981835" y="306364"/>
                  <a:pt x="987266" y="315947"/>
                  <a:pt x="992437" y="325030"/>
                </a:cubicBezTo>
                <a:cubicBezTo>
                  <a:pt x="995421" y="325456"/>
                  <a:pt x="997479" y="325753"/>
                  <a:pt x="999518" y="326050"/>
                </a:cubicBezTo>
                <a:cubicBezTo>
                  <a:pt x="1000204" y="328181"/>
                  <a:pt x="1000741" y="329905"/>
                  <a:pt x="1001334" y="331758"/>
                </a:cubicBezTo>
                <a:cubicBezTo>
                  <a:pt x="1005097" y="333575"/>
                  <a:pt x="1008897" y="335410"/>
                  <a:pt x="1012864" y="337319"/>
                </a:cubicBezTo>
                <a:cubicBezTo>
                  <a:pt x="1015570" y="362287"/>
                  <a:pt x="1012771" y="387236"/>
                  <a:pt x="1013290" y="410147"/>
                </a:cubicBezTo>
                <a:cubicBezTo>
                  <a:pt x="1010009" y="413966"/>
                  <a:pt x="1007822" y="416486"/>
                  <a:pt x="1005709" y="418934"/>
                </a:cubicBezTo>
                <a:cubicBezTo>
                  <a:pt x="999443" y="416467"/>
                  <a:pt x="998999" y="410332"/>
                  <a:pt x="996441" y="404919"/>
                </a:cubicBezTo>
                <a:cubicBezTo>
                  <a:pt x="995440" y="410573"/>
                  <a:pt x="993790" y="415319"/>
                  <a:pt x="989119" y="418396"/>
                </a:cubicBezTo>
                <a:cubicBezTo>
                  <a:pt x="983113" y="422363"/>
                  <a:pt x="980091" y="428275"/>
                  <a:pt x="978349" y="435041"/>
                </a:cubicBezTo>
                <a:cubicBezTo>
                  <a:pt x="978034" y="436246"/>
                  <a:pt x="977405" y="437340"/>
                  <a:pt x="976051" y="440491"/>
                </a:cubicBezTo>
                <a:cubicBezTo>
                  <a:pt x="971454" y="429925"/>
                  <a:pt x="974365" y="421047"/>
                  <a:pt x="973345" y="412390"/>
                </a:cubicBezTo>
                <a:cubicBezTo>
                  <a:pt x="975624" y="410778"/>
                  <a:pt x="977608" y="409388"/>
                  <a:pt x="979962" y="407719"/>
                </a:cubicBezTo>
                <a:cubicBezTo>
                  <a:pt x="977479" y="406403"/>
                  <a:pt x="975366" y="405291"/>
                  <a:pt x="972789" y="403938"/>
                </a:cubicBezTo>
                <a:cubicBezTo>
                  <a:pt x="973233" y="402270"/>
                  <a:pt x="974160" y="400546"/>
                  <a:pt x="974049" y="398877"/>
                </a:cubicBezTo>
                <a:cubicBezTo>
                  <a:pt x="973327" y="388034"/>
                  <a:pt x="972418" y="377190"/>
                  <a:pt x="971528" y="366346"/>
                </a:cubicBezTo>
                <a:cubicBezTo>
                  <a:pt x="971121" y="361453"/>
                  <a:pt x="970138" y="356485"/>
                  <a:pt x="973474" y="352723"/>
                </a:cubicBezTo>
                <a:cubicBezTo>
                  <a:pt x="972307" y="348867"/>
                  <a:pt x="971269" y="345420"/>
                  <a:pt x="970230" y="341990"/>
                </a:cubicBezTo>
                <a:cubicBezTo>
                  <a:pt x="969249" y="342380"/>
                  <a:pt x="968229" y="342788"/>
                  <a:pt x="967839" y="342935"/>
                </a:cubicBezTo>
                <a:cubicBezTo>
                  <a:pt x="964428" y="337246"/>
                  <a:pt x="961834" y="331202"/>
                  <a:pt x="957701" y="326568"/>
                </a:cubicBezTo>
                <a:cubicBezTo>
                  <a:pt x="954141" y="322583"/>
                  <a:pt x="948951" y="319896"/>
                  <a:pt x="944188" y="317151"/>
                </a:cubicBezTo>
                <a:cubicBezTo>
                  <a:pt x="939590" y="314502"/>
                  <a:pt x="936810" y="310627"/>
                  <a:pt x="935698" y="305752"/>
                </a:cubicBezTo>
                <a:cubicBezTo>
                  <a:pt x="934994" y="302675"/>
                  <a:pt x="935698" y="299283"/>
                  <a:pt x="935364" y="296077"/>
                </a:cubicBezTo>
                <a:cubicBezTo>
                  <a:pt x="935049" y="292925"/>
                  <a:pt x="934253" y="289811"/>
                  <a:pt x="933659" y="286679"/>
                </a:cubicBezTo>
                <a:cubicBezTo>
                  <a:pt x="933029" y="286771"/>
                  <a:pt x="932399" y="286864"/>
                  <a:pt x="931787" y="286957"/>
                </a:cubicBezTo>
                <a:cubicBezTo>
                  <a:pt x="931787" y="290534"/>
                  <a:pt x="931935" y="294130"/>
                  <a:pt x="931750" y="297707"/>
                </a:cubicBezTo>
                <a:cubicBezTo>
                  <a:pt x="931305" y="306753"/>
                  <a:pt x="929285" y="313982"/>
                  <a:pt x="919554" y="318672"/>
                </a:cubicBezTo>
                <a:cubicBezTo>
                  <a:pt x="908487" y="324011"/>
                  <a:pt x="900109" y="332945"/>
                  <a:pt x="900053" y="346791"/>
                </a:cubicBezTo>
                <a:cubicBezTo>
                  <a:pt x="900053" y="347032"/>
                  <a:pt x="899535" y="347273"/>
                  <a:pt x="899423" y="347384"/>
                </a:cubicBezTo>
                <a:cubicBezTo>
                  <a:pt x="898755" y="345604"/>
                  <a:pt x="898126" y="343918"/>
                  <a:pt x="897496" y="342231"/>
                </a:cubicBezTo>
                <a:cubicBezTo>
                  <a:pt x="895197" y="346049"/>
                  <a:pt x="893066" y="350053"/>
                  <a:pt x="893918" y="353298"/>
                </a:cubicBezTo>
                <a:cubicBezTo>
                  <a:pt x="895957" y="361045"/>
                  <a:pt x="894419" y="368608"/>
                  <a:pt x="894456" y="376226"/>
                </a:cubicBezTo>
                <a:cubicBezTo>
                  <a:pt x="894456" y="381027"/>
                  <a:pt x="894010" y="385846"/>
                  <a:pt x="893955" y="390647"/>
                </a:cubicBezTo>
                <a:cubicBezTo>
                  <a:pt x="893899" y="395244"/>
                  <a:pt x="891657" y="399730"/>
                  <a:pt x="893881" y="403938"/>
                </a:cubicBezTo>
                <a:cubicBezTo>
                  <a:pt x="891285" y="405476"/>
                  <a:pt x="889358" y="406606"/>
                  <a:pt x="886986" y="408016"/>
                </a:cubicBezTo>
                <a:cubicBezTo>
                  <a:pt x="889358" y="409665"/>
                  <a:pt x="891082" y="410870"/>
                  <a:pt x="892602" y="411945"/>
                </a:cubicBezTo>
                <a:cubicBezTo>
                  <a:pt x="893973" y="434169"/>
                  <a:pt x="893770" y="435634"/>
                  <a:pt x="888320" y="438507"/>
                </a:cubicBezTo>
                <a:cubicBezTo>
                  <a:pt x="888580" y="431149"/>
                  <a:pt x="885762" y="424791"/>
                  <a:pt x="880461" y="420676"/>
                </a:cubicBezTo>
                <a:cubicBezTo>
                  <a:pt x="874863" y="416320"/>
                  <a:pt x="871119" y="411464"/>
                  <a:pt x="869933" y="404309"/>
                </a:cubicBezTo>
                <a:cubicBezTo>
                  <a:pt x="868209" y="408702"/>
                  <a:pt x="868412" y="413632"/>
                  <a:pt x="864260" y="416579"/>
                </a:cubicBezTo>
                <a:cubicBezTo>
                  <a:pt x="856864" y="421843"/>
                  <a:pt x="851396" y="428368"/>
                  <a:pt x="850526" y="438229"/>
                </a:cubicBezTo>
                <a:cubicBezTo>
                  <a:pt x="849450" y="434188"/>
                  <a:pt x="849339" y="430388"/>
                  <a:pt x="849339" y="426607"/>
                </a:cubicBezTo>
                <a:cubicBezTo>
                  <a:pt x="849431" y="385217"/>
                  <a:pt x="849524" y="343825"/>
                  <a:pt x="849709" y="302434"/>
                </a:cubicBezTo>
                <a:cubicBezTo>
                  <a:pt x="849728" y="297652"/>
                  <a:pt x="850450" y="292870"/>
                  <a:pt x="850970" y="286568"/>
                </a:cubicBezTo>
                <a:cubicBezTo>
                  <a:pt x="850803" y="285919"/>
                  <a:pt x="849913" y="283639"/>
                  <a:pt x="849728" y="281303"/>
                </a:cubicBezTo>
                <a:cubicBezTo>
                  <a:pt x="849117" y="273685"/>
                  <a:pt x="847707" y="265900"/>
                  <a:pt x="848634" y="258430"/>
                </a:cubicBezTo>
                <a:cubicBezTo>
                  <a:pt x="849580" y="250774"/>
                  <a:pt x="847764" y="243453"/>
                  <a:pt x="848227" y="235927"/>
                </a:cubicBezTo>
                <a:cubicBezTo>
                  <a:pt x="849412" y="216909"/>
                  <a:pt x="846929" y="197836"/>
                  <a:pt x="849951" y="178781"/>
                </a:cubicBezTo>
                <a:cubicBezTo>
                  <a:pt x="851156" y="171180"/>
                  <a:pt x="850358" y="163433"/>
                  <a:pt x="855233" y="159058"/>
                </a:cubicBezTo>
                <a:cubicBezTo>
                  <a:pt x="854862" y="152440"/>
                  <a:pt x="854603" y="147492"/>
                  <a:pt x="854270" y="141541"/>
                </a:cubicBezTo>
                <a:lnTo>
                  <a:pt x="833602" y="141541"/>
                </a:lnTo>
                <a:lnTo>
                  <a:pt x="833602" y="90771"/>
                </a:lnTo>
                <a:cubicBezTo>
                  <a:pt x="835788" y="89363"/>
                  <a:pt x="837772" y="88083"/>
                  <a:pt x="838792" y="87435"/>
                </a:cubicBezTo>
                <a:cubicBezTo>
                  <a:pt x="841776" y="80818"/>
                  <a:pt x="835919" y="80058"/>
                  <a:pt x="833657" y="76943"/>
                </a:cubicBezTo>
                <a:cubicBezTo>
                  <a:pt x="834232" y="67212"/>
                  <a:pt x="831878" y="58000"/>
                  <a:pt x="828875" y="48713"/>
                </a:cubicBezTo>
                <a:cubicBezTo>
                  <a:pt x="826670" y="41910"/>
                  <a:pt x="823741" y="36460"/>
                  <a:pt x="817772" y="32382"/>
                </a:cubicBezTo>
                <a:cubicBezTo>
                  <a:pt x="814009" y="29806"/>
                  <a:pt x="810914" y="26265"/>
                  <a:pt x="807558" y="23096"/>
                </a:cubicBezTo>
                <a:cubicBezTo>
                  <a:pt x="806929" y="22503"/>
                  <a:pt x="806576" y="21595"/>
                  <a:pt x="806131" y="20891"/>
                </a:cubicBezTo>
                <a:cubicBezTo>
                  <a:pt x="807132" y="19185"/>
                  <a:pt x="808059" y="17610"/>
                  <a:pt x="808504" y="16868"/>
                </a:cubicBezTo>
                <a:cubicBezTo>
                  <a:pt x="807281" y="10770"/>
                  <a:pt x="806205" y="5468"/>
                  <a:pt x="805149" y="186"/>
                </a:cubicBezTo>
                <a:cubicBezTo>
                  <a:pt x="804667" y="130"/>
                  <a:pt x="804185" y="56"/>
                  <a:pt x="803703" y="0"/>
                </a:cubicBezTo>
                <a:cubicBezTo>
                  <a:pt x="802461" y="5190"/>
                  <a:pt x="801220" y="10399"/>
                  <a:pt x="799811" y="16367"/>
                </a:cubicBezTo>
                <a:cubicBezTo>
                  <a:pt x="800348" y="17499"/>
                  <a:pt x="801257" y="19389"/>
                  <a:pt x="802405" y="21817"/>
                </a:cubicBezTo>
                <a:cubicBezTo>
                  <a:pt x="798810" y="25227"/>
                  <a:pt x="795770" y="29565"/>
                  <a:pt x="791599" y="31772"/>
                </a:cubicBezTo>
                <a:cubicBezTo>
                  <a:pt x="781274" y="37277"/>
                  <a:pt x="779217" y="47805"/>
                  <a:pt x="776826" y="57073"/>
                </a:cubicBezTo>
                <a:cubicBezTo>
                  <a:pt x="775231" y="63227"/>
                  <a:pt x="772285" y="70085"/>
                  <a:pt x="775325" y="77240"/>
                </a:cubicBezTo>
                <a:cubicBezTo>
                  <a:pt x="771153" y="79686"/>
                  <a:pt x="766705" y="81707"/>
                  <a:pt x="769374" y="87676"/>
                </a:cubicBezTo>
                <a:cubicBezTo>
                  <a:pt x="771153" y="88566"/>
                  <a:pt x="773286" y="89641"/>
                  <a:pt x="775065" y="90530"/>
                </a:cubicBezTo>
                <a:lnTo>
                  <a:pt x="775065" y="142061"/>
                </a:lnTo>
                <a:lnTo>
                  <a:pt x="754250" y="142061"/>
                </a:lnTo>
                <a:cubicBezTo>
                  <a:pt x="753656" y="148233"/>
                  <a:pt x="753136" y="153553"/>
                  <a:pt x="752840" y="156741"/>
                </a:cubicBezTo>
                <a:cubicBezTo>
                  <a:pt x="755046" y="162951"/>
                  <a:pt x="757493" y="167344"/>
                  <a:pt x="758068" y="171960"/>
                </a:cubicBezTo>
                <a:cubicBezTo>
                  <a:pt x="759272" y="181876"/>
                  <a:pt x="759754" y="191922"/>
                  <a:pt x="760088" y="201914"/>
                </a:cubicBezTo>
                <a:cubicBezTo>
                  <a:pt x="760403" y="211478"/>
                  <a:pt x="759736" y="221080"/>
                  <a:pt x="760273" y="230625"/>
                </a:cubicBezTo>
                <a:cubicBezTo>
                  <a:pt x="760829" y="240264"/>
                  <a:pt x="758920" y="249791"/>
                  <a:pt x="760051" y="259523"/>
                </a:cubicBezTo>
                <a:cubicBezTo>
                  <a:pt x="760922" y="267049"/>
                  <a:pt x="759754" y="274853"/>
                  <a:pt x="759142" y="282490"/>
                </a:cubicBezTo>
                <a:cubicBezTo>
                  <a:pt x="758976" y="284658"/>
                  <a:pt x="757529" y="286716"/>
                  <a:pt x="757326" y="287235"/>
                </a:cubicBezTo>
                <a:cubicBezTo>
                  <a:pt x="758104" y="292814"/>
                  <a:pt x="759179" y="296929"/>
                  <a:pt x="759198" y="301081"/>
                </a:cubicBezTo>
                <a:cubicBezTo>
                  <a:pt x="759347" y="330423"/>
                  <a:pt x="759495" y="359785"/>
                  <a:pt x="759179" y="389127"/>
                </a:cubicBezTo>
                <a:cubicBezTo>
                  <a:pt x="758995" y="405531"/>
                  <a:pt x="761367" y="422140"/>
                  <a:pt x="756288" y="437821"/>
                </a:cubicBezTo>
                <a:lnTo>
                  <a:pt x="737474" y="437821"/>
                </a:lnTo>
                <a:lnTo>
                  <a:pt x="737474" y="389294"/>
                </a:lnTo>
                <a:cubicBezTo>
                  <a:pt x="740700" y="385272"/>
                  <a:pt x="746464" y="385291"/>
                  <a:pt x="748428" y="379915"/>
                </a:cubicBezTo>
                <a:cubicBezTo>
                  <a:pt x="744536" y="379600"/>
                  <a:pt x="741273" y="379340"/>
                  <a:pt x="738141" y="379081"/>
                </a:cubicBezTo>
                <a:cubicBezTo>
                  <a:pt x="737252" y="371685"/>
                  <a:pt x="732413" y="365253"/>
                  <a:pt x="736509" y="358191"/>
                </a:cubicBezTo>
                <a:cubicBezTo>
                  <a:pt x="732043" y="352723"/>
                  <a:pt x="731190" y="349312"/>
                  <a:pt x="731283" y="340341"/>
                </a:cubicBezTo>
                <a:cubicBezTo>
                  <a:pt x="731301" y="337709"/>
                  <a:pt x="730430" y="335058"/>
                  <a:pt x="729967" y="332407"/>
                </a:cubicBezTo>
                <a:cubicBezTo>
                  <a:pt x="725000" y="340100"/>
                  <a:pt x="730634" y="349590"/>
                  <a:pt x="723313" y="356708"/>
                </a:cubicBezTo>
                <a:cubicBezTo>
                  <a:pt x="716120" y="351796"/>
                  <a:pt x="721440" y="343195"/>
                  <a:pt x="716621" y="337282"/>
                </a:cubicBezTo>
                <a:cubicBezTo>
                  <a:pt x="716306" y="342380"/>
                  <a:pt x="715972" y="347459"/>
                  <a:pt x="715583" y="353871"/>
                </a:cubicBezTo>
                <a:cubicBezTo>
                  <a:pt x="712543" y="352148"/>
                  <a:pt x="710912" y="351240"/>
                  <a:pt x="708557" y="349905"/>
                </a:cubicBezTo>
                <a:cubicBezTo>
                  <a:pt x="714359" y="344511"/>
                  <a:pt x="711875" y="337801"/>
                  <a:pt x="713024" y="331907"/>
                </a:cubicBezTo>
                <a:cubicBezTo>
                  <a:pt x="715657" y="318264"/>
                  <a:pt x="709614" y="307736"/>
                  <a:pt x="696862" y="301934"/>
                </a:cubicBezTo>
                <a:cubicBezTo>
                  <a:pt x="692635" y="300006"/>
                  <a:pt x="689744" y="297355"/>
                  <a:pt x="687631" y="293944"/>
                </a:cubicBezTo>
                <a:cubicBezTo>
                  <a:pt x="687297" y="288032"/>
                  <a:pt x="686982" y="282508"/>
                  <a:pt x="686667" y="276984"/>
                </a:cubicBezTo>
                <a:cubicBezTo>
                  <a:pt x="686388" y="276984"/>
                  <a:pt x="686129" y="276965"/>
                  <a:pt x="685850" y="276947"/>
                </a:cubicBezTo>
                <a:cubicBezTo>
                  <a:pt x="685314" y="282879"/>
                  <a:pt x="684794" y="288829"/>
                  <a:pt x="684183" y="295762"/>
                </a:cubicBezTo>
                <a:cubicBezTo>
                  <a:pt x="680902" y="297874"/>
                  <a:pt x="677213" y="300525"/>
                  <a:pt x="673266" y="302731"/>
                </a:cubicBezTo>
                <a:cubicBezTo>
                  <a:pt x="662866" y="308570"/>
                  <a:pt x="656898" y="317467"/>
                  <a:pt x="658288" y="329219"/>
                </a:cubicBezTo>
                <a:cubicBezTo>
                  <a:pt x="659122" y="336300"/>
                  <a:pt x="659011" y="343844"/>
                  <a:pt x="662922" y="350925"/>
                </a:cubicBezTo>
                <a:cubicBezTo>
                  <a:pt x="660586" y="351648"/>
                  <a:pt x="658770" y="352203"/>
                  <a:pt x="656248" y="352964"/>
                </a:cubicBezTo>
                <a:cubicBezTo>
                  <a:pt x="655953" y="347328"/>
                  <a:pt x="655711" y="342565"/>
                  <a:pt x="655397" y="336763"/>
                </a:cubicBezTo>
                <a:cubicBezTo>
                  <a:pt x="648760" y="342565"/>
                  <a:pt x="656119" y="352407"/>
                  <a:pt x="647130" y="357116"/>
                </a:cubicBezTo>
                <a:cubicBezTo>
                  <a:pt x="646202" y="352593"/>
                  <a:pt x="645572" y="348737"/>
                  <a:pt x="644608" y="344956"/>
                </a:cubicBezTo>
                <a:cubicBezTo>
                  <a:pt x="643644" y="341193"/>
                  <a:pt x="647779" y="336540"/>
                  <a:pt x="641142" y="332388"/>
                </a:cubicBezTo>
                <a:cubicBezTo>
                  <a:pt x="639326" y="341471"/>
                  <a:pt x="643662" y="351499"/>
                  <a:pt x="635545" y="358043"/>
                </a:cubicBezTo>
                <a:cubicBezTo>
                  <a:pt x="640604" y="365753"/>
                  <a:pt x="633895" y="372167"/>
                  <a:pt x="633690" y="379229"/>
                </a:cubicBezTo>
                <a:cubicBezTo>
                  <a:pt x="630150" y="379470"/>
                  <a:pt x="626888" y="379692"/>
                  <a:pt x="623626" y="379915"/>
                </a:cubicBezTo>
                <a:cubicBezTo>
                  <a:pt x="623440" y="380396"/>
                  <a:pt x="623236" y="380879"/>
                  <a:pt x="623051" y="381360"/>
                </a:cubicBezTo>
                <a:cubicBezTo>
                  <a:pt x="627018" y="383938"/>
                  <a:pt x="630984" y="386513"/>
                  <a:pt x="635211" y="389257"/>
                </a:cubicBezTo>
                <a:cubicBezTo>
                  <a:pt x="635211" y="395226"/>
                  <a:pt x="635266" y="401083"/>
                  <a:pt x="635211" y="406940"/>
                </a:cubicBezTo>
                <a:cubicBezTo>
                  <a:pt x="635136" y="412965"/>
                  <a:pt x="634970" y="419007"/>
                  <a:pt x="634840" y="425366"/>
                </a:cubicBezTo>
                <a:cubicBezTo>
                  <a:pt x="613487" y="425440"/>
                  <a:pt x="593245" y="425514"/>
                  <a:pt x="572855" y="425291"/>
                </a:cubicBezTo>
                <a:lnTo>
                  <a:pt x="572855" y="389201"/>
                </a:lnTo>
                <a:cubicBezTo>
                  <a:pt x="577082" y="386402"/>
                  <a:pt x="580992" y="383807"/>
                  <a:pt x="584922" y="381213"/>
                </a:cubicBezTo>
                <a:cubicBezTo>
                  <a:pt x="584700" y="380748"/>
                  <a:pt x="584478" y="380267"/>
                  <a:pt x="584274" y="379804"/>
                </a:cubicBezTo>
                <a:cubicBezTo>
                  <a:pt x="580659" y="379581"/>
                  <a:pt x="577045" y="379340"/>
                  <a:pt x="573449" y="379118"/>
                </a:cubicBezTo>
                <a:cubicBezTo>
                  <a:pt x="574450" y="371667"/>
                  <a:pt x="567110" y="365198"/>
                  <a:pt x="572226" y="358117"/>
                </a:cubicBezTo>
                <a:cubicBezTo>
                  <a:pt x="568185" y="354502"/>
                  <a:pt x="567684" y="349850"/>
                  <a:pt x="567221" y="345363"/>
                </a:cubicBezTo>
                <a:cubicBezTo>
                  <a:pt x="566776" y="341064"/>
                  <a:pt x="567035" y="336689"/>
                  <a:pt x="566961" y="330795"/>
                </a:cubicBezTo>
                <a:cubicBezTo>
                  <a:pt x="564255" y="334626"/>
                  <a:pt x="562981" y="337788"/>
                  <a:pt x="563143" y="340284"/>
                </a:cubicBezTo>
                <a:cubicBezTo>
                  <a:pt x="563513" y="346031"/>
                  <a:pt x="563458" y="351666"/>
                  <a:pt x="559491" y="357042"/>
                </a:cubicBezTo>
                <a:cubicBezTo>
                  <a:pt x="556340" y="353983"/>
                  <a:pt x="555970" y="350794"/>
                  <a:pt x="555562" y="347421"/>
                </a:cubicBezTo>
                <a:cubicBezTo>
                  <a:pt x="555210" y="344493"/>
                  <a:pt x="557248" y="340933"/>
                  <a:pt x="552874" y="337134"/>
                </a:cubicBezTo>
                <a:cubicBezTo>
                  <a:pt x="552244" y="343287"/>
                  <a:pt x="551742" y="348051"/>
                  <a:pt x="551168" y="353668"/>
                </a:cubicBezTo>
                <a:cubicBezTo>
                  <a:pt x="548407" y="352222"/>
                  <a:pt x="546868" y="351388"/>
                  <a:pt x="544644" y="350239"/>
                </a:cubicBezTo>
                <a:cubicBezTo>
                  <a:pt x="549351" y="346254"/>
                  <a:pt x="546886" y="340952"/>
                  <a:pt x="548295" y="336374"/>
                </a:cubicBezTo>
                <a:cubicBezTo>
                  <a:pt x="552856" y="321675"/>
                  <a:pt x="546905" y="308755"/>
                  <a:pt x="533133" y="301730"/>
                </a:cubicBezTo>
                <a:cubicBezTo>
                  <a:pt x="529463" y="299858"/>
                  <a:pt x="526293" y="296984"/>
                  <a:pt x="524347" y="295613"/>
                </a:cubicBezTo>
                <a:cubicBezTo>
                  <a:pt x="523568" y="289330"/>
                  <a:pt x="523049" y="285047"/>
                  <a:pt x="522530" y="280747"/>
                </a:cubicBezTo>
                <a:cubicBezTo>
                  <a:pt x="521993" y="280803"/>
                  <a:pt x="521473" y="280840"/>
                  <a:pt x="520936" y="280895"/>
                </a:cubicBezTo>
                <a:cubicBezTo>
                  <a:pt x="520658" y="285418"/>
                  <a:pt x="520398" y="289941"/>
                  <a:pt x="520046" y="295817"/>
                </a:cubicBezTo>
                <a:cubicBezTo>
                  <a:pt x="517155" y="297689"/>
                  <a:pt x="513818" y="300284"/>
                  <a:pt x="510129" y="302193"/>
                </a:cubicBezTo>
                <a:cubicBezTo>
                  <a:pt x="498303" y="308291"/>
                  <a:pt x="491723" y="320136"/>
                  <a:pt x="494874" y="332871"/>
                </a:cubicBezTo>
                <a:cubicBezTo>
                  <a:pt x="496320" y="338728"/>
                  <a:pt x="495060" y="344937"/>
                  <a:pt x="498749" y="350702"/>
                </a:cubicBezTo>
                <a:cubicBezTo>
                  <a:pt x="496598" y="351648"/>
                  <a:pt x="495079" y="352296"/>
                  <a:pt x="492854" y="353260"/>
                </a:cubicBezTo>
                <a:cubicBezTo>
                  <a:pt x="492539" y="349793"/>
                  <a:pt x="492150" y="347069"/>
                  <a:pt x="492094" y="344344"/>
                </a:cubicBezTo>
                <a:cubicBezTo>
                  <a:pt x="492039" y="341786"/>
                  <a:pt x="493336" y="338857"/>
                  <a:pt x="488720" y="337152"/>
                </a:cubicBezTo>
                <a:cubicBezTo>
                  <a:pt x="487701" y="343825"/>
                  <a:pt x="490852" y="351369"/>
                  <a:pt x="484642" y="357005"/>
                </a:cubicBezTo>
                <a:cubicBezTo>
                  <a:pt x="477655" y="349720"/>
                  <a:pt x="482882" y="339858"/>
                  <a:pt x="478748" y="330943"/>
                </a:cubicBezTo>
                <a:cubicBezTo>
                  <a:pt x="474503" y="340452"/>
                  <a:pt x="480064" y="351222"/>
                  <a:pt x="471482" y="358227"/>
                </a:cubicBezTo>
                <a:cubicBezTo>
                  <a:pt x="476765" y="365790"/>
                  <a:pt x="470203" y="372037"/>
                  <a:pt x="469499" y="378970"/>
                </a:cubicBezTo>
                <a:cubicBezTo>
                  <a:pt x="466088" y="379377"/>
                  <a:pt x="462955" y="379767"/>
                  <a:pt x="457933" y="380378"/>
                </a:cubicBezTo>
                <a:cubicBezTo>
                  <a:pt x="463307" y="383993"/>
                  <a:pt x="467014" y="386495"/>
                  <a:pt x="471074" y="389220"/>
                </a:cubicBezTo>
                <a:lnTo>
                  <a:pt x="471074" y="417247"/>
                </a:lnTo>
                <a:cubicBezTo>
                  <a:pt x="467422" y="420156"/>
                  <a:pt x="465458" y="417858"/>
                  <a:pt x="464049" y="416209"/>
                </a:cubicBezTo>
                <a:cubicBezTo>
                  <a:pt x="457673" y="420916"/>
                  <a:pt x="451148" y="416709"/>
                  <a:pt x="444086" y="418025"/>
                </a:cubicBezTo>
                <a:cubicBezTo>
                  <a:pt x="445420" y="413447"/>
                  <a:pt x="446440" y="409980"/>
                  <a:pt x="446977" y="408145"/>
                </a:cubicBezTo>
                <a:cubicBezTo>
                  <a:pt x="444883" y="401787"/>
                  <a:pt x="442659" y="396931"/>
                  <a:pt x="441787" y="391852"/>
                </a:cubicBezTo>
                <a:cubicBezTo>
                  <a:pt x="440823" y="386255"/>
                  <a:pt x="441101" y="380433"/>
                  <a:pt x="440823" y="374707"/>
                </a:cubicBezTo>
                <a:cubicBezTo>
                  <a:pt x="440304" y="374873"/>
                  <a:pt x="439785" y="375040"/>
                  <a:pt x="439266" y="375207"/>
                </a:cubicBezTo>
                <a:cubicBezTo>
                  <a:pt x="437394" y="371685"/>
                  <a:pt x="435541" y="368163"/>
                  <a:pt x="434298" y="365846"/>
                </a:cubicBezTo>
                <a:cubicBezTo>
                  <a:pt x="432724" y="368608"/>
                  <a:pt x="430554" y="372390"/>
                  <a:pt x="427440" y="377857"/>
                </a:cubicBezTo>
                <a:cubicBezTo>
                  <a:pt x="427162" y="382900"/>
                  <a:pt x="426773" y="390036"/>
                  <a:pt x="426347" y="397672"/>
                </a:cubicBezTo>
                <a:lnTo>
                  <a:pt x="389572" y="397672"/>
                </a:lnTo>
                <a:cubicBezTo>
                  <a:pt x="387662" y="391111"/>
                  <a:pt x="385883" y="385031"/>
                  <a:pt x="383844" y="378042"/>
                </a:cubicBezTo>
                <a:cubicBezTo>
                  <a:pt x="381211" y="380990"/>
                  <a:pt x="379580" y="382788"/>
                  <a:pt x="377522" y="385086"/>
                </a:cubicBezTo>
                <a:cubicBezTo>
                  <a:pt x="375039" y="378822"/>
                  <a:pt x="376892" y="373946"/>
                  <a:pt x="378654" y="369071"/>
                </a:cubicBezTo>
                <a:cubicBezTo>
                  <a:pt x="374131" y="364660"/>
                  <a:pt x="377375" y="358524"/>
                  <a:pt x="374947" y="353038"/>
                </a:cubicBezTo>
                <a:cubicBezTo>
                  <a:pt x="373223" y="352185"/>
                  <a:pt x="371090" y="351128"/>
                  <a:pt x="368533" y="349850"/>
                </a:cubicBezTo>
                <a:cubicBezTo>
                  <a:pt x="367624" y="346401"/>
                  <a:pt x="366642" y="342732"/>
                  <a:pt x="365567" y="338636"/>
                </a:cubicBezTo>
                <a:cubicBezTo>
                  <a:pt x="364306" y="342880"/>
                  <a:pt x="363194" y="346642"/>
                  <a:pt x="362156" y="350127"/>
                </a:cubicBezTo>
                <a:cubicBezTo>
                  <a:pt x="359747" y="351146"/>
                  <a:pt x="357800" y="351963"/>
                  <a:pt x="355966" y="352723"/>
                </a:cubicBezTo>
                <a:cubicBezTo>
                  <a:pt x="355187" y="355577"/>
                  <a:pt x="354502" y="358135"/>
                  <a:pt x="353667" y="361230"/>
                </a:cubicBezTo>
                <a:cubicBezTo>
                  <a:pt x="350645" y="360989"/>
                  <a:pt x="348069" y="360786"/>
                  <a:pt x="344881" y="360526"/>
                </a:cubicBezTo>
                <a:cubicBezTo>
                  <a:pt x="345993" y="358061"/>
                  <a:pt x="346716" y="356485"/>
                  <a:pt x="347550" y="354632"/>
                </a:cubicBezTo>
                <a:cubicBezTo>
                  <a:pt x="345715" y="354131"/>
                  <a:pt x="344066" y="353687"/>
                  <a:pt x="342026" y="353130"/>
                </a:cubicBezTo>
                <a:cubicBezTo>
                  <a:pt x="343491" y="345772"/>
                  <a:pt x="343009" y="338691"/>
                  <a:pt x="340933" y="332055"/>
                </a:cubicBezTo>
                <a:cubicBezTo>
                  <a:pt x="336428" y="330238"/>
                  <a:pt x="332443" y="328644"/>
                  <a:pt x="329144" y="327328"/>
                </a:cubicBezTo>
                <a:cubicBezTo>
                  <a:pt x="328180" y="324121"/>
                  <a:pt x="327457" y="321675"/>
                  <a:pt x="326568" y="318709"/>
                </a:cubicBezTo>
                <a:cubicBezTo>
                  <a:pt x="325084" y="322064"/>
                  <a:pt x="323880" y="324826"/>
                  <a:pt x="322675" y="327569"/>
                </a:cubicBezTo>
                <a:cubicBezTo>
                  <a:pt x="318857" y="329052"/>
                  <a:pt x="315149" y="330498"/>
                  <a:pt x="310775" y="332203"/>
                </a:cubicBezTo>
                <a:cubicBezTo>
                  <a:pt x="310367" y="339080"/>
                  <a:pt x="309959" y="345938"/>
                  <a:pt x="309552" y="353112"/>
                </a:cubicBezTo>
                <a:cubicBezTo>
                  <a:pt x="308309" y="353482"/>
                  <a:pt x="306641" y="354002"/>
                  <a:pt x="304991" y="354502"/>
                </a:cubicBezTo>
                <a:cubicBezTo>
                  <a:pt x="305696" y="356504"/>
                  <a:pt x="306326" y="358301"/>
                  <a:pt x="307067" y="360415"/>
                </a:cubicBezTo>
                <a:cubicBezTo>
                  <a:pt x="297855" y="359711"/>
                  <a:pt x="296557" y="356764"/>
                  <a:pt x="300320" y="346124"/>
                </a:cubicBezTo>
                <a:cubicBezTo>
                  <a:pt x="297892" y="345734"/>
                  <a:pt x="295556" y="345363"/>
                  <a:pt x="293184" y="344974"/>
                </a:cubicBezTo>
                <a:cubicBezTo>
                  <a:pt x="290645" y="339099"/>
                  <a:pt x="291553" y="332240"/>
                  <a:pt x="286196" y="325734"/>
                </a:cubicBezTo>
                <a:cubicBezTo>
                  <a:pt x="284583" y="331035"/>
                  <a:pt x="283416" y="334873"/>
                  <a:pt x="282100" y="339228"/>
                </a:cubicBezTo>
                <a:cubicBezTo>
                  <a:pt x="275482" y="326735"/>
                  <a:pt x="278077" y="313315"/>
                  <a:pt x="276520" y="299320"/>
                </a:cubicBezTo>
                <a:cubicBezTo>
                  <a:pt x="268216" y="296336"/>
                  <a:pt x="259430" y="293166"/>
                  <a:pt x="250811" y="290071"/>
                </a:cubicBezTo>
                <a:cubicBezTo>
                  <a:pt x="250811" y="287902"/>
                  <a:pt x="251589" y="285363"/>
                  <a:pt x="250662" y="283991"/>
                </a:cubicBezTo>
                <a:cubicBezTo>
                  <a:pt x="248290" y="280488"/>
                  <a:pt x="247697" y="276762"/>
                  <a:pt x="247400" y="272776"/>
                </a:cubicBezTo>
                <a:cubicBezTo>
                  <a:pt x="247345" y="271980"/>
                  <a:pt x="246232" y="271275"/>
                  <a:pt x="245269" y="270126"/>
                </a:cubicBezTo>
                <a:cubicBezTo>
                  <a:pt x="243582" y="277225"/>
                  <a:pt x="242099" y="283434"/>
                  <a:pt x="240505" y="290108"/>
                </a:cubicBezTo>
                <a:cubicBezTo>
                  <a:pt x="233275" y="295353"/>
                  <a:pt x="221950" y="293296"/>
                  <a:pt x="215110" y="300747"/>
                </a:cubicBezTo>
                <a:cubicBezTo>
                  <a:pt x="213813" y="313704"/>
                  <a:pt x="215796" y="326679"/>
                  <a:pt x="209884" y="339414"/>
                </a:cubicBezTo>
                <a:cubicBezTo>
                  <a:pt x="208326" y="334335"/>
                  <a:pt x="207122" y="330405"/>
                  <a:pt x="205917" y="326494"/>
                </a:cubicBezTo>
                <a:cubicBezTo>
                  <a:pt x="205194" y="326494"/>
                  <a:pt x="204452" y="326494"/>
                  <a:pt x="203730" y="326494"/>
                </a:cubicBezTo>
                <a:cubicBezTo>
                  <a:pt x="202043" y="332593"/>
                  <a:pt x="200375" y="338709"/>
                  <a:pt x="198632" y="344993"/>
                </a:cubicBezTo>
                <a:cubicBezTo>
                  <a:pt x="196166" y="345345"/>
                  <a:pt x="193794" y="345697"/>
                  <a:pt x="191347" y="346049"/>
                </a:cubicBezTo>
                <a:cubicBezTo>
                  <a:pt x="194721" y="354872"/>
                  <a:pt x="194442" y="356948"/>
                  <a:pt x="189123" y="360637"/>
                </a:cubicBezTo>
                <a:cubicBezTo>
                  <a:pt x="188363" y="361175"/>
                  <a:pt x="186898" y="360712"/>
                  <a:pt x="185082" y="360712"/>
                </a:cubicBezTo>
                <a:cubicBezTo>
                  <a:pt x="185601" y="358227"/>
                  <a:pt x="185990" y="356393"/>
                  <a:pt x="186342" y="354651"/>
                </a:cubicBezTo>
                <a:cubicBezTo>
                  <a:pt x="184397" y="353797"/>
                  <a:pt x="182802" y="353112"/>
                  <a:pt x="182283" y="352870"/>
                </a:cubicBezTo>
                <a:cubicBezTo>
                  <a:pt x="181819" y="345326"/>
                  <a:pt x="181431" y="338802"/>
                  <a:pt x="181023" y="332240"/>
                </a:cubicBezTo>
                <a:cubicBezTo>
                  <a:pt x="176425" y="330386"/>
                  <a:pt x="172496" y="328793"/>
                  <a:pt x="169030" y="327384"/>
                </a:cubicBezTo>
                <a:cubicBezTo>
                  <a:pt x="167733" y="324269"/>
                  <a:pt x="166676" y="321730"/>
                  <a:pt x="165508" y="318876"/>
                </a:cubicBezTo>
                <a:cubicBezTo>
                  <a:pt x="164192" y="322175"/>
                  <a:pt x="163098" y="324974"/>
                  <a:pt x="162079" y="327532"/>
                </a:cubicBezTo>
                <a:cubicBezTo>
                  <a:pt x="158001" y="329164"/>
                  <a:pt x="154330" y="330646"/>
                  <a:pt x="150105" y="332333"/>
                </a:cubicBezTo>
                <a:cubicBezTo>
                  <a:pt x="149716" y="339303"/>
                  <a:pt x="149345" y="346106"/>
                  <a:pt x="148974" y="352982"/>
                </a:cubicBezTo>
                <a:cubicBezTo>
                  <a:pt x="147603" y="353482"/>
                  <a:pt x="146193" y="354002"/>
                  <a:pt x="144785" y="354502"/>
                </a:cubicBezTo>
                <a:cubicBezTo>
                  <a:pt x="145173" y="356430"/>
                  <a:pt x="145564" y="358301"/>
                  <a:pt x="146138" y="361157"/>
                </a:cubicBezTo>
                <a:cubicBezTo>
                  <a:pt x="142616" y="360878"/>
                  <a:pt x="140058" y="360693"/>
                  <a:pt x="137685" y="360508"/>
                </a:cubicBezTo>
                <a:cubicBezTo>
                  <a:pt x="137018" y="357320"/>
                  <a:pt x="136518" y="354984"/>
                  <a:pt x="136055" y="352704"/>
                </a:cubicBezTo>
                <a:cubicBezTo>
                  <a:pt x="133756" y="351740"/>
                  <a:pt x="131809" y="350925"/>
                  <a:pt x="129715" y="350035"/>
                </a:cubicBezTo>
                <a:cubicBezTo>
                  <a:pt x="128677" y="346272"/>
                  <a:pt x="127658" y="342601"/>
                  <a:pt x="126509" y="338487"/>
                </a:cubicBezTo>
                <a:cubicBezTo>
                  <a:pt x="125303" y="342750"/>
                  <a:pt x="124228" y="346513"/>
                  <a:pt x="123265" y="349887"/>
                </a:cubicBezTo>
                <a:cubicBezTo>
                  <a:pt x="120614" y="351165"/>
                  <a:pt x="118501" y="352185"/>
                  <a:pt x="117166" y="352815"/>
                </a:cubicBezTo>
                <a:cubicBezTo>
                  <a:pt x="114404" y="358301"/>
                  <a:pt x="115887" y="363417"/>
                  <a:pt x="114070" y="368404"/>
                </a:cubicBezTo>
                <a:cubicBezTo>
                  <a:pt x="112439" y="372908"/>
                  <a:pt x="116573" y="378710"/>
                  <a:pt x="114107" y="385364"/>
                </a:cubicBezTo>
                <a:cubicBezTo>
                  <a:pt x="111976" y="382640"/>
                  <a:pt x="110493" y="380748"/>
                  <a:pt x="107806" y="377282"/>
                </a:cubicBezTo>
                <a:cubicBezTo>
                  <a:pt x="106674" y="382584"/>
                  <a:pt x="105692" y="386236"/>
                  <a:pt x="105136" y="389943"/>
                </a:cubicBezTo>
                <a:cubicBezTo>
                  <a:pt x="104432" y="394558"/>
                  <a:pt x="102522" y="397117"/>
                  <a:pt x="97722" y="397394"/>
                </a:cubicBezTo>
                <a:cubicBezTo>
                  <a:pt x="91030" y="397765"/>
                  <a:pt x="84302" y="397543"/>
                  <a:pt x="77610" y="397469"/>
                </a:cubicBezTo>
                <a:cubicBezTo>
                  <a:pt x="73459" y="397431"/>
                  <a:pt x="69287" y="397246"/>
                  <a:pt x="65395" y="397135"/>
                </a:cubicBezTo>
                <a:cubicBezTo>
                  <a:pt x="65024" y="389090"/>
                  <a:pt x="64709" y="382158"/>
                  <a:pt x="64486" y="376930"/>
                </a:cubicBezTo>
                <a:cubicBezTo>
                  <a:pt x="61483" y="372408"/>
                  <a:pt x="59370" y="369276"/>
                  <a:pt x="57758" y="366847"/>
                </a:cubicBezTo>
                <a:cubicBezTo>
                  <a:pt x="56257" y="368997"/>
                  <a:pt x="54033" y="372167"/>
                  <a:pt x="51011" y="376504"/>
                </a:cubicBezTo>
                <a:cubicBezTo>
                  <a:pt x="49176" y="385735"/>
                  <a:pt x="51308" y="397394"/>
                  <a:pt x="44505" y="407089"/>
                </a:cubicBezTo>
                <a:cubicBezTo>
                  <a:pt x="44690" y="410684"/>
                  <a:pt x="48620" y="413484"/>
                  <a:pt x="46432" y="418191"/>
                </a:cubicBezTo>
                <a:cubicBezTo>
                  <a:pt x="40427" y="416505"/>
                  <a:pt x="33606" y="421640"/>
                  <a:pt x="28657" y="415986"/>
                </a:cubicBezTo>
                <a:cubicBezTo>
                  <a:pt x="26822" y="416858"/>
                  <a:pt x="25079" y="418377"/>
                  <a:pt x="23392" y="418322"/>
                </a:cubicBezTo>
                <a:cubicBezTo>
                  <a:pt x="21131" y="418248"/>
                  <a:pt x="18906" y="416950"/>
                  <a:pt x="16497" y="416134"/>
                </a:cubicBezTo>
                <a:cubicBezTo>
                  <a:pt x="14625" y="419397"/>
                  <a:pt x="11344" y="418619"/>
                  <a:pt x="8453" y="418080"/>
                </a:cubicBezTo>
                <a:cubicBezTo>
                  <a:pt x="6636" y="412483"/>
                  <a:pt x="4986" y="407349"/>
                  <a:pt x="3188" y="401806"/>
                </a:cubicBezTo>
                <a:cubicBezTo>
                  <a:pt x="1984" y="403734"/>
                  <a:pt x="1279" y="404846"/>
                  <a:pt x="426" y="406199"/>
                </a:cubicBezTo>
                <a:lnTo>
                  <a:pt x="0" y="405825"/>
                </a:lnTo>
                <a:lnTo>
                  <a:pt x="0" y="526180"/>
                </a:lnTo>
                <a:lnTo>
                  <a:pt x="9144000" y="526180"/>
                </a:lnTo>
                <a:lnTo>
                  <a:pt x="9144000" y="405825"/>
                </a:lnTo>
                <a:lnTo>
                  <a:pt x="9143574" y="406199"/>
                </a:lnTo>
                <a:cubicBezTo>
                  <a:pt x="9142721" y="404846"/>
                  <a:pt x="9142017" y="403734"/>
                  <a:pt x="9140812" y="401806"/>
                </a:cubicBezTo>
                <a:cubicBezTo>
                  <a:pt x="9139015" y="407349"/>
                  <a:pt x="9137365" y="412483"/>
                  <a:pt x="9135547" y="418080"/>
                </a:cubicBezTo>
                <a:cubicBezTo>
                  <a:pt x="9132656" y="418619"/>
                  <a:pt x="9129375" y="419397"/>
                  <a:pt x="9127503" y="416134"/>
                </a:cubicBezTo>
                <a:cubicBezTo>
                  <a:pt x="9125094" y="416950"/>
                  <a:pt x="9122869" y="418248"/>
                  <a:pt x="9120607" y="418322"/>
                </a:cubicBezTo>
                <a:cubicBezTo>
                  <a:pt x="9118922" y="418377"/>
                  <a:pt x="9117178" y="416858"/>
                  <a:pt x="9115344" y="415986"/>
                </a:cubicBezTo>
                <a:cubicBezTo>
                  <a:pt x="9110394" y="421640"/>
                  <a:pt x="9103573" y="416505"/>
                  <a:pt x="9097568" y="418191"/>
                </a:cubicBezTo>
                <a:cubicBezTo>
                  <a:pt x="9095380" y="413484"/>
                  <a:pt x="9099310" y="410684"/>
                  <a:pt x="9099495" y="407089"/>
                </a:cubicBezTo>
                <a:cubicBezTo>
                  <a:pt x="9092692" y="397394"/>
                  <a:pt x="9094824" y="385735"/>
                  <a:pt x="9092989" y="376504"/>
                </a:cubicBezTo>
                <a:cubicBezTo>
                  <a:pt x="9089967" y="372167"/>
                  <a:pt x="9087743" y="368997"/>
                  <a:pt x="9086242" y="366847"/>
                </a:cubicBezTo>
                <a:cubicBezTo>
                  <a:pt x="9084630" y="369276"/>
                  <a:pt x="9082517" y="372408"/>
                  <a:pt x="9079514" y="376930"/>
                </a:cubicBezTo>
                <a:cubicBezTo>
                  <a:pt x="9079291" y="382158"/>
                  <a:pt x="9078976" y="389090"/>
                  <a:pt x="9078605" y="397135"/>
                </a:cubicBezTo>
                <a:cubicBezTo>
                  <a:pt x="9074713" y="397246"/>
                  <a:pt x="9070542" y="397431"/>
                  <a:pt x="9066390" y="397469"/>
                </a:cubicBezTo>
                <a:cubicBezTo>
                  <a:pt x="9059698" y="397543"/>
                  <a:pt x="9052970" y="397765"/>
                  <a:pt x="9046278" y="397394"/>
                </a:cubicBezTo>
                <a:cubicBezTo>
                  <a:pt x="9041478" y="397117"/>
                  <a:pt x="9039568" y="394558"/>
                  <a:pt x="9038864" y="389943"/>
                </a:cubicBezTo>
                <a:cubicBezTo>
                  <a:pt x="9038308" y="386236"/>
                  <a:pt x="9037326" y="382584"/>
                  <a:pt x="9036194" y="377282"/>
                </a:cubicBezTo>
                <a:cubicBezTo>
                  <a:pt x="9033507" y="380748"/>
                  <a:pt x="9032024" y="382640"/>
                  <a:pt x="9029893" y="385364"/>
                </a:cubicBezTo>
                <a:cubicBezTo>
                  <a:pt x="9027428" y="378710"/>
                  <a:pt x="9031561" y="372908"/>
                  <a:pt x="9029930" y="368404"/>
                </a:cubicBezTo>
                <a:cubicBezTo>
                  <a:pt x="9028113" y="363417"/>
                  <a:pt x="9029596" y="358301"/>
                  <a:pt x="9026834" y="352815"/>
                </a:cubicBezTo>
                <a:cubicBezTo>
                  <a:pt x="9025500" y="352185"/>
                  <a:pt x="9023387" y="351165"/>
                  <a:pt x="9020736" y="349887"/>
                </a:cubicBezTo>
                <a:cubicBezTo>
                  <a:pt x="9019772" y="346513"/>
                  <a:pt x="9018697" y="342750"/>
                  <a:pt x="9017491" y="338487"/>
                </a:cubicBezTo>
                <a:cubicBezTo>
                  <a:pt x="9016343" y="342601"/>
                  <a:pt x="9015323" y="346272"/>
                  <a:pt x="9014285" y="350035"/>
                </a:cubicBezTo>
                <a:cubicBezTo>
                  <a:pt x="9012191" y="350925"/>
                  <a:pt x="9010244" y="351740"/>
                  <a:pt x="9007946" y="352704"/>
                </a:cubicBezTo>
                <a:cubicBezTo>
                  <a:pt x="9007483" y="354984"/>
                  <a:pt x="9006982" y="357320"/>
                  <a:pt x="9006315" y="360508"/>
                </a:cubicBezTo>
                <a:cubicBezTo>
                  <a:pt x="9003942" y="360693"/>
                  <a:pt x="9001384" y="360878"/>
                  <a:pt x="8997863" y="361157"/>
                </a:cubicBezTo>
                <a:cubicBezTo>
                  <a:pt x="8998437" y="358301"/>
                  <a:pt x="8998827" y="356430"/>
                  <a:pt x="8999216" y="354502"/>
                </a:cubicBezTo>
                <a:cubicBezTo>
                  <a:pt x="8997807" y="354002"/>
                  <a:pt x="8996398" y="353482"/>
                  <a:pt x="8995026" y="352982"/>
                </a:cubicBezTo>
                <a:cubicBezTo>
                  <a:pt x="8994655" y="346106"/>
                  <a:pt x="8994285" y="339303"/>
                  <a:pt x="8993895" y="332333"/>
                </a:cubicBezTo>
                <a:cubicBezTo>
                  <a:pt x="8989670" y="330646"/>
                  <a:pt x="8985999" y="329164"/>
                  <a:pt x="8981922" y="327532"/>
                </a:cubicBezTo>
                <a:cubicBezTo>
                  <a:pt x="8980902" y="324974"/>
                  <a:pt x="8979809" y="322175"/>
                  <a:pt x="8978492" y="318876"/>
                </a:cubicBezTo>
                <a:cubicBezTo>
                  <a:pt x="8977324" y="321730"/>
                  <a:pt x="8976268" y="324269"/>
                  <a:pt x="8974970" y="327384"/>
                </a:cubicBezTo>
                <a:cubicBezTo>
                  <a:pt x="8971504" y="328793"/>
                  <a:pt x="8967575" y="330386"/>
                  <a:pt x="8962977" y="332240"/>
                </a:cubicBezTo>
                <a:cubicBezTo>
                  <a:pt x="8962570" y="338802"/>
                  <a:pt x="8962181" y="345326"/>
                  <a:pt x="8961717" y="352870"/>
                </a:cubicBezTo>
                <a:cubicBezTo>
                  <a:pt x="8961198" y="353112"/>
                  <a:pt x="8959604" y="353797"/>
                  <a:pt x="8957658" y="354651"/>
                </a:cubicBezTo>
                <a:cubicBezTo>
                  <a:pt x="8958010" y="356393"/>
                  <a:pt x="8958399" y="358227"/>
                  <a:pt x="8958918" y="360712"/>
                </a:cubicBezTo>
                <a:cubicBezTo>
                  <a:pt x="8957102" y="360712"/>
                  <a:pt x="8955638" y="361175"/>
                  <a:pt x="8954877" y="360637"/>
                </a:cubicBezTo>
                <a:cubicBezTo>
                  <a:pt x="8949558" y="356948"/>
                  <a:pt x="8949279" y="354872"/>
                  <a:pt x="8952653" y="346049"/>
                </a:cubicBezTo>
                <a:cubicBezTo>
                  <a:pt x="8950206" y="345697"/>
                  <a:pt x="8947834" y="345345"/>
                  <a:pt x="8945368" y="344993"/>
                </a:cubicBezTo>
                <a:cubicBezTo>
                  <a:pt x="8943626" y="338709"/>
                  <a:pt x="8941957" y="332593"/>
                  <a:pt x="8940270" y="326494"/>
                </a:cubicBezTo>
                <a:cubicBezTo>
                  <a:pt x="8939548" y="326494"/>
                  <a:pt x="8938806" y="326494"/>
                  <a:pt x="8938084" y="326494"/>
                </a:cubicBezTo>
                <a:cubicBezTo>
                  <a:pt x="8936879" y="330405"/>
                  <a:pt x="8935674" y="334335"/>
                  <a:pt x="8934116" y="339414"/>
                </a:cubicBezTo>
                <a:cubicBezTo>
                  <a:pt x="8928204" y="326679"/>
                  <a:pt x="8930187" y="313704"/>
                  <a:pt x="8928890" y="300747"/>
                </a:cubicBezTo>
                <a:cubicBezTo>
                  <a:pt x="8922050" y="293296"/>
                  <a:pt x="8910725" y="295353"/>
                  <a:pt x="8903495" y="290108"/>
                </a:cubicBezTo>
                <a:cubicBezTo>
                  <a:pt x="8901902" y="283434"/>
                  <a:pt x="8900418" y="277225"/>
                  <a:pt x="8898731" y="270126"/>
                </a:cubicBezTo>
                <a:cubicBezTo>
                  <a:pt x="8897768" y="271275"/>
                  <a:pt x="8896655" y="271980"/>
                  <a:pt x="8896600" y="272776"/>
                </a:cubicBezTo>
                <a:cubicBezTo>
                  <a:pt x="8896303" y="276762"/>
                  <a:pt x="8895710" y="280488"/>
                  <a:pt x="8893338" y="283991"/>
                </a:cubicBezTo>
                <a:cubicBezTo>
                  <a:pt x="8892411" y="285363"/>
                  <a:pt x="8893189" y="287902"/>
                  <a:pt x="8893189" y="290071"/>
                </a:cubicBezTo>
                <a:cubicBezTo>
                  <a:pt x="8884570" y="293166"/>
                  <a:pt x="8875784" y="296336"/>
                  <a:pt x="8867481" y="299320"/>
                </a:cubicBezTo>
                <a:cubicBezTo>
                  <a:pt x="8865923" y="313315"/>
                  <a:pt x="8868519" y="326735"/>
                  <a:pt x="8861901" y="339228"/>
                </a:cubicBezTo>
                <a:cubicBezTo>
                  <a:pt x="8860584" y="334873"/>
                  <a:pt x="8859417" y="331035"/>
                  <a:pt x="8857804" y="325734"/>
                </a:cubicBezTo>
                <a:cubicBezTo>
                  <a:pt x="8852447" y="332240"/>
                  <a:pt x="8853356" y="339099"/>
                  <a:pt x="8850817" y="344974"/>
                </a:cubicBezTo>
                <a:cubicBezTo>
                  <a:pt x="8848444" y="345363"/>
                  <a:pt x="8846108" y="345734"/>
                  <a:pt x="8843680" y="346124"/>
                </a:cubicBezTo>
                <a:cubicBezTo>
                  <a:pt x="8847443" y="356764"/>
                  <a:pt x="8846145" y="359711"/>
                  <a:pt x="8836933" y="360415"/>
                </a:cubicBezTo>
                <a:cubicBezTo>
                  <a:pt x="8837674" y="358301"/>
                  <a:pt x="8838304" y="356504"/>
                  <a:pt x="8839009" y="354502"/>
                </a:cubicBezTo>
                <a:cubicBezTo>
                  <a:pt x="8837359" y="354002"/>
                  <a:pt x="8835691" y="353482"/>
                  <a:pt x="8834448" y="353112"/>
                </a:cubicBezTo>
                <a:cubicBezTo>
                  <a:pt x="8834041" y="345938"/>
                  <a:pt x="8833633" y="339080"/>
                  <a:pt x="8833226" y="332203"/>
                </a:cubicBezTo>
                <a:cubicBezTo>
                  <a:pt x="8828851" y="330498"/>
                  <a:pt x="8825144" y="329052"/>
                  <a:pt x="8821325" y="327569"/>
                </a:cubicBezTo>
                <a:cubicBezTo>
                  <a:pt x="8820120" y="324826"/>
                  <a:pt x="8818916" y="322064"/>
                  <a:pt x="8817432" y="318709"/>
                </a:cubicBezTo>
                <a:cubicBezTo>
                  <a:pt x="8816543" y="321675"/>
                  <a:pt x="8815821" y="324121"/>
                  <a:pt x="8814856" y="327328"/>
                </a:cubicBezTo>
                <a:cubicBezTo>
                  <a:pt x="8811557" y="328644"/>
                  <a:pt x="8807571" y="330238"/>
                  <a:pt x="8803067" y="332055"/>
                </a:cubicBezTo>
                <a:cubicBezTo>
                  <a:pt x="8800991" y="338691"/>
                  <a:pt x="8800510" y="345772"/>
                  <a:pt x="8801974" y="353130"/>
                </a:cubicBezTo>
                <a:cubicBezTo>
                  <a:pt x="8799935" y="353687"/>
                  <a:pt x="8798285" y="354131"/>
                  <a:pt x="8796450" y="354632"/>
                </a:cubicBezTo>
                <a:cubicBezTo>
                  <a:pt x="8797284" y="356485"/>
                  <a:pt x="8798007" y="358061"/>
                  <a:pt x="8799120" y="360526"/>
                </a:cubicBezTo>
                <a:cubicBezTo>
                  <a:pt x="8795931" y="360786"/>
                  <a:pt x="8793355" y="360989"/>
                  <a:pt x="8790333" y="361230"/>
                </a:cubicBezTo>
                <a:cubicBezTo>
                  <a:pt x="8789498" y="358135"/>
                  <a:pt x="8788813" y="355577"/>
                  <a:pt x="8788035" y="352723"/>
                </a:cubicBezTo>
                <a:cubicBezTo>
                  <a:pt x="8786200" y="351963"/>
                  <a:pt x="8784253" y="351146"/>
                  <a:pt x="8781844" y="350127"/>
                </a:cubicBezTo>
                <a:cubicBezTo>
                  <a:pt x="8780806" y="346642"/>
                  <a:pt x="8779694" y="342880"/>
                  <a:pt x="8778433" y="338636"/>
                </a:cubicBezTo>
                <a:cubicBezTo>
                  <a:pt x="8777358" y="342732"/>
                  <a:pt x="8776376" y="346401"/>
                  <a:pt x="8775467" y="349850"/>
                </a:cubicBezTo>
                <a:cubicBezTo>
                  <a:pt x="8772910" y="351128"/>
                  <a:pt x="8770777" y="352185"/>
                  <a:pt x="8769053" y="353038"/>
                </a:cubicBezTo>
                <a:cubicBezTo>
                  <a:pt x="8766625" y="358524"/>
                  <a:pt x="8769870" y="364660"/>
                  <a:pt x="8765346" y="369071"/>
                </a:cubicBezTo>
                <a:cubicBezTo>
                  <a:pt x="8767108" y="373946"/>
                  <a:pt x="8768961" y="378822"/>
                  <a:pt x="8766478" y="385086"/>
                </a:cubicBezTo>
                <a:cubicBezTo>
                  <a:pt x="8764420" y="382788"/>
                  <a:pt x="8762789" y="380990"/>
                  <a:pt x="8760156" y="378042"/>
                </a:cubicBezTo>
                <a:cubicBezTo>
                  <a:pt x="8758117" y="385031"/>
                  <a:pt x="8756338" y="391111"/>
                  <a:pt x="8754429" y="397672"/>
                </a:cubicBezTo>
                <a:lnTo>
                  <a:pt x="8717653" y="397672"/>
                </a:lnTo>
                <a:cubicBezTo>
                  <a:pt x="8717227" y="390036"/>
                  <a:pt x="8716838" y="382900"/>
                  <a:pt x="8716560" y="377857"/>
                </a:cubicBezTo>
                <a:cubicBezTo>
                  <a:pt x="8713446" y="372390"/>
                  <a:pt x="8711277" y="368608"/>
                  <a:pt x="8709702" y="365846"/>
                </a:cubicBezTo>
                <a:cubicBezTo>
                  <a:pt x="8708459" y="368163"/>
                  <a:pt x="8706606" y="371685"/>
                  <a:pt x="8704734" y="375207"/>
                </a:cubicBezTo>
                <a:cubicBezTo>
                  <a:pt x="8704215" y="375040"/>
                  <a:pt x="8703696" y="374873"/>
                  <a:pt x="8703177" y="374707"/>
                </a:cubicBezTo>
                <a:cubicBezTo>
                  <a:pt x="8702899" y="380433"/>
                  <a:pt x="8703177" y="386255"/>
                  <a:pt x="8702213" y="391852"/>
                </a:cubicBezTo>
                <a:cubicBezTo>
                  <a:pt x="8701341" y="396931"/>
                  <a:pt x="8699118" y="401787"/>
                  <a:pt x="8697023" y="408145"/>
                </a:cubicBezTo>
                <a:cubicBezTo>
                  <a:pt x="8697560" y="409980"/>
                  <a:pt x="8698580" y="413447"/>
                  <a:pt x="8699914" y="418025"/>
                </a:cubicBezTo>
                <a:cubicBezTo>
                  <a:pt x="8692852" y="416709"/>
                  <a:pt x="8686327" y="420916"/>
                  <a:pt x="8679951" y="416209"/>
                </a:cubicBezTo>
                <a:cubicBezTo>
                  <a:pt x="8678542" y="417858"/>
                  <a:pt x="8676577" y="420156"/>
                  <a:pt x="8672926" y="417247"/>
                </a:cubicBezTo>
                <a:lnTo>
                  <a:pt x="8672926" y="389220"/>
                </a:lnTo>
                <a:cubicBezTo>
                  <a:pt x="8676986" y="386495"/>
                  <a:pt x="8680693" y="383993"/>
                  <a:pt x="8686068" y="380378"/>
                </a:cubicBezTo>
                <a:cubicBezTo>
                  <a:pt x="8681045" y="379767"/>
                  <a:pt x="8677912" y="379377"/>
                  <a:pt x="8674501" y="378970"/>
                </a:cubicBezTo>
                <a:cubicBezTo>
                  <a:pt x="8673797" y="372037"/>
                  <a:pt x="8667235" y="365790"/>
                  <a:pt x="8672519" y="358227"/>
                </a:cubicBezTo>
                <a:cubicBezTo>
                  <a:pt x="8663936" y="351222"/>
                  <a:pt x="8669497" y="340452"/>
                  <a:pt x="8665252" y="330943"/>
                </a:cubicBezTo>
                <a:cubicBezTo>
                  <a:pt x="8661119" y="339858"/>
                  <a:pt x="8666345" y="349720"/>
                  <a:pt x="8659358" y="357005"/>
                </a:cubicBezTo>
                <a:cubicBezTo>
                  <a:pt x="8653149" y="351369"/>
                  <a:pt x="8656299" y="343825"/>
                  <a:pt x="8655280" y="337152"/>
                </a:cubicBezTo>
                <a:cubicBezTo>
                  <a:pt x="8650664" y="338857"/>
                  <a:pt x="8651962" y="341786"/>
                  <a:pt x="8651906" y="344344"/>
                </a:cubicBezTo>
                <a:cubicBezTo>
                  <a:pt x="8651851" y="347069"/>
                  <a:pt x="8651461" y="349793"/>
                  <a:pt x="8651146" y="353260"/>
                </a:cubicBezTo>
                <a:cubicBezTo>
                  <a:pt x="8648921" y="352296"/>
                  <a:pt x="8647402" y="351648"/>
                  <a:pt x="8645251" y="350702"/>
                </a:cubicBezTo>
                <a:cubicBezTo>
                  <a:pt x="8648940" y="344937"/>
                  <a:pt x="8647680" y="338728"/>
                  <a:pt x="8649126" y="332871"/>
                </a:cubicBezTo>
                <a:cubicBezTo>
                  <a:pt x="8652277" y="320136"/>
                  <a:pt x="8645697" y="308291"/>
                  <a:pt x="8633871" y="302193"/>
                </a:cubicBezTo>
                <a:cubicBezTo>
                  <a:pt x="8630182" y="300284"/>
                  <a:pt x="8626845" y="297689"/>
                  <a:pt x="8623954" y="295817"/>
                </a:cubicBezTo>
                <a:cubicBezTo>
                  <a:pt x="8623602" y="289941"/>
                  <a:pt x="8623342" y="285418"/>
                  <a:pt x="8623064" y="280895"/>
                </a:cubicBezTo>
                <a:cubicBezTo>
                  <a:pt x="8622527" y="280840"/>
                  <a:pt x="8622007" y="280803"/>
                  <a:pt x="8621470" y="280747"/>
                </a:cubicBezTo>
                <a:cubicBezTo>
                  <a:pt x="8620951" y="285047"/>
                  <a:pt x="8620432" y="289330"/>
                  <a:pt x="8619653" y="295613"/>
                </a:cubicBezTo>
                <a:cubicBezTo>
                  <a:pt x="8617707" y="296984"/>
                  <a:pt x="8614537" y="299858"/>
                  <a:pt x="8610867" y="301730"/>
                </a:cubicBezTo>
                <a:cubicBezTo>
                  <a:pt x="8597095" y="308755"/>
                  <a:pt x="8591145" y="321675"/>
                  <a:pt x="8595705" y="336374"/>
                </a:cubicBezTo>
                <a:cubicBezTo>
                  <a:pt x="8597114" y="340952"/>
                  <a:pt x="8594649" y="346254"/>
                  <a:pt x="8599357" y="350239"/>
                </a:cubicBezTo>
                <a:cubicBezTo>
                  <a:pt x="8597132" y="351388"/>
                  <a:pt x="8595593" y="352222"/>
                  <a:pt x="8592832" y="353668"/>
                </a:cubicBezTo>
                <a:cubicBezTo>
                  <a:pt x="8592258" y="348051"/>
                  <a:pt x="8591757" y="343287"/>
                  <a:pt x="8591126" y="337134"/>
                </a:cubicBezTo>
                <a:cubicBezTo>
                  <a:pt x="8586752" y="340933"/>
                  <a:pt x="8588790" y="344493"/>
                  <a:pt x="8588438" y="347421"/>
                </a:cubicBezTo>
                <a:cubicBezTo>
                  <a:pt x="8588031" y="350794"/>
                  <a:pt x="8587660" y="353983"/>
                  <a:pt x="8584509" y="357042"/>
                </a:cubicBezTo>
                <a:cubicBezTo>
                  <a:pt x="8580542" y="351666"/>
                  <a:pt x="8580487" y="346031"/>
                  <a:pt x="8580857" y="340284"/>
                </a:cubicBezTo>
                <a:cubicBezTo>
                  <a:pt x="8581019" y="337788"/>
                  <a:pt x="8579746" y="334626"/>
                  <a:pt x="8577039" y="330795"/>
                </a:cubicBezTo>
                <a:cubicBezTo>
                  <a:pt x="8576965" y="336689"/>
                  <a:pt x="8577224" y="341064"/>
                  <a:pt x="8576779" y="345363"/>
                </a:cubicBezTo>
                <a:cubicBezTo>
                  <a:pt x="8576316" y="349850"/>
                  <a:pt x="8575816" y="354502"/>
                  <a:pt x="8571775" y="358117"/>
                </a:cubicBezTo>
                <a:cubicBezTo>
                  <a:pt x="8576891" y="365198"/>
                  <a:pt x="8569551" y="371667"/>
                  <a:pt x="8570552" y="379118"/>
                </a:cubicBezTo>
                <a:cubicBezTo>
                  <a:pt x="8566955" y="379340"/>
                  <a:pt x="8563342" y="379581"/>
                  <a:pt x="8559727" y="379804"/>
                </a:cubicBezTo>
                <a:cubicBezTo>
                  <a:pt x="8559522" y="380267"/>
                  <a:pt x="8559301" y="380748"/>
                  <a:pt x="8559078" y="381213"/>
                </a:cubicBezTo>
                <a:cubicBezTo>
                  <a:pt x="8563008" y="383807"/>
                  <a:pt x="8566918" y="386402"/>
                  <a:pt x="8571145" y="389201"/>
                </a:cubicBezTo>
                <a:lnTo>
                  <a:pt x="8571145" y="425291"/>
                </a:lnTo>
                <a:cubicBezTo>
                  <a:pt x="8550755" y="425514"/>
                  <a:pt x="8530514" y="425440"/>
                  <a:pt x="8509160" y="425366"/>
                </a:cubicBezTo>
                <a:cubicBezTo>
                  <a:pt x="8509030" y="419007"/>
                  <a:pt x="8508864" y="412965"/>
                  <a:pt x="8508789" y="406940"/>
                </a:cubicBezTo>
                <a:cubicBezTo>
                  <a:pt x="8508734" y="401083"/>
                  <a:pt x="8508789" y="395226"/>
                  <a:pt x="8508789" y="389257"/>
                </a:cubicBezTo>
                <a:cubicBezTo>
                  <a:pt x="8513016" y="386513"/>
                  <a:pt x="8516982" y="383938"/>
                  <a:pt x="8520949" y="381360"/>
                </a:cubicBezTo>
                <a:cubicBezTo>
                  <a:pt x="8520764" y="380879"/>
                  <a:pt x="8520560" y="380396"/>
                  <a:pt x="8520374" y="379915"/>
                </a:cubicBezTo>
                <a:cubicBezTo>
                  <a:pt x="8517112" y="379692"/>
                  <a:pt x="8513850" y="379470"/>
                  <a:pt x="8510310" y="379229"/>
                </a:cubicBezTo>
                <a:cubicBezTo>
                  <a:pt x="8510105" y="372167"/>
                  <a:pt x="8503395" y="365753"/>
                  <a:pt x="8508455" y="358043"/>
                </a:cubicBezTo>
                <a:cubicBezTo>
                  <a:pt x="8500337" y="351499"/>
                  <a:pt x="8504674" y="341471"/>
                  <a:pt x="8502858" y="332388"/>
                </a:cubicBezTo>
                <a:cubicBezTo>
                  <a:pt x="8496222" y="336540"/>
                  <a:pt x="8500356" y="341193"/>
                  <a:pt x="8499392" y="344956"/>
                </a:cubicBezTo>
                <a:cubicBezTo>
                  <a:pt x="8498428" y="348737"/>
                  <a:pt x="8497798" y="352593"/>
                  <a:pt x="8496871" y="357116"/>
                </a:cubicBezTo>
                <a:cubicBezTo>
                  <a:pt x="8487881" y="352407"/>
                  <a:pt x="8495240" y="342565"/>
                  <a:pt x="8488604" y="336763"/>
                </a:cubicBezTo>
                <a:cubicBezTo>
                  <a:pt x="8488289" y="342565"/>
                  <a:pt x="8488047" y="347328"/>
                  <a:pt x="8487751" y="352964"/>
                </a:cubicBezTo>
                <a:cubicBezTo>
                  <a:pt x="8485230" y="352203"/>
                  <a:pt x="8483414" y="351648"/>
                  <a:pt x="8481078" y="350925"/>
                </a:cubicBezTo>
                <a:cubicBezTo>
                  <a:pt x="8484989" y="343844"/>
                  <a:pt x="8484878" y="336300"/>
                  <a:pt x="8485712" y="329219"/>
                </a:cubicBezTo>
                <a:cubicBezTo>
                  <a:pt x="8487103" y="317467"/>
                  <a:pt x="8481134" y="308570"/>
                  <a:pt x="8470735" y="302731"/>
                </a:cubicBezTo>
                <a:cubicBezTo>
                  <a:pt x="8466787" y="300525"/>
                  <a:pt x="8463098" y="297874"/>
                  <a:pt x="8459817" y="295762"/>
                </a:cubicBezTo>
                <a:cubicBezTo>
                  <a:pt x="8459206" y="288829"/>
                  <a:pt x="8458687" y="282879"/>
                  <a:pt x="8458149" y="276947"/>
                </a:cubicBezTo>
                <a:cubicBezTo>
                  <a:pt x="8457871" y="276965"/>
                  <a:pt x="8457612" y="276984"/>
                  <a:pt x="8457334" y="276984"/>
                </a:cubicBezTo>
                <a:cubicBezTo>
                  <a:pt x="8457018" y="282508"/>
                  <a:pt x="8456703" y="288032"/>
                  <a:pt x="8456369" y="293944"/>
                </a:cubicBezTo>
                <a:cubicBezTo>
                  <a:pt x="8454256" y="297355"/>
                  <a:pt x="8451365" y="300006"/>
                  <a:pt x="8447139" y="301934"/>
                </a:cubicBezTo>
                <a:cubicBezTo>
                  <a:pt x="8434386" y="307736"/>
                  <a:pt x="8428343" y="318264"/>
                  <a:pt x="8430976" y="331907"/>
                </a:cubicBezTo>
                <a:cubicBezTo>
                  <a:pt x="8432125" y="337801"/>
                  <a:pt x="8429641" y="344511"/>
                  <a:pt x="8435443" y="349905"/>
                </a:cubicBezTo>
                <a:cubicBezTo>
                  <a:pt x="8433088" y="351240"/>
                  <a:pt x="8431457" y="352148"/>
                  <a:pt x="8428417" y="353871"/>
                </a:cubicBezTo>
                <a:cubicBezTo>
                  <a:pt x="8428028" y="347459"/>
                  <a:pt x="8427694" y="342380"/>
                  <a:pt x="8427379" y="337282"/>
                </a:cubicBezTo>
                <a:cubicBezTo>
                  <a:pt x="8422560" y="343195"/>
                  <a:pt x="8427880" y="351796"/>
                  <a:pt x="8420687" y="356708"/>
                </a:cubicBezTo>
                <a:cubicBezTo>
                  <a:pt x="8413366" y="349590"/>
                  <a:pt x="8419001" y="340100"/>
                  <a:pt x="8414034" y="332407"/>
                </a:cubicBezTo>
                <a:cubicBezTo>
                  <a:pt x="8413570" y="335058"/>
                  <a:pt x="8412699" y="337709"/>
                  <a:pt x="8412717" y="340341"/>
                </a:cubicBezTo>
                <a:cubicBezTo>
                  <a:pt x="8412810" y="349312"/>
                  <a:pt x="8411958" y="352723"/>
                  <a:pt x="8407491" y="358191"/>
                </a:cubicBezTo>
                <a:cubicBezTo>
                  <a:pt x="8411587" y="365253"/>
                  <a:pt x="8406748" y="371685"/>
                  <a:pt x="8405859" y="379081"/>
                </a:cubicBezTo>
                <a:cubicBezTo>
                  <a:pt x="8402727" y="379340"/>
                  <a:pt x="8399464" y="379600"/>
                  <a:pt x="8395572" y="379915"/>
                </a:cubicBezTo>
                <a:cubicBezTo>
                  <a:pt x="8397536" y="385291"/>
                  <a:pt x="8403301" y="385272"/>
                  <a:pt x="8406527" y="389294"/>
                </a:cubicBezTo>
                <a:lnTo>
                  <a:pt x="8406527" y="437821"/>
                </a:lnTo>
                <a:lnTo>
                  <a:pt x="8387712" y="437821"/>
                </a:lnTo>
                <a:cubicBezTo>
                  <a:pt x="8382634" y="422140"/>
                  <a:pt x="8385006" y="405531"/>
                  <a:pt x="8384821" y="389127"/>
                </a:cubicBezTo>
                <a:cubicBezTo>
                  <a:pt x="8384506" y="359785"/>
                  <a:pt x="8384654" y="330423"/>
                  <a:pt x="8384802" y="301081"/>
                </a:cubicBezTo>
                <a:cubicBezTo>
                  <a:pt x="8384821" y="296929"/>
                  <a:pt x="8385896" y="292814"/>
                  <a:pt x="8386674" y="287235"/>
                </a:cubicBezTo>
                <a:cubicBezTo>
                  <a:pt x="8386471" y="286716"/>
                  <a:pt x="8385025" y="284658"/>
                  <a:pt x="8384858" y="282490"/>
                </a:cubicBezTo>
                <a:cubicBezTo>
                  <a:pt x="8384246" y="274853"/>
                  <a:pt x="8383078" y="267049"/>
                  <a:pt x="8383949" y="259523"/>
                </a:cubicBezTo>
                <a:cubicBezTo>
                  <a:pt x="8385081" y="249791"/>
                  <a:pt x="8383171" y="240264"/>
                  <a:pt x="8383727" y="230625"/>
                </a:cubicBezTo>
                <a:cubicBezTo>
                  <a:pt x="8384264" y="221080"/>
                  <a:pt x="8383597" y="211478"/>
                  <a:pt x="8383912" y="201914"/>
                </a:cubicBezTo>
                <a:cubicBezTo>
                  <a:pt x="8384246" y="191922"/>
                  <a:pt x="8384728" y="181876"/>
                  <a:pt x="8385933" y="171960"/>
                </a:cubicBezTo>
                <a:cubicBezTo>
                  <a:pt x="8386507" y="167344"/>
                  <a:pt x="8388954" y="162951"/>
                  <a:pt x="8391160" y="156741"/>
                </a:cubicBezTo>
                <a:cubicBezTo>
                  <a:pt x="8390864" y="153553"/>
                  <a:pt x="8390344" y="148233"/>
                  <a:pt x="8389751" y="142061"/>
                </a:cubicBezTo>
                <a:lnTo>
                  <a:pt x="8368935" y="142061"/>
                </a:lnTo>
                <a:lnTo>
                  <a:pt x="8368935" y="90530"/>
                </a:lnTo>
                <a:cubicBezTo>
                  <a:pt x="8370715" y="89641"/>
                  <a:pt x="8372847" y="88566"/>
                  <a:pt x="8374626" y="87676"/>
                </a:cubicBezTo>
                <a:cubicBezTo>
                  <a:pt x="8377295" y="81707"/>
                  <a:pt x="8372847" y="79686"/>
                  <a:pt x="8368676" y="77240"/>
                </a:cubicBezTo>
                <a:cubicBezTo>
                  <a:pt x="8371715" y="70085"/>
                  <a:pt x="8368769" y="63227"/>
                  <a:pt x="8367174" y="57073"/>
                </a:cubicBezTo>
                <a:cubicBezTo>
                  <a:pt x="8364783" y="47805"/>
                  <a:pt x="8362726" y="37277"/>
                  <a:pt x="8352401" y="31772"/>
                </a:cubicBezTo>
                <a:cubicBezTo>
                  <a:pt x="8348230" y="29565"/>
                  <a:pt x="8345191" y="25227"/>
                  <a:pt x="8341595" y="21817"/>
                </a:cubicBezTo>
                <a:cubicBezTo>
                  <a:pt x="8342744" y="19389"/>
                  <a:pt x="8343652" y="17499"/>
                  <a:pt x="8344190" y="16367"/>
                </a:cubicBezTo>
                <a:cubicBezTo>
                  <a:pt x="8342781" y="10399"/>
                  <a:pt x="8341539" y="5190"/>
                  <a:pt x="8340297" y="0"/>
                </a:cubicBezTo>
                <a:close/>
              </a:path>
            </a:pathLst>
          </a:custGeom>
          <a:solidFill>
            <a:schemeClr val="tx1">
              <a:alpha val="30000"/>
            </a:schemeClr>
          </a:solidFill>
          <a:ln w="6327" cap="flat">
            <a:noFill/>
            <a:prstDash val="solid"/>
            <a:miter/>
          </a:ln>
        </p:spPr>
        <p:txBody>
          <a:bodyPr wrap="square" rtlCol="0" anchor="ctr">
            <a:noAutofit/>
          </a:bodyPr>
          <a:lstStyle/>
          <a:p>
            <a:endParaRPr lang="en-US" sz="1800"/>
          </a:p>
        </p:txBody>
      </p:sp>
      <p:sp>
        <p:nvSpPr>
          <p:cNvPr id="6" name="Rectangle: Rounded Corners 5">
            <a:extLst>
              <a:ext uri="{FF2B5EF4-FFF2-40B4-BE49-F238E27FC236}">
                <a16:creationId xmlns:a16="http://schemas.microsoft.com/office/drawing/2014/main" id="{B05D95A1-736D-02D2-EB6C-011D72596C26}"/>
              </a:ext>
            </a:extLst>
          </p:cNvPr>
          <p:cNvSpPr/>
          <p:nvPr/>
        </p:nvSpPr>
        <p:spPr bwMode="auto">
          <a:xfrm>
            <a:off x="428413" y="149545"/>
            <a:ext cx="1583267" cy="45719"/>
          </a:xfrm>
          <a:prstGeom prst="roundRect">
            <a:avLst/>
          </a:prstGeom>
          <a:solidFill>
            <a:srgbClr val="CA511A"/>
          </a:solidFill>
          <a:ln>
            <a:noFill/>
          </a:ln>
        </p:spPr>
        <p:txBody>
          <a:bodyPr vert="horz" wrap="square" lIns="91440" tIns="45720" rIns="91440" bIns="45720" numCol="1" rtlCol="0" anchor="t" anchorCtr="0" compatLnSpc="1">
            <a:prstTxWarp prst="textNoShape">
              <a:avLst/>
            </a:prstTxWarp>
            <a:noAutofit/>
          </a:bodyPr>
          <a:lstStyle/>
          <a:p>
            <a:pPr algn="ctr"/>
            <a:endParaRPr lang="en-US" sz="1800"/>
          </a:p>
        </p:txBody>
      </p:sp>
      <p:sp>
        <p:nvSpPr>
          <p:cNvPr id="8" name="Text Placeholder 7">
            <a:extLst>
              <a:ext uri="{FF2B5EF4-FFF2-40B4-BE49-F238E27FC236}">
                <a16:creationId xmlns:a16="http://schemas.microsoft.com/office/drawing/2014/main" id="{0F44AFBD-E515-1D9F-ED73-DDE3DB8AAF8A}"/>
              </a:ext>
            </a:extLst>
          </p:cNvPr>
          <p:cNvSpPr>
            <a:spLocks noGrp="1"/>
          </p:cNvSpPr>
          <p:nvPr>
            <p:ph type="body" sz="quarter" idx="10" hasCustomPrompt="1"/>
          </p:nvPr>
        </p:nvSpPr>
        <p:spPr>
          <a:xfrm>
            <a:off x="284480" y="206376"/>
            <a:ext cx="8636000" cy="525463"/>
          </a:xfrm>
        </p:spPr>
        <p:txBody>
          <a:bodyPr anchor="ctr">
            <a:normAutofit/>
          </a:bodyPr>
          <a:lstStyle>
            <a:lvl1pPr marL="0" indent="0">
              <a:buNone/>
              <a:defRPr sz="2800" b="0">
                <a:solidFill>
                  <a:srgbClr val="CA511A"/>
                </a:solidFill>
                <a:latin typeface="Daytona Condensed" panose="020B0506030503040204" pitchFamily="34" charset="0"/>
              </a:defRPr>
            </a:lvl1pPr>
          </a:lstStyle>
          <a:p>
            <a:pPr lvl="0"/>
            <a:r>
              <a:rPr lang="en-US" dirty="0"/>
              <a:t>CLICK TO EDIT MASTER TEXT STYLES</a:t>
            </a:r>
          </a:p>
        </p:txBody>
      </p:sp>
    </p:spTree>
    <p:extLst>
      <p:ext uri="{BB962C8B-B14F-4D97-AF65-F5344CB8AC3E}">
        <p14:creationId xmlns:p14="http://schemas.microsoft.com/office/powerpoint/2010/main" val="209823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1">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05D95A1-736D-02D2-EB6C-011D72596C26}"/>
              </a:ext>
            </a:extLst>
          </p:cNvPr>
          <p:cNvSpPr/>
          <p:nvPr/>
        </p:nvSpPr>
        <p:spPr bwMode="auto">
          <a:xfrm>
            <a:off x="428413" y="149545"/>
            <a:ext cx="1583267" cy="45719"/>
          </a:xfrm>
          <a:prstGeom prst="roundRect">
            <a:avLst/>
          </a:prstGeom>
          <a:solidFill>
            <a:srgbClr val="CA511A"/>
          </a:solidFill>
          <a:ln>
            <a:noFill/>
          </a:ln>
        </p:spPr>
        <p:txBody>
          <a:bodyPr vert="horz" wrap="square" lIns="91440" tIns="45720" rIns="91440" bIns="45720" numCol="1" rtlCol="0" anchor="t" anchorCtr="0" compatLnSpc="1">
            <a:prstTxWarp prst="textNoShape">
              <a:avLst/>
            </a:prstTxWarp>
            <a:noAutofit/>
          </a:bodyPr>
          <a:lstStyle/>
          <a:p>
            <a:pPr algn="ctr"/>
            <a:endParaRPr lang="en-US" sz="1800"/>
          </a:p>
        </p:txBody>
      </p:sp>
      <p:sp>
        <p:nvSpPr>
          <p:cNvPr id="8" name="Text Placeholder 7">
            <a:extLst>
              <a:ext uri="{FF2B5EF4-FFF2-40B4-BE49-F238E27FC236}">
                <a16:creationId xmlns:a16="http://schemas.microsoft.com/office/drawing/2014/main" id="{0F44AFBD-E515-1D9F-ED73-DDE3DB8AAF8A}"/>
              </a:ext>
            </a:extLst>
          </p:cNvPr>
          <p:cNvSpPr>
            <a:spLocks noGrp="1"/>
          </p:cNvSpPr>
          <p:nvPr>
            <p:ph type="body" sz="quarter" idx="10" hasCustomPrompt="1"/>
          </p:nvPr>
        </p:nvSpPr>
        <p:spPr>
          <a:xfrm>
            <a:off x="284480" y="206376"/>
            <a:ext cx="8636000" cy="525463"/>
          </a:xfrm>
        </p:spPr>
        <p:txBody>
          <a:bodyPr anchor="ctr">
            <a:normAutofit/>
          </a:bodyPr>
          <a:lstStyle>
            <a:lvl1pPr marL="0" indent="0">
              <a:buNone/>
              <a:defRPr sz="2800" b="0">
                <a:solidFill>
                  <a:srgbClr val="CA511A"/>
                </a:solidFill>
                <a:latin typeface="Daytona Condensed" panose="020B0506030503040204" pitchFamily="34" charset="0"/>
              </a:defRPr>
            </a:lvl1pPr>
          </a:lstStyle>
          <a:p>
            <a:pPr lvl="0"/>
            <a:r>
              <a:rPr lang="en-US" dirty="0"/>
              <a:t>CLICK TO EDIT MASTER TEXT STYLES</a:t>
            </a:r>
          </a:p>
        </p:txBody>
      </p:sp>
    </p:spTree>
    <p:extLst>
      <p:ext uri="{BB962C8B-B14F-4D97-AF65-F5344CB8AC3E}">
        <p14:creationId xmlns:p14="http://schemas.microsoft.com/office/powerpoint/2010/main" val="310995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lement-Slide-2">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48A655A-EAC6-A660-6A26-50A6222D00AE}"/>
              </a:ext>
            </a:extLst>
          </p:cNvPr>
          <p:cNvSpPr/>
          <p:nvPr userDrawn="1"/>
        </p:nvSpPr>
        <p:spPr>
          <a:xfrm flipH="1">
            <a:off x="0" y="5708604"/>
            <a:ext cx="12192000" cy="1149396"/>
          </a:xfrm>
          <a:custGeom>
            <a:avLst/>
            <a:gdLst>
              <a:gd name="connsiteX0" fmla="*/ 2956669 w 9144000"/>
              <a:gd name="connsiteY0" fmla="*/ 936060 h 1149396"/>
              <a:gd name="connsiteX1" fmla="*/ 2955453 w 9144000"/>
              <a:gd name="connsiteY1" fmla="*/ 956628 h 1149396"/>
              <a:gd name="connsiteX2" fmla="*/ 2922737 w 9144000"/>
              <a:gd name="connsiteY2" fmla="*/ 956628 h 1149396"/>
              <a:gd name="connsiteX3" fmla="*/ 2924074 w 9144000"/>
              <a:gd name="connsiteY3" fmla="*/ 936060 h 1149396"/>
              <a:gd name="connsiteX4" fmla="*/ 6219926 w 9144000"/>
              <a:gd name="connsiteY4" fmla="*/ 936060 h 1149396"/>
              <a:gd name="connsiteX5" fmla="*/ 6221262 w 9144000"/>
              <a:gd name="connsiteY5" fmla="*/ 956628 h 1149396"/>
              <a:gd name="connsiteX6" fmla="*/ 6188544 w 9144000"/>
              <a:gd name="connsiteY6" fmla="*/ 956628 h 1149396"/>
              <a:gd name="connsiteX7" fmla="*/ 6187330 w 9144000"/>
              <a:gd name="connsiteY7" fmla="*/ 936060 h 1149396"/>
              <a:gd name="connsiteX8" fmla="*/ 129026 w 9144000"/>
              <a:gd name="connsiteY8" fmla="*/ 935856 h 1149396"/>
              <a:gd name="connsiteX9" fmla="*/ 129026 w 9144000"/>
              <a:gd name="connsiteY9" fmla="*/ 957639 h 1149396"/>
              <a:gd name="connsiteX10" fmla="*/ 106272 w 9144000"/>
              <a:gd name="connsiteY10" fmla="*/ 956506 h 1149396"/>
              <a:gd name="connsiteX11" fmla="*/ 106272 w 9144000"/>
              <a:gd name="connsiteY11" fmla="*/ 935856 h 1149396"/>
              <a:gd name="connsiteX12" fmla="*/ 9037728 w 9144000"/>
              <a:gd name="connsiteY12" fmla="*/ 935856 h 1149396"/>
              <a:gd name="connsiteX13" fmla="*/ 9037728 w 9144000"/>
              <a:gd name="connsiteY13" fmla="*/ 956506 h 1149396"/>
              <a:gd name="connsiteX14" fmla="*/ 9014975 w 9144000"/>
              <a:gd name="connsiteY14" fmla="*/ 957639 h 1149396"/>
              <a:gd name="connsiteX15" fmla="*/ 9014975 w 9144000"/>
              <a:gd name="connsiteY15" fmla="*/ 935856 h 1149396"/>
              <a:gd name="connsiteX16" fmla="*/ 2898241 w 9144000"/>
              <a:gd name="connsiteY16" fmla="*/ 935693 h 1149396"/>
              <a:gd name="connsiteX17" fmla="*/ 2898241 w 9144000"/>
              <a:gd name="connsiteY17" fmla="*/ 957559 h 1149396"/>
              <a:gd name="connsiteX18" fmla="*/ 2874959 w 9144000"/>
              <a:gd name="connsiteY18" fmla="*/ 956344 h 1149396"/>
              <a:gd name="connsiteX19" fmla="*/ 2875931 w 9144000"/>
              <a:gd name="connsiteY19" fmla="*/ 935693 h 1149396"/>
              <a:gd name="connsiteX20" fmla="*/ 6268068 w 9144000"/>
              <a:gd name="connsiteY20" fmla="*/ 935693 h 1149396"/>
              <a:gd name="connsiteX21" fmla="*/ 6269040 w 9144000"/>
              <a:gd name="connsiteY21" fmla="*/ 956344 h 1149396"/>
              <a:gd name="connsiteX22" fmla="*/ 6245756 w 9144000"/>
              <a:gd name="connsiteY22" fmla="*/ 957559 h 1149396"/>
              <a:gd name="connsiteX23" fmla="*/ 6245756 w 9144000"/>
              <a:gd name="connsiteY23" fmla="*/ 935693 h 1149396"/>
              <a:gd name="connsiteX24" fmla="*/ 89266 w 9144000"/>
              <a:gd name="connsiteY24" fmla="*/ 935612 h 1149396"/>
              <a:gd name="connsiteX25" fmla="*/ 89266 w 9144000"/>
              <a:gd name="connsiteY25" fmla="*/ 956425 h 1149396"/>
              <a:gd name="connsiteX26" fmla="*/ 56832 w 9144000"/>
              <a:gd name="connsiteY26" fmla="*/ 956425 h 1149396"/>
              <a:gd name="connsiteX27" fmla="*/ 56832 w 9144000"/>
              <a:gd name="connsiteY27" fmla="*/ 935612 h 1149396"/>
              <a:gd name="connsiteX28" fmla="*/ 9087165 w 9144000"/>
              <a:gd name="connsiteY28" fmla="*/ 935612 h 1149396"/>
              <a:gd name="connsiteX29" fmla="*/ 9087165 w 9144000"/>
              <a:gd name="connsiteY29" fmla="*/ 956425 h 1149396"/>
              <a:gd name="connsiteX30" fmla="*/ 9054735 w 9144000"/>
              <a:gd name="connsiteY30" fmla="*/ 956425 h 1149396"/>
              <a:gd name="connsiteX31" fmla="*/ 9054735 w 9144000"/>
              <a:gd name="connsiteY31" fmla="*/ 935612 h 1149396"/>
              <a:gd name="connsiteX32" fmla="*/ 2996471 w 9144000"/>
              <a:gd name="connsiteY32" fmla="*/ 935369 h 1149396"/>
              <a:gd name="connsiteX33" fmla="*/ 2995419 w 9144000"/>
              <a:gd name="connsiteY33" fmla="*/ 956464 h 1149396"/>
              <a:gd name="connsiteX34" fmla="*/ 2972581 w 9144000"/>
              <a:gd name="connsiteY34" fmla="*/ 956464 h 1149396"/>
              <a:gd name="connsiteX35" fmla="*/ 2972581 w 9144000"/>
              <a:gd name="connsiteY35" fmla="*/ 936542 h 1149396"/>
              <a:gd name="connsiteX36" fmla="*/ 2996471 w 9144000"/>
              <a:gd name="connsiteY36" fmla="*/ 935369 h 1149396"/>
              <a:gd name="connsiteX37" fmla="*/ 6147528 w 9144000"/>
              <a:gd name="connsiteY37" fmla="*/ 935369 h 1149396"/>
              <a:gd name="connsiteX38" fmla="*/ 6171418 w 9144000"/>
              <a:gd name="connsiteY38" fmla="*/ 936542 h 1149396"/>
              <a:gd name="connsiteX39" fmla="*/ 6171418 w 9144000"/>
              <a:gd name="connsiteY39" fmla="*/ 956464 h 1149396"/>
              <a:gd name="connsiteX40" fmla="*/ 6148583 w 9144000"/>
              <a:gd name="connsiteY40" fmla="*/ 956464 h 1149396"/>
              <a:gd name="connsiteX41" fmla="*/ 6147528 w 9144000"/>
              <a:gd name="connsiteY41" fmla="*/ 935369 h 1149396"/>
              <a:gd name="connsiteX42" fmla="*/ 423188 w 9144000"/>
              <a:gd name="connsiteY42" fmla="*/ 881801 h 1149396"/>
              <a:gd name="connsiteX43" fmla="*/ 423108 w 9144000"/>
              <a:gd name="connsiteY43" fmla="*/ 956425 h 1149396"/>
              <a:gd name="connsiteX44" fmla="*/ 415174 w 9144000"/>
              <a:gd name="connsiteY44" fmla="*/ 957478 h 1149396"/>
              <a:gd name="connsiteX45" fmla="*/ 415174 w 9144000"/>
              <a:gd name="connsiteY45" fmla="*/ 957519 h 1149396"/>
              <a:gd name="connsiteX46" fmla="*/ 413551 w 9144000"/>
              <a:gd name="connsiteY46" fmla="*/ 892288 h 1149396"/>
              <a:gd name="connsiteX47" fmla="*/ 423188 w 9144000"/>
              <a:gd name="connsiteY47" fmla="*/ 881801 h 1149396"/>
              <a:gd name="connsiteX48" fmla="*/ 8720811 w 9144000"/>
              <a:gd name="connsiteY48" fmla="*/ 881801 h 1149396"/>
              <a:gd name="connsiteX49" fmla="*/ 8730446 w 9144000"/>
              <a:gd name="connsiteY49" fmla="*/ 892288 h 1149396"/>
              <a:gd name="connsiteX50" fmla="*/ 8728827 w 9144000"/>
              <a:gd name="connsiteY50" fmla="*/ 957519 h 1149396"/>
              <a:gd name="connsiteX51" fmla="*/ 8728827 w 9144000"/>
              <a:gd name="connsiteY51" fmla="*/ 957478 h 1149396"/>
              <a:gd name="connsiteX52" fmla="*/ 8720891 w 9144000"/>
              <a:gd name="connsiteY52" fmla="*/ 956425 h 1149396"/>
              <a:gd name="connsiteX53" fmla="*/ 8720811 w 9144000"/>
              <a:gd name="connsiteY53" fmla="*/ 881801 h 1149396"/>
              <a:gd name="connsiteX54" fmla="*/ 583127 w 9144000"/>
              <a:gd name="connsiteY54" fmla="*/ 881395 h 1149396"/>
              <a:gd name="connsiteX55" fmla="*/ 590372 w 9144000"/>
              <a:gd name="connsiteY55" fmla="*/ 954846 h 1149396"/>
              <a:gd name="connsiteX56" fmla="*/ 580008 w 9144000"/>
              <a:gd name="connsiteY56" fmla="*/ 954157 h 1149396"/>
              <a:gd name="connsiteX57" fmla="*/ 583127 w 9144000"/>
              <a:gd name="connsiteY57" fmla="*/ 881395 h 1149396"/>
              <a:gd name="connsiteX58" fmla="*/ 8560874 w 9144000"/>
              <a:gd name="connsiteY58" fmla="*/ 881395 h 1149396"/>
              <a:gd name="connsiteX59" fmla="*/ 8563992 w 9144000"/>
              <a:gd name="connsiteY59" fmla="*/ 954157 h 1149396"/>
              <a:gd name="connsiteX60" fmla="*/ 8553626 w 9144000"/>
              <a:gd name="connsiteY60" fmla="*/ 954846 h 1149396"/>
              <a:gd name="connsiteX61" fmla="*/ 8560874 w 9144000"/>
              <a:gd name="connsiteY61" fmla="*/ 881395 h 1149396"/>
              <a:gd name="connsiteX62" fmla="*/ 4489890 w 9144000"/>
              <a:gd name="connsiteY62" fmla="*/ 827110 h 1149396"/>
              <a:gd name="connsiteX63" fmla="*/ 4494877 w 9144000"/>
              <a:gd name="connsiteY63" fmla="*/ 849085 h 1149396"/>
              <a:gd name="connsiteX64" fmla="*/ 4491690 w 9144000"/>
              <a:gd name="connsiteY64" fmla="*/ 853310 h 1149396"/>
              <a:gd name="connsiteX65" fmla="*/ 4487810 w 9144000"/>
              <a:gd name="connsiteY65" fmla="*/ 855767 h 1149396"/>
              <a:gd name="connsiteX66" fmla="*/ 4487570 w 9144000"/>
              <a:gd name="connsiteY66" fmla="*/ 858771 h 1149396"/>
              <a:gd name="connsiteX67" fmla="*/ 4483175 w 9144000"/>
              <a:gd name="connsiteY67" fmla="*/ 864594 h 1149396"/>
              <a:gd name="connsiteX68" fmla="*/ 4479088 w 9144000"/>
              <a:gd name="connsiteY68" fmla="*/ 884344 h 1149396"/>
              <a:gd name="connsiteX69" fmla="*/ 4479083 w 9144000"/>
              <a:gd name="connsiteY69" fmla="*/ 884344 h 1149396"/>
              <a:gd name="connsiteX70" fmla="*/ 4478823 w 9144000"/>
              <a:gd name="connsiteY70" fmla="*/ 883562 h 1149396"/>
              <a:gd name="connsiteX71" fmla="*/ 4468821 w 9144000"/>
              <a:gd name="connsiteY71" fmla="*/ 844144 h 1149396"/>
              <a:gd name="connsiteX72" fmla="*/ 4480342 w 9144000"/>
              <a:gd name="connsiteY72" fmla="*/ 834135 h 1149396"/>
              <a:gd name="connsiteX73" fmla="*/ 4654112 w 9144000"/>
              <a:gd name="connsiteY73" fmla="*/ 827110 h 1149396"/>
              <a:gd name="connsiteX74" fmla="*/ 4663660 w 9144000"/>
              <a:gd name="connsiteY74" fmla="*/ 834135 h 1149396"/>
              <a:gd name="connsiteX75" fmla="*/ 4675180 w 9144000"/>
              <a:gd name="connsiteY75" fmla="*/ 844144 h 1149396"/>
              <a:gd name="connsiteX76" fmla="*/ 4665176 w 9144000"/>
              <a:gd name="connsiteY76" fmla="*/ 883566 h 1149396"/>
              <a:gd name="connsiteX77" fmla="*/ 4664918 w 9144000"/>
              <a:gd name="connsiteY77" fmla="*/ 884344 h 1149396"/>
              <a:gd name="connsiteX78" fmla="*/ 4664916 w 9144000"/>
              <a:gd name="connsiteY78" fmla="*/ 884344 h 1149396"/>
              <a:gd name="connsiteX79" fmla="*/ 4660826 w 9144000"/>
              <a:gd name="connsiteY79" fmla="*/ 864594 h 1149396"/>
              <a:gd name="connsiteX80" fmla="*/ 4656431 w 9144000"/>
              <a:gd name="connsiteY80" fmla="*/ 858768 h 1149396"/>
              <a:gd name="connsiteX81" fmla="*/ 4656189 w 9144000"/>
              <a:gd name="connsiteY81" fmla="*/ 855767 h 1149396"/>
              <a:gd name="connsiteX82" fmla="*/ 4652314 w 9144000"/>
              <a:gd name="connsiteY82" fmla="*/ 853312 h 1149396"/>
              <a:gd name="connsiteX83" fmla="*/ 4649125 w 9144000"/>
              <a:gd name="connsiteY83" fmla="*/ 849085 h 1149396"/>
              <a:gd name="connsiteX84" fmla="*/ 515508 w 9144000"/>
              <a:gd name="connsiteY84" fmla="*/ 783450 h 1149396"/>
              <a:gd name="connsiteX85" fmla="*/ 569642 w 9144000"/>
              <a:gd name="connsiteY85" fmla="*/ 841230 h 1149396"/>
              <a:gd name="connsiteX86" fmla="*/ 553609 w 9144000"/>
              <a:gd name="connsiteY86" fmla="*/ 846533 h 1149396"/>
              <a:gd name="connsiteX87" fmla="*/ 566202 w 9144000"/>
              <a:gd name="connsiteY87" fmla="*/ 857993 h 1149396"/>
              <a:gd name="connsiteX88" fmla="*/ 566202 w 9144000"/>
              <a:gd name="connsiteY88" fmla="*/ 955575 h 1149396"/>
              <a:gd name="connsiteX89" fmla="*/ 484127 w 9144000"/>
              <a:gd name="connsiteY89" fmla="*/ 955575 h 1149396"/>
              <a:gd name="connsiteX90" fmla="*/ 476152 w 9144000"/>
              <a:gd name="connsiteY90" fmla="*/ 927840 h 1149396"/>
              <a:gd name="connsiteX91" fmla="*/ 467687 w 9144000"/>
              <a:gd name="connsiteY91" fmla="*/ 956790 h 1149396"/>
              <a:gd name="connsiteX92" fmla="*/ 437926 w 9144000"/>
              <a:gd name="connsiteY92" fmla="*/ 954564 h 1149396"/>
              <a:gd name="connsiteX93" fmla="*/ 437926 w 9144000"/>
              <a:gd name="connsiteY93" fmla="*/ 855806 h 1149396"/>
              <a:gd name="connsiteX94" fmla="*/ 437888 w 9144000"/>
              <a:gd name="connsiteY94" fmla="*/ 855806 h 1149396"/>
              <a:gd name="connsiteX95" fmla="*/ 454124 w 9144000"/>
              <a:gd name="connsiteY95" fmla="*/ 847060 h 1149396"/>
              <a:gd name="connsiteX96" fmla="*/ 434528 w 9144000"/>
              <a:gd name="connsiteY96" fmla="*/ 841717 h 1149396"/>
              <a:gd name="connsiteX97" fmla="*/ 488826 w 9144000"/>
              <a:gd name="connsiteY97" fmla="*/ 783734 h 1149396"/>
              <a:gd name="connsiteX98" fmla="*/ 502268 w 9144000"/>
              <a:gd name="connsiteY98" fmla="*/ 794990 h 1149396"/>
              <a:gd name="connsiteX99" fmla="*/ 515508 w 9144000"/>
              <a:gd name="connsiteY99" fmla="*/ 783450 h 1149396"/>
              <a:gd name="connsiteX100" fmla="*/ 8628493 w 9144000"/>
              <a:gd name="connsiteY100" fmla="*/ 783450 h 1149396"/>
              <a:gd name="connsiteX101" fmla="*/ 8641735 w 9144000"/>
              <a:gd name="connsiteY101" fmla="*/ 794990 h 1149396"/>
              <a:gd name="connsiteX102" fmla="*/ 8655178 w 9144000"/>
              <a:gd name="connsiteY102" fmla="*/ 783734 h 1149396"/>
              <a:gd name="connsiteX103" fmla="*/ 8709473 w 9144000"/>
              <a:gd name="connsiteY103" fmla="*/ 841717 h 1149396"/>
              <a:gd name="connsiteX104" fmla="*/ 8689875 w 9144000"/>
              <a:gd name="connsiteY104" fmla="*/ 847060 h 1149396"/>
              <a:gd name="connsiteX105" fmla="*/ 8706112 w 9144000"/>
              <a:gd name="connsiteY105" fmla="*/ 855806 h 1149396"/>
              <a:gd name="connsiteX106" fmla="*/ 8706072 w 9144000"/>
              <a:gd name="connsiteY106" fmla="*/ 855806 h 1149396"/>
              <a:gd name="connsiteX107" fmla="*/ 8706072 w 9144000"/>
              <a:gd name="connsiteY107" fmla="*/ 954564 h 1149396"/>
              <a:gd name="connsiteX108" fmla="*/ 8676312 w 9144000"/>
              <a:gd name="connsiteY108" fmla="*/ 956790 h 1149396"/>
              <a:gd name="connsiteX109" fmla="*/ 8667847 w 9144000"/>
              <a:gd name="connsiteY109" fmla="*/ 927840 h 1149396"/>
              <a:gd name="connsiteX110" fmla="*/ 8659874 w 9144000"/>
              <a:gd name="connsiteY110" fmla="*/ 955575 h 1149396"/>
              <a:gd name="connsiteX111" fmla="*/ 8577799 w 9144000"/>
              <a:gd name="connsiteY111" fmla="*/ 955575 h 1149396"/>
              <a:gd name="connsiteX112" fmla="*/ 8577799 w 9144000"/>
              <a:gd name="connsiteY112" fmla="*/ 857993 h 1149396"/>
              <a:gd name="connsiteX113" fmla="*/ 8590390 w 9144000"/>
              <a:gd name="connsiteY113" fmla="*/ 846533 h 1149396"/>
              <a:gd name="connsiteX114" fmla="*/ 8574357 w 9144000"/>
              <a:gd name="connsiteY114" fmla="*/ 841230 h 1149396"/>
              <a:gd name="connsiteX115" fmla="*/ 8628493 w 9144000"/>
              <a:gd name="connsiteY115" fmla="*/ 783450 h 1149396"/>
              <a:gd name="connsiteX116" fmla="*/ 2292669 w 9144000"/>
              <a:gd name="connsiteY116" fmla="*/ 775107 h 1149396"/>
              <a:gd name="connsiteX117" fmla="*/ 2288256 w 9144000"/>
              <a:gd name="connsiteY117" fmla="*/ 832728 h 1149396"/>
              <a:gd name="connsiteX118" fmla="*/ 2288215 w 9144000"/>
              <a:gd name="connsiteY118" fmla="*/ 832728 h 1149396"/>
              <a:gd name="connsiteX119" fmla="*/ 2284652 w 9144000"/>
              <a:gd name="connsiteY119" fmla="*/ 802400 h 1149396"/>
              <a:gd name="connsiteX120" fmla="*/ 2292669 w 9144000"/>
              <a:gd name="connsiteY120" fmla="*/ 775107 h 1149396"/>
              <a:gd name="connsiteX121" fmla="*/ 6851333 w 9144000"/>
              <a:gd name="connsiteY121" fmla="*/ 775107 h 1149396"/>
              <a:gd name="connsiteX122" fmla="*/ 6859349 w 9144000"/>
              <a:gd name="connsiteY122" fmla="*/ 802400 h 1149396"/>
              <a:gd name="connsiteX123" fmla="*/ 6855787 w 9144000"/>
              <a:gd name="connsiteY123" fmla="*/ 832728 h 1149396"/>
              <a:gd name="connsiteX124" fmla="*/ 6855743 w 9144000"/>
              <a:gd name="connsiteY124" fmla="*/ 832728 h 1149396"/>
              <a:gd name="connsiteX125" fmla="*/ 6851333 w 9144000"/>
              <a:gd name="connsiteY125" fmla="*/ 775107 h 1149396"/>
              <a:gd name="connsiteX126" fmla="*/ 4572000 w 9144000"/>
              <a:gd name="connsiteY126" fmla="*/ 740421 h 1149396"/>
              <a:gd name="connsiteX127" fmla="*/ 4587653 w 9144000"/>
              <a:gd name="connsiteY127" fmla="*/ 743905 h 1149396"/>
              <a:gd name="connsiteX128" fmla="*/ 4629349 w 9144000"/>
              <a:gd name="connsiteY128" fmla="*/ 758200 h 1149396"/>
              <a:gd name="connsiteX129" fmla="*/ 4657775 w 9144000"/>
              <a:gd name="connsiteY129" fmla="*/ 797159 h 1149396"/>
              <a:gd name="connsiteX130" fmla="*/ 4656674 w 9144000"/>
              <a:gd name="connsiteY130" fmla="*/ 798437 h 1149396"/>
              <a:gd name="connsiteX131" fmla="*/ 4655826 w 9144000"/>
              <a:gd name="connsiteY131" fmla="*/ 797135 h 1149396"/>
              <a:gd name="connsiteX132" fmla="*/ 4643249 w 9144000"/>
              <a:gd name="connsiteY132" fmla="*/ 811150 h 1149396"/>
              <a:gd name="connsiteX133" fmla="*/ 4637342 w 9144000"/>
              <a:gd name="connsiteY133" fmla="*/ 793533 h 1149396"/>
              <a:gd name="connsiteX134" fmla="*/ 4636680 w 9144000"/>
              <a:gd name="connsiteY134" fmla="*/ 801242 h 1149396"/>
              <a:gd name="connsiteX135" fmla="*/ 4633434 w 9144000"/>
              <a:gd name="connsiteY135" fmla="*/ 794383 h 1149396"/>
              <a:gd name="connsiteX136" fmla="*/ 4633515 w 9144000"/>
              <a:gd name="connsiteY136" fmla="*/ 808798 h 1149396"/>
              <a:gd name="connsiteX137" fmla="*/ 4633556 w 9144000"/>
              <a:gd name="connsiteY137" fmla="*/ 808715 h 1149396"/>
              <a:gd name="connsiteX138" fmla="*/ 4635782 w 9144000"/>
              <a:gd name="connsiteY138" fmla="*/ 817988 h 1149396"/>
              <a:gd name="connsiteX139" fmla="*/ 4619622 w 9144000"/>
              <a:gd name="connsiteY139" fmla="*/ 815685 h 1149396"/>
              <a:gd name="connsiteX140" fmla="*/ 4608510 w 9144000"/>
              <a:gd name="connsiteY140" fmla="*/ 812710 h 1149396"/>
              <a:gd name="connsiteX141" fmla="*/ 4591183 w 9144000"/>
              <a:gd name="connsiteY141" fmla="*/ 789968 h 1149396"/>
              <a:gd name="connsiteX142" fmla="*/ 4579398 w 9144000"/>
              <a:gd name="connsiteY142" fmla="*/ 784867 h 1149396"/>
              <a:gd name="connsiteX143" fmla="*/ 4574785 w 9144000"/>
              <a:gd name="connsiteY143" fmla="*/ 750168 h 1149396"/>
              <a:gd name="connsiteX144" fmla="*/ 4572000 w 9144000"/>
              <a:gd name="connsiteY144" fmla="*/ 760360 h 1149396"/>
              <a:gd name="connsiteX145" fmla="*/ 4569217 w 9144000"/>
              <a:gd name="connsiteY145" fmla="*/ 750168 h 1149396"/>
              <a:gd name="connsiteX146" fmla="*/ 4564601 w 9144000"/>
              <a:gd name="connsiteY146" fmla="*/ 784867 h 1149396"/>
              <a:gd name="connsiteX147" fmla="*/ 4552816 w 9144000"/>
              <a:gd name="connsiteY147" fmla="*/ 789968 h 1149396"/>
              <a:gd name="connsiteX148" fmla="*/ 4535494 w 9144000"/>
              <a:gd name="connsiteY148" fmla="*/ 812710 h 1149396"/>
              <a:gd name="connsiteX149" fmla="*/ 4524379 w 9144000"/>
              <a:gd name="connsiteY149" fmla="*/ 815683 h 1149396"/>
              <a:gd name="connsiteX150" fmla="*/ 4508219 w 9144000"/>
              <a:gd name="connsiteY150" fmla="*/ 817988 h 1149396"/>
              <a:gd name="connsiteX151" fmla="*/ 4510445 w 9144000"/>
              <a:gd name="connsiteY151" fmla="*/ 808715 h 1149396"/>
              <a:gd name="connsiteX152" fmla="*/ 4510486 w 9144000"/>
              <a:gd name="connsiteY152" fmla="*/ 808798 h 1149396"/>
              <a:gd name="connsiteX153" fmla="*/ 4510567 w 9144000"/>
              <a:gd name="connsiteY153" fmla="*/ 794383 h 1149396"/>
              <a:gd name="connsiteX154" fmla="*/ 4507323 w 9144000"/>
              <a:gd name="connsiteY154" fmla="*/ 801242 h 1149396"/>
              <a:gd name="connsiteX155" fmla="*/ 4506659 w 9144000"/>
              <a:gd name="connsiteY155" fmla="*/ 793533 h 1149396"/>
              <a:gd name="connsiteX156" fmla="*/ 4500750 w 9144000"/>
              <a:gd name="connsiteY156" fmla="*/ 811148 h 1149396"/>
              <a:gd name="connsiteX157" fmla="*/ 4488177 w 9144000"/>
              <a:gd name="connsiteY157" fmla="*/ 797135 h 1149396"/>
              <a:gd name="connsiteX158" fmla="*/ 4487327 w 9144000"/>
              <a:gd name="connsiteY158" fmla="*/ 798437 h 1149396"/>
              <a:gd name="connsiteX159" fmla="*/ 4486224 w 9144000"/>
              <a:gd name="connsiteY159" fmla="*/ 797159 h 1149396"/>
              <a:gd name="connsiteX160" fmla="*/ 4514650 w 9144000"/>
              <a:gd name="connsiteY160" fmla="*/ 758200 h 1149396"/>
              <a:gd name="connsiteX161" fmla="*/ 4556348 w 9144000"/>
              <a:gd name="connsiteY161" fmla="*/ 743905 h 1149396"/>
              <a:gd name="connsiteX162" fmla="*/ 1940371 w 9144000"/>
              <a:gd name="connsiteY162" fmla="*/ 706563 h 1149396"/>
              <a:gd name="connsiteX163" fmla="*/ 1990246 w 9144000"/>
              <a:gd name="connsiteY163" fmla="*/ 717046 h 1149396"/>
              <a:gd name="connsiteX164" fmla="*/ 2020248 w 9144000"/>
              <a:gd name="connsiteY164" fmla="*/ 737413 h 1149396"/>
              <a:gd name="connsiteX165" fmla="*/ 2020248 w 9144000"/>
              <a:gd name="connsiteY165" fmla="*/ 898603 h 1149396"/>
              <a:gd name="connsiteX166" fmla="*/ 2002231 w 9144000"/>
              <a:gd name="connsiteY166" fmla="*/ 919174 h 1149396"/>
              <a:gd name="connsiteX167" fmla="*/ 1967897 w 9144000"/>
              <a:gd name="connsiteY167" fmla="*/ 919174 h 1149396"/>
              <a:gd name="connsiteX168" fmla="*/ 1960365 w 9144000"/>
              <a:gd name="connsiteY168" fmla="*/ 858478 h 1149396"/>
              <a:gd name="connsiteX169" fmla="*/ 1969878 w 9144000"/>
              <a:gd name="connsiteY169" fmla="*/ 851191 h 1149396"/>
              <a:gd name="connsiteX170" fmla="*/ 1959635 w 9144000"/>
              <a:gd name="connsiteY170" fmla="*/ 786283 h 1149396"/>
              <a:gd name="connsiteX171" fmla="*/ 1951983 w 9144000"/>
              <a:gd name="connsiteY171" fmla="*/ 772882 h 1149396"/>
              <a:gd name="connsiteX172" fmla="*/ 1948541 w 9144000"/>
              <a:gd name="connsiteY172" fmla="*/ 768508 h 1149396"/>
              <a:gd name="connsiteX173" fmla="*/ 1951900 w 9144000"/>
              <a:gd name="connsiteY173" fmla="*/ 754784 h 1149396"/>
              <a:gd name="connsiteX174" fmla="*/ 1940281 w 9144000"/>
              <a:gd name="connsiteY174" fmla="*/ 755026 h 1149396"/>
              <a:gd name="connsiteX175" fmla="*/ 1936920 w 9144000"/>
              <a:gd name="connsiteY175" fmla="*/ 770007 h 1149396"/>
              <a:gd name="connsiteX176" fmla="*/ 1916270 w 9144000"/>
              <a:gd name="connsiteY176" fmla="*/ 805032 h 1149396"/>
              <a:gd name="connsiteX177" fmla="*/ 1909306 w 9144000"/>
              <a:gd name="connsiteY177" fmla="*/ 849085 h 1149396"/>
              <a:gd name="connsiteX178" fmla="*/ 1909387 w 9144000"/>
              <a:gd name="connsiteY178" fmla="*/ 919781 h 1149396"/>
              <a:gd name="connsiteX179" fmla="*/ 1876630 w 9144000"/>
              <a:gd name="connsiteY179" fmla="*/ 919781 h 1149396"/>
              <a:gd name="connsiteX180" fmla="*/ 1858895 w 9144000"/>
              <a:gd name="connsiteY180" fmla="*/ 898645 h 1149396"/>
              <a:gd name="connsiteX181" fmla="*/ 1860030 w 9144000"/>
              <a:gd name="connsiteY181" fmla="*/ 735672 h 1149396"/>
              <a:gd name="connsiteX182" fmla="*/ 1889223 w 9144000"/>
              <a:gd name="connsiteY182" fmla="*/ 717247 h 1149396"/>
              <a:gd name="connsiteX183" fmla="*/ 1940371 w 9144000"/>
              <a:gd name="connsiteY183" fmla="*/ 706563 h 1149396"/>
              <a:gd name="connsiteX184" fmla="*/ 7203628 w 9144000"/>
              <a:gd name="connsiteY184" fmla="*/ 706563 h 1149396"/>
              <a:gd name="connsiteX185" fmla="*/ 7254778 w 9144000"/>
              <a:gd name="connsiteY185" fmla="*/ 717247 h 1149396"/>
              <a:gd name="connsiteX186" fmla="*/ 7283971 w 9144000"/>
              <a:gd name="connsiteY186" fmla="*/ 735672 h 1149396"/>
              <a:gd name="connsiteX187" fmla="*/ 7285105 w 9144000"/>
              <a:gd name="connsiteY187" fmla="*/ 898645 h 1149396"/>
              <a:gd name="connsiteX188" fmla="*/ 7267369 w 9144000"/>
              <a:gd name="connsiteY188" fmla="*/ 919781 h 1149396"/>
              <a:gd name="connsiteX189" fmla="*/ 7234612 w 9144000"/>
              <a:gd name="connsiteY189" fmla="*/ 919781 h 1149396"/>
              <a:gd name="connsiteX190" fmla="*/ 7234695 w 9144000"/>
              <a:gd name="connsiteY190" fmla="*/ 849085 h 1149396"/>
              <a:gd name="connsiteX191" fmla="*/ 7227729 w 9144000"/>
              <a:gd name="connsiteY191" fmla="*/ 805032 h 1149396"/>
              <a:gd name="connsiteX192" fmla="*/ 7207080 w 9144000"/>
              <a:gd name="connsiteY192" fmla="*/ 770007 h 1149396"/>
              <a:gd name="connsiteX193" fmla="*/ 7203718 w 9144000"/>
              <a:gd name="connsiteY193" fmla="*/ 755026 h 1149396"/>
              <a:gd name="connsiteX194" fmla="*/ 7192099 w 9144000"/>
              <a:gd name="connsiteY194" fmla="*/ 754784 h 1149396"/>
              <a:gd name="connsiteX195" fmla="*/ 7195459 w 9144000"/>
              <a:gd name="connsiteY195" fmla="*/ 768508 h 1149396"/>
              <a:gd name="connsiteX196" fmla="*/ 7192018 w 9144000"/>
              <a:gd name="connsiteY196" fmla="*/ 772882 h 1149396"/>
              <a:gd name="connsiteX197" fmla="*/ 7184366 w 9144000"/>
              <a:gd name="connsiteY197" fmla="*/ 786283 h 1149396"/>
              <a:gd name="connsiteX198" fmla="*/ 7174121 w 9144000"/>
              <a:gd name="connsiteY198" fmla="*/ 851191 h 1149396"/>
              <a:gd name="connsiteX199" fmla="*/ 7183634 w 9144000"/>
              <a:gd name="connsiteY199" fmla="*/ 858478 h 1149396"/>
              <a:gd name="connsiteX200" fmla="*/ 7176105 w 9144000"/>
              <a:gd name="connsiteY200" fmla="*/ 919174 h 1149396"/>
              <a:gd name="connsiteX201" fmla="*/ 7141770 w 9144000"/>
              <a:gd name="connsiteY201" fmla="*/ 919174 h 1149396"/>
              <a:gd name="connsiteX202" fmla="*/ 7123751 w 9144000"/>
              <a:gd name="connsiteY202" fmla="*/ 898603 h 1149396"/>
              <a:gd name="connsiteX203" fmla="*/ 7123751 w 9144000"/>
              <a:gd name="connsiteY203" fmla="*/ 737413 h 1149396"/>
              <a:gd name="connsiteX204" fmla="*/ 7153756 w 9144000"/>
              <a:gd name="connsiteY204" fmla="*/ 717046 h 1149396"/>
              <a:gd name="connsiteX205" fmla="*/ 7203628 w 9144000"/>
              <a:gd name="connsiteY205" fmla="*/ 706563 h 1149396"/>
              <a:gd name="connsiteX206" fmla="*/ 500810 w 9144000"/>
              <a:gd name="connsiteY206" fmla="*/ 615455 h 1149396"/>
              <a:gd name="connsiteX207" fmla="*/ 500792 w 9144000"/>
              <a:gd name="connsiteY207" fmla="*/ 615477 h 1149396"/>
              <a:gd name="connsiteX208" fmla="*/ 522310 w 9144000"/>
              <a:gd name="connsiteY208" fmla="*/ 634809 h 1149396"/>
              <a:gd name="connsiteX209" fmla="*/ 502752 w 9144000"/>
              <a:gd name="connsiteY209" fmla="*/ 656026 h 1149396"/>
              <a:gd name="connsiteX210" fmla="*/ 482305 w 9144000"/>
              <a:gd name="connsiteY210" fmla="*/ 637725 h 1149396"/>
              <a:gd name="connsiteX211" fmla="*/ 500792 w 9144000"/>
              <a:gd name="connsiteY211" fmla="*/ 615477 h 1149396"/>
              <a:gd name="connsiteX212" fmla="*/ 500770 w 9144000"/>
              <a:gd name="connsiteY212" fmla="*/ 615455 h 1149396"/>
              <a:gd name="connsiteX213" fmla="*/ 8643231 w 9144000"/>
              <a:gd name="connsiteY213" fmla="*/ 615455 h 1149396"/>
              <a:gd name="connsiteX214" fmla="*/ 8643207 w 9144000"/>
              <a:gd name="connsiteY214" fmla="*/ 615477 h 1149396"/>
              <a:gd name="connsiteX215" fmla="*/ 8661694 w 9144000"/>
              <a:gd name="connsiteY215" fmla="*/ 637725 h 1149396"/>
              <a:gd name="connsiteX216" fmla="*/ 8641248 w 9144000"/>
              <a:gd name="connsiteY216" fmla="*/ 656026 h 1149396"/>
              <a:gd name="connsiteX217" fmla="*/ 8621691 w 9144000"/>
              <a:gd name="connsiteY217" fmla="*/ 634809 h 1149396"/>
              <a:gd name="connsiteX218" fmla="*/ 8643207 w 9144000"/>
              <a:gd name="connsiteY218" fmla="*/ 615477 h 1149396"/>
              <a:gd name="connsiteX219" fmla="*/ 8643192 w 9144000"/>
              <a:gd name="connsiteY219" fmla="*/ 615455 h 1149396"/>
              <a:gd name="connsiteX220" fmla="*/ 2499614 w 9144000"/>
              <a:gd name="connsiteY220" fmla="*/ 424017 h 1149396"/>
              <a:gd name="connsiteX221" fmla="*/ 2538809 w 9144000"/>
              <a:gd name="connsiteY221" fmla="*/ 467059 h 1149396"/>
              <a:gd name="connsiteX222" fmla="*/ 2495848 w 9144000"/>
              <a:gd name="connsiteY222" fmla="*/ 505968 h 1149396"/>
              <a:gd name="connsiteX223" fmla="*/ 2495848 w 9144000"/>
              <a:gd name="connsiteY223" fmla="*/ 505928 h 1149396"/>
              <a:gd name="connsiteX224" fmla="*/ 2457828 w 9144000"/>
              <a:gd name="connsiteY224" fmla="*/ 464344 h 1149396"/>
              <a:gd name="connsiteX225" fmla="*/ 2499614 w 9144000"/>
              <a:gd name="connsiteY225" fmla="*/ 424017 h 1149396"/>
              <a:gd name="connsiteX226" fmla="*/ 6644386 w 9144000"/>
              <a:gd name="connsiteY226" fmla="*/ 424017 h 1149396"/>
              <a:gd name="connsiteX227" fmla="*/ 6686171 w 9144000"/>
              <a:gd name="connsiteY227" fmla="*/ 464344 h 1149396"/>
              <a:gd name="connsiteX228" fmla="*/ 6648151 w 9144000"/>
              <a:gd name="connsiteY228" fmla="*/ 505928 h 1149396"/>
              <a:gd name="connsiteX229" fmla="*/ 6648151 w 9144000"/>
              <a:gd name="connsiteY229" fmla="*/ 505968 h 1149396"/>
              <a:gd name="connsiteX230" fmla="*/ 6605191 w 9144000"/>
              <a:gd name="connsiteY230" fmla="*/ 467059 h 1149396"/>
              <a:gd name="connsiteX231" fmla="*/ 6644386 w 9144000"/>
              <a:gd name="connsiteY231" fmla="*/ 424017 h 1149396"/>
              <a:gd name="connsiteX232" fmla="*/ 1495696 w 9144000"/>
              <a:gd name="connsiteY232" fmla="*/ 371257 h 1149396"/>
              <a:gd name="connsiteX233" fmla="*/ 1509666 w 9144000"/>
              <a:gd name="connsiteY233" fmla="*/ 372797 h 1149396"/>
              <a:gd name="connsiteX234" fmla="*/ 1509666 w 9144000"/>
              <a:gd name="connsiteY234" fmla="*/ 400048 h 1149396"/>
              <a:gd name="connsiteX235" fmla="*/ 1495696 w 9144000"/>
              <a:gd name="connsiteY235" fmla="*/ 400048 h 1149396"/>
              <a:gd name="connsiteX236" fmla="*/ 1495696 w 9144000"/>
              <a:gd name="connsiteY236" fmla="*/ 400006 h 1149396"/>
              <a:gd name="connsiteX237" fmla="*/ 7648303 w 9144000"/>
              <a:gd name="connsiteY237" fmla="*/ 371257 h 1149396"/>
              <a:gd name="connsiteX238" fmla="*/ 7648303 w 9144000"/>
              <a:gd name="connsiteY238" fmla="*/ 400006 h 1149396"/>
              <a:gd name="connsiteX239" fmla="*/ 7648303 w 9144000"/>
              <a:gd name="connsiteY239" fmla="*/ 400048 h 1149396"/>
              <a:gd name="connsiteX240" fmla="*/ 7634333 w 9144000"/>
              <a:gd name="connsiteY240" fmla="*/ 400048 h 1149396"/>
              <a:gd name="connsiteX241" fmla="*/ 7634333 w 9144000"/>
              <a:gd name="connsiteY241" fmla="*/ 372797 h 1149396"/>
              <a:gd name="connsiteX242" fmla="*/ 7648303 w 9144000"/>
              <a:gd name="connsiteY242" fmla="*/ 371257 h 1149396"/>
              <a:gd name="connsiteX243" fmla="*/ 2524394 w 9144000"/>
              <a:gd name="connsiteY243" fmla="*/ 320279 h 1149396"/>
              <a:gd name="connsiteX244" fmla="*/ 2523583 w 9144000"/>
              <a:gd name="connsiteY244" fmla="*/ 336719 h 1149396"/>
              <a:gd name="connsiteX245" fmla="*/ 2471271 w 9144000"/>
              <a:gd name="connsiteY245" fmla="*/ 336719 h 1149396"/>
              <a:gd name="connsiteX246" fmla="*/ 2472243 w 9144000"/>
              <a:gd name="connsiteY246" fmla="*/ 320279 h 1149396"/>
              <a:gd name="connsiteX247" fmla="*/ 6671756 w 9144000"/>
              <a:gd name="connsiteY247" fmla="*/ 320279 h 1149396"/>
              <a:gd name="connsiteX248" fmla="*/ 6672728 w 9144000"/>
              <a:gd name="connsiteY248" fmla="*/ 336719 h 1149396"/>
              <a:gd name="connsiteX249" fmla="*/ 6620416 w 9144000"/>
              <a:gd name="connsiteY249" fmla="*/ 336719 h 1149396"/>
              <a:gd name="connsiteX250" fmla="*/ 6619606 w 9144000"/>
              <a:gd name="connsiteY250" fmla="*/ 320279 h 1149396"/>
              <a:gd name="connsiteX251" fmla="*/ 2568407 w 9144000"/>
              <a:gd name="connsiteY251" fmla="*/ 319794 h 1149396"/>
              <a:gd name="connsiteX252" fmla="*/ 2592012 w 9144000"/>
              <a:gd name="connsiteY252" fmla="*/ 320887 h 1149396"/>
              <a:gd name="connsiteX253" fmla="*/ 2592661 w 9144000"/>
              <a:gd name="connsiteY253" fmla="*/ 335789 h 1149396"/>
              <a:gd name="connsiteX254" fmla="*/ 2568407 w 9144000"/>
              <a:gd name="connsiteY254" fmla="*/ 337366 h 1149396"/>
              <a:gd name="connsiteX255" fmla="*/ 2568407 w 9144000"/>
              <a:gd name="connsiteY255" fmla="*/ 337326 h 1149396"/>
              <a:gd name="connsiteX256" fmla="*/ 6575592 w 9144000"/>
              <a:gd name="connsiteY256" fmla="*/ 319794 h 1149396"/>
              <a:gd name="connsiteX257" fmla="*/ 6575592 w 9144000"/>
              <a:gd name="connsiteY257" fmla="*/ 337326 h 1149396"/>
              <a:gd name="connsiteX258" fmla="*/ 6575592 w 9144000"/>
              <a:gd name="connsiteY258" fmla="*/ 337366 h 1149396"/>
              <a:gd name="connsiteX259" fmla="*/ 6551338 w 9144000"/>
              <a:gd name="connsiteY259" fmla="*/ 335789 h 1149396"/>
              <a:gd name="connsiteX260" fmla="*/ 6551987 w 9144000"/>
              <a:gd name="connsiteY260" fmla="*/ 320887 h 1149396"/>
              <a:gd name="connsiteX261" fmla="*/ 6575592 w 9144000"/>
              <a:gd name="connsiteY261" fmla="*/ 319794 h 1149396"/>
              <a:gd name="connsiteX262" fmla="*/ 2403976 w 9144000"/>
              <a:gd name="connsiteY262" fmla="*/ 319755 h 1149396"/>
              <a:gd name="connsiteX263" fmla="*/ 2428352 w 9144000"/>
              <a:gd name="connsiteY263" fmla="*/ 321048 h 1149396"/>
              <a:gd name="connsiteX264" fmla="*/ 2428352 w 9144000"/>
              <a:gd name="connsiteY264" fmla="*/ 336678 h 1149396"/>
              <a:gd name="connsiteX265" fmla="*/ 2402438 w 9144000"/>
              <a:gd name="connsiteY265" fmla="*/ 336678 h 1149396"/>
              <a:gd name="connsiteX266" fmla="*/ 2403976 w 9144000"/>
              <a:gd name="connsiteY266" fmla="*/ 319755 h 1149396"/>
              <a:gd name="connsiteX267" fmla="*/ 6740021 w 9144000"/>
              <a:gd name="connsiteY267" fmla="*/ 319755 h 1149396"/>
              <a:gd name="connsiteX268" fmla="*/ 6741564 w 9144000"/>
              <a:gd name="connsiteY268" fmla="*/ 336678 h 1149396"/>
              <a:gd name="connsiteX269" fmla="*/ 6715648 w 9144000"/>
              <a:gd name="connsiteY269" fmla="*/ 336678 h 1149396"/>
              <a:gd name="connsiteX270" fmla="*/ 6715648 w 9144000"/>
              <a:gd name="connsiteY270" fmla="*/ 321048 h 1149396"/>
              <a:gd name="connsiteX271" fmla="*/ 6740021 w 9144000"/>
              <a:gd name="connsiteY271" fmla="*/ 319755 h 1149396"/>
              <a:gd name="connsiteX272" fmla="*/ 2525326 w 9144000"/>
              <a:gd name="connsiteY272" fmla="*/ 280274 h 1149396"/>
              <a:gd name="connsiteX273" fmla="*/ 2526218 w 9144000"/>
              <a:gd name="connsiteY273" fmla="*/ 291449 h 1149396"/>
              <a:gd name="connsiteX274" fmla="*/ 2525326 w 9144000"/>
              <a:gd name="connsiteY274" fmla="*/ 308215 h 1149396"/>
              <a:gd name="connsiteX275" fmla="*/ 2471190 w 9144000"/>
              <a:gd name="connsiteY275" fmla="*/ 308215 h 1149396"/>
              <a:gd name="connsiteX276" fmla="*/ 2471594 w 9144000"/>
              <a:gd name="connsiteY276" fmla="*/ 280274 h 1149396"/>
              <a:gd name="connsiteX277" fmla="*/ 6672403 w 9144000"/>
              <a:gd name="connsiteY277" fmla="*/ 280274 h 1149396"/>
              <a:gd name="connsiteX278" fmla="*/ 6672811 w 9144000"/>
              <a:gd name="connsiteY278" fmla="*/ 308215 h 1149396"/>
              <a:gd name="connsiteX279" fmla="*/ 6618673 w 9144000"/>
              <a:gd name="connsiteY279" fmla="*/ 308215 h 1149396"/>
              <a:gd name="connsiteX280" fmla="*/ 6617784 w 9144000"/>
              <a:gd name="connsiteY280" fmla="*/ 291449 h 1149396"/>
              <a:gd name="connsiteX281" fmla="*/ 6618673 w 9144000"/>
              <a:gd name="connsiteY281" fmla="*/ 280274 h 1149396"/>
              <a:gd name="connsiteX282" fmla="*/ 6645074 w 9144000"/>
              <a:gd name="connsiteY282" fmla="*/ 0 h 1149396"/>
              <a:gd name="connsiteX283" fmla="*/ 6636570 w 9144000"/>
              <a:gd name="connsiteY283" fmla="*/ 35753 h 1149396"/>
              <a:gd name="connsiteX284" fmla="*/ 6642238 w 9144000"/>
              <a:gd name="connsiteY284" fmla="*/ 47658 h 1149396"/>
              <a:gd name="connsiteX285" fmla="*/ 6618636 w 9144000"/>
              <a:gd name="connsiteY285" fmla="*/ 69404 h 1149396"/>
              <a:gd name="connsiteX286" fmla="*/ 6586363 w 9144000"/>
              <a:gd name="connsiteY286" fmla="*/ 124671 h 1149396"/>
              <a:gd name="connsiteX287" fmla="*/ 6583084 w 9144000"/>
              <a:gd name="connsiteY287" fmla="*/ 168725 h 1149396"/>
              <a:gd name="connsiteX288" fmla="*/ 6570085 w 9144000"/>
              <a:gd name="connsiteY288" fmla="*/ 191521 h 1149396"/>
              <a:gd name="connsiteX289" fmla="*/ 6582516 w 9144000"/>
              <a:gd name="connsiteY289" fmla="*/ 197755 h 1149396"/>
              <a:gd name="connsiteX290" fmla="*/ 6582516 w 9144000"/>
              <a:gd name="connsiteY290" fmla="*/ 310321 h 1149396"/>
              <a:gd name="connsiteX291" fmla="*/ 6537046 w 9144000"/>
              <a:gd name="connsiteY291" fmla="*/ 310321 h 1149396"/>
              <a:gd name="connsiteX292" fmla="*/ 6533968 w 9144000"/>
              <a:gd name="connsiteY292" fmla="*/ 342388 h 1149396"/>
              <a:gd name="connsiteX293" fmla="*/ 6545388 w 9144000"/>
              <a:gd name="connsiteY293" fmla="*/ 375632 h 1149396"/>
              <a:gd name="connsiteX294" fmla="*/ 6549800 w 9144000"/>
              <a:gd name="connsiteY294" fmla="*/ 441064 h 1149396"/>
              <a:gd name="connsiteX295" fmla="*/ 6550205 w 9144000"/>
              <a:gd name="connsiteY295" fmla="*/ 503781 h 1149396"/>
              <a:gd name="connsiteX296" fmla="*/ 6549717 w 9144000"/>
              <a:gd name="connsiteY296" fmla="*/ 566906 h 1149396"/>
              <a:gd name="connsiteX297" fmla="*/ 6547734 w 9144000"/>
              <a:gd name="connsiteY297" fmla="*/ 617076 h 1149396"/>
              <a:gd name="connsiteX298" fmla="*/ 6543767 w 9144000"/>
              <a:gd name="connsiteY298" fmla="*/ 627441 h 1149396"/>
              <a:gd name="connsiteX299" fmla="*/ 6547856 w 9144000"/>
              <a:gd name="connsiteY299" fmla="*/ 657686 h 1149396"/>
              <a:gd name="connsiteX300" fmla="*/ 6547815 w 9144000"/>
              <a:gd name="connsiteY300" fmla="*/ 850015 h 1149396"/>
              <a:gd name="connsiteX301" fmla="*/ 6541497 w 9144000"/>
              <a:gd name="connsiteY301" fmla="*/ 956383 h 1149396"/>
              <a:gd name="connsiteX302" fmla="*/ 6500404 w 9144000"/>
              <a:gd name="connsiteY302" fmla="*/ 956383 h 1149396"/>
              <a:gd name="connsiteX303" fmla="*/ 6500404 w 9144000"/>
              <a:gd name="connsiteY303" fmla="*/ 850380 h 1149396"/>
              <a:gd name="connsiteX304" fmla="*/ 6524330 w 9144000"/>
              <a:gd name="connsiteY304" fmla="*/ 829893 h 1149396"/>
              <a:gd name="connsiteX305" fmla="*/ 6501861 w 9144000"/>
              <a:gd name="connsiteY305" fmla="*/ 828071 h 1149396"/>
              <a:gd name="connsiteX306" fmla="*/ 6498296 w 9144000"/>
              <a:gd name="connsiteY306" fmla="*/ 782438 h 1149396"/>
              <a:gd name="connsiteX307" fmla="*/ 6486878 w 9144000"/>
              <a:gd name="connsiteY307" fmla="*/ 743447 h 1149396"/>
              <a:gd name="connsiteX308" fmla="*/ 6484004 w 9144000"/>
              <a:gd name="connsiteY308" fmla="*/ 726115 h 1149396"/>
              <a:gd name="connsiteX309" fmla="*/ 6469466 w 9144000"/>
              <a:gd name="connsiteY309" fmla="*/ 779199 h 1149396"/>
              <a:gd name="connsiteX310" fmla="*/ 6454851 w 9144000"/>
              <a:gd name="connsiteY310" fmla="*/ 736764 h 1149396"/>
              <a:gd name="connsiteX311" fmla="*/ 6452583 w 9144000"/>
              <a:gd name="connsiteY311" fmla="*/ 773002 h 1149396"/>
              <a:gd name="connsiteX312" fmla="*/ 6437238 w 9144000"/>
              <a:gd name="connsiteY312" fmla="*/ 764338 h 1149396"/>
              <a:gd name="connsiteX313" fmla="*/ 6446995 w 9144000"/>
              <a:gd name="connsiteY313" fmla="*/ 725023 h 1149396"/>
              <a:gd name="connsiteX314" fmla="*/ 6411689 w 9144000"/>
              <a:gd name="connsiteY314" fmla="*/ 659550 h 1149396"/>
              <a:gd name="connsiteX315" fmla="*/ 6391524 w 9144000"/>
              <a:gd name="connsiteY315" fmla="*/ 642096 h 1149396"/>
              <a:gd name="connsiteX316" fmla="*/ 6389419 w 9144000"/>
              <a:gd name="connsiteY316" fmla="*/ 605048 h 1149396"/>
              <a:gd name="connsiteX317" fmla="*/ 6387634 w 9144000"/>
              <a:gd name="connsiteY317" fmla="*/ 604968 h 1149396"/>
              <a:gd name="connsiteX318" fmla="*/ 6383990 w 9144000"/>
              <a:gd name="connsiteY318" fmla="*/ 646067 h 1149396"/>
              <a:gd name="connsiteX319" fmla="*/ 6360145 w 9144000"/>
              <a:gd name="connsiteY319" fmla="*/ 661291 h 1149396"/>
              <a:gd name="connsiteX320" fmla="*/ 6327429 w 9144000"/>
              <a:gd name="connsiteY320" fmla="*/ 719151 h 1149396"/>
              <a:gd name="connsiteX321" fmla="*/ 6337550 w 9144000"/>
              <a:gd name="connsiteY321" fmla="*/ 766566 h 1149396"/>
              <a:gd name="connsiteX322" fmla="*/ 6322973 w 9144000"/>
              <a:gd name="connsiteY322" fmla="*/ 771020 h 1149396"/>
              <a:gd name="connsiteX323" fmla="*/ 6321112 w 9144000"/>
              <a:gd name="connsiteY323" fmla="*/ 735631 h 1149396"/>
              <a:gd name="connsiteX324" fmla="*/ 6303053 w 9144000"/>
              <a:gd name="connsiteY324" fmla="*/ 780090 h 1149396"/>
              <a:gd name="connsiteX325" fmla="*/ 6297544 w 9144000"/>
              <a:gd name="connsiteY325" fmla="*/ 753528 h 1149396"/>
              <a:gd name="connsiteX326" fmla="*/ 6289973 w 9144000"/>
              <a:gd name="connsiteY326" fmla="*/ 726074 h 1149396"/>
              <a:gd name="connsiteX327" fmla="*/ 6277745 w 9144000"/>
              <a:gd name="connsiteY327" fmla="*/ 782115 h 1149396"/>
              <a:gd name="connsiteX328" fmla="*/ 6273697 w 9144000"/>
              <a:gd name="connsiteY328" fmla="*/ 828394 h 1149396"/>
              <a:gd name="connsiteX329" fmla="*/ 6251709 w 9144000"/>
              <a:gd name="connsiteY329" fmla="*/ 829893 h 1149396"/>
              <a:gd name="connsiteX330" fmla="*/ 6250455 w 9144000"/>
              <a:gd name="connsiteY330" fmla="*/ 833049 h 1149396"/>
              <a:gd name="connsiteX331" fmla="*/ 6277017 w 9144000"/>
              <a:gd name="connsiteY331" fmla="*/ 850299 h 1149396"/>
              <a:gd name="connsiteX332" fmla="*/ 6277017 w 9144000"/>
              <a:gd name="connsiteY332" fmla="*/ 888926 h 1149396"/>
              <a:gd name="connsiteX333" fmla="*/ 6276205 w 9144000"/>
              <a:gd name="connsiteY333" fmla="*/ 929177 h 1149396"/>
              <a:gd name="connsiteX334" fmla="*/ 6140808 w 9144000"/>
              <a:gd name="connsiteY334" fmla="*/ 929013 h 1149396"/>
              <a:gd name="connsiteX335" fmla="*/ 6140808 w 9144000"/>
              <a:gd name="connsiteY335" fmla="*/ 850177 h 1149396"/>
              <a:gd name="connsiteX336" fmla="*/ 6167165 w 9144000"/>
              <a:gd name="connsiteY336" fmla="*/ 832728 h 1149396"/>
              <a:gd name="connsiteX337" fmla="*/ 6165750 w 9144000"/>
              <a:gd name="connsiteY337" fmla="*/ 829650 h 1149396"/>
              <a:gd name="connsiteX338" fmla="*/ 6142104 w 9144000"/>
              <a:gd name="connsiteY338" fmla="*/ 828152 h 1149396"/>
              <a:gd name="connsiteX339" fmla="*/ 6139430 w 9144000"/>
              <a:gd name="connsiteY339" fmla="*/ 782277 h 1149396"/>
              <a:gd name="connsiteX340" fmla="*/ 6128499 w 9144000"/>
              <a:gd name="connsiteY340" fmla="*/ 754417 h 1149396"/>
              <a:gd name="connsiteX341" fmla="*/ 6127931 w 9144000"/>
              <a:gd name="connsiteY341" fmla="*/ 722594 h 1149396"/>
              <a:gd name="connsiteX342" fmla="*/ 6119591 w 9144000"/>
              <a:gd name="connsiteY342" fmla="*/ 743322 h 1149396"/>
              <a:gd name="connsiteX343" fmla="*/ 6111614 w 9144000"/>
              <a:gd name="connsiteY343" fmla="*/ 779928 h 1149396"/>
              <a:gd name="connsiteX344" fmla="*/ 6103031 w 9144000"/>
              <a:gd name="connsiteY344" fmla="*/ 758912 h 1149396"/>
              <a:gd name="connsiteX345" fmla="*/ 6097159 w 9144000"/>
              <a:gd name="connsiteY345" fmla="*/ 736441 h 1149396"/>
              <a:gd name="connsiteX346" fmla="*/ 6093433 w 9144000"/>
              <a:gd name="connsiteY346" fmla="*/ 772558 h 1149396"/>
              <a:gd name="connsiteX347" fmla="*/ 6079182 w 9144000"/>
              <a:gd name="connsiteY347" fmla="*/ 765068 h 1149396"/>
              <a:gd name="connsiteX348" fmla="*/ 6087157 w 9144000"/>
              <a:gd name="connsiteY348" fmla="*/ 734781 h 1149396"/>
              <a:gd name="connsiteX349" fmla="*/ 6054037 w 9144000"/>
              <a:gd name="connsiteY349" fmla="*/ 659104 h 1149396"/>
              <a:gd name="connsiteX350" fmla="*/ 6034845 w 9144000"/>
              <a:gd name="connsiteY350" fmla="*/ 645742 h 1149396"/>
              <a:gd name="connsiteX351" fmla="*/ 6030878 w 9144000"/>
              <a:gd name="connsiteY351" fmla="*/ 613268 h 1149396"/>
              <a:gd name="connsiteX352" fmla="*/ 6027394 w 9144000"/>
              <a:gd name="connsiteY352" fmla="*/ 613592 h 1149396"/>
              <a:gd name="connsiteX353" fmla="*/ 6025449 w 9144000"/>
              <a:gd name="connsiteY353" fmla="*/ 646188 h 1149396"/>
              <a:gd name="connsiteX354" fmla="*/ 6003787 w 9144000"/>
              <a:gd name="connsiteY354" fmla="*/ 660115 h 1149396"/>
              <a:gd name="connsiteX355" fmla="*/ 5970463 w 9144000"/>
              <a:gd name="connsiteY355" fmla="*/ 727129 h 1149396"/>
              <a:gd name="connsiteX356" fmla="*/ 5978928 w 9144000"/>
              <a:gd name="connsiteY356" fmla="*/ 766079 h 1149396"/>
              <a:gd name="connsiteX357" fmla="*/ 5966053 w 9144000"/>
              <a:gd name="connsiteY357" fmla="*/ 771667 h 1149396"/>
              <a:gd name="connsiteX358" fmla="*/ 5964391 w 9144000"/>
              <a:gd name="connsiteY358" fmla="*/ 752191 h 1149396"/>
              <a:gd name="connsiteX359" fmla="*/ 5957020 w 9144000"/>
              <a:gd name="connsiteY359" fmla="*/ 736480 h 1149396"/>
              <a:gd name="connsiteX360" fmla="*/ 5948115 w 9144000"/>
              <a:gd name="connsiteY360" fmla="*/ 779848 h 1149396"/>
              <a:gd name="connsiteX361" fmla="*/ 5935237 w 9144000"/>
              <a:gd name="connsiteY361" fmla="*/ 722917 h 1149396"/>
              <a:gd name="connsiteX362" fmla="*/ 5919366 w 9144000"/>
              <a:gd name="connsiteY362" fmla="*/ 782517 h 1149396"/>
              <a:gd name="connsiteX363" fmla="*/ 5915032 w 9144000"/>
              <a:gd name="connsiteY363" fmla="*/ 827828 h 1149396"/>
              <a:gd name="connsiteX364" fmla="*/ 5889769 w 9144000"/>
              <a:gd name="connsiteY364" fmla="*/ 830904 h 1149396"/>
              <a:gd name="connsiteX365" fmla="*/ 5918474 w 9144000"/>
              <a:gd name="connsiteY365" fmla="*/ 850219 h 1149396"/>
              <a:gd name="connsiteX366" fmla="*/ 5918474 w 9144000"/>
              <a:gd name="connsiteY366" fmla="*/ 911441 h 1149396"/>
              <a:gd name="connsiteX367" fmla="*/ 5903127 w 9144000"/>
              <a:gd name="connsiteY367" fmla="*/ 909174 h 1149396"/>
              <a:gd name="connsiteX368" fmla="*/ 5859521 w 9144000"/>
              <a:gd name="connsiteY368" fmla="*/ 913141 h 1149396"/>
              <a:gd name="connsiteX369" fmla="*/ 5865836 w 9144000"/>
              <a:gd name="connsiteY369" fmla="*/ 891559 h 1149396"/>
              <a:gd name="connsiteX370" fmla="*/ 5854502 w 9144000"/>
              <a:gd name="connsiteY370" fmla="*/ 855968 h 1149396"/>
              <a:gd name="connsiteX371" fmla="*/ 5852396 w 9144000"/>
              <a:gd name="connsiteY371" fmla="*/ 818516 h 1149396"/>
              <a:gd name="connsiteX372" fmla="*/ 5848992 w 9144000"/>
              <a:gd name="connsiteY372" fmla="*/ 819608 h 1149396"/>
              <a:gd name="connsiteX373" fmla="*/ 5838140 w 9144000"/>
              <a:gd name="connsiteY373" fmla="*/ 799160 h 1149396"/>
              <a:gd name="connsiteX374" fmla="*/ 5823160 w 9144000"/>
              <a:gd name="connsiteY374" fmla="*/ 825397 h 1149396"/>
              <a:gd name="connsiteX375" fmla="*/ 5820772 w 9144000"/>
              <a:gd name="connsiteY375" fmla="*/ 868681 h 1149396"/>
              <a:gd name="connsiteX376" fmla="*/ 5740440 w 9144000"/>
              <a:gd name="connsiteY376" fmla="*/ 868681 h 1149396"/>
              <a:gd name="connsiteX377" fmla="*/ 5727928 w 9144000"/>
              <a:gd name="connsiteY377" fmla="*/ 825801 h 1149396"/>
              <a:gd name="connsiteX378" fmla="*/ 5714118 w 9144000"/>
              <a:gd name="connsiteY378" fmla="*/ 841188 h 1149396"/>
              <a:gd name="connsiteX379" fmla="*/ 5716591 w 9144000"/>
              <a:gd name="connsiteY379" fmla="*/ 806205 h 1149396"/>
              <a:gd name="connsiteX380" fmla="*/ 5708493 w 9144000"/>
              <a:gd name="connsiteY380" fmla="*/ 771182 h 1149396"/>
              <a:gd name="connsiteX381" fmla="*/ 5694482 w 9144000"/>
              <a:gd name="connsiteY381" fmla="*/ 764218 h 1149396"/>
              <a:gd name="connsiteX382" fmla="*/ 5688003 w 9144000"/>
              <a:gd name="connsiteY382" fmla="*/ 739722 h 1149396"/>
              <a:gd name="connsiteX383" fmla="*/ 5680555 w 9144000"/>
              <a:gd name="connsiteY383" fmla="*/ 764823 h 1149396"/>
              <a:gd name="connsiteX384" fmla="*/ 5667031 w 9144000"/>
              <a:gd name="connsiteY384" fmla="*/ 770494 h 1149396"/>
              <a:gd name="connsiteX385" fmla="*/ 5662011 w 9144000"/>
              <a:gd name="connsiteY385" fmla="*/ 789077 h 1149396"/>
              <a:gd name="connsiteX386" fmla="*/ 5642817 w 9144000"/>
              <a:gd name="connsiteY386" fmla="*/ 787539 h 1149396"/>
              <a:gd name="connsiteX387" fmla="*/ 5648647 w 9144000"/>
              <a:gd name="connsiteY387" fmla="*/ 774664 h 1149396"/>
              <a:gd name="connsiteX388" fmla="*/ 5636580 w 9144000"/>
              <a:gd name="connsiteY388" fmla="*/ 771383 h 1149396"/>
              <a:gd name="connsiteX389" fmla="*/ 5634193 w 9144000"/>
              <a:gd name="connsiteY389" fmla="*/ 725346 h 1149396"/>
              <a:gd name="connsiteX390" fmla="*/ 5608440 w 9144000"/>
              <a:gd name="connsiteY390" fmla="*/ 715021 h 1149396"/>
              <a:gd name="connsiteX391" fmla="*/ 5602811 w 9144000"/>
              <a:gd name="connsiteY391" fmla="*/ 696193 h 1149396"/>
              <a:gd name="connsiteX392" fmla="*/ 5594309 w 9144000"/>
              <a:gd name="connsiteY392" fmla="*/ 715547 h 1149396"/>
              <a:gd name="connsiteX393" fmla="*/ 5568315 w 9144000"/>
              <a:gd name="connsiteY393" fmla="*/ 725670 h 1149396"/>
              <a:gd name="connsiteX394" fmla="*/ 5565641 w 9144000"/>
              <a:gd name="connsiteY394" fmla="*/ 771344 h 1149396"/>
              <a:gd name="connsiteX395" fmla="*/ 5555680 w 9144000"/>
              <a:gd name="connsiteY395" fmla="*/ 774380 h 1149396"/>
              <a:gd name="connsiteX396" fmla="*/ 5560215 w 9144000"/>
              <a:gd name="connsiteY396" fmla="*/ 787297 h 1149396"/>
              <a:gd name="connsiteX397" fmla="*/ 5545477 w 9144000"/>
              <a:gd name="connsiteY397" fmla="*/ 756079 h 1149396"/>
              <a:gd name="connsiteX398" fmla="*/ 5529889 w 9144000"/>
              <a:gd name="connsiteY398" fmla="*/ 753567 h 1149396"/>
              <a:gd name="connsiteX399" fmla="*/ 5514624 w 9144000"/>
              <a:gd name="connsiteY399" fmla="*/ 711539 h 1149396"/>
              <a:gd name="connsiteX400" fmla="*/ 5505677 w 9144000"/>
              <a:gd name="connsiteY400" fmla="*/ 741015 h 1149396"/>
              <a:gd name="connsiteX401" fmla="*/ 5493488 w 9144000"/>
              <a:gd name="connsiteY401" fmla="*/ 653840 h 1149396"/>
              <a:gd name="connsiteX402" fmla="*/ 5437329 w 9144000"/>
              <a:gd name="connsiteY402" fmla="*/ 633636 h 1149396"/>
              <a:gd name="connsiteX403" fmla="*/ 5437003 w 9144000"/>
              <a:gd name="connsiteY403" fmla="*/ 620355 h 1149396"/>
              <a:gd name="connsiteX404" fmla="*/ 5429878 w 9144000"/>
              <a:gd name="connsiteY404" fmla="*/ 595856 h 1149396"/>
              <a:gd name="connsiteX405" fmla="*/ 5425221 w 9144000"/>
              <a:gd name="connsiteY405" fmla="*/ 590068 h 1149396"/>
              <a:gd name="connsiteX406" fmla="*/ 5414816 w 9144000"/>
              <a:gd name="connsiteY406" fmla="*/ 633717 h 1149396"/>
              <a:gd name="connsiteX407" fmla="*/ 5359343 w 9144000"/>
              <a:gd name="connsiteY407" fmla="*/ 656957 h 1149396"/>
              <a:gd name="connsiteX408" fmla="*/ 5347927 w 9144000"/>
              <a:gd name="connsiteY408" fmla="*/ 741422 h 1149396"/>
              <a:gd name="connsiteX409" fmla="*/ 5339262 w 9144000"/>
              <a:gd name="connsiteY409" fmla="*/ 713199 h 1149396"/>
              <a:gd name="connsiteX410" fmla="*/ 5334484 w 9144000"/>
              <a:gd name="connsiteY410" fmla="*/ 713199 h 1149396"/>
              <a:gd name="connsiteX411" fmla="*/ 5323348 w 9144000"/>
              <a:gd name="connsiteY411" fmla="*/ 753608 h 1149396"/>
              <a:gd name="connsiteX412" fmla="*/ 5307435 w 9144000"/>
              <a:gd name="connsiteY412" fmla="*/ 755915 h 1149396"/>
              <a:gd name="connsiteX413" fmla="*/ 5302577 w 9144000"/>
              <a:gd name="connsiteY413" fmla="*/ 787781 h 1149396"/>
              <a:gd name="connsiteX414" fmla="*/ 5293749 w 9144000"/>
              <a:gd name="connsiteY414" fmla="*/ 787945 h 1149396"/>
              <a:gd name="connsiteX415" fmla="*/ 5296504 w 9144000"/>
              <a:gd name="connsiteY415" fmla="*/ 774706 h 1149396"/>
              <a:gd name="connsiteX416" fmla="*/ 5287635 w 9144000"/>
              <a:gd name="connsiteY416" fmla="*/ 770815 h 1149396"/>
              <a:gd name="connsiteX417" fmla="*/ 5284883 w 9144000"/>
              <a:gd name="connsiteY417" fmla="*/ 725751 h 1149396"/>
              <a:gd name="connsiteX418" fmla="*/ 5258685 w 9144000"/>
              <a:gd name="connsiteY418" fmla="*/ 715143 h 1149396"/>
              <a:gd name="connsiteX419" fmla="*/ 5250994 w 9144000"/>
              <a:gd name="connsiteY419" fmla="*/ 696558 h 1149396"/>
              <a:gd name="connsiteX420" fmla="*/ 5243501 w 9144000"/>
              <a:gd name="connsiteY420" fmla="*/ 715466 h 1149396"/>
              <a:gd name="connsiteX421" fmla="*/ 5217345 w 9144000"/>
              <a:gd name="connsiteY421" fmla="*/ 725954 h 1149396"/>
              <a:gd name="connsiteX422" fmla="*/ 5214875 w 9144000"/>
              <a:gd name="connsiteY422" fmla="*/ 771060 h 1149396"/>
              <a:gd name="connsiteX423" fmla="*/ 5205726 w 9144000"/>
              <a:gd name="connsiteY423" fmla="*/ 774380 h 1149396"/>
              <a:gd name="connsiteX424" fmla="*/ 5208682 w 9144000"/>
              <a:gd name="connsiteY424" fmla="*/ 788917 h 1149396"/>
              <a:gd name="connsiteX425" fmla="*/ 5190217 w 9144000"/>
              <a:gd name="connsiteY425" fmla="*/ 787500 h 1149396"/>
              <a:gd name="connsiteX426" fmla="*/ 5186654 w 9144000"/>
              <a:gd name="connsiteY426" fmla="*/ 770452 h 1149396"/>
              <a:gd name="connsiteX427" fmla="*/ 5172805 w 9144000"/>
              <a:gd name="connsiteY427" fmla="*/ 764622 h 1149396"/>
              <a:gd name="connsiteX428" fmla="*/ 5165802 w 9144000"/>
              <a:gd name="connsiteY428" fmla="*/ 739397 h 1149396"/>
              <a:gd name="connsiteX429" fmla="*/ 5158716 w 9144000"/>
              <a:gd name="connsiteY429" fmla="*/ 764299 h 1149396"/>
              <a:gd name="connsiteX430" fmla="*/ 5145393 w 9144000"/>
              <a:gd name="connsiteY430" fmla="*/ 770695 h 1149396"/>
              <a:gd name="connsiteX431" fmla="*/ 5138630 w 9144000"/>
              <a:gd name="connsiteY431" fmla="*/ 804748 h 1149396"/>
              <a:gd name="connsiteX432" fmla="*/ 5138713 w 9144000"/>
              <a:gd name="connsiteY432" fmla="*/ 841795 h 1149396"/>
              <a:gd name="connsiteX433" fmla="*/ 5124947 w 9144000"/>
              <a:gd name="connsiteY433" fmla="*/ 824141 h 1149396"/>
              <a:gd name="connsiteX434" fmla="*/ 5119114 w 9144000"/>
              <a:gd name="connsiteY434" fmla="*/ 851798 h 1149396"/>
              <a:gd name="connsiteX435" fmla="*/ 5102919 w 9144000"/>
              <a:gd name="connsiteY435" fmla="*/ 868074 h 1149396"/>
              <a:gd name="connsiteX436" fmla="*/ 5058986 w 9144000"/>
              <a:gd name="connsiteY436" fmla="*/ 868238 h 1149396"/>
              <a:gd name="connsiteX437" fmla="*/ 5032304 w 9144000"/>
              <a:gd name="connsiteY437" fmla="*/ 867508 h 1149396"/>
              <a:gd name="connsiteX438" fmla="*/ 5030320 w 9144000"/>
              <a:gd name="connsiteY438" fmla="*/ 823372 h 1149396"/>
              <a:gd name="connsiteX439" fmla="*/ 5015623 w 9144000"/>
              <a:gd name="connsiteY439" fmla="*/ 801347 h 1149396"/>
              <a:gd name="connsiteX440" fmla="*/ 5000883 w 9144000"/>
              <a:gd name="connsiteY440" fmla="*/ 822442 h 1149396"/>
              <a:gd name="connsiteX441" fmla="*/ 4986671 w 9144000"/>
              <a:gd name="connsiteY441" fmla="*/ 889252 h 1149396"/>
              <a:gd name="connsiteX442" fmla="*/ 4990883 w 9144000"/>
              <a:gd name="connsiteY442" fmla="*/ 913503 h 1149396"/>
              <a:gd name="connsiteX443" fmla="*/ 4952053 w 9144000"/>
              <a:gd name="connsiteY443" fmla="*/ 908687 h 1149396"/>
              <a:gd name="connsiteX444" fmla="*/ 4940554 w 9144000"/>
              <a:gd name="connsiteY444" fmla="*/ 913789 h 1149396"/>
              <a:gd name="connsiteX445" fmla="*/ 4925492 w 9144000"/>
              <a:gd name="connsiteY445" fmla="*/ 909010 h 1149396"/>
              <a:gd name="connsiteX446" fmla="*/ 4907919 w 9144000"/>
              <a:gd name="connsiteY446" fmla="*/ 913261 h 1149396"/>
              <a:gd name="connsiteX447" fmla="*/ 4896418 w 9144000"/>
              <a:gd name="connsiteY447" fmla="*/ 877712 h 1149396"/>
              <a:gd name="connsiteX448" fmla="*/ 4890384 w 9144000"/>
              <a:gd name="connsiteY448" fmla="*/ 887308 h 1149396"/>
              <a:gd name="connsiteX449" fmla="*/ 4860342 w 9144000"/>
              <a:gd name="connsiteY449" fmla="*/ 860909 h 1149396"/>
              <a:gd name="connsiteX450" fmla="*/ 4867306 w 9144000"/>
              <a:gd name="connsiteY450" fmla="*/ 847302 h 1149396"/>
              <a:gd name="connsiteX451" fmla="*/ 4857183 w 9144000"/>
              <a:gd name="connsiteY451" fmla="*/ 830823 h 1149396"/>
              <a:gd name="connsiteX452" fmla="*/ 4846657 w 9144000"/>
              <a:gd name="connsiteY452" fmla="*/ 847302 h 1149396"/>
              <a:gd name="connsiteX453" fmla="*/ 4852690 w 9144000"/>
              <a:gd name="connsiteY453" fmla="*/ 861433 h 1149396"/>
              <a:gd name="connsiteX454" fmla="*/ 4825400 w 9144000"/>
              <a:gd name="connsiteY454" fmla="*/ 885121 h 1149396"/>
              <a:gd name="connsiteX455" fmla="*/ 4817261 w 9144000"/>
              <a:gd name="connsiteY455" fmla="*/ 882004 h 1149396"/>
              <a:gd name="connsiteX456" fmla="*/ 4807785 w 9144000"/>
              <a:gd name="connsiteY456" fmla="*/ 912129 h 1149396"/>
              <a:gd name="connsiteX457" fmla="*/ 4800821 w 9144000"/>
              <a:gd name="connsiteY457" fmla="*/ 928729 h 1149396"/>
              <a:gd name="connsiteX458" fmla="*/ 4802562 w 9144000"/>
              <a:gd name="connsiteY458" fmla="*/ 1072147 h 1149396"/>
              <a:gd name="connsiteX459" fmla="*/ 4786730 w 9144000"/>
              <a:gd name="connsiteY459" fmla="*/ 1072147 h 1149396"/>
              <a:gd name="connsiteX460" fmla="*/ 4787927 w 9144000"/>
              <a:gd name="connsiteY460" fmla="*/ 1061539 h 1149396"/>
              <a:gd name="connsiteX461" fmla="*/ 4779504 w 9144000"/>
              <a:gd name="connsiteY461" fmla="*/ 1057854 h 1149396"/>
              <a:gd name="connsiteX462" fmla="*/ 4774158 w 9144000"/>
              <a:gd name="connsiteY462" fmla="*/ 1029915 h 1149396"/>
              <a:gd name="connsiteX463" fmla="*/ 4771493 w 9144000"/>
              <a:gd name="connsiteY463" fmla="*/ 1040925 h 1149396"/>
              <a:gd name="connsiteX464" fmla="*/ 4768632 w 9144000"/>
              <a:gd name="connsiteY464" fmla="*/ 1031615 h 1149396"/>
              <a:gd name="connsiteX465" fmla="*/ 4765432 w 9144000"/>
              <a:gd name="connsiteY465" fmla="*/ 1058136 h 1149396"/>
              <a:gd name="connsiteX466" fmla="*/ 4725688 w 9144000"/>
              <a:gd name="connsiteY466" fmla="*/ 1058136 h 1149396"/>
              <a:gd name="connsiteX467" fmla="*/ 4724181 w 9144000"/>
              <a:gd name="connsiteY467" fmla="*/ 1033375 h 1149396"/>
              <a:gd name="connsiteX468" fmla="*/ 4725269 w 9144000"/>
              <a:gd name="connsiteY468" fmla="*/ 996699 h 1149396"/>
              <a:gd name="connsiteX469" fmla="*/ 4729660 w 9144000"/>
              <a:gd name="connsiteY469" fmla="*/ 987238 h 1149396"/>
              <a:gd name="connsiteX470" fmla="*/ 4725551 w 9144000"/>
              <a:gd name="connsiteY470" fmla="*/ 987238 h 1149396"/>
              <a:gd name="connsiteX471" fmla="*/ 4700832 w 9144000"/>
              <a:gd name="connsiteY471" fmla="*/ 987238 h 1149396"/>
              <a:gd name="connsiteX472" fmla="*/ 4720428 w 9144000"/>
              <a:gd name="connsiteY472" fmla="*/ 955210 h 1149396"/>
              <a:gd name="connsiteX473" fmla="*/ 4716830 w 9144000"/>
              <a:gd name="connsiteY473" fmla="*/ 956338 h 1149396"/>
              <a:gd name="connsiteX474" fmla="*/ 4718423 w 9144000"/>
              <a:gd name="connsiteY474" fmla="*/ 953550 h 1149396"/>
              <a:gd name="connsiteX475" fmla="*/ 4704198 w 9144000"/>
              <a:gd name="connsiteY475" fmla="*/ 959660 h 1149396"/>
              <a:gd name="connsiteX476" fmla="*/ 4690384 w 9144000"/>
              <a:gd name="connsiteY476" fmla="*/ 957600 h 1149396"/>
              <a:gd name="connsiteX477" fmla="*/ 4688601 w 9144000"/>
              <a:gd name="connsiteY477" fmla="*/ 930673 h 1149396"/>
              <a:gd name="connsiteX478" fmla="*/ 4683201 w 9144000"/>
              <a:gd name="connsiteY478" fmla="*/ 929043 h 1149396"/>
              <a:gd name="connsiteX479" fmla="*/ 4683075 w 9144000"/>
              <a:gd name="connsiteY479" fmla="*/ 928244 h 1149396"/>
              <a:gd name="connsiteX480" fmla="*/ 4682839 w 9144000"/>
              <a:gd name="connsiteY480" fmla="*/ 928932 h 1149396"/>
              <a:gd name="connsiteX481" fmla="*/ 4677987 w 9144000"/>
              <a:gd name="connsiteY481" fmla="*/ 927470 h 1149396"/>
              <a:gd name="connsiteX482" fmla="*/ 4680141 w 9144000"/>
              <a:gd name="connsiteY482" fmla="*/ 924596 h 1149396"/>
              <a:gd name="connsiteX483" fmla="*/ 4690707 w 9144000"/>
              <a:gd name="connsiteY483" fmla="*/ 915690 h 1149396"/>
              <a:gd name="connsiteX484" fmla="*/ 4677183 w 9144000"/>
              <a:gd name="connsiteY484" fmla="*/ 910873 h 1149396"/>
              <a:gd name="connsiteX485" fmla="*/ 4699777 w 9144000"/>
              <a:gd name="connsiteY485" fmla="*/ 870545 h 1149396"/>
              <a:gd name="connsiteX486" fmla="*/ 4688158 w 9144000"/>
              <a:gd name="connsiteY486" fmla="*/ 866333 h 1149396"/>
              <a:gd name="connsiteX487" fmla="*/ 4680777 w 9144000"/>
              <a:gd name="connsiteY487" fmla="*/ 845000 h 1149396"/>
              <a:gd name="connsiteX488" fmla="*/ 4664774 w 9144000"/>
              <a:gd name="connsiteY488" fmla="*/ 773085 h 1149396"/>
              <a:gd name="connsiteX489" fmla="*/ 4651894 w 9144000"/>
              <a:gd name="connsiteY489" fmla="*/ 761516 h 1149396"/>
              <a:gd name="connsiteX490" fmla="*/ 4649328 w 9144000"/>
              <a:gd name="connsiteY490" fmla="*/ 754096 h 1149396"/>
              <a:gd name="connsiteX491" fmla="*/ 4634015 w 9144000"/>
              <a:gd name="connsiteY491" fmla="*/ 745461 h 1149396"/>
              <a:gd name="connsiteX492" fmla="*/ 4628934 w 9144000"/>
              <a:gd name="connsiteY492" fmla="*/ 740895 h 1149396"/>
              <a:gd name="connsiteX493" fmla="*/ 4622224 w 9144000"/>
              <a:gd name="connsiteY493" fmla="*/ 738807 h 1149396"/>
              <a:gd name="connsiteX494" fmla="*/ 4608178 w 9144000"/>
              <a:gd name="connsiteY494" fmla="*/ 730884 h 1149396"/>
              <a:gd name="connsiteX495" fmla="*/ 4591967 w 9144000"/>
              <a:gd name="connsiteY495" fmla="*/ 729394 h 1149396"/>
              <a:gd name="connsiteX496" fmla="*/ 4582863 w 9144000"/>
              <a:gd name="connsiteY496" fmla="*/ 726561 h 1149396"/>
              <a:gd name="connsiteX497" fmla="*/ 4572000 w 9144000"/>
              <a:gd name="connsiteY497" fmla="*/ 727559 h 1149396"/>
              <a:gd name="connsiteX498" fmla="*/ 4561141 w 9144000"/>
              <a:gd name="connsiteY498" fmla="*/ 726561 h 1149396"/>
              <a:gd name="connsiteX499" fmla="*/ 4552034 w 9144000"/>
              <a:gd name="connsiteY499" fmla="*/ 729394 h 1149396"/>
              <a:gd name="connsiteX500" fmla="*/ 4535821 w 9144000"/>
              <a:gd name="connsiteY500" fmla="*/ 730884 h 1149396"/>
              <a:gd name="connsiteX501" fmla="*/ 4521775 w 9144000"/>
              <a:gd name="connsiteY501" fmla="*/ 738807 h 1149396"/>
              <a:gd name="connsiteX502" fmla="*/ 4515067 w 9144000"/>
              <a:gd name="connsiteY502" fmla="*/ 740895 h 1149396"/>
              <a:gd name="connsiteX503" fmla="*/ 4509984 w 9144000"/>
              <a:gd name="connsiteY503" fmla="*/ 745458 h 1149396"/>
              <a:gd name="connsiteX504" fmla="*/ 4494673 w 9144000"/>
              <a:gd name="connsiteY504" fmla="*/ 754096 h 1149396"/>
              <a:gd name="connsiteX505" fmla="*/ 4492107 w 9144000"/>
              <a:gd name="connsiteY505" fmla="*/ 761516 h 1149396"/>
              <a:gd name="connsiteX506" fmla="*/ 4479227 w 9144000"/>
              <a:gd name="connsiteY506" fmla="*/ 773085 h 1149396"/>
              <a:gd name="connsiteX507" fmla="*/ 4463222 w 9144000"/>
              <a:gd name="connsiteY507" fmla="*/ 844998 h 1149396"/>
              <a:gd name="connsiteX508" fmla="*/ 4455843 w 9144000"/>
              <a:gd name="connsiteY508" fmla="*/ 866333 h 1149396"/>
              <a:gd name="connsiteX509" fmla="*/ 4444222 w 9144000"/>
              <a:gd name="connsiteY509" fmla="*/ 870545 h 1149396"/>
              <a:gd name="connsiteX510" fmla="*/ 4466816 w 9144000"/>
              <a:gd name="connsiteY510" fmla="*/ 910873 h 1149396"/>
              <a:gd name="connsiteX511" fmla="*/ 4453292 w 9144000"/>
              <a:gd name="connsiteY511" fmla="*/ 915690 h 1149396"/>
              <a:gd name="connsiteX512" fmla="*/ 4463860 w 9144000"/>
              <a:gd name="connsiteY512" fmla="*/ 924596 h 1149396"/>
              <a:gd name="connsiteX513" fmla="*/ 4466012 w 9144000"/>
              <a:gd name="connsiteY513" fmla="*/ 927470 h 1149396"/>
              <a:gd name="connsiteX514" fmla="*/ 4461162 w 9144000"/>
              <a:gd name="connsiteY514" fmla="*/ 928932 h 1149396"/>
              <a:gd name="connsiteX515" fmla="*/ 4460926 w 9144000"/>
              <a:gd name="connsiteY515" fmla="*/ 928244 h 1149396"/>
              <a:gd name="connsiteX516" fmla="*/ 4460802 w 9144000"/>
              <a:gd name="connsiteY516" fmla="*/ 929043 h 1149396"/>
              <a:gd name="connsiteX517" fmla="*/ 4455398 w 9144000"/>
              <a:gd name="connsiteY517" fmla="*/ 930673 h 1149396"/>
              <a:gd name="connsiteX518" fmla="*/ 4453617 w 9144000"/>
              <a:gd name="connsiteY518" fmla="*/ 957600 h 1149396"/>
              <a:gd name="connsiteX519" fmla="*/ 4439801 w 9144000"/>
              <a:gd name="connsiteY519" fmla="*/ 959660 h 1149396"/>
              <a:gd name="connsiteX520" fmla="*/ 4425576 w 9144000"/>
              <a:gd name="connsiteY520" fmla="*/ 953550 h 1149396"/>
              <a:gd name="connsiteX521" fmla="*/ 4427169 w 9144000"/>
              <a:gd name="connsiteY521" fmla="*/ 956338 h 1149396"/>
              <a:gd name="connsiteX522" fmla="*/ 4423573 w 9144000"/>
              <a:gd name="connsiteY522" fmla="*/ 955210 h 1149396"/>
              <a:gd name="connsiteX523" fmla="*/ 4443172 w 9144000"/>
              <a:gd name="connsiteY523" fmla="*/ 987238 h 1149396"/>
              <a:gd name="connsiteX524" fmla="*/ 4418453 w 9144000"/>
              <a:gd name="connsiteY524" fmla="*/ 987238 h 1149396"/>
              <a:gd name="connsiteX525" fmla="*/ 4414342 w 9144000"/>
              <a:gd name="connsiteY525" fmla="*/ 987238 h 1149396"/>
              <a:gd name="connsiteX526" fmla="*/ 4418732 w 9144000"/>
              <a:gd name="connsiteY526" fmla="*/ 996703 h 1149396"/>
              <a:gd name="connsiteX527" fmla="*/ 4419820 w 9144000"/>
              <a:gd name="connsiteY527" fmla="*/ 1033367 h 1149396"/>
              <a:gd name="connsiteX528" fmla="*/ 4418311 w 9144000"/>
              <a:gd name="connsiteY528" fmla="*/ 1058136 h 1149396"/>
              <a:gd name="connsiteX529" fmla="*/ 4378567 w 9144000"/>
              <a:gd name="connsiteY529" fmla="*/ 1058136 h 1149396"/>
              <a:gd name="connsiteX530" fmla="*/ 4375369 w 9144000"/>
              <a:gd name="connsiteY530" fmla="*/ 1031615 h 1149396"/>
              <a:gd name="connsiteX531" fmla="*/ 4372508 w 9144000"/>
              <a:gd name="connsiteY531" fmla="*/ 1040920 h 1149396"/>
              <a:gd name="connsiteX532" fmla="*/ 4369843 w 9144000"/>
              <a:gd name="connsiteY532" fmla="*/ 1029915 h 1149396"/>
              <a:gd name="connsiteX533" fmla="*/ 4364498 w 9144000"/>
              <a:gd name="connsiteY533" fmla="*/ 1057854 h 1149396"/>
              <a:gd name="connsiteX534" fmla="*/ 4356075 w 9144000"/>
              <a:gd name="connsiteY534" fmla="*/ 1061539 h 1149396"/>
              <a:gd name="connsiteX535" fmla="*/ 4357272 w 9144000"/>
              <a:gd name="connsiteY535" fmla="*/ 1072147 h 1149396"/>
              <a:gd name="connsiteX536" fmla="*/ 4341439 w 9144000"/>
              <a:gd name="connsiteY536" fmla="*/ 1072147 h 1149396"/>
              <a:gd name="connsiteX537" fmla="*/ 4343180 w 9144000"/>
              <a:gd name="connsiteY537" fmla="*/ 928729 h 1149396"/>
              <a:gd name="connsiteX538" fmla="*/ 4336214 w 9144000"/>
              <a:gd name="connsiteY538" fmla="*/ 912129 h 1149396"/>
              <a:gd name="connsiteX539" fmla="*/ 4326740 w 9144000"/>
              <a:gd name="connsiteY539" fmla="*/ 882004 h 1149396"/>
              <a:gd name="connsiteX540" fmla="*/ 4318603 w 9144000"/>
              <a:gd name="connsiteY540" fmla="*/ 885121 h 1149396"/>
              <a:gd name="connsiteX541" fmla="*/ 4291311 w 9144000"/>
              <a:gd name="connsiteY541" fmla="*/ 861433 h 1149396"/>
              <a:gd name="connsiteX542" fmla="*/ 4297344 w 9144000"/>
              <a:gd name="connsiteY542" fmla="*/ 847302 h 1149396"/>
              <a:gd name="connsiteX543" fmla="*/ 4286818 w 9144000"/>
              <a:gd name="connsiteY543" fmla="*/ 830823 h 1149396"/>
              <a:gd name="connsiteX544" fmla="*/ 4276693 w 9144000"/>
              <a:gd name="connsiteY544" fmla="*/ 847302 h 1149396"/>
              <a:gd name="connsiteX545" fmla="*/ 4283659 w 9144000"/>
              <a:gd name="connsiteY545" fmla="*/ 860909 h 1149396"/>
              <a:gd name="connsiteX546" fmla="*/ 4253615 w 9144000"/>
              <a:gd name="connsiteY546" fmla="*/ 887308 h 1149396"/>
              <a:gd name="connsiteX547" fmla="*/ 4247581 w 9144000"/>
              <a:gd name="connsiteY547" fmla="*/ 877712 h 1149396"/>
              <a:gd name="connsiteX548" fmla="*/ 4236083 w 9144000"/>
              <a:gd name="connsiteY548" fmla="*/ 913261 h 1149396"/>
              <a:gd name="connsiteX549" fmla="*/ 4218509 w 9144000"/>
              <a:gd name="connsiteY549" fmla="*/ 909010 h 1149396"/>
              <a:gd name="connsiteX550" fmla="*/ 4203447 w 9144000"/>
              <a:gd name="connsiteY550" fmla="*/ 913789 h 1149396"/>
              <a:gd name="connsiteX551" fmla="*/ 4191949 w 9144000"/>
              <a:gd name="connsiteY551" fmla="*/ 908687 h 1149396"/>
              <a:gd name="connsiteX552" fmla="*/ 4153119 w 9144000"/>
              <a:gd name="connsiteY552" fmla="*/ 913503 h 1149396"/>
              <a:gd name="connsiteX553" fmla="*/ 4157330 w 9144000"/>
              <a:gd name="connsiteY553" fmla="*/ 889252 h 1149396"/>
              <a:gd name="connsiteX554" fmla="*/ 4143116 w 9144000"/>
              <a:gd name="connsiteY554" fmla="*/ 822442 h 1149396"/>
              <a:gd name="connsiteX555" fmla="*/ 4128378 w 9144000"/>
              <a:gd name="connsiteY555" fmla="*/ 801347 h 1149396"/>
              <a:gd name="connsiteX556" fmla="*/ 4113681 w 9144000"/>
              <a:gd name="connsiteY556" fmla="*/ 823372 h 1149396"/>
              <a:gd name="connsiteX557" fmla="*/ 4111695 w 9144000"/>
              <a:gd name="connsiteY557" fmla="*/ 867508 h 1149396"/>
              <a:gd name="connsiteX558" fmla="*/ 4085013 w 9144000"/>
              <a:gd name="connsiteY558" fmla="*/ 868238 h 1149396"/>
              <a:gd name="connsiteX559" fmla="*/ 4041080 w 9144000"/>
              <a:gd name="connsiteY559" fmla="*/ 868074 h 1149396"/>
              <a:gd name="connsiteX560" fmla="*/ 4024885 w 9144000"/>
              <a:gd name="connsiteY560" fmla="*/ 851798 h 1149396"/>
              <a:gd name="connsiteX561" fmla="*/ 4019054 w 9144000"/>
              <a:gd name="connsiteY561" fmla="*/ 824141 h 1149396"/>
              <a:gd name="connsiteX562" fmla="*/ 4005288 w 9144000"/>
              <a:gd name="connsiteY562" fmla="*/ 841795 h 1149396"/>
              <a:gd name="connsiteX563" fmla="*/ 4005369 w 9144000"/>
              <a:gd name="connsiteY563" fmla="*/ 804748 h 1149396"/>
              <a:gd name="connsiteX564" fmla="*/ 3998606 w 9144000"/>
              <a:gd name="connsiteY564" fmla="*/ 770695 h 1149396"/>
              <a:gd name="connsiteX565" fmla="*/ 3985286 w 9144000"/>
              <a:gd name="connsiteY565" fmla="*/ 764299 h 1149396"/>
              <a:gd name="connsiteX566" fmla="*/ 3978199 w 9144000"/>
              <a:gd name="connsiteY566" fmla="*/ 739397 h 1149396"/>
              <a:gd name="connsiteX567" fmla="*/ 3971194 w 9144000"/>
              <a:gd name="connsiteY567" fmla="*/ 764622 h 1149396"/>
              <a:gd name="connsiteX568" fmla="*/ 3957347 w 9144000"/>
              <a:gd name="connsiteY568" fmla="*/ 770452 h 1149396"/>
              <a:gd name="connsiteX569" fmla="*/ 3953784 w 9144000"/>
              <a:gd name="connsiteY569" fmla="*/ 787500 h 1149396"/>
              <a:gd name="connsiteX570" fmla="*/ 3935322 w 9144000"/>
              <a:gd name="connsiteY570" fmla="*/ 788917 h 1149396"/>
              <a:gd name="connsiteX571" fmla="*/ 3938277 w 9144000"/>
              <a:gd name="connsiteY571" fmla="*/ 774380 h 1149396"/>
              <a:gd name="connsiteX572" fmla="*/ 3929127 w 9144000"/>
              <a:gd name="connsiteY572" fmla="*/ 771060 h 1149396"/>
              <a:gd name="connsiteX573" fmla="*/ 3926654 w 9144000"/>
              <a:gd name="connsiteY573" fmla="*/ 725954 h 1149396"/>
              <a:gd name="connsiteX574" fmla="*/ 3900500 w 9144000"/>
              <a:gd name="connsiteY574" fmla="*/ 715466 h 1149396"/>
              <a:gd name="connsiteX575" fmla="*/ 3893007 w 9144000"/>
              <a:gd name="connsiteY575" fmla="*/ 696558 h 1149396"/>
              <a:gd name="connsiteX576" fmla="*/ 3885316 w 9144000"/>
              <a:gd name="connsiteY576" fmla="*/ 715143 h 1149396"/>
              <a:gd name="connsiteX577" fmla="*/ 3859116 w 9144000"/>
              <a:gd name="connsiteY577" fmla="*/ 725751 h 1149396"/>
              <a:gd name="connsiteX578" fmla="*/ 3856366 w 9144000"/>
              <a:gd name="connsiteY578" fmla="*/ 770815 h 1149396"/>
              <a:gd name="connsiteX579" fmla="*/ 3847497 w 9144000"/>
              <a:gd name="connsiteY579" fmla="*/ 774706 h 1149396"/>
              <a:gd name="connsiteX580" fmla="*/ 3850250 w 9144000"/>
              <a:gd name="connsiteY580" fmla="*/ 787945 h 1149396"/>
              <a:gd name="connsiteX581" fmla="*/ 3841425 w 9144000"/>
              <a:gd name="connsiteY581" fmla="*/ 787781 h 1149396"/>
              <a:gd name="connsiteX582" fmla="*/ 3836564 w 9144000"/>
              <a:gd name="connsiteY582" fmla="*/ 755915 h 1149396"/>
              <a:gd name="connsiteX583" fmla="*/ 3820653 w 9144000"/>
              <a:gd name="connsiteY583" fmla="*/ 753608 h 1149396"/>
              <a:gd name="connsiteX584" fmla="*/ 3809517 w 9144000"/>
              <a:gd name="connsiteY584" fmla="*/ 713199 h 1149396"/>
              <a:gd name="connsiteX585" fmla="*/ 3804739 w 9144000"/>
              <a:gd name="connsiteY585" fmla="*/ 713199 h 1149396"/>
              <a:gd name="connsiteX586" fmla="*/ 3796074 w 9144000"/>
              <a:gd name="connsiteY586" fmla="*/ 741422 h 1149396"/>
              <a:gd name="connsiteX587" fmla="*/ 3784656 w 9144000"/>
              <a:gd name="connsiteY587" fmla="*/ 656957 h 1149396"/>
              <a:gd name="connsiteX588" fmla="*/ 3729185 w 9144000"/>
              <a:gd name="connsiteY588" fmla="*/ 633717 h 1149396"/>
              <a:gd name="connsiteX589" fmla="*/ 3718778 w 9144000"/>
              <a:gd name="connsiteY589" fmla="*/ 590068 h 1149396"/>
              <a:gd name="connsiteX590" fmla="*/ 3714121 w 9144000"/>
              <a:gd name="connsiteY590" fmla="*/ 595856 h 1149396"/>
              <a:gd name="connsiteX591" fmla="*/ 3706996 w 9144000"/>
              <a:gd name="connsiteY591" fmla="*/ 620355 h 1149396"/>
              <a:gd name="connsiteX592" fmla="*/ 3706670 w 9144000"/>
              <a:gd name="connsiteY592" fmla="*/ 633636 h 1149396"/>
              <a:gd name="connsiteX593" fmla="*/ 3650513 w 9144000"/>
              <a:gd name="connsiteY593" fmla="*/ 653840 h 1149396"/>
              <a:gd name="connsiteX594" fmla="*/ 3638324 w 9144000"/>
              <a:gd name="connsiteY594" fmla="*/ 741015 h 1149396"/>
              <a:gd name="connsiteX595" fmla="*/ 3629375 w 9144000"/>
              <a:gd name="connsiteY595" fmla="*/ 711539 h 1149396"/>
              <a:gd name="connsiteX596" fmla="*/ 3614112 w 9144000"/>
              <a:gd name="connsiteY596" fmla="*/ 753567 h 1149396"/>
              <a:gd name="connsiteX597" fmla="*/ 3598522 w 9144000"/>
              <a:gd name="connsiteY597" fmla="*/ 756079 h 1149396"/>
              <a:gd name="connsiteX598" fmla="*/ 3583784 w 9144000"/>
              <a:gd name="connsiteY598" fmla="*/ 787297 h 1149396"/>
              <a:gd name="connsiteX599" fmla="*/ 3588319 w 9144000"/>
              <a:gd name="connsiteY599" fmla="*/ 774380 h 1149396"/>
              <a:gd name="connsiteX600" fmla="*/ 3578358 w 9144000"/>
              <a:gd name="connsiteY600" fmla="*/ 771344 h 1149396"/>
              <a:gd name="connsiteX601" fmla="*/ 3575686 w 9144000"/>
              <a:gd name="connsiteY601" fmla="*/ 725670 h 1149396"/>
              <a:gd name="connsiteX602" fmla="*/ 3549690 w 9144000"/>
              <a:gd name="connsiteY602" fmla="*/ 715547 h 1149396"/>
              <a:gd name="connsiteX603" fmla="*/ 3541188 w 9144000"/>
              <a:gd name="connsiteY603" fmla="*/ 696193 h 1149396"/>
              <a:gd name="connsiteX604" fmla="*/ 3535559 w 9144000"/>
              <a:gd name="connsiteY604" fmla="*/ 715021 h 1149396"/>
              <a:gd name="connsiteX605" fmla="*/ 3509806 w 9144000"/>
              <a:gd name="connsiteY605" fmla="*/ 725346 h 1149396"/>
              <a:gd name="connsiteX606" fmla="*/ 3507419 w 9144000"/>
              <a:gd name="connsiteY606" fmla="*/ 771383 h 1149396"/>
              <a:gd name="connsiteX607" fmla="*/ 3495352 w 9144000"/>
              <a:gd name="connsiteY607" fmla="*/ 774664 h 1149396"/>
              <a:gd name="connsiteX608" fmla="*/ 3501185 w 9144000"/>
              <a:gd name="connsiteY608" fmla="*/ 787539 h 1149396"/>
              <a:gd name="connsiteX609" fmla="*/ 3481990 w 9144000"/>
              <a:gd name="connsiteY609" fmla="*/ 789077 h 1149396"/>
              <a:gd name="connsiteX610" fmla="*/ 3476970 w 9144000"/>
              <a:gd name="connsiteY610" fmla="*/ 770494 h 1149396"/>
              <a:gd name="connsiteX611" fmla="*/ 3463447 w 9144000"/>
              <a:gd name="connsiteY611" fmla="*/ 764823 h 1149396"/>
              <a:gd name="connsiteX612" fmla="*/ 3455996 w 9144000"/>
              <a:gd name="connsiteY612" fmla="*/ 739722 h 1149396"/>
              <a:gd name="connsiteX613" fmla="*/ 3449517 w 9144000"/>
              <a:gd name="connsiteY613" fmla="*/ 764218 h 1149396"/>
              <a:gd name="connsiteX614" fmla="*/ 3435506 w 9144000"/>
              <a:gd name="connsiteY614" fmla="*/ 771182 h 1149396"/>
              <a:gd name="connsiteX615" fmla="*/ 3427410 w 9144000"/>
              <a:gd name="connsiteY615" fmla="*/ 806205 h 1149396"/>
              <a:gd name="connsiteX616" fmla="*/ 3429881 w 9144000"/>
              <a:gd name="connsiteY616" fmla="*/ 841188 h 1149396"/>
              <a:gd name="connsiteX617" fmla="*/ 3416071 w 9144000"/>
              <a:gd name="connsiteY617" fmla="*/ 825801 h 1149396"/>
              <a:gd name="connsiteX618" fmla="*/ 3403561 w 9144000"/>
              <a:gd name="connsiteY618" fmla="*/ 868681 h 1149396"/>
              <a:gd name="connsiteX619" fmla="*/ 3323227 w 9144000"/>
              <a:gd name="connsiteY619" fmla="*/ 868681 h 1149396"/>
              <a:gd name="connsiteX620" fmla="*/ 3320839 w 9144000"/>
              <a:gd name="connsiteY620" fmla="*/ 825397 h 1149396"/>
              <a:gd name="connsiteX621" fmla="*/ 3305859 w 9144000"/>
              <a:gd name="connsiteY621" fmla="*/ 799160 h 1149396"/>
              <a:gd name="connsiteX622" fmla="*/ 3295007 w 9144000"/>
              <a:gd name="connsiteY622" fmla="*/ 819608 h 1149396"/>
              <a:gd name="connsiteX623" fmla="*/ 3291605 w 9144000"/>
              <a:gd name="connsiteY623" fmla="*/ 818516 h 1149396"/>
              <a:gd name="connsiteX624" fmla="*/ 3289500 w 9144000"/>
              <a:gd name="connsiteY624" fmla="*/ 855968 h 1149396"/>
              <a:gd name="connsiteX625" fmla="*/ 3278163 w 9144000"/>
              <a:gd name="connsiteY625" fmla="*/ 891559 h 1149396"/>
              <a:gd name="connsiteX626" fmla="*/ 3284478 w 9144000"/>
              <a:gd name="connsiteY626" fmla="*/ 913141 h 1149396"/>
              <a:gd name="connsiteX627" fmla="*/ 3240872 w 9144000"/>
              <a:gd name="connsiteY627" fmla="*/ 909174 h 1149396"/>
              <a:gd name="connsiteX628" fmla="*/ 3225525 w 9144000"/>
              <a:gd name="connsiteY628" fmla="*/ 911441 h 1149396"/>
              <a:gd name="connsiteX629" fmla="*/ 3225525 w 9144000"/>
              <a:gd name="connsiteY629" fmla="*/ 850219 h 1149396"/>
              <a:gd name="connsiteX630" fmla="*/ 3254232 w 9144000"/>
              <a:gd name="connsiteY630" fmla="*/ 830904 h 1149396"/>
              <a:gd name="connsiteX631" fmla="*/ 3228967 w 9144000"/>
              <a:gd name="connsiteY631" fmla="*/ 827828 h 1149396"/>
              <a:gd name="connsiteX632" fmla="*/ 3224636 w 9144000"/>
              <a:gd name="connsiteY632" fmla="*/ 782517 h 1149396"/>
              <a:gd name="connsiteX633" fmla="*/ 3208762 w 9144000"/>
              <a:gd name="connsiteY633" fmla="*/ 722917 h 1149396"/>
              <a:gd name="connsiteX634" fmla="*/ 3195887 w 9144000"/>
              <a:gd name="connsiteY634" fmla="*/ 779848 h 1149396"/>
              <a:gd name="connsiteX635" fmla="*/ 3186979 w 9144000"/>
              <a:gd name="connsiteY635" fmla="*/ 736480 h 1149396"/>
              <a:gd name="connsiteX636" fmla="*/ 3179608 w 9144000"/>
              <a:gd name="connsiteY636" fmla="*/ 752191 h 1149396"/>
              <a:gd name="connsiteX637" fmla="*/ 3177948 w 9144000"/>
              <a:gd name="connsiteY637" fmla="*/ 771667 h 1149396"/>
              <a:gd name="connsiteX638" fmla="*/ 3165073 w 9144000"/>
              <a:gd name="connsiteY638" fmla="*/ 766079 h 1149396"/>
              <a:gd name="connsiteX639" fmla="*/ 3173536 w 9144000"/>
              <a:gd name="connsiteY639" fmla="*/ 727129 h 1149396"/>
              <a:gd name="connsiteX640" fmla="*/ 3140212 w 9144000"/>
              <a:gd name="connsiteY640" fmla="*/ 660115 h 1149396"/>
              <a:gd name="connsiteX641" fmla="*/ 3118550 w 9144000"/>
              <a:gd name="connsiteY641" fmla="*/ 646188 h 1149396"/>
              <a:gd name="connsiteX642" fmla="*/ 3116605 w 9144000"/>
              <a:gd name="connsiteY642" fmla="*/ 613592 h 1149396"/>
              <a:gd name="connsiteX643" fmla="*/ 3113124 w 9144000"/>
              <a:gd name="connsiteY643" fmla="*/ 613268 h 1149396"/>
              <a:gd name="connsiteX644" fmla="*/ 3109154 w 9144000"/>
              <a:gd name="connsiteY644" fmla="*/ 645742 h 1149396"/>
              <a:gd name="connsiteX645" fmla="*/ 3089962 w 9144000"/>
              <a:gd name="connsiteY645" fmla="*/ 659104 h 1149396"/>
              <a:gd name="connsiteX646" fmla="*/ 3056842 w 9144000"/>
              <a:gd name="connsiteY646" fmla="*/ 734781 h 1149396"/>
              <a:gd name="connsiteX647" fmla="*/ 3064820 w 9144000"/>
              <a:gd name="connsiteY647" fmla="*/ 765068 h 1149396"/>
              <a:gd name="connsiteX648" fmla="*/ 3050566 w 9144000"/>
              <a:gd name="connsiteY648" fmla="*/ 772558 h 1149396"/>
              <a:gd name="connsiteX649" fmla="*/ 3046840 w 9144000"/>
              <a:gd name="connsiteY649" fmla="*/ 736441 h 1149396"/>
              <a:gd name="connsiteX650" fmla="*/ 3040968 w 9144000"/>
              <a:gd name="connsiteY650" fmla="*/ 758912 h 1149396"/>
              <a:gd name="connsiteX651" fmla="*/ 3032385 w 9144000"/>
              <a:gd name="connsiteY651" fmla="*/ 779928 h 1149396"/>
              <a:gd name="connsiteX652" fmla="*/ 3024408 w 9144000"/>
              <a:gd name="connsiteY652" fmla="*/ 743322 h 1149396"/>
              <a:gd name="connsiteX653" fmla="*/ 3016068 w 9144000"/>
              <a:gd name="connsiteY653" fmla="*/ 722594 h 1149396"/>
              <a:gd name="connsiteX654" fmla="*/ 3015500 w 9144000"/>
              <a:gd name="connsiteY654" fmla="*/ 754417 h 1149396"/>
              <a:gd name="connsiteX655" fmla="*/ 3004569 w 9144000"/>
              <a:gd name="connsiteY655" fmla="*/ 782277 h 1149396"/>
              <a:gd name="connsiteX656" fmla="*/ 3001898 w 9144000"/>
              <a:gd name="connsiteY656" fmla="*/ 828152 h 1149396"/>
              <a:gd name="connsiteX657" fmla="*/ 2978251 w 9144000"/>
              <a:gd name="connsiteY657" fmla="*/ 829650 h 1149396"/>
              <a:gd name="connsiteX658" fmla="*/ 2976834 w 9144000"/>
              <a:gd name="connsiteY658" fmla="*/ 832728 h 1149396"/>
              <a:gd name="connsiteX659" fmla="*/ 3003193 w 9144000"/>
              <a:gd name="connsiteY659" fmla="*/ 850177 h 1149396"/>
              <a:gd name="connsiteX660" fmla="*/ 3003193 w 9144000"/>
              <a:gd name="connsiteY660" fmla="*/ 929013 h 1149396"/>
              <a:gd name="connsiteX661" fmla="*/ 2867792 w 9144000"/>
              <a:gd name="connsiteY661" fmla="*/ 929177 h 1149396"/>
              <a:gd name="connsiteX662" fmla="*/ 2866982 w 9144000"/>
              <a:gd name="connsiteY662" fmla="*/ 888926 h 1149396"/>
              <a:gd name="connsiteX663" fmla="*/ 2866982 w 9144000"/>
              <a:gd name="connsiteY663" fmla="*/ 850299 h 1149396"/>
              <a:gd name="connsiteX664" fmla="*/ 2893544 w 9144000"/>
              <a:gd name="connsiteY664" fmla="*/ 833049 h 1149396"/>
              <a:gd name="connsiteX665" fmla="*/ 2892288 w 9144000"/>
              <a:gd name="connsiteY665" fmla="*/ 829893 h 1149396"/>
              <a:gd name="connsiteX666" fmla="*/ 2870304 w 9144000"/>
              <a:gd name="connsiteY666" fmla="*/ 828394 h 1149396"/>
              <a:gd name="connsiteX667" fmla="*/ 2866252 w 9144000"/>
              <a:gd name="connsiteY667" fmla="*/ 782115 h 1149396"/>
              <a:gd name="connsiteX668" fmla="*/ 2854026 w 9144000"/>
              <a:gd name="connsiteY668" fmla="*/ 726074 h 1149396"/>
              <a:gd name="connsiteX669" fmla="*/ 2846455 w 9144000"/>
              <a:gd name="connsiteY669" fmla="*/ 753528 h 1149396"/>
              <a:gd name="connsiteX670" fmla="*/ 2840948 w 9144000"/>
              <a:gd name="connsiteY670" fmla="*/ 780090 h 1149396"/>
              <a:gd name="connsiteX671" fmla="*/ 2822889 w 9144000"/>
              <a:gd name="connsiteY671" fmla="*/ 735631 h 1149396"/>
              <a:gd name="connsiteX672" fmla="*/ 2821028 w 9144000"/>
              <a:gd name="connsiteY672" fmla="*/ 771020 h 1149396"/>
              <a:gd name="connsiteX673" fmla="*/ 2806450 w 9144000"/>
              <a:gd name="connsiteY673" fmla="*/ 766566 h 1149396"/>
              <a:gd name="connsiteX674" fmla="*/ 2816574 w 9144000"/>
              <a:gd name="connsiteY674" fmla="*/ 719151 h 1149396"/>
              <a:gd name="connsiteX675" fmla="*/ 2783856 w 9144000"/>
              <a:gd name="connsiteY675" fmla="*/ 661291 h 1149396"/>
              <a:gd name="connsiteX676" fmla="*/ 2760007 w 9144000"/>
              <a:gd name="connsiteY676" fmla="*/ 646067 h 1149396"/>
              <a:gd name="connsiteX677" fmla="*/ 2756365 w 9144000"/>
              <a:gd name="connsiteY677" fmla="*/ 604968 h 1149396"/>
              <a:gd name="connsiteX678" fmla="*/ 2754583 w 9144000"/>
              <a:gd name="connsiteY678" fmla="*/ 605048 h 1149396"/>
              <a:gd name="connsiteX679" fmla="*/ 2752475 w 9144000"/>
              <a:gd name="connsiteY679" fmla="*/ 642096 h 1149396"/>
              <a:gd name="connsiteX680" fmla="*/ 2732313 w 9144000"/>
              <a:gd name="connsiteY680" fmla="*/ 659550 h 1149396"/>
              <a:gd name="connsiteX681" fmla="*/ 2697006 w 9144000"/>
              <a:gd name="connsiteY681" fmla="*/ 725023 h 1149396"/>
              <a:gd name="connsiteX682" fmla="*/ 2706764 w 9144000"/>
              <a:gd name="connsiteY682" fmla="*/ 764338 h 1149396"/>
              <a:gd name="connsiteX683" fmla="*/ 2691416 w 9144000"/>
              <a:gd name="connsiteY683" fmla="*/ 773002 h 1149396"/>
              <a:gd name="connsiteX684" fmla="*/ 2689149 w 9144000"/>
              <a:gd name="connsiteY684" fmla="*/ 736764 h 1149396"/>
              <a:gd name="connsiteX685" fmla="*/ 2674531 w 9144000"/>
              <a:gd name="connsiteY685" fmla="*/ 779199 h 1149396"/>
              <a:gd name="connsiteX686" fmla="*/ 2659998 w 9144000"/>
              <a:gd name="connsiteY686" fmla="*/ 726115 h 1149396"/>
              <a:gd name="connsiteX687" fmla="*/ 2657121 w 9144000"/>
              <a:gd name="connsiteY687" fmla="*/ 743447 h 1149396"/>
              <a:gd name="connsiteX688" fmla="*/ 2645705 w 9144000"/>
              <a:gd name="connsiteY688" fmla="*/ 782438 h 1149396"/>
              <a:gd name="connsiteX689" fmla="*/ 2642140 w 9144000"/>
              <a:gd name="connsiteY689" fmla="*/ 828071 h 1149396"/>
              <a:gd name="connsiteX690" fmla="*/ 2619669 w 9144000"/>
              <a:gd name="connsiteY690" fmla="*/ 829893 h 1149396"/>
              <a:gd name="connsiteX691" fmla="*/ 2643599 w 9144000"/>
              <a:gd name="connsiteY691" fmla="*/ 850380 h 1149396"/>
              <a:gd name="connsiteX692" fmla="*/ 2643599 w 9144000"/>
              <a:gd name="connsiteY692" fmla="*/ 956383 h 1149396"/>
              <a:gd name="connsiteX693" fmla="*/ 2602500 w 9144000"/>
              <a:gd name="connsiteY693" fmla="*/ 956383 h 1149396"/>
              <a:gd name="connsiteX694" fmla="*/ 2596184 w 9144000"/>
              <a:gd name="connsiteY694" fmla="*/ 850015 h 1149396"/>
              <a:gd name="connsiteX695" fmla="*/ 2596143 w 9144000"/>
              <a:gd name="connsiteY695" fmla="*/ 657686 h 1149396"/>
              <a:gd name="connsiteX696" fmla="*/ 2600232 w 9144000"/>
              <a:gd name="connsiteY696" fmla="*/ 627441 h 1149396"/>
              <a:gd name="connsiteX697" fmla="*/ 2596265 w 9144000"/>
              <a:gd name="connsiteY697" fmla="*/ 617076 h 1149396"/>
              <a:gd name="connsiteX698" fmla="*/ 2594280 w 9144000"/>
              <a:gd name="connsiteY698" fmla="*/ 566906 h 1149396"/>
              <a:gd name="connsiteX699" fmla="*/ 2593795 w 9144000"/>
              <a:gd name="connsiteY699" fmla="*/ 503781 h 1149396"/>
              <a:gd name="connsiteX700" fmla="*/ 2594199 w 9144000"/>
              <a:gd name="connsiteY700" fmla="*/ 441064 h 1149396"/>
              <a:gd name="connsiteX701" fmla="*/ 2598614 w 9144000"/>
              <a:gd name="connsiteY701" fmla="*/ 375632 h 1149396"/>
              <a:gd name="connsiteX702" fmla="*/ 2610031 w 9144000"/>
              <a:gd name="connsiteY702" fmla="*/ 342388 h 1149396"/>
              <a:gd name="connsiteX703" fmla="*/ 2606954 w 9144000"/>
              <a:gd name="connsiteY703" fmla="*/ 310321 h 1149396"/>
              <a:gd name="connsiteX704" fmla="*/ 2561483 w 9144000"/>
              <a:gd name="connsiteY704" fmla="*/ 310321 h 1149396"/>
              <a:gd name="connsiteX705" fmla="*/ 2561483 w 9144000"/>
              <a:gd name="connsiteY705" fmla="*/ 197755 h 1149396"/>
              <a:gd name="connsiteX706" fmla="*/ 2573914 w 9144000"/>
              <a:gd name="connsiteY706" fmla="*/ 191521 h 1149396"/>
              <a:gd name="connsiteX707" fmla="*/ 2560917 w 9144000"/>
              <a:gd name="connsiteY707" fmla="*/ 168725 h 1149396"/>
              <a:gd name="connsiteX708" fmla="*/ 2557636 w 9144000"/>
              <a:gd name="connsiteY708" fmla="*/ 124671 h 1149396"/>
              <a:gd name="connsiteX709" fmla="*/ 2525366 w 9144000"/>
              <a:gd name="connsiteY709" fmla="*/ 69404 h 1149396"/>
              <a:gd name="connsiteX710" fmla="*/ 2501761 w 9144000"/>
              <a:gd name="connsiteY710" fmla="*/ 47658 h 1149396"/>
              <a:gd name="connsiteX711" fmla="*/ 2507430 w 9144000"/>
              <a:gd name="connsiteY711" fmla="*/ 35753 h 1149396"/>
              <a:gd name="connsiteX712" fmla="*/ 2498926 w 9144000"/>
              <a:gd name="connsiteY712" fmla="*/ 0 h 1149396"/>
              <a:gd name="connsiteX713" fmla="*/ 2495769 w 9144000"/>
              <a:gd name="connsiteY713" fmla="*/ 407 h 1149396"/>
              <a:gd name="connsiteX714" fmla="*/ 2488440 w 9144000"/>
              <a:gd name="connsiteY714" fmla="*/ 36847 h 1149396"/>
              <a:gd name="connsiteX715" fmla="*/ 2493622 w 9144000"/>
              <a:gd name="connsiteY715" fmla="*/ 45635 h 1149396"/>
              <a:gd name="connsiteX716" fmla="*/ 2490505 w 9144000"/>
              <a:gd name="connsiteY716" fmla="*/ 50452 h 1149396"/>
              <a:gd name="connsiteX717" fmla="*/ 2468195 w 9144000"/>
              <a:gd name="connsiteY717" fmla="*/ 70736 h 1149396"/>
              <a:gd name="connsiteX718" fmla="*/ 2443940 w 9144000"/>
              <a:gd name="connsiteY718" fmla="*/ 106410 h 1149396"/>
              <a:gd name="connsiteX719" fmla="*/ 2433494 w 9144000"/>
              <a:gd name="connsiteY719" fmla="*/ 168076 h 1149396"/>
              <a:gd name="connsiteX720" fmla="*/ 2422279 w 9144000"/>
              <a:gd name="connsiteY720" fmla="*/ 190995 h 1149396"/>
              <a:gd name="connsiteX721" fmla="*/ 2433614 w 9144000"/>
              <a:gd name="connsiteY721" fmla="*/ 198282 h 1149396"/>
              <a:gd name="connsiteX722" fmla="*/ 2433614 w 9144000"/>
              <a:gd name="connsiteY722" fmla="*/ 309185 h 1149396"/>
              <a:gd name="connsiteX723" fmla="*/ 2388469 w 9144000"/>
              <a:gd name="connsiteY723" fmla="*/ 309185 h 1149396"/>
              <a:gd name="connsiteX724" fmla="*/ 2386365 w 9144000"/>
              <a:gd name="connsiteY724" fmla="*/ 347449 h 1149396"/>
              <a:gd name="connsiteX725" fmla="*/ 2397903 w 9144000"/>
              <a:gd name="connsiteY725" fmla="*/ 390532 h 1149396"/>
              <a:gd name="connsiteX726" fmla="*/ 2401667 w 9144000"/>
              <a:gd name="connsiteY726" fmla="*/ 515363 h 1149396"/>
              <a:gd name="connsiteX727" fmla="*/ 2400778 w 9144000"/>
              <a:gd name="connsiteY727" fmla="*/ 564519 h 1149396"/>
              <a:gd name="connsiteX728" fmla="*/ 2398388 w 9144000"/>
              <a:gd name="connsiteY728" fmla="*/ 614483 h 1149396"/>
              <a:gd name="connsiteX729" fmla="*/ 2395675 w 9144000"/>
              <a:gd name="connsiteY729" fmla="*/ 625984 h 1149396"/>
              <a:gd name="connsiteX730" fmla="*/ 2398429 w 9144000"/>
              <a:gd name="connsiteY730" fmla="*/ 660642 h 1149396"/>
              <a:gd name="connsiteX731" fmla="*/ 2399240 w 9144000"/>
              <a:gd name="connsiteY731" fmla="*/ 931887 h 1149396"/>
              <a:gd name="connsiteX732" fmla="*/ 2396649 w 9144000"/>
              <a:gd name="connsiteY732" fmla="*/ 957275 h 1149396"/>
              <a:gd name="connsiteX733" fmla="*/ 2366644 w 9144000"/>
              <a:gd name="connsiteY733" fmla="*/ 909982 h 1149396"/>
              <a:gd name="connsiteX734" fmla="*/ 2354254 w 9144000"/>
              <a:gd name="connsiteY734" fmla="*/ 883179 h 1149396"/>
              <a:gd name="connsiteX735" fmla="*/ 2331257 w 9144000"/>
              <a:gd name="connsiteY735" fmla="*/ 918932 h 1149396"/>
              <a:gd name="connsiteX736" fmla="*/ 2314087 w 9144000"/>
              <a:gd name="connsiteY736" fmla="*/ 957882 h 1149396"/>
              <a:gd name="connsiteX737" fmla="*/ 2304736 w 9144000"/>
              <a:gd name="connsiteY737" fmla="*/ 899859 h 1149396"/>
              <a:gd name="connsiteX738" fmla="*/ 2317001 w 9144000"/>
              <a:gd name="connsiteY738" fmla="*/ 891277 h 1149396"/>
              <a:gd name="connsiteX739" fmla="*/ 2301940 w 9144000"/>
              <a:gd name="connsiteY739" fmla="*/ 882369 h 1149396"/>
              <a:gd name="connsiteX740" fmla="*/ 2301780 w 9144000"/>
              <a:gd name="connsiteY740" fmla="*/ 853336 h 1149396"/>
              <a:gd name="connsiteX741" fmla="*/ 2300684 w 9144000"/>
              <a:gd name="connsiteY741" fmla="*/ 821834 h 1149396"/>
              <a:gd name="connsiteX742" fmla="*/ 2301859 w 9144000"/>
              <a:gd name="connsiteY742" fmla="*/ 771750 h 1149396"/>
              <a:gd name="connsiteX743" fmla="*/ 2294045 w 9144000"/>
              <a:gd name="connsiteY743" fmla="*/ 747575 h 1149396"/>
              <a:gd name="connsiteX744" fmla="*/ 2289834 w 9144000"/>
              <a:gd name="connsiteY744" fmla="*/ 758831 h 1149396"/>
              <a:gd name="connsiteX745" fmla="*/ 2288457 w 9144000"/>
              <a:gd name="connsiteY745" fmla="*/ 757536 h 1149396"/>
              <a:gd name="connsiteX746" fmla="*/ 2245861 w 9144000"/>
              <a:gd name="connsiteY746" fmla="*/ 696112 h 1149396"/>
              <a:gd name="connsiteX747" fmla="*/ 2219220 w 9144000"/>
              <a:gd name="connsiteY747" fmla="*/ 650316 h 1149396"/>
              <a:gd name="connsiteX748" fmla="*/ 2219139 w 9144000"/>
              <a:gd name="connsiteY748" fmla="*/ 626834 h 1149396"/>
              <a:gd name="connsiteX749" fmla="*/ 2215048 w 9144000"/>
              <a:gd name="connsiteY749" fmla="*/ 626226 h 1149396"/>
              <a:gd name="connsiteX750" fmla="*/ 2211324 w 9144000"/>
              <a:gd name="connsiteY750" fmla="*/ 646756 h 1149396"/>
              <a:gd name="connsiteX751" fmla="*/ 2210594 w 9144000"/>
              <a:gd name="connsiteY751" fmla="*/ 667890 h 1149396"/>
              <a:gd name="connsiteX752" fmla="*/ 2192048 w 9144000"/>
              <a:gd name="connsiteY752" fmla="*/ 692790 h 1149396"/>
              <a:gd name="connsiteX753" fmla="*/ 2162532 w 9144000"/>
              <a:gd name="connsiteY753" fmla="*/ 713361 h 1149396"/>
              <a:gd name="connsiteX754" fmla="*/ 2140385 w 9144000"/>
              <a:gd name="connsiteY754" fmla="*/ 749113 h 1149396"/>
              <a:gd name="connsiteX755" fmla="*/ 2135162 w 9144000"/>
              <a:gd name="connsiteY755" fmla="*/ 747049 h 1149396"/>
              <a:gd name="connsiteX756" fmla="*/ 2128076 w 9144000"/>
              <a:gd name="connsiteY756" fmla="*/ 770494 h 1149396"/>
              <a:gd name="connsiteX757" fmla="*/ 2132326 w 9144000"/>
              <a:gd name="connsiteY757" fmla="*/ 800252 h 1149396"/>
              <a:gd name="connsiteX758" fmla="*/ 2126819 w 9144000"/>
              <a:gd name="connsiteY758" fmla="*/ 871314 h 1149396"/>
              <a:gd name="connsiteX759" fmla="*/ 2129574 w 9144000"/>
              <a:gd name="connsiteY759" fmla="*/ 882369 h 1149396"/>
              <a:gd name="connsiteX760" fmla="*/ 2113903 w 9144000"/>
              <a:gd name="connsiteY760" fmla="*/ 890628 h 1149396"/>
              <a:gd name="connsiteX761" fmla="*/ 2128359 w 9144000"/>
              <a:gd name="connsiteY761" fmla="*/ 900832 h 1149396"/>
              <a:gd name="connsiteX762" fmla="*/ 2122448 w 9144000"/>
              <a:gd name="connsiteY762" fmla="*/ 962216 h 1149396"/>
              <a:gd name="connsiteX763" fmla="*/ 2117426 w 9144000"/>
              <a:gd name="connsiteY763" fmla="*/ 950311 h 1149396"/>
              <a:gd name="connsiteX764" fmla="*/ 2093900 w 9144000"/>
              <a:gd name="connsiteY764" fmla="*/ 913951 h 1149396"/>
              <a:gd name="connsiteX765" fmla="*/ 2077908 w 9144000"/>
              <a:gd name="connsiteY765" fmla="*/ 884512 h 1149396"/>
              <a:gd name="connsiteX766" fmla="*/ 2057661 w 9144000"/>
              <a:gd name="connsiteY766" fmla="*/ 915126 h 1149396"/>
              <a:gd name="connsiteX767" fmla="*/ 2041101 w 9144000"/>
              <a:gd name="connsiteY767" fmla="*/ 895932 h 1149396"/>
              <a:gd name="connsiteX768" fmla="*/ 2042031 w 9144000"/>
              <a:gd name="connsiteY768" fmla="*/ 736845 h 1149396"/>
              <a:gd name="connsiteX769" fmla="*/ 2067218 w 9144000"/>
              <a:gd name="connsiteY769" fmla="*/ 724698 h 1149396"/>
              <a:gd name="connsiteX770" fmla="*/ 2071187 w 9144000"/>
              <a:gd name="connsiteY770" fmla="*/ 712229 h 1149396"/>
              <a:gd name="connsiteX771" fmla="*/ 2086652 w 9144000"/>
              <a:gd name="connsiteY771" fmla="*/ 710001 h 1149396"/>
              <a:gd name="connsiteX772" fmla="*/ 2121273 w 9144000"/>
              <a:gd name="connsiteY772" fmla="*/ 649023 h 1149396"/>
              <a:gd name="connsiteX773" fmla="*/ 2057947 w 9144000"/>
              <a:gd name="connsiteY773" fmla="*/ 634283 h 1149396"/>
              <a:gd name="connsiteX774" fmla="*/ 2041062 w 9144000"/>
              <a:gd name="connsiteY774" fmla="*/ 613753 h 1149396"/>
              <a:gd name="connsiteX775" fmla="*/ 2042886 w 9144000"/>
              <a:gd name="connsiteY775" fmla="*/ 569093 h 1149396"/>
              <a:gd name="connsiteX776" fmla="*/ 2030574 w 9144000"/>
              <a:gd name="connsiteY776" fmla="*/ 547352 h 1149396"/>
              <a:gd name="connsiteX777" fmla="*/ 2026201 w 9144000"/>
              <a:gd name="connsiteY777" fmla="*/ 557310 h 1149396"/>
              <a:gd name="connsiteX778" fmla="*/ 1997413 w 9144000"/>
              <a:gd name="connsiteY778" fmla="*/ 500260 h 1149396"/>
              <a:gd name="connsiteX779" fmla="*/ 1953886 w 9144000"/>
              <a:gd name="connsiteY779" fmla="*/ 472282 h 1149396"/>
              <a:gd name="connsiteX780" fmla="*/ 1947245 w 9144000"/>
              <a:gd name="connsiteY780" fmla="*/ 460051 h 1149396"/>
              <a:gd name="connsiteX781" fmla="*/ 1945828 w 9144000"/>
              <a:gd name="connsiteY781" fmla="*/ 443209 h 1149396"/>
              <a:gd name="connsiteX782" fmla="*/ 1945666 w 9144000"/>
              <a:gd name="connsiteY782" fmla="*/ 430291 h 1149396"/>
              <a:gd name="connsiteX783" fmla="*/ 1943925 w 9144000"/>
              <a:gd name="connsiteY783" fmla="*/ 419076 h 1149396"/>
              <a:gd name="connsiteX784" fmla="*/ 1939148 w 9144000"/>
              <a:gd name="connsiteY784" fmla="*/ 397293 h 1149396"/>
              <a:gd name="connsiteX785" fmla="*/ 1934694 w 9144000"/>
              <a:gd name="connsiteY785" fmla="*/ 420655 h 1149396"/>
              <a:gd name="connsiteX786" fmla="*/ 1930198 w 9144000"/>
              <a:gd name="connsiteY786" fmla="*/ 438797 h 1149396"/>
              <a:gd name="connsiteX787" fmla="*/ 1926109 w 9144000"/>
              <a:gd name="connsiteY787" fmla="*/ 469730 h 1149396"/>
              <a:gd name="connsiteX788" fmla="*/ 1853833 w 9144000"/>
              <a:gd name="connsiteY788" fmla="*/ 555488 h 1149396"/>
              <a:gd name="connsiteX789" fmla="*/ 1850190 w 9144000"/>
              <a:gd name="connsiteY789" fmla="*/ 553101 h 1149396"/>
              <a:gd name="connsiteX790" fmla="*/ 1846830 w 9144000"/>
              <a:gd name="connsiteY790" fmla="*/ 549374 h 1149396"/>
              <a:gd name="connsiteX791" fmla="*/ 1837516 w 9144000"/>
              <a:gd name="connsiteY791" fmla="*/ 566098 h 1149396"/>
              <a:gd name="connsiteX792" fmla="*/ 1836950 w 9144000"/>
              <a:gd name="connsiteY792" fmla="*/ 621366 h 1149396"/>
              <a:gd name="connsiteX793" fmla="*/ 1824923 w 9144000"/>
              <a:gd name="connsiteY793" fmla="*/ 632705 h 1149396"/>
              <a:gd name="connsiteX794" fmla="*/ 1754512 w 9144000"/>
              <a:gd name="connsiteY794" fmla="*/ 643676 h 1149396"/>
              <a:gd name="connsiteX795" fmla="*/ 1791237 w 9144000"/>
              <a:gd name="connsiteY795" fmla="*/ 709879 h 1149396"/>
              <a:gd name="connsiteX796" fmla="*/ 1807797 w 9144000"/>
              <a:gd name="connsiteY796" fmla="*/ 711984 h 1149396"/>
              <a:gd name="connsiteX797" fmla="*/ 1836262 w 9144000"/>
              <a:gd name="connsiteY797" fmla="*/ 737048 h 1149396"/>
              <a:gd name="connsiteX798" fmla="*/ 1837557 w 9144000"/>
              <a:gd name="connsiteY798" fmla="*/ 898767 h 1149396"/>
              <a:gd name="connsiteX799" fmla="*/ 1822089 w 9144000"/>
              <a:gd name="connsiteY799" fmla="*/ 916784 h 1149396"/>
              <a:gd name="connsiteX800" fmla="*/ 1827515 w 9144000"/>
              <a:gd name="connsiteY800" fmla="*/ 947436 h 1149396"/>
              <a:gd name="connsiteX801" fmla="*/ 1816502 w 9144000"/>
              <a:gd name="connsiteY801" fmla="*/ 955898 h 1149396"/>
              <a:gd name="connsiteX802" fmla="*/ 1794312 w 9144000"/>
              <a:gd name="connsiteY802" fmla="*/ 955898 h 1149396"/>
              <a:gd name="connsiteX803" fmla="*/ 1794312 w 9144000"/>
              <a:gd name="connsiteY803" fmla="*/ 928851 h 1149396"/>
              <a:gd name="connsiteX804" fmla="*/ 1817312 w 9144000"/>
              <a:gd name="connsiteY804" fmla="*/ 913261 h 1149396"/>
              <a:gd name="connsiteX805" fmla="*/ 1798445 w 9144000"/>
              <a:gd name="connsiteY805" fmla="*/ 904113 h 1149396"/>
              <a:gd name="connsiteX806" fmla="*/ 1788847 w 9144000"/>
              <a:gd name="connsiteY806" fmla="*/ 844793 h 1149396"/>
              <a:gd name="connsiteX807" fmla="*/ 1778281 w 9144000"/>
              <a:gd name="connsiteY807" fmla="*/ 872893 h 1149396"/>
              <a:gd name="connsiteX808" fmla="*/ 1771234 w 9144000"/>
              <a:gd name="connsiteY808" fmla="*/ 862121 h 1149396"/>
              <a:gd name="connsiteX809" fmla="*/ 1765282 w 9144000"/>
              <a:gd name="connsiteY809" fmla="*/ 805842 h 1149396"/>
              <a:gd name="connsiteX810" fmla="*/ 1790468 w 9144000"/>
              <a:gd name="connsiteY810" fmla="*/ 770372 h 1149396"/>
              <a:gd name="connsiteX811" fmla="*/ 1770788 w 9144000"/>
              <a:gd name="connsiteY811" fmla="*/ 761221 h 1149396"/>
              <a:gd name="connsiteX812" fmla="*/ 1767186 w 9144000"/>
              <a:gd name="connsiteY812" fmla="*/ 731622 h 1149396"/>
              <a:gd name="connsiteX813" fmla="*/ 1763176 w 9144000"/>
              <a:gd name="connsiteY813" fmla="*/ 731137 h 1149396"/>
              <a:gd name="connsiteX814" fmla="*/ 1755484 w 9144000"/>
              <a:gd name="connsiteY814" fmla="*/ 743322 h 1149396"/>
              <a:gd name="connsiteX815" fmla="*/ 1753743 w 9144000"/>
              <a:gd name="connsiteY815" fmla="*/ 741055 h 1149396"/>
              <a:gd name="connsiteX816" fmla="*/ 1757142 w 9144000"/>
              <a:gd name="connsiteY816" fmla="*/ 725346 h 1149396"/>
              <a:gd name="connsiteX817" fmla="*/ 1748154 w 9144000"/>
              <a:gd name="connsiteY817" fmla="*/ 697731 h 1149396"/>
              <a:gd name="connsiteX818" fmla="*/ 1722240 w 9144000"/>
              <a:gd name="connsiteY818" fmla="*/ 656957 h 1149396"/>
              <a:gd name="connsiteX819" fmla="*/ 1694546 w 9144000"/>
              <a:gd name="connsiteY819" fmla="*/ 697530 h 1149396"/>
              <a:gd name="connsiteX820" fmla="*/ 1685273 w 9144000"/>
              <a:gd name="connsiteY820" fmla="*/ 725023 h 1149396"/>
              <a:gd name="connsiteX821" fmla="*/ 1689201 w 9144000"/>
              <a:gd name="connsiteY821" fmla="*/ 742798 h 1149396"/>
              <a:gd name="connsiteX822" fmla="*/ 1676122 w 9144000"/>
              <a:gd name="connsiteY822" fmla="*/ 727653 h 1149396"/>
              <a:gd name="connsiteX823" fmla="*/ 1671588 w 9144000"/>
              <a:gd name="connsiteY823" fmla="*/ 761180 h 1149396"/>
              <a:gd name="connsiteX824" fmla="*/ 1653083 w 9144000"/>
              <a:gd name="connsiteY824" fmla="*/ 768954 h 1149396"/>
              <a:gd name="connsiteX825" fmla="*/ 1656526 w 9144000"/>
              <a:gd name="connsiteY825" fmla="*/ 773489 h 1149396"/>
              <a:gd name="connsiteX826" fmla="*/ 1676730 w 9144000"/>
              <a:gd name="connsiteY826" fmla="*/ 799079 h 1149396"/>
              <a:gd name="connsiteX827" fmla="*/ 1676730 w 9144000"/>
              <a:gd name="connsiteY827" fmla="*/ 833010 h 1149396"/>
              <a:gd name="connsiteX828" fmla="*/ 1648022 w 9144000"/>
              <a:gd name="connsiteY828" fmla="*/ 836533 h 1149396"/>
              <a:gd name="connsiteX829" fmla="*/ 1648345 w 9144000"/>
              <a:gd name="connsiteY829" fmla="*/ 751988 h 1149396"/>
              <a:gd name="connsiteX830" fmla="*/ 1655390 w 9144000"/>
              <a:gd name="connsiteY830" fmla="*/ 737656 h 1149396"/>
              <a:gd name="connsiteX831" fmla="*/ 1645999 w 9144000"/>
              <a:gd name="connsiteY831" fmla="*/ 731946 h 1149396"/>
              <a:gd name="connsiteX832" fmla="*/ 1643284 w 9144000"/>
              <a:gd name="connsiteY832" fmla="*/ 693035 h 1149396"/>
              <a:gd name="connsiteX833" fmla="*/ 1639153 w 9144000"/>
              <a:gd name="connsiteY833" fmla="*/ 692346 h 1149396"/>
              <a:gd name="connsiteX834" fmla="*/ 1633568 w 9144000"/>
              <a:gd name="connsiteY834" fmla="*/ 705789 h 1149396"/>
              <a:gd name="connsiteX835" fmla="*/ 1631582 w 9144000"/>
              <a:gd name="connsiteY835" fmla="*/ 705588 h 1149396"/>
              <a:gd name="connsiteX836" fmla="*/ 1630853 w 9144000"/>
              <a:gd name="connsiteY836" fmla="*/ 669307 h 1149396"/>
              <a:gd name="connsiteX837" fmla="*/ 1609273 w 9144000"/>
              <a:gd name="connsiteY837" fmla="*/ 638413 h 1149396"/>
              <a:gd name="connsiteX838" fmla="*/ 1603969 w 9144000"/>
              <a:gd name="connsiteY838" fmla="*/ 611853 h 1149396"/>
              <a:gd name="connsiteX839" fmla="*/ 1578460 w 9144000"/>
              <a:gd name="connsiteY839" fmla="*/ 653800 h 1149396"/>
              <a:gd name="connsiteX840" fmla="*/ 1578501 w 9144000"/>
              <a:gd name="connsiteY840" fmla="*/ 611934 h 1149396"/>
              <a:gd name="connsiteX841" fmla="*/ 1592833 w 9144000"/>
              <a:gd name="connsiteY841" fmla="*/ 576664 h 1149396"/>
              <a:gd name="connsiteX842" fmla="*/ 1576841 w 9144000"/>
              <a:gd name="connsiteY842" fmla="*/ 569903 h 1149396"/>
              <a:gd name="connsiteX843" fmla="*/ 1575867 w 9144000"/>
              <a:gd name="connsiteY843" fmla="*/ 542817 h 1149396"/>
              <a:gd name="connsiteX844" fmla="*/ 1575867 w 9144000"/>
              <a:gd name="connsiteY844" fmla="*/ 515243 h 1149396"/>
              <a:gd name="connsiteX845" fmla="*/ 1565746 w 9144000"/>
              <a:gd name="connsiteY845" fmla="*/ 507023 h 1149396"/>
              <a:gd name="connsiteX846" fmla="*/ 1566109 w 9144000"/>
              <a:gd name="connsiteY846" fmla="*/ 464385 h 1149396"/>
              <a:gd name="connsiteX847" fmla="*/ 1563114 w 9144000"/>
              <a:gd name="connsiteY847" fmla="*/ 442034 h 1149396"/>
              <a:gd name="connsiteX848" fmla="*/ 1536877 w 9144000"/>
              <a:gd name="connsiteY848" fmla="*/ 428268 h 1149396"/>
              <a:gd name="connsiteX849" fmla="*/ 1535095 w 9144000"/>
              <a:gd name="connsiteY849" fmla="*/ 364415 h 1149396"/>
              <a:gd name="connsiteX850" fmla="*/ 1522178 w 9144000"/>
              <a:gd name="connsiteY850" fmla="*/ 334897 h 1149396"/>
              <a:gd name="connsiteX851" fmla="*/ 1521896 w 9144000"/>
              <a:gd name="connsiteY851" fmla="*/ 332912 h 1149396"/>
              <a:gd name="connsiteX852" fmla="*/ 1500961 w 9144000"/>
              <a:gd name="connsiteY852" fmla="*/ 290722 h 1149396"/>
              <a:gd name="connsiteX853" fmla="*/ 1494967 w 9144000"/>
              <a:gd name="connsiteY853" fmla="*/ 307079 h 1149396"/>
              <a:gd name="connsiteX854" fmla="*/ 1491365 w 9144000"/>
              <a:gd name="connsiteY854" fmla="*/ 317973 h 1149396"/>
              <a:gd name="connsiteX855" fmla="*/ 1482334 w 9144000"/>
              <a:gd name="connsiteY855" fmla="*/ 347814 h 1149396"/>
              <a:gd name="connsiteX856" fmla="*/ 1469621 w 9144000"/>
              <a:gd name="connsiteY856" fmla="*/ 364171 h 1149396"/>
              <a:gd name="connsiteX857" fmla="*/ 1467393 w 9144000"/>
              <a:gd name="connsiteY857" fmla="*/ 428227 h 1149396"/>
              <a:gd name="connsiteX858" fmla="*/ 1441278 w 9144000"/>
              <a:gd name="connsiteY858" fmla="*/ 442277 h 1149396"/>
              <a:gd name="connsiteX859" fmla="*/ 1437067 w 9144000"/>
              <a:gd name="connsiteY859" fmla="*/ 451510 h 1149396"/>
              <a:gd name="connsiteX860" fmla="*/ 1438607 w 9144000"/>
              <a:gd name="connsiteY860" fmla="*/ 492647 h 1149396"/>
              <a:gd name="connsiteX861" fmla="*/ 1439981 w 9144000"/>
              <a:gd name="connsiteY861" fmla="*/ 528037 h 1149396"/>
              <a:gd name="connsiteX862" fmla="*/ 1436095 w 9144000"/>
              <a:gd name="connsiteY862" fmla="*/ 528360 h 1149396"/>
              <a:gd name="connsiteX863" fmla="*/ 1431114 w 9144000"/>
              <a:gd name="connsiteY863" fmla="*/ 509614 h 1149396"/>
              <a:gd name="connsiteX864" fmla="*/ 1428117 w 9144000"/>
              <a:gd name="connsiteY864" fmla="*/ 517469 h 1149396"/>
              <a:gd name="connsiteX865" fmla="*/ 1428242 w 9144000"/>
              <a:gd name="connsiteY865" fmla="*/ 551806 h 1149396"/>
              <a:gd name="connsiteX866" fmla="*/ 1426256 w 9144000"/>
              <a:gd name="connsiteY866" fmla="*/ 571199 h 1149396"/>
              <a:gd name="connsiteX867" fmla="*/ 1415485 w 9144000"/>
              <a:gd name="connsiteY867" fmla="*/ 574764 h 1149396"/>
              <a:gd name="connsiteX868" fmla="*/ 1417106 w 9144000"/>
              <a:gd name="connsiteY868" fmla="*/ 580188 h 1149396"/>
              <a:gd name="connsiteX869" fmla="*/ 1426217 w 9144000"/>
              <a:gd name="connsiteY869" fmla="*/ 606872 h 1149396"/>
              <a:gd name="connsiteX870" fmla="*/ 1425974 w 9144000"/>
              <a:gd name="connsiteY870" fmla="*/ 653558 h 1149396"/>
              <a:gd name="connsiteX871" fmla="*/ 1399938 w 9144000"/>
              <a:gd name="connsiteY871" fmla="*/ 611608 h 1149396"/>
              <a:gd name="connsiteX872" fmla="*/ 1393863 w 9144000"/>
              <a:gd name="connsiteY872" fmla="*/ 637764 h 1149396"/>
              <a:gd name="connsiteX873" fmla="*/ 1377668 w 9144000"/>
              <a:gd name="connsiteY873" fmla="*/ 660480 h 1149396"/>
              <a:gd name="connsiteX874" fmla="*/ 1372445 w 9144000"/>
              <a:gd name="connsiteY874" fmla="*/ 685544 h 1149396"/>
              <a:gd name="connsiteX875" fmla="*/ 1371674 w 9144000"/>
              <a:gd name="connsiteY875" fmla="*/ 706032 h 1149396"/>
              <a:gd name="connsiteX876" fmla="*/ 1366089 w 9144000"/>
              <a:gd name="connsiteY876" fmla="*/ 692185 h 1149396"/>
              <a:gd name="connsiteX877" fmla="*/ 1361796 w 9144000"/>
              <a:gd name="connsiteY877" fmla="*/ 693884 h 1149396"/>
              <a:gd name="connsiteX878" fmla="*/ 1359730 w 9144000"/>
              <a:gd name="connsiteY878" fmla="*/ 719151 h 1149396"/>
              <a:gd name="connsiteX879" fmla="*/ 1351309 w 9144000"/>
              <a:gd name="connsiteY879" fmla="*/ 736319 h 1149396"/>
              <a:gd name="connsiteX880" fmla="*/ 1356370 w 9144000"/>
              <a:gd name="connsiteY880" fmla="*/ 763851 h 1149396"/>
              <a:gd name="connsiteX881" fmla="*/ 1356613 w 9144000"/>
              <a:gd name="connsiteY881" fmla="*/ 835277 h 1149396"/>
              <a:gd name="connsiteX882" fmla="*/ 1327663 w 9144000"/>
              <a:gd name="connsiteY882" fmla="*/ 833860 h 1149396"/>
              <a:gd name="connsiteX883" fmla="*/ 1327702 w 9144000"/>
              <a:gd name="connsiteY883" fmla="*/ 795353 h 1149396"/>
              <a:gd name="connsiteX884" fmla="*/ 1345638 w 9144000"/>
              <a:gd name="connsiteY884" fmla="*/ 774177 h 1149396"/>
              <a:gd name="connsiteX885" fmla="*/ 1352604 w 9144000"/>
              <a:gd name="connsiteY885" fmla="*/ 769965 h 1149396"/>
              <a:gd name="connsiteX886" fmla="*/ 1332925 w 9144000"/>
              <a:gd name="connsiteY886" fmla="*/ 761018 h 1149396"/>
              <a:gd name="connsiteX887" fmla="*/ 1324991 w 9144000"/>
              <a:gd name="connsiteY887" fmla="*/ 730084 h 1149396"/>
              <a:gd name="connsiteX888" fmla="*/ 1317053 w 9144000"/>
              <a:gd name="connsiteY888" fmla="*/ 742553 h 1149396"/>
              <a:gd name="connsiteX889" fmla="*/ 1315069 w 9144000"/>
              <a:gd name="connsiteY889" fmla="*/ 741948 h 1149396"/>
              <a:gd name="connsiteX890" fmla="*/ 1318431 w 9144000"/>
              <a:gd name="connsiteY890" fmla="*/ 727452 h 1149396"/>
              <a:gd name="connsiteX891" fmla="*/ 1308713 w 9144000"/>
              <a:gd name="connsiteY891" fmla="*/ 696600 h 1149396"/>
              <a:gd name="connsiteX892" fmla="*/ 1286200 w 9144000"/>
              <a:gd name="connsiteY892" fmla="*/ 655096 h 1149396"/>
              <a:gd name="connsiteX893" fmla="*/ 1281543 w 9144000"/>
              <a:gd name="connsiteY893" fmla="*/ 656310 h 1149396"/>
              <a:gd name="connsiteX894" fmla="*/ 1279844 w 9144000"/>
              <a:gd name="connsiteY894" fmla="*/ 664124 h 1149396"/>
              <a:gd name="connsiteX895" fmla="*/ 1266281 w 9144000"/>
              <a:gd name="connsiteY895" fmla="*/ 689066 h 1149396"/>
              <a:gd name="connsiteX896" fmla="*/ 1247855 w 9144000"/>
              <a:gd name="connsiteY896" fmla="*/ 732188 h 1149396"/>
              <a:gd name="connsiteX897" fmla="*/ 1236559 w 9144000"/>
              <a:gd name="connsiteY897" fmla="*/ 732188 h 1149396"/>
              <a:gd name="connsiteX898" fmla="*/ 1234373 w 9144000"/>
              <a:gd name="connsiteY898" fmla="*/ 760492 h 1149396"/>
              <a:gd name="connsiteX899" fmla="*/ 1215869 w 9144000"/>
              <a:gd name="connsiteY899" fmla="*/ 768954 h 1149396"/>
              <a:gd name="connsiteX900" fmla="*/ 1217894 w 9144000"/>
              <a:gd name="connsiteY900" fmla="*/ 772558 h 1149396"/>
              <a:gd name="connsiteX901" fmla="*/ 1238827 w 9144000"/>
              <a:gd name="connsiteY901" fmla="*/ 802400 h 1149396"/>
              <a:gd name="connsiteX902" fmla="*/ 1233158 w 9144000"/>
              <a:gd name="connsiteY902" fmla="*/ 836776 h 1149396"/>
              <a:gd name="connsiteX903" fmla="*/ 1232955 w 9144000"/>
              <a:gd name="connsiteY903" fmla="*/ 854389 h 1149396"/>
              <a:gd name="connsiteX904" fmla="*/ 1225426 w 9144000"/>
              <a:gd name="connsiteY904" fmla="*/ 871597 h 1149396"/>
              <a:gd name="connsiteX905" fmla="*/ 1216961 w 9144000"/>
              <a:gd name="connsiteY905" fmla="*/ 848558 h 1149396"/>
              <a:gd name="connsiteX906" fmla="*/ 1205423 w 9144000"/>
              <a:gd name="connsiteY906" fmla="*/ 903787 h 1149396"/>
              <a:gd name="connsiteX907" fmla="*/ 1186877 w 9144000"/>
              <a:gd name="connsiteY907" fmla="*/ 912614 h 1149396"/>
              <a:gd name="connsiteX908" fmla="*/ 1209997 w 9144000"/>
              <a:gd name="connsiteY908" fmla="*/ 928890 h 1149396"/>
              <a:gd name="connsiteX909" fmla="*/ 1209997 w 9144000"/>
              <a:gd name="connsiteY909" fmla="*/ 955534 h 1149396"/>
              <a:gd name="connsiteX910" fmla="*/ 1175824 w 9144000"/>
              <a:gd name="connsiteY910" fmla="*/ 955534 h 1149396"/>
              <a:gd name="connsiteX911" fmla="*/ 1169345 w 9144000"/>
              <a:gd name="connsiteY911" fmla="*/ 935330 h 1149396"/>
              <a:gd name="connsiteX912" fmla="*/ 1166147 w 9144000"/>
              <a:gd name="connsiteY912" fmla="*/ 934963 h 1149396"/>
              <a:gd name="connsiteX913" fmla="*/ 1158897 w 9144000"/>
              <a:gd name="connsiteY913" fmla="*/ 958247 h 1149396"/>
              <a:gd name="connsiteX914" fmla="*/ 1144200 w 9144000"/>
              <a:gd name="connsiteY914" fmla="*/ 950068 h 1149396"/>
              <a:gd name="connsiteX915" fmla="*/ 1156103 w 9144000"/>
              <a:gd name="connsiteY915" fmla="*/ 935411 h 1149396"/>
              <a:gd name="connsiteX916" fmla="*/ 1135860 w 9144000"/>
              <a:gd name="connsiteY916" fmla="*/ 922857 h 1149396"/>
              <a:gd name="connsiteX917" fmla="*/ 1145092 w 9144000"/>
              <a:gd name="connsiteY917" fmla="*/ 914517 h 1149396"/>
              <a:gd name="connsiteX918" fmla="*/ 1137156 w 9144000"/>
              <a:gd name="connsiteY918" fmla="*/ 911522 h 1149396"/>
              <a:gd name="connsiteX919" fmla="*/ 1135456 w 9144000"/>
              <a:gd name="connsiteY919" fmla="*/ 909049 h 1149396"/>
              <a:gd name="connsiteX920" fmla="*/ 1134239 w 9144000"/>
              <a:gd name="connsiteY920" fmla="*/ 864430 h 1149396"/>
              <a:gd name="connsiteX921" fmla="*/ 1127802 w 9144000"/>
              <a:gd name="connsiteY921" fmla="*/ 842888 h 1149396"/>
              <a:gd name="connsiteX922" fmla="*/ 1131365 w 9144000"/>
              <a:gd name="connsiteY922" fmla="*/ 834065 h 1149396"/>
              <a:gd name="connsiteX923" fmla="*/ 1115777 w 9144000"/>
              <a:gd name="connsiteY923" fmla="*/ 823778 h 1149396"/>
              <a:gd name="connsiteX924" fmla="*/ 1120637 w 9144000"/>
              <a:gd name="connsiteY924" fmla="*/ 817907 h 1149396"/>
              <a:gd name="connsiteX925" fmla="*/ 1113955 w 9144000"/>
              <a:gd name="connsiteY925" fmla="*/ 792803 h 1149396"/>
              <a:gd name="connsiteX926" fmla="*/ 1107841 w 9144000"/>
              <a:gd name="connsiteY926" fmla="*/ 757333 h 1149396"/>
              <a:gd name="connsiteX927" fmla="*/ 1109420 w 9144000"/>
              <a:gd name="connsiteY927" fmla="*/ 743689 h 1149396"/>
              <a:gd name="connsiteX928" fmla="*/ 1094682 w 9144000"/>
              <a:gd name="connsiteY928" fmla="*/ 735956 h 1149396"/>
              <a:gd name="connsiteX929" fmla="*/ 1099459 w 9144000"/>
              <a:gd name="connsiteY929" fmla="*/ 729233 h 1149396"/>
              <a:gd name="connsiteX930" fmla="*/ 1093952 w 9144000"/>
              <a:gd name="connsiteY930" fmla="*/ 701536 h 1149396"/>
              <a:gd name="connsiteX931" fmla="*/ 1086866 w 9144000"/>
              <a:gd name="connsiteY931" fmla="*/ 672385 h 1149396"/>
              <a:gd name="connsiteX932" fmla="*/ 1094398 w 9144000"/>
              <a:gd name="connsiteY932" fmla="*/ 663639 h 1149396"/>
              <a:gd name="connsiteX933" fmla="*/ 1083222 w 9144000"/>
              <a:gd name="connsiteY933" fmla="*/ 655906 h 1149396"/>
              <a:gd name="connsiteX934" fmla="*/ 1080429 w 9144000"/>
              <a:gd name="connsiteY934" fmla="*/ 623109 h 1149396"/>
              <a:gd name="connsiteX935" fmla="*/ 1079577 w 9144000"/>
              <a:gd name="connsiteY935" fmla="*/ 592578 h 1149396"/>
              <a:gd name="connsiteX936" fmla="*/ 1066175 w 9144000"/>
              <a:gd name="connsiteY936" fmla="*/ 586260 h 1149396"/>
              <a:gd name="connsiteX937" fmla="*/ 1072735 w 9144000"/>
              <a:gd name="connsiteY937" fmla="*/ 553464 h 1149396"/>
              <a:gd name="connsiteX938" fmla="*/ 1063139 w 9144000"/>
              <a:gd name="connsiteY938" fmla="*/ 546460 h 1149396"/>
              <a:gd name="connsiteX939" fmla="*/ 1072292 w 9144000"/>
              <a:gd name="connsiteY939" fmla="*/ 523177 h 1149396"/>
              <a:gd name="connsiteX940" fmla="*/ 1055769 w 9144000"/>
              <a:gd name="connsiteY940" fmla="*/ 516132 h 1149396"/>
              <a:gd name="connsiteX941" fmla="*/ 1064799 w 9144000"/>
              <a:gd name="connsiteY941" fmla="*/ 471187 h 1149396"/>
              <a:gd name="connsiteX942" fmla="*/ 1056944 w 9144000"/>
              <a:gd name="connsiteY942" fmla="*/ 468352 h 1149396"/>
              <a:gd name="connsiteX943" fmla="*/ 1070426 w 9144000"/>
              <a:gd name="connsiteY943" fmla="*/ 448229 h 1149396"/>
              <a:gd name="connsiteX944" fmla="*/ 1061844 w 9144000"/>
              <a:gd name="connsiteY944" fmla="*/ 443452 h 1149396"/>
              <a:gd name="connsiteX945" fmla="*/ 1069943 w 9144000"/>
              <a:gd name="connsiteY945" fmla="*/ 426486 h 1149396"/>
              <a:gd name="connsiteX946" fmla="*/ 1061560 w 9144000"/>
              <a:gd name="connsiteY946" fmla="*/ 422193 h 1149396"/>
              <a:gd name="connsiteX947" fmla="*/ 1057350 w 9144000"/>
              <a:gd name="connsiteY947" fmla="*/ 387129 h 1149396"/>
              <a:gd name="connsiteX948" fmla="*/ 1048604 w 9144000"/>
              <a:gd name="connsiteY948" fmla="*/ 347692 h 1149396"/>
              <a:gd name="connsiteX949" fmla="*/ 1037022 w 9144000"/>
              <a:gd name="connsiteY949" fmla="*/ 352510 h 1149396"/>
              <a:gd name="connsiteX950" fmla="*/ 995197 w 9144000"/>
              <a:gd name="connsiteY950" fmla="*/ 289387 h 1149396"/>
              <a:gd name="connsiteX951" fmla="*/ 994225 w 9144000"/>
              <a:gd name="connsiteY951" fmla="*/ 299711 h 1149396"/>
              <a:gd name="connsiteX952" fmla="*/ 1009005 w 9144000"/>
              <a:gd name="connsiteY952" fmla="*/ 326800 h 1149396"/>
              <a:gd name="connsiteX953" fmla="*/ 993456 w 9144000"/>
              <a:gd name="connsiteY953" fmla="*/ 370610 h 1149396"/>
              <a:gd name="connsiteX954" fmla="*/ 984991 w 9144000"/>
              <a:gd name="connsiteY954" fmla="*/ 357611 h 1149396"/>
              <a:gd name="connsiteX955" fmla="*/ 993334 w 9144000"/>
              <a:gd name="connsiteY955" fmla="*/ 340120 h 1149396"/>
              <a:gd name="connsiteX956" fmla="*/ 978799 w 9144000"/>
              <a:gd name="connsiteY956" fmla="*/ 293800 h 1149396"/>
              <a:gd name="connsiteX957" fmla="*/ 973897 w 9144000"/>
              <a:gd name="connsiteY957" fmla="*/ 318337 h 1149396"/>
              <a:gd name="connsiteX958" fmla="*/ 965070 w 9144000"/>
              <a:gd name="connsiteY958" fmla="*/ 336597 h 1149396"/>
              <a:gd name="connsiteX959" fmla="*/ 955718 w 9144000"/>
              <a:gd name="connsiteY959" fmla="*/ 317363 h 1149396"/>
              <a:gd name="connsiteX960" fmla="*/ 950537 w 9144000"/>
              <a:gd name="connsiteY960" fmla="*/ 295095 h 1149396"/>
              <a:gd name="connsiteX961" fmla="*/ 944464 w 9144000"/>
              <a:gd name="connsiteY961" fmla="*/ 321090 h 1149396"/>
              <a:gd name="connsiteX962" fmla="*/ 935757 w 9144000"/>
              <a:gd name="connsiteY962" fmla="*/ 337326 h 1149396"/>
              <a:gd name="connsiteX963" fmla="*/ 919155 w 9144000"/>
              <a:gd name="connsiteY963" fmla="*/ 294934 h 1149396"/>
              <a:gd name="connsiteX964" fmla="*/ 913406 w 9144000"/>
              <a:gd name="connsiteY964" fmla="*/ 318377 h 1149396"/>
              <a:gd name="connsiteX965" fmla="*/ 904782 w 9144000"/>
              <a:gd name="connsiteY965" fmla="*/ 336516 h 1149396"/>
              <a:gd name="connsiteX966" fmla="*/ 887735 w 9144000"/>
              <a:gd name="connsiteY966" fmla="*/ 295215 h 1149396"/>
              <a:gd name="connsiteX967" fmla="*/ 884253 w 9144000"/>
              <a:gd name="connsiteY967" fmla="*/ 320686 h 1149396"/>
              <a:gd name="connsiteX968" fmla="*/ 875506 w 9144000"/>
              <a:gd name="connsiteY968" fmla="*/ 338296 h 1149396"/>
              <a:gd name="connsiteX969" fmla="*/ 866478 w 9144000"/>
              <a:gd name="connsiteY969" fmla="*/ 316393 h 1149396"/>
              <a:gd name="connsiteX970" fmla="*/ 861417 w 9144000"/>
              <a:gd name="connsiteY970" fmla="*/ 294892 h 1149396"/>
              <a:gd name="connsiteX971" fmla="*/ 844531 w 9144000"/>
              <a:gd name="connsiteY971" fmla="*/ 336354 h 1149396"/>
              <a:gd name="connsiteX972" fmla="*/ 835744 w 9144000"/>
              <a:gd name="connsiteY972" fmla="*/ 317284 h 1149396"/>
              <a:gd name="connsiteX973" fmla="*/ 831414 w 9144000"/>
              <a:gd name="connsiteY973" fmla="*/ 295298 h 1149396"/>
              <a:gd name="connsiteX974" fmla="*/ 827242 w 9144000"/>
              <a:gd name="connsiteY974" fmla="*/ 295259 h 1149396"/>
              <a:gd name="connsiteX975" fmla="*/ 822506 w 9144000"/>
              <a:gd name="connsiteY975" fmla="*/ 316675 h 1149396"/>
              <a:gd name="connsiteX976" fmla="*/ 815702 w 9144000"/>
              <a:gd name="connsiteY976" fmla="*/ 336234 h 1149396"/>
              <a:gd name="connsiteX977" fmla="*/ 806066 w 9144000"/>
              <a:gd name="connsiteY977" fmla="*/ 317000 h 1149396"/>
              <a:gd name="connsiteX978" fmla="*/ 800966 w 9144000"/>
              <a:gd name="connsiteY978" fmla="*/ 294042 h 1149396"/>
              <a:gd name="connsiteX979" fmla="*/ 784526 w 9144000"/>
              <a:gd name="connsiteY979" fmla="*/ 338783 h 1149396"/>
              <a:gd name="connsiteX980" fmla="*/ 794607 w 9144000"/>
              <a:gd name="connsiteY980" fmla="*/ 356438 h 1149396"/>
              <a:gd name="connsiteX981" fmla="*/ 785779 w 9144000"/>
              <a:gd name="connsiteY981" fmla="*/ 369881 h 1149396"/>
              <a:gd name="connsiteX982" fmla="*/ 769787 w 9144000"/>
              <a:gd name="connsiteY982" fmla="*/ 334129 h 1149396"/>
              <a:gd name="connsiteX983" fmla="*/ 780637 w 9144000"/>
              <a:gd name="connsiteY983" fmla="*/ 303354 h 1149396"/>
              <a:gd name="connsiteX984" fmla="*/ 782704 w 9144000"/>
              <a:gd name="connsiteY984" fmla="*/ 289630 h 1149396"/>
              <a:gd name="connsiteX985" fmla="*/ 743913 w 9144000"/>
              <a:gd name="connsiteY985" fmla="*/ 353037 h 1149396"/>
              <a:gd name="connsiteX986" fmla="*/ 731400 w 9144000"/>
              <a:gd name="connsiteY986" fmla="*/ 347772 h 1149396"/>
              <a:gd name="connsiteX987" fmla="*/ 726300 w 9144000"/>
              <a:gd name="connsiteY987" fmla="*/ 384093 h 1149396"/>
              <a:gd name="connsiteX988" fmla="*/ 720834 w 9144000"/>
              <a:gd name="connsiteY988" fmla="*/ 386887 h 1149396"/>
              <a:gd name="connsiteX989" fmla="*/ 717350 w 9144000"/>
              <a:gd name="connsiteY989" fmla="*/ 421911 h 1149396"/>
              <a:gd name="connsiteX990" fmla="*/ 709779 w 9144000"/>
              <a:gd name="connsiteY990" fmla="*/ 425839 h 1149396"/>
              <a:gd name="connsiteX991" fmla="*/ 715935 w 9144000"/>
              <a:gd name="connsiteY991" fmla="*/ 442683 h 1149396"/>
              <a:gd name="connsiteX992" fmla="*/ 708442 w 9144000"/>
              <a:gd name="connsiteY992" fmla="*/ 448352 h 1149396"/>
              <a:gd name="connsiteX993" fmla="*/ 722534 w 9144000"/>
              <a:gd name="connsiteY993" fmla="*/ 468516 h 1149396"/>
              <a:gd name="connsiteX994" fmla="*/ 714598 w 9144000"/>
              <a:gd name="connsiteY994" fmla="*/ 472806 h 1149396"/>
              <a:gd name="connsiteX995" fmla="*/ 722818 w 9144000"/>
              <a:gd name="connsiteY995" fmla="*/ 515686 h 1149396"/>
              <a:gd name="connsiteX996" fmla="*/ 706784 w 9144000"/>
              <a:gd name="connsiteY996" fmla="*/ 523015 h 1149396"/>
              <a:gd name="connsiteX997" fmla="*/ 716055 w 9144000"/>
              <a:gd name="connsiteY997" fmla="*/ 546095 h 1149396"/>
              <a:gd name="connsiteX998" fmla="*/ 705366 w 9144000"/>
              <a:gd name="connsiteY998" fmla="*/ 554274 h 1149396"/>
              <a:gd name="connsiteX999" fmla="*/ 714072 w 9144000"/>
              <a:gd name="connsiteY999" fmla="*/ 584764 h 1149396"/>
              <a:gd name="connsiteX1000" fmla="*/ 702531 w 9144000"/>
              <a:gd name="connsiteY1000" fmla="*/ 591405 h 1149396"/>
              <a:gd name="connsiteX1001" fmla="*/ 695932 w 9144000"/>
              <a:gd name="connsiteY1001" fmla="*/ 655784 h 1149396"/>
              <a:gd name="connsiteX1002" fmla="*/ 687957 w 9144000"/>
              <a:gd name="connsiteY1002" fmla="*/ 660683 h 1149396"/>
              <a:gd name="connsiteX1003" fmla="*/ 685002 w 9144000"/>
              <a:gd name="connsiteY1003" fmla="*/ 664246 h 1149396"/>
              <a:gd name="connsiteX1004" fmla="*/ 691843 w 9144000"/>
              <a:gd name="connsiteY1004" fmla="*/ 671817 h 1149396"/>
              <a:gd name="connsiteX1005" fmla="*/ 684838 w 9144000"/>
              <a:gd name="connsiteY1005" fmla="*/ 701093 h 1149396"/>
              <a:gd name="connsiteX1006" fmla="*/ 684636 w 9144000"/>
              <a:gd name="connsiteY1006" fmla="*/ 720851 h 1149396"/>
              <a:gd name="connsiteX1007" fmla="*/ 678724 w 9144000"/>
              <a:gd name="connsiteY1007" fmla="*/ 730327 h 1149396"/>
              <a:gd name="connsiteX1008" fmla="*/ 684877 w 9144000"/>
              <a:gd name="connsiteY1008" fmla="*/ 734739 h 1149396"/>
              <a:gd name="connsiteX1009" fmla="*/ 668843 w 9144000"/>
              <a:gd name="connsiteY1009" fmla="*/ 744093 h 1149396"/>
              <a:gd name="connsiteX1010" fmla="*/ 672203 w 9144000"/>
              <a:gd name="connsiteY1010" fmla="*/ 755834 h 1149396"/>
              <a:gd name="connsiteX1011" fmla="*/ 664512 w 9144000"/>
              <a:gd name="connsiteY1011" fmla="*/ 788349 h 1149396"/>
              <a:gd name="connsiteX1012" fmla="*/ 656980 w 9144000"/>
              <a:gd name="connsiteY1012" fmla="*/ 817664 h 1149396"/>
              <a:gd name="connsiteX1013" fmla="*/ 664066 w 9144000"/>
              <a:gd name="connsiteY1013" fmla="*/ 823901 h 1149396"/>
              <a:gd name="connsiteX1014" fmla="*/ 647626 w 9144000"/>
              <a:gd name="connsiteY1014" fmla="*/ 833132 h 1149396"/>
              <a:gd name="connsiteX1015" fmla="*/ 652040 w 9144000"/>
              <a:gd name="connsiteY1015" fmla="*/ 846697 h 1149396"/>
              <a:gd name="connsiteX1016" fmla="*/ 643982 w 9144000"/>
              <a:gd name="connsiteY1016" fmla="*/ 880586 h 1149396"/>
              <a:gd name="connsiteX1017" fmla="*/ 630338 w 9144000"/>
              <a:gd name="connsiteY1017" fmla="*/ 915895 h 1149396"/>
              <a:gd name="connsiteX1018" fmla="*/ 609606 w 9144000"/>
              <a:gd name="connsiteY1018" fmla="*/ 960311 h 1149396"/>
              <a:gd name="connsiteX1019" fmla="*/ 600818 w 9144000"/>
              <a:gd name="connsiteY1019" fmla="*/ 950230 h 1149396"/>
              <a:gd name="connsiteX1020" fmla="*/ 602522 w 9144000"/>
              <a:gd name="connsiteY1020" fmla="*/ 881963 h 1149396"/>
              <a:gd name="connsiteX1021" fmla="*/ 603210 w 9144000"/>
              <a:gd name="connsiteY1021" fmla="*/ 876252 h 1149396"/>
              <a:gd name="connsiteX1022" fmla="*/ 614102 w 9144000"/>
              <a:gd name="connsiteY1022" fmla="*/ 845723 h 1149396"/>
              <a:gd name="connsiteX1023" fmla="*/ 606570 w 9144000"/>
              <a:gd name="connsiteY1023" fmla="*/ 843700 h 1149396"/>
              <a:gd name="connsiteX1024" fmla="*/ 599280 w 9144000"/>
              <a:gd name="connsiteY1024" fmla="*/ 841431 h 1149396"/>
              <a:gd name="connsiteX1025" fmla="*/ 599403 w 9144000"/>
              <a:gd name="connsiteY1025" fmla="*/ 767132 h 1149396"/>
              <a:gd name="connsiteX1026" fmla="*/ 602317 w 9144000"/>
              <a:gd name="connsiteY1026" fmla="*/ 757698 h 1149396"/>
              <a:gd name="connsiteX1027" fmla="*/ 620378 w 9144000"/>
              <a:gd name="connsiteY1027" fmla="*/ 727411 h 1149396"/>
              <a:gd name="connsiteX1028" fmla="*/ 596002 w 9144000"/>
              <a:gd name="connsiteY1028" fmla="*/ 724536 h 1149396"/>
              <a:gd name="connsiteX1029" fmla="*/ 597500 w 9144000"/>
              <a:gd name="connsiteY1029" fmla="*/ 713199 h 1149396"/>
              <a:gd name="connsiteX1030" fmla="*/ 587094 w 9144000"/>
              <a:gd name="connsiteY1030" fmla="*/ 705709 h 1149396"/>
              <a:gd name="connsiteX1031" fmla="*/ 584096 w 9144000"/>
              <a:gd name="connsiteY1031" fmla="*/ 680483 h 1149396"/>
              <a:gd name="connsiteX1032" fmla="*/ 576242 w 9144000"/>
              <a:gd name="connsiteY1032" fmla="*/ 707045 h 1149396"/>
              <a:gd name="connsiteX1033" fmla="*/ 571464 w 9144000"/>
              <a:gd name="connsiteY1033" fmla="*/ 706720 h 1149396"/>
              <a:gd name="connsiteX1034" fmla="*/ 546522 w 9144000"/>
              <a:gd name="connsiteY1034" fmla="*/ 674124 h 1149396"/>
              <a:gd name="connsiteX1035" fmla="*/ 546522 w 9144000"/>
              <a:gd name="connsiteY1035" fmla="*/ 656553 h 1149396"/>
              <a:gd name="connsiteX1036" fmla="*/ 535104 w 9144000"/>
              <a:gd name="connsiteY1036" fmla="*/ 648130 h 1149396"/>
              <a:gd name="connsiteX1037" fmla="*/ 539152 w 9144000"/>
              <a:gd name="connsiteY1037" fmla="*/ 596304 h 1149396"/>
              <a:gd name="connsiteX1038" fmla="*/ 505832 w 9144000"/>
              <a:gd name="connsiteY1038" fmla="*/ 583305 h 1149396"/>
              <a:gd name="connsiteX1039" fmla="*/ 501740 w 9144000"/>
              <a:gd name="connsiteY1039" fmla="*/ 561321 h 1149396"/>
              <a:gd name="connsiteX1040" fmla="*/ 498988 w 9144000"/>
              <a:gd name="connsiteY1040" fmla="*/ 582254 h 1149396"/>
              <a:gd name="connsiteX1041" fmla="*/ 465461 w 9144000"/>
              <a:gd name="connsiteY1041" fmla="*/ 596628 h 1149396"/>
              <a:gd name="connsiteX1042" fmla="*/ 469266 w 9144000"/>
              <a:gd name="connsiteY1042" fmla="*/ 648009 h 1149396"/>
              <a:gd name="connsiteX1043" fmla="*/ 458172 w 9144000"/>
              <a:gd name="connsiteY1043" fmla="*/ 656107 h 1149396"/>
              <a:gd name="connsiteX1044" fmla="*/ 458172 w 9144000"/>
              <a:gd name="connsiteY1044" fmla="*/ 672466 h 1149396"/>
              <a:gd name="connsiteX1045" fmla="*/ 433110 w 9144000"/>
              <a:gd name="connsiteY1045" fmla="*/ 708502 h 1149396"/>
              <a:gd name="connsiteX1046" fmla="*/ 426144 w 9144000"/>
              <a:gd name="connsiteY1046" fmla="*/ 680887 h 1149396"/>
              <a:gd name="connsiteX1047" fmla="*/ 421732 w 9144000"/>
              <a:gd name="connsiteY1047" fmla="*/ 680806 h 1149396"/>
              <a:gd name="connsiteX1048" fmla="*/ 416832 w 9144000"/>
              <a:gd name="connsiteY1048" fmla="*/ 701416 h 1149396"/>
              <a:gd name="connsiteX1049" fmla="*/ 419748 w 9144000"/>
              <a:gd name="connsiteY1049" fmla="*/ 702672 h 1149396"/>
              <a:gd name="connsiteX1050" fmla="*/ 407520 w 9144000"/>
              <a:gd name="connsiteY1050" fmla="*/ 713319 h 1149396"/>
              <a:gd name="connsiteX1051" fmla="*/ 409097 w 9144000"/>
              <a:gd name="connsiteY1051" fmla="*/ 724617 h 1149396"/>
              <a:gd name="connsiteX1052" fmla="*/ 384158 w 9144000"/>
              <a:gd name="connsiteY1052" fmla="*/ 726924 h 1149396"/>
              <a:gd name="connsiteX1053" fmla="*/ 401082 w 9144000"/>
              <a:gd name="connsiteY1053" fmla="*/ 756809 h 1149396"/>
              <a:gd name="connsiteX1054" fmla="*/ 404968 w 9144000"/>
              <a:gd name="connsiteY1054" fmla="*/ 769885 h 1149396"/>
              <a:gd name="connsiteX1055" fmla="*/ 405130 w 9144000"/>
              <a:gd name="connsiteY1055" fmla="*/ 841595 h 1149396"/>
              <a:gd name="connsiteX1056" fmla="*/ 389865 w 9144000"/>
              <a:gd name="connsiteY1056" fmla="*/ 845642 h 1149396"/>
              <a:gd name="connsiteX1057" fmla="*/ 401122 w 9144000"/>
              <a:gd name="connsiteY1057" fmla="*/ 858517 h 1149396"/>
              <a:gd name="connsiteX1058" fmla="*/ 402054 w 9144000"/>
              <a:gd name="connsiteY1058" fmla="*/ 955776 h 1149396"/>
              <a:gd name="connsiteX1059" fmla="*/ 359982 w 9144000"/>
              <a:gd name="connsiteY1059" fmla="*/ 955776 h 1149396"/>
              <a:gd name="connsiteX1060" fmla="*/ 359982 w 9144000"/>
              <a:gd name="connsiteY1060" fmla="*/ 850096 h 1149396"/>
              <a:gd name="connsiteX1061" fmla="*/ 387882 w 9144000"/>
              <a:gd name="connsiteY1061" fmla="*/ 830054 h 1149396"/>
              <a:gd name="connsiteX1062" fmla="*/ 361038 w 9144000"/>
              <a:gd name="connsiteY1062" fmla="*/ 827787 h 1149396"/>
              <a:gd name="connsiteX1063" fmla="*/ 358283 w 9144000"/>
              <a:gd name="connsiteY1063" fmla="*/ 782679 h 1149396"/>
              <a:gd name="connsiteX1064" fmla="*/ 347108 w 9144000"/>
              <a:gd name="connsiteY1064" fmla="*/ 741583 h 1149396"/>
              <a:gd name="connsiteX1065" fmla="*/ 346865 w 9144000"/>
              <a:gd name="connsiteY1065" fmla="*/ 732026 h 1149396"/>
              <a:gd name="connsiteX1066" fmla="*/ 342452 w 9144000"/>
              <a:gd name="connsiteY1066" fmla="*/ 724982 h 1149396"/>
              <a:gd name="connsiteX1067" fmla="*/ 330670 w 9144000"/>
              <a:gd name="connsiteY1067" fmla="*/ 778310 h 1149396"/>
              <a:gd name="connsiteX1068" fmla="*/ 320912 w 9144000"/>
              <a:gd name="connsiteY1068" fmla="*/ 755876 h 1149396"/>
              <a:gd name="connsiteX1069" fmla="*/ 320790 w 9144000"/>
              <a:gd name="connsiteY1069" fmla="*/ 733687 h 1149396"/>
              <a:gd name="connsiteX1070" fmla="*/ 308804 w 9144000"/>
              <a:gd name="connsiteY1070" fmla="*/ 770452 h 1149396"/>
              <a:gd name="connsiteX1071" fmla="*/ 299166 w 9144000"/>
              <a:gd name="connsiteY1071" fmla="*/ 765959 h 1149396"/>
              <a:gd name="connsiteX1072" fmla="*/ 307388 w 9144000"/>
              <a:gd name="connsiteY1072" fmla="*/ 727249 h 1149396"/>
              <a:gd name="connsiteX1073" fmla="*/ 274508 w 9144000"/>
              <a:gd name="connsiteY1073" fmla="*/ 660035 h 1149396"/>
              <a:gd name="connsiteX1074" fmla="*/ 252483 w 9144000"/>
              <a:gd name="connsiteY1074" fmla="*/ 646026 h 1149396"/>
              <a:gd name="connsiteX1075" fmla="*/ 249648 w 9144000"/>
              <a:gd name="connsiteY1075" fmla="*/ 600717 h 1149396"/>
              <a:gd name="connsiteX1076" fmla="*/ 244868 w 9144000"/>
              <a:gd name="connsiteY1076" fmla="*/ 630881 h 1149396"/>
              <a:gd name="connsiteX1077" fmla="*/ 223815 w 9144000"/>
              <a:gd name="connsiteY1077" fmla="*/ 659469 h 1149396"/>
              <a:gd name="connsiteX1078" fmla="*/ 188344 w 9144000"/>
              <a:gd name="connsiteY1078" fmla="*/ 703196 h 1149396"/>
              <a:gd name="connsiteX1079" fmla="*/ 187534 w 9144000"/>
              <a:gd name="connsiteY1079" fmla="*/ 721096 h 1149396"/>
              <a:gd name="connsiteX1080" fmla="*/ 197940 w 9144000"/>
              <a:gd name="connsiteY1080" fmla="*/ 765511 h 1149396"/>
              <a:gd name="connsiteX1081" fmla="*/ 184176 w 9144000"/>
              <a:gd name="connsiteY1081" fmla="*/ 771789 h 1149396"/>
              <a:gd name="connsiteX1082" fmla="*/ 181140 w 9144000"/>
              <a:gd name="connsiteY1082" fmla="*/ 737817 h 1149396"/>
              <a:gd name="connsiteX1083" fmla="*/ 176358 w 9144000"/>
              <a:gd name="connsiteY1083" fmla="*/ 737291 h 1149396"/>
              <a:gd name="connsiteX1084" fmla="*/ 165832 w 9144000"/>
              <a:gd name="connsiteY1084" fmla="*/ 779160 h 1149396"/>
              <a:gd name="connsiteX1085" fmla="*/ 158626 w 9144000"/>
              <a:gd name="connsiteY1085" fmla="*/ 742553 h 1149396"/>
              <a:gd name="connsiteX1086" fmla="*/ 151255 w 9144000"/>
              <a:gd name="connsiteY1086" fmla="*/ 724942 h 1149396"/>
              <a:gd name="connsiteX1087" fmla="*/ 138138 w 9144000"/>
              <a:gd name="connsiteY1087" fmla="*/ 781829 h 1149396"/>
              <a:gd name="connsiteX1088" fmla="*/ 135506 w 9144000"/>
              <a:gd name="connsiteY1088" fmla="*/ 827868 h 1149396"/>
              <a:gd name="connsiteX1089" fmla="*/ 111374 w 9144000"/>
              <a:gd name="connsiteY1089" fmla="*/ 829486 h 1149396"/>
              <a:gd name="connsiteX1090" fmla="*/ 136923 w 9144000"/>
              <a:gd name="connsiteY1090" fmla="*/ 850583 h 1149396"/>
              <a:gd name="connsiteX1091" fmla="*/ 136923 w 9144000"/>
              <a:gd name="connsiteY1091" fmla="*/ 927634 h 1149396"/>
              <a:gd name="connsiteX1092" fmla="*/ 24168 w 9144000"/>
              <a:gd name="connsiteY1092" fmla="*/ 927634 h 1149396"/>
              <a:gd name="connsiteX1093" fmla="*/ 17772 w 9144000"/>
              <a:gd name="connsiteY1093" fmla="*/ 909578 h 1149396"/>
              <a:gd name="connsiteX1094" fmla="*/ 8418 w 9144000"/>
              <a:gd name="connsiteY1094" fmla="*/ 900628 h 1149396"/>
              <a:gd name="connsiteX1095" fmla="*/ 1276 w 9144000"/>
              <a:gd name="connsiteY1095" fmla="*/ 891277 h 1149396"/>
              <a:gd name="connsiteX1096" fmla="*/ 996 w 9144000"/>
              <a:gd name="connsiteY1096" fmla="*/ 849935 h 1149396"/>
              <a:gd name="connsiteX1097" fmla="*/ 30999 w 9144000"/>
              <a:gd name="connsiteY1097" fmla="*/ 830541 h 1149396"/>
              <a:gd name="connsiteX1098" fmla="*/ 3508 w 9144000"/>
              <a:gd name="connsiteY1098" fmla="*/ 827544 h 1149396"/>
              <a:gd name="connsiteX1099" fmla="*/ 0 w 9144000"/>
              <a:gd name="connsiteY1099" fmla="*/ 799566 h 1149396"/>
              <a:gd name="connsiteX1100" fmla="*/ 0 w 9144000"/>
              <a:gd name="connsiteY1100" fmla="*/ 1149396 h 1149396"/>
              <a:gd name="connsiteX1101" fmla="*/ 9144000 w 9144000"/>
              <a:gd name="connsiteY1101" fmla="*/ 1149396 h 1149396"/>
              <a:gd name="connsiteX1102" fmla="*/ 9144000 w 9144000"/>
              <a:gd name="connsiteY1102" fmla="*/ 799569 h 1149396"/>
              <a:gd name="connsiteX1103" fmla="*/ 9140491 w 9144000"/>
              <a:gd name="connsiteY1103" fmla="*/ 827544 h 1149396"/>
              <a:gd name="connsiteX1104" fmla="*/ 9113002 w 9144000"/>
              <a:gd name="connsiteY1104" fmla="*/ 830541 h 1149396"/>
              <a:gd name="connsiteX1105" fmla="*/ 9143003 w 9144000"/>
              <a:gd name="connsiteY1105" fmla="*/ 849935 h 1149396"/>
              <a:gd name="connsiteX1106" fmla="*/ 9142726 w 9144000"/>
              <a:gd name="connsiteY1106" fmla="*/ 891277 h 1149396"/>
              <a:gd name="connsiteX1107" fmla="*/ 9135581 w 9144000"/>
              <a:gd name="connsiteY1107" fmla="*/ 900628 h 1149396"/>
              <a:gd name="connsiteX1108" fmla="*/ 9126227 w 9144000"/>
              <a:gd name="connsiteY1108" fmla="*/ 909578 h 1149396"/>
              <a:gd name="connsiteX1109" fmla="*/ 9119833 w 9144000"/>
              <a:gd name="connsiteY1109" fmla="*/ 927634 h 1149396"/>
              <a:gd name="connsiteX1110" fmla="*/ 9007078 w 9144000"/>
              <a:gd name="connsiteY1110" fmla="*/ 927634 h 1149396"/>
              <a:gd name="connsiteX1111" fmla="*/ 9007078 w 9144000"/>
              <a:gd name="connsiteY1111" fmla="*/ 850583 h 1149396"/>
              <a:gd name="connsiteX1112" fmla="*/ 9032629 w 9144000"/>
              <a:gd name="connsiteY1112" fmla="*/ 829486 h 1149396"/>
              <a:gd name="connsiteX1113" fmla="*/ 9008496 w 9144000"/>
              <a:gd name="connsiteY1113" fmla="*/ 827868 h 1149396"/>
              <a:gd name="connsiteX1114" fmla="*/ 9005861 w 9144000"/>
              <a:gd name="connsiteY1114" fmla="*/ 781829 h 1149396"/>
              <a:gd name="connsiteX1115" fmla="*/ 8992744 w 9144000"/>
              <a:gd name="connsiteY1115" fmla="*/ 724942 h 1149396"/>
              <a:gd name="connsiteX1116" fmla="*/ 8985374 w 9144000"/>
              <a:gd name="connsiteY1116" fmla="*/ 742553 h 1149396"/>
              <a:gd name="connsiteX1117" fmla="*/ 8978167 w 9144000"/>
              <a:gd name="connsiteY1117" fmla="*/ 779160 h 1149396"/>
              <a:gd name="connsiteX1118" fmla="*/ 8967641 w 9144000"/>
              <a:gd name="connsiteY1118" fmla="*/ 737291 h 1149396"/>
              <a:gd name="connsiteX1119" fmla="*/ 8962861 w 9144000"/>
              <a:gd name="connsiteY1119" fmla="*/ 737817 h 1149396"/>
              <a:gd name="connsiteX1120" fmla="*/ 8959825 w 9144000"/>
              <a:gd name="connsiteY1120" fmla="*/ 771789 h 1149396"/>
              <a:gd name="connsiteX1121" fmla="*/ 8946059 w 9144000"/>
              <a:gd name="connsiteY1121" fmla="*/ 765511 h 1149396"/>
              <a:gd name="connsiteX1122" fmla="*/ 8956465 w 9144000"/>
              <a:gd name="connsiteY1122" fmla="*/ 721096 h 1149396"/>
              <a:gd name="connsiteX1123" fmla="*/ 8955655 w 9144000"/>
              <a:gd name="connsiteY1123" fmla="*/ 703196 h 1149396"/>
              <a:gd name="connsiteX1124" fmla="*/ 8920184 w 9144000"/>
              <a:gd name="connsiteY1124" fmla="*/ 659469 h 1149396"/>
              <a:gd name="connsiteX1125" fmla="*/ 8899129 w 9144000"/>
              <a:gd name="connsiteY1125" fmla="*/ 630881 h 1149396"/>
              <a:gd name="connsiteX1126" fmla="*/ 8894351 w 9144000"/>
              <a:gd name="connsiteY1126" fmla="*/ 600717 h 1149396"/>
              <a:gd name="connsiteX1127" fmla="*/ 8891518 w 9144000"/>
              <a:gd name="connsiteY1127" fmla="*/ 646026 h 1149396"/>
              <a:gd name="connsiteX1128" fmla="*/ 8869491 w 9144000"/>
              <a:gd name="connsiteY1128" fmla="*/ 660035 h 1149396"/>
              <a:gd name="connsiteX1129" fmla="*/ 8836611 w 9144000"/>
              <a:gd name="connsiteY1129" fmla="*/ 727249 h 1149396"/>
              <a:gd name="connsiteX1130" fmla="*/ 8844831 w 9144000"/>
              <a:gd name="connsiteY1130" fmla="*/ 765959 h 1149396"/>
              <a:gd name="connsiteX1131" fmla="*/ 8835197 w 9144000"/>
              <a:gd name="connsiteY1131" fmla="*/ 770452 h 1149396"/>
              <a:gd name="connsiteX1132" fmla="*/ 8823209 w 9144000"/>
              <a:gd name="connsiteY1132" fmla="*/ 733687 h 1149396"/>
              <a:gd name="connsiteX1133" fmla="*/ 8823089 w 9144000"/>
              <a:gd name="connsiteY1133" fmla="*/ 755876 h 1149396"/>
              <a:gd name="connsiteX1134" fmla="*/ 8813331 w 9144000"/>
              <a:gd name="connsiteY1134" fmla="*/ 778310 h 1149396"/>
              <a:gd name="connsiteX1135" fmla="*/ 8801547 w 9144000"/>
              <a:gd name="connsiteY1135" fmla="*/ 724982 h 1149396"/>
              <a:gd name="connsiteX1136" fmla="*/ 8797136 w 9144000"/>
              <a:gd name="connsiteY1136" fmla="*/ 732026 h 1149396"/>
              <a:gd name="connsiteX1137" fmla="*/ 8796892 w 9144000"/>
              <a:gd name="connsiteY1137" fmla="*/ 741583 h 1149396"/>
              <a:gd name="connsiteX1138" fmla="*/ 8785716 w 9144000"/>
              <a:gd name="connsiteY1138" fmla="*/ 782679 h 1149396"/>
              <a:gd name="connsiteX1139" fmla="*/ 8782966 w 9144000"/>
              <a:gd name="connsiteY1139" fmla="*/ 827787 h 1149396"/>
              <a:gd name="connsiteX1140" fmla="*/ 8756117 w 9144000"/>
              <a:gd name="connsiteY1140" fmla="*/ 830054 h 1149396"/>
              <a:gd name="connsiteX1141" fmla="*/ 8784017 w 9144000"/>
              <a:gd name="connsiteY1141" fmla="*/ 850096 h 1149396"/>
              <a:gd name="connsiteX1142" fmla="*/ 8784017 w 9144000"/>
              <a:gd name="connsiteY1142" fmla="*/ 955776 h 1149396"/>
              <a:gd name="connsiteX1143" fmla="*/ 8741947 w 9144000"/>
              <a:gd name="connsiteY1143" fmla="*/ 955776 h 1149396"/>
              <a:gd name="connsiteX1144" fmla="*/ 8742880 w 9144000"/>
              <a:gd name="connsiteY1144" fmla="*/ 858517 h 1149396"/>
              <a:gd name="connsiteX1145" fmla="*/ 8754134 w 9144000"/>
              <a:gd name="connsiteY1145" fmla="*/ 845642 h 1149396"/>
              <a:gd name="connsiteX1146" fmla="*/ 8738869 w 9144000"/>
              <a:gd name="connsiteY1146" fmla="*/ 841595 h 1149396"/>
              <a:gd name="connsiteX1147" fmla="*/ 8739031 w 9144000"/>
              <a:gd name="connsiteY1147" fmla="*/ 769885 h 1149396"/>
              <a:gd name="connsiteX1148" fmla="*/ 8742917 w 9144000"/>
              <a:gd name="connsiteY1148" fmla="*/ 756809 h 1149396"/>
              <a:gd name="connsiteX1149" fmla="*/ 8759846 w 9144000"/>
              <a:gd name="connsiteY1149" fmla="*/ 726924 h 1149396"/>
              <a:gd name="connsiteX1150" fmla="*/ 8734900 w 9144000"/>
              <a:gd name="connsiteY1150" fmla="*/ 724617 h 1149396"/>
              <a:gd name="connsiteX1151" fmla="*/ 8736482 w 9144000"/>
              <a:gd name="connsiteY1151" fmla="*/ 713319 h 1149396"/>
              <a:gd name="connsiteX1152" fmla="*/ 8724251 w 9144000"/>
              <a:gd name="connsiteY1152" fmla="*/ 702672 h 1149396"/>
              <a:gd name="connsiteX1153" fmla="*/ 8727167 w 9144000"/>
              <a:gd name="connsiteY1153" fmla="*/ 701416 h 1149396"/>
              <a:gd name="connsiteX1154" fmla="*/ 8722268 w 9144000"/>
              <a:gd name="connsiteY1154" fmla="*/ 680806 h 1149396"/>
              <a:gd name="connsiteX1155" fmla="*/ 8717855 w 9144000"/>
              <a:gd name="connsiteY1155" fmla="*/ 680887 h 1149396"/>
              <a:gd name="connsiteX1156" fmla="*/ 8710891 w 9144000"/>
              <a:gd name="connsiteY1156" fmla="*/ 708502 h 1149396"/>
              <a:gd name="connsiteX1157" fmla="*/ 8685825 w 9144000"/>
              <a:gd name="connsiteY1157" fmla="*/ 672466 h 1149396"/>
              <a:gd name="connsiteX1158" fmla="*/ 8685825 w 9144000"/>
              <a:gd name="connsiteY1158" fmla="*/ 656107 h 1149396"/>
              <a:gd name="connsiteX1159" fmla="*/ 8674733 w 9144000"/>
              <a:gd name="connsiteY1159" fmla="*/ 648009 h 1149396"/>
              <a:gd name="connsiteX1160" fmla="*/ 8678538 w 9144000"/>
              <a:gd name="connsiteY1160" fmla="*/ 596628 h 1149396"/>
              <a:gd name="connsiteX1161" fmla="*/ 8645014 w 9144000"/>
              <a:gd name="connsiteY1161" fmla="*/ 582254 h 1149396"/>
              <a:gd name="connsiteX1162" fmla="*/ 8642259 w 9144000"/>
              <a:gd name="connsiteY1162" fmla="*/ 561321 h 1149396"/>
              <a:gd name="connsiteX1163" fmla="*/ 8638170 w 9144000"/>
              <a:gd name="connsiteY1163" fmla="*/ 583305 h 1149396"/>
              <a:gd name="connsiteX1164" fmla="*/ 8604847 w 9144000"/>
              <a:gd name="connsiteY1164" fmla="*/ 596304 h 1149396"/>
              <a:gd name="connsiteX1165" fmla="*/ 8608894 w 9144000"/>
              <a:gd name="connsiteY1165" fmla="*/ 648130 h 1149396"/>
              <a:gd name="connsiteX1166" fmla="*/ 8597476 w 9144000"/>
              <a:gd name="connsiteY1166" fmla="*/ 656553 h 1149396"/>
              <a:gd name="connsiteX1167" fmla="*/ 8597476 w 9144000"/>
              <a:gd name="connsiteY1167" fmla="*/ 674124 h 1149396"/>
              <a:gd name="connsiteX1168" fmla="*/ 8572535 w 9144000"/>
              <a:gd name="connsiteY1168" fmla="*/ 706720 h 1149396"/>
              <a:gd name="connsiteX1169" fmla="*/ 8567757 w 9144000"/>
              <a:gd name="connsiteY1169" fmla="*/ 707045 h 1149396"/>
              <a:gd name="connsiteX1170" fmla="*/ 8559904 w 9144000"/>
              <a:gd name="connsiteY1170" fmla="*/ 680483 h 1149396"/>
              <a:gd name="connsiteX1171" fmla="*/ 8556905 w 9144000"/>
              <a:gd name="connsiteY1171" fmla="*/ 705709 h 1149396"/>
              <a:gd name="connsiteX1172" fmla="*/ 8546499 w 9144000"/>
              <a:gd name="connsiteY1172" fmla="*/ 713199 h 1149396"/>
              <a:gd name="connsiteX1173" fmla="*/ 8547997 w 9144000"/>
              <a:gd name="connsiteY1173" fmla="*/ 724536 h 1149396"/>
              <a:gd name="connsiteX1174" fmla="*/ 8523624 w 9144000"/>
              <a:gd name="connsiteY1174" fmla="*/ 727411 h 1149396"/>
              <a:gd name="connsiteX1175" fmla="*/ 8541682 w 9144000"/>
              <a:gd name="connsiteY1175" fmla="*/ 757698 h 1149396"/>
              <a:gd name="connsiteX1176" fmla="*/ 8544596 w 9144000"/>
              <a:gd name="connsiteY1176" fmla="*/ 767132 h 1149396"/>
              <a:gd name="connsiteX1177" fmla="*/ 8544718 w 9144000"/>
              <a:gd name="connsiteY1177" fmla="*/ 841431 h 1149396"/>
              <a:gd name="connsiteX1178" fmla="*/ 8537429 w 9144000"/>
              <a:gd name="connsiteY1178" fmla="*/ 843700 h 1149396"/>
              <a:gd name="connsiteX1179" fmla="*/ 8529899 w 9144000"/>
              <a:gd name="connsiteY1179" fmla="*/ 845723 h 1149396"/>
              <a:gd name="connsiteX1180" fmla="*/ 8540791 w 9144000"/>
              <a:gd name="connsiteY1180" fmla="*/ 876252 h 1149396"/>
              <a:gd name="connsiteX1181" fmla="*/ 8541479 w 9144000"/>
              <a:gd name="connsiteY1181" fmla="*/ 881963 h 1149396"/>
              <a:gd name="connsiteX1182" fmla="*/ 8543181 w 9144000"/>
              <a:gd name="connsiteY1182" fmla="*/ 950230 h 1149396"/>
              <a:gd name="connsiteX1183" fmla="*/ 8534393 w 9144000"/>
              <a:gd name="connsiteY1183" fmla="*/ 960311 h 1149396"/>
              <a:gd name="connsiteX1184" fmla="*/ 8513663 w 9144000"/>
              <a:gd name="connsiteY1184" fmla="*/ 915895 h 1149396"/>
              <a:gd name="connsiteX1185" fmla="*/ 8500014 w 9144000"/>
              <a:gd name="connsiteY1185" fmla="*/ 880586 h 1149396"/>
              <a:gd name="connsiteX1186" fmla="*/ 8491960 w 9144000"/>
              <a:gd name="connsiteY1186" fmla="*/ 846697 h 1149396"/>
              <a:gd name="connsiteX1187" fmla="*/ 8496373 w 9144000"/>
              <a:gd name="connsiteY1187" fmla="*/ 833132 h 1149396"/>
              <a:gd name="connsiteX1188" fmla="*/ 8479935 w 9144000"/>
              <a:gd name="connsiteY1188" fmla="*/ 823901 h 1149396"/>
              <a:gd name="connsiteX1189" fmla="*/ 8487019 w 9144000"/>
              <a:gd name="connsiteY1189" fmla="*/ 817664 h 1149396"/>
              <a:gd name="connsiteX1190" fmla="*/ 8479487 w 9144000"/>
              <a:gd name="connsiteY1190" fmla="*/ 788349 h 1149396"/>
              <a:gd name="connsiteX1191" fmla="*/ 8471794 w 9144000"/>
              <a:gd name="connsiteY1191" fmla="*/ 755834 h 1149396"/>
              <a:gd name="connsiteX1192" fmla="*/ 8475156 w 9144000"/>
              <a:gd name="connsiteY1192" fmla="*/ 744093 h 1149396"/>
              <a:gd name="connsiteX1193" fmla="*/ 8459120 w 9144000"/>
              <a:gd name="connsiteY1193" fmla="*/ 734739 h 1149396"/>
              <a:gd name="connsiteX1194" fmla="*/ 8465276 w 9144000"/>
              <a:gd name="connsiteY1194" fmla="*/ 730327 h 1149396"/>
              <a:gd name="connsiteX1195" fmla="*/ 8459365 w 9144000"/>
              <a:gd name="connsiteY1195" fmla="*/ 720851 h 1149396"/>
              <a:gd name="connsiteX1196" fmla="*/ 8459164 w 9144000"/>
              <a:gd name="connsiteY1196" fmla="*/ 701093 h 1149396"/>
              <a:gd name="connsiteX1197" fmla="*/ 8452156 w 9144000"/>
              <a:gd name="connsiteY1197" fmla="*/ 671817 h 1149396"/>
              <a:gd name="connsiteX1198" fmla="*/ 8459002 w 9144000"/>
              <a:gd name="connsiteY1198" fmla="*/ 664246 h 1149396"/>
              <a:gd name="connsiteX1199" fmla="*/ 8456042 w 9144000"/>
              <a:gd name="connsiteY1199" fmla="*/ 660683 h 1149396"/>
              <a:gd name="connsiteX1200" fmla="*/ 8448069 w 9144000"/>
              <a:gd name="connsiteY1200" fmla="*/ 655784 h 1149396"/>
              <a:gd name="connsiteX1201" fmla="*/ 8441468 w 9144000"/>
              <a:gd name="connsiteY1201" fmla="*/ 591405 h 1149396"/>
              <a:gd name="connsiteX1202" fmla="*/ 8429928 w 9144000"/>
              <a:gd name="connsiteY1202" fmla="*/ 584764 h 1149396"/>
              <a:gd name="connsiteX1203" fmla="*/ 8438632 w 9144000"/>
              <a:gd name="connsiteY1203" fmla="*/ 554274 h 1149396"/>
              <a:gd name="connsiteX1204" fmla="*/ 8427942 w 9144000"/>
              <a:gd name="connsiteY1204" fmla="*/ 546095 h 1149396"/>
              <a:gd name="connsiteX1205" fmla="*/ 8437217 w 9144000"/>
              <a:gd name="connsiteY1205" fmla="*/ 523015 h 1149396"/>
              <a:gd name="connsiteX1206" fmla="*/ 8421181 w 9144000"/>
              <a:gd name="connsiteY1206" fmla="*/ 515686 h 1149396"/>
              <a:gd name="connsiteX1207" fmla="*/ 8429401 w 9144000"/>
              <a:gd name="connsiteY1207" fmla="*/ 472806 h 1149396"/>
              <a:gd name="connsiteX1208" fmla="*/ 8421465 w 9144000"/>
              <a:gd name="connsiteY1208" fmla="*/ 468516 h 1149396"/>
              <a:gd name="connsiteX1209" fmla="*/ 8435557 w 9144000"/>
              <a:gd name="connsiteY1209" fmla="*/ 448352 h 1149396"/>
              <a:gd name="connsiteX1210" fmla="*/ 8428066 w 9144000"/>
              <a:gd name="connsiteY1210" fmla="*/ 442683 h 1149396"/>
              <a:gd name="connsiteX1211" fmla="*/ 8434220 w 9144000"/>
              <a:gd name="connsiteY1211" fmla="*/ 425839 h 1149396"/>
              <a:gd name="connsiteX1212" fmla="*/ 8426649 w 9144000"/>
              <a:gd name="connsiteY1212" fmla="*/ 421911 h 1149396"/>
              <a:gd name="connsiteX1213" fmla="*/ 8423167 w 9144000"/>
              <a:gd name="connsiteY1213" fmla="*/ 386887 h 1149396"/>
              <a:gd name="connsiteX1214" fmla="*/ 8417699 w 9144000"/>
              <a:gd name="connsiteY1214" fmla="*/ 384093 h 1149396"/>
              <a:gd name="connsiteX1215" fmla="*/ 8412599 w 9144000"/>
              <a:gd name="connsiteY1215" fmla="*/ 347772 h 1149396"/>
              <a:gd name="connsiteX1216" fmla="*/ 8400086 w 9144000"/>
              <a:gd name="connsiteY1216" fmla="*/ 353037 h 1149396"/>
              <a:gd name="connsiteX1217" fmla="*/ 8361298 w 9144000"/>
              <a:gd name="connsiteY1217" fmla="*/ 289630 h 1149396"/>
              <a:gd name="connsiteX1218" fmla="*/ 8363362 w 9144000"/>
              <a:gd name="connsiteY1218" fmla="*/ 303354 h 1149396"/>
              <a:gd name="connsiteX1219" fmla="*/ 8374212 w 9144000"/>
              <a:gd name="connsiteY1219" fmla="*/ 334129 h 1149396"/>
              <a:gd name="connsiteX1220" fmla="*/ 8358220 w 9144000"/>
              <a:gd name="connsiteY1220" fmla="*/ 369881 h 1149396"/>
              <a:gd name="connsiteX1221" fmla="*/ 8349393 w 9144000"/>
              <a:gd name="connsiteY1221" fmla="*/ 356438 h 1149396"/>
              <a:gd name="connsiteX1222" fmla="*/ 8359474 w 9144000"/>
              <a:gd name="connsiteY1222" fmla="*/ 338783 h 1149396"/>
              <a:gd name="connsiteX1223" fmla="*/ 8343036 w 9144000"/>
              <a:gd name="connsiteY1223" fmla="*/ 294042 h 1149396"/>
              <a:gd name="connsiteX1224" fmla="*/ 8337933 w 9144000"/>
              <a:gd name="connsiteY1224" fmla="*/ 317000 h 1149396"/>
              <a:gd name="connsiteX1225" fmla="*/ 8328298 w 9144000"/>
              <a:gd name="connsiteY1225" fmla="*/ 336234 h 1149396"/>
              <a:gd name="connsiteX1226" fmla="*/ 8321493 w 9144000"/>
              <a:gd name="connsiteY1226" fmla="*/ 316675 h 1149396"/>
              <a:gd name="connsiteX1227" fmla="*/ 8316757 w 9144000"/>
              <a:gd name="connsiteY1227" fmla="*/ 295259 h 1149396"/>
              <a:gd name="connsiteX1228" fmla="*/ 8312587 w 9144000"/>
              <a:gd name="connsiteY1228" fmla="*/ 295298 h 1149396"/>
              <a:gd name="connsiteX1229" fmla="*/ 8308253 w 9144000"/>
              <a:gd name="connsiteY1229" fmla="*/ 317284 h 1149396"/>
              <a:gd name="connsiteX1230" fmla="*/ 8299468 w 9144000"/>
              <a:gd name="connsiteY1230" fmla="*/ 336354 h 1149396"/>
              <a:gd name="connsiteX1231" fmla="*/ 8282582 w 9144000"/>
              <a:gd name="connsiteY1231" fmla="*/ 294892 h 1149396"/>
              <a:gd name="connsiteX1232" fmla="*/ 8277521 w 9144000"/>
              <a:gd name="connsiteY1232" fmla="*/ 316393 h 1149396"/>
              <a:gd name="connsiteX1233" fmla="*/ 8268493 w 9144000"/>
              <a:gd name="connsiteY1233" fmla="*/ 338296 h 1149396"/>
              <a:gd name="connsiteX1234" fmla="*/ 8259746 w 9144000"/>
              <a:gd name="connsiteY1234" fmla="*/ 320686 h 1149396"/>
              <a:gd name="connsiteX1235" fmla="*/ 8256264 w 9144000"/>
              <a:gd name="connsiteY1235" fmla="*/ 295215 h 1149396"/>
              <a:gd name="connsiteX1236" fmla="*/ 8239219 w 9144000"/>
              <a:gd name="connsiteY1236" fmla="*/ 336516 h 1149396"/>
              <a:gd name="connsiteX1237" fmla="*/ 8230593 w 9144000"/>
              <a:gd name="connsiteY1237" fmla="*/ 318377 h 1149396"/>
              <a:gd name="connsiteX1238" fmla="*/ 8224846 w 9144000"/>
              <a:gd name="connsiteY1238" fmla="*/ 294934 h 1149396"/>
              <a:gd name="connsiteX1239" fmla="*/ 8208244 w 9144000"/>
              <a:gd name="connsiteY1239" fmla="*/ 337326 h 1149396"/>
              <a:gd name="connsiteX1240" fmla="*/ 8199540 w 9144000"/>
              <a:gd name="connsiteY1240" fmla="*/ 321090 h 1149396"/>
              <a:gd name="connsiteX1241" fmla="*/ 8193465 w 9144000"/>
              <a:gd name="connsiteY1241" fmla="*/ 295095 h 1149396"/>
              <a:gd name="connsiteX1242" fmla="*/ 8188281 w 9144000"/>
              <a:gd name="connsiteY1242" fmla="*/ 317363 h 1149396"/>
              <a:gd name="connsiteX1243" fmla="*/ 8178927 w 9144000"/>
              <a:gd name="connsiteY1243" fmla="*/ 336597 h 1149396"/>
              <a:gd name="connsiteX1244" fmla="*/ 8170102 w 9144000"/>
              <a:gd name="connsiteY1244" fmla="*/ 318337 h 1149396"/>
              <a:gd name="connsiteX1245" fmla="*/ 8165203 w 9144000"/>
              <a:gd name="connsiteY1245" fmla="*/ 293800 h 1149396"/>
              <a:gd name="connsiteX1246" fmla="*/ 8150668 w 9144000"/>
              <a:gd name="connsiteY1246" fmla="*/ 340120 h 1149396"/>
              <a:gd name="connsiteX1247" fmla="*/ 8159008 w 9144000"/>
              <a:gd name="connsiteY1247" fmla="*/ 357611 h 1149396"/>
              <a:gd name="connsiteX1248" fmla="*/ 8150543 w 9144000"/>
              <a:gd name="connsiteY1248" fmla="*/ 370610 h 1149396"/>
              <a:gd name="connsiteX1249" fmla="*/ 8134995 w 9144000"/>
              <a:gd name="connsiteY1249" fmla="*/ 326800 h 1149396"/>
              <a:gd name="connsiteX1250" fmla="*/ 8149774 w 9144000"/>
              <a:gd name="connsiteY1250" fmla="*/ 299711 h 1149396"/>
              <a:gd name="connsiteX1251" fmla="*/ 8148804 w 9144000"/>
              <a:gd name="connsiteY1251" fmla="*/ 289387 h 1149396"/>
              <a:gd name="connsiteX1252" fmla="*/ 8106977 w 9144000"/>
              <a:gd name="connsiteY1252" fmla="*/ 352510 h 1149396"/>
              <a:gd name="connsiteX1253" fmla="*/ 8095400 w 9144000"/>
              <a:gd name="connsiteY1253" fmla="*/ 347692 h 1149396"/>
              <a:gd name="connsiteX1254" fmla="*/ 8086649 w 9144000"/>
              <a:gd name="connsiteY1254" fmla="*/ 387129 h 1149396"/>
              <a:gd name="connsiteX1255" fmla="*/ 8082440 w 9144000"/>
              <a:gd name="connsiteY1255" fmla="*/ 422193 h 1149396"/>
              <a:gd name="connsiteX1256" fmla="*/ 8074060 w 9144000"/>
              <a:gd name="connsiteY1256" fmla="*/ 426486 h 1149396"/>
              <a:gd name="connsiteX1257" fmla="*/ 8082156 w 9144000"/>
              <a:gd name="connsiteY1257" fmla="*/ 443452 h 1149396"/>
              <a:gd name="connsiteX1258" fmla="*/ 8073573 w 9144000"/>
              <a:gd name="connsiteY1258" fmla="*/ 448229 h 1149396"/>
              <a:gd name="connsiteX1259" fmla="*/ 8087055 w 9144000"/>
              <a:gd name="connsiteY1259" fmla="*/ 468352 h 1149396"/>
              <a:gd name="connsiteX1260" fmla="*/ 8079202 w 9144000"/>
              <a:gd name="connsiteY1260" fmla="*/ 471187 h 1149396"/>
              <a:gd name="connsiteX1261" fmla="*/ 8088228 w 9144000"/>
              <a:gd name="connsiteY1261" fmla="*/ 516132 h 1149396"/>
              <a:gd name="connsiteX1262" fmla="*/ 8071710 w 9144000"/>
              <a:gd name="connsiteY1262" fmla="*/ 523177 h 1149396"/>
              <a:gd name="connsiteX1263" fmla="*/ 8080860 w 9144000"/>
              <a:gd name="connsiteY1263" fmla="*/ 546460 h 1149396"/>
              <a:gd name="connsiteX1264" fmla="*/ 8071264 w 9144000"/>
              <a:gd name="connsiteY1264" fmla="*/ 553464 h 1149396"/>
              <a:gd name="connsiteX1265" fmla="*/ 8077822 w 9144000"/>
              <a:gd name="connsiteY1265" fmla="*/ 586260 h 1149396"/>
              <a:gd name="connsiteX1266" fmla="*/ 8064423 w 9144000"/>
              <a:gd name="connsiteY1266" fmla="*/ 592578 h 1149396"/>
              <a:gd name="connsiteX1267" fmla="*/ 8063571 w 9144000"/>
              <a:gd name="connsiteY1267" fmla="*/ 623109 h 1149396"/>
              <a:gd name="connsiteX1268" fmla="*/ 8060777 w 9144000"/>
              <a:gd name="connsiteY1268" fmla="*/ 655906 h 1149396"/>
              <a:gd name="connsiteX1269" fmla="*/ 8049601 w 9144000"/>
              <a:gd name="connsiteY1269" fmla="*/ 663639 h 1149396"/>
              <a:gd name="connsiteX1270" fmla="*/ 8057133 w 9144000"/>
              <a:gd name="connsiteY1270" fmla="*/ 672385 h 1149396"/>
              <a:gd name="connsiteX1271" fmla="*/ 8050047 w 9144000"/>
              <a:gd name="connsiteY1271" fmla="*/ 701536 h 1149396"/>
              <a:gd name="connsiteX1272" fmla="*/ 8044542 w 9144000"/>
              <a:gd name="connsiteY1272" fmla="*/ 729233 h 1149396"/>
              <a:gd name="connsiteX1273" fmla="*/ 8049317 w 9144000"/>
              <a:gd name="connsiteY1273" fmla="*/ 735956 h 1149396"/>
              <a:gd name="connsiteX1274" fmla="*/ 8034581 w 9144000"/>
              <a:gd name="connsiteY1274" fmla="*/ 743689 h 1149396"/>
              <a:gd name="connsiteX1275" fmla="*/ 8036159 w 9144000"/>
              <a:gd name="connsiteY1275" fmla="*/ 757333 h 1149396"/>
              <a:gd name="connsiteX1276" fmla="*/ 8030044 w 9144000"/>
              <a:gd name="connsiteY1276" fmla="*/ 792803 h 1149396"/>
              <a:gd name="connsiteX1277" fmla="*/ 8023367 w 9144000"/>
              <a:gd name="connsiteY1277" fmla="*/ 817907 h 1149396"/>
              <a:gd name="connsiteX1278" fmla="*/ 8028225 w 9144000"/>
              <a:gd name="connsiteY1278" fmla="*/ 823778 h 1149396"/>
              <a:gd name="connsiteX1279" fmla="*/ 8012635 w 9144000"/>
              <a:gd name="connsiteY1279" fmla="*/ 834065 h 1149396"/>
              <a:gd name="connsiteX1280" fmla="*/ 8016197 w 9144000"/>
              <a:gd name="connsiteY1280" fmla="*/ 842888 h 1149396"/>
              <a:gd name="connsiteX1281" fmla="*/ 8009760 w 9144000"/>
              <a:gd name="connsiteY1281" fmla="*/ 864430 h 1149396"/>
              <a:gd name="connsiteX1282" fmla="*/ 8008545 w 9144000"/>
              <a:gd name="connsiteY1282" fmla="*/ 909049 h 1149396"/>
              <a:gd name="connsiteX1283" fmla="*/ 8006844 w 9144000"/>
              <a:gd name="connsiteY1283" fmla="*/ 911522 h 1149396"/>
              <a:gd name="connsiteX1284" fmla="*/ 7998910 w 9144000"/>
              <a:gd name="connsiteY1284" fmla="*/ 914517 h 1149396"/>
              <a:gd name="connsiteX1285" fmla="*/ 8008141 w 9144000"/>
              <a:gd name="connsiteY1285" fmla="*/ 922857 h 1149396"/>
              <a:gd name="connsiteX1286" fmla="*/ 7987896 w 9144000"/>
              <a:gd name="connsiteY1286" fmla="*/ 935411 h 1149396"/>
              <a:gd name="connsiteX1287" fmla="*/ 7999799 w 9144000"/>
              <a:gd name="connsiteY1287" fmla="*/ 950068 h 1149396"/>
              <a:gd name="connsiteX1288" fmla="*/ 7985102 w 9144000"/>
              <a:gd name="connsiteY1288" fmla="*/ 958247 h 1149396"/>
              <a:gd name="connsiteX1289" fmla="*/ 7977852 w 9144000"/>
              <a:gd name="connsiteY1289" fmla="*/ 934963 h 1149396"/>
              <a:gd name="connsiteX1290" fmla="*/ 7974656 w 9144000"/>
              <a:gd name="connsiteY1290" fmla="*/ 935330 h 1149396"/>
              <a:gd name="connsiteX1291" fmla="*/ 7968175 w 9144000"/>
              <a:gd name="connsiteY1291" fmla="*/ 955534 h 1149396"/>
              <a:gd name="connsiteX1292" fmla="*/ 7934002 w 9144000"/>
              <a:gd name="connsiteY1292" fmla="*/ 955534 h 1149396"/>
              <a:gd name="connsiteX1293" fmla="*/ 7934002 w 9144000"/>
              <a:gd name="connsiteY1293" fmla="*/ 928890 h 1149396"/>
              <a:gd name="connsiteX1294" fmla="*/ 7957122 w 9144000"/>
              <a:gd name="connsiteY1294" fmla="*/ 912614 h 1149396"/>
              <a:gd name="connsiteX1295" fmla="*/ 7938576 w 9144000"/>
              <a:gd name="connsiteY1295" fmla="*/ 903787 h 1149396"/>
              <a:gd name="connsiteX1296" fmla="*/ 7927038 w 9144000"/>
              <a:gd name="connsiteY1296" fmla="*/ 848558 h 1149396"/>
              <a:gd name="connsiteX1297" fmla="*/ 7918576 w 9144000"/>
              <a:gd name="connsiteY1297" fmla="*/ 871597 h 1149396"/>
              <a:gd name="connsiteX1298" fmla="*/ 7911044 w 9144000"/>
              <a:gd name="connsiteY1298" fmla="*/ 854389 h 1149396"/>
              <a:gd name="connsiteX1299" fmla="*/ 7910841 w 9144000"/>
              <a:gd name="connsiteY1299" fmla="*/ 836776 h 1149396"/>
              <a:gd name="connsiteX1300" fmla="*/ 7905172 w 9144000"/>
              <a:gd name="connsiteY1300" fmla="*/ 802400 h 1149396"/>
              <a:gd name="connsiteX1301" fmla="*/ 7926108 w 9144000"/>
              <a:gd name="connsiteY1301" fmla="*/ 772558 h 1149396"/>
              <a:gd name="connsiteX1302" fmla="*/ 7928133 w 9144000"/>
              <a:gd name="connsiteY1302" fmla="*/ 768954 h 1149396"/>
              <a:gd name="connsiteX1303" fmla="*/ 7909626 w 9144000"/>
              <a:gd name="connsiteY1303" fmla="*/ 760492 h 1149396"/>
              <a:gd name="connsiteX1304" fmla="*/ 7907442 w 9144000"/>
              <a:gd name="connsiteY1304" fmla="*/ 732188 h 1149396"/>
              <a:gd name="connsiteX1305" fmla="*/ 7896144 w 9144000"/>
              <a:gd name="connsiteY1305" fmla="*/ 732188 h 1149396"/>
              <a:gd name="connsiteX1306" fmla="*/ 7877721 w 9144000"/>
              <a:gd name="connsiteY1306" fmla="*/ 689066 h 1149396"/>
              <a:gd name="connsiteX1307" fmla="*/ 7864156 w 9144000"/>
              <a:gd name="connsiteY1307" fmla="*/ 664124 h 1149396"/>
              <a:gd name="connsiteX1308" fmla="*/ 7862456 w 9144000"/>
              <a:gd name="connsiteY1308" fmla="*/ 656310 h 1149396"/>
              <a:gd name="connsiteX1309" fmla="*/ 7857801 w 9144000"/>
              <a:gd name="connsiteY1309" fmla="*/ 655096 h 1149396"/>
              <a:gd name="connsiteX1310" fmla="*/ 7835289 w 9144000"/>
              <a:gd name="connsiteY1310" fmla="*/ 696600 h 1149396"/>
              <a:gd name="connsiteX1311" fmla="*/ 7825568 w 9144000"/>
              <a:gd name="connsiteY1311" fmla="*/ 727452 h 1149396"/>
              <a:gd name="connsiteX1312" fmla="*/ 7828932 w 9144000"/>
              <a:gd name="connsiteY1312" fmla="*/ 741948 h 1149396"/>
              <a:gd name="connsiteX1313" fmla="*/ 7826946 w 9144000"/>
              <a:gd name="connsiteY1313" fmla="*/ 742553 h 1149396"/>
              <a:gd name="connsiteX1314" fmla="*/ 7819008 w 9144000"/>
              <a:gd name="connsiteY1314" fmla="*/ 730084 h 1149396"/>
              <a:gd name="connsiteX1315" fmla="*/ 7811074 w 9144000"/>
              <a:gd name="connsiteY1315" fmla="*/ 761018 h 1149396"/>
              <a:gd name="connsiteX1316" fmla="*/ 7791395 w 9144000"/>
              <a:gd name="connsiteY1316" fmla="*/ 769965 h 1149396"/>
              <a:gd name="connsiteX1317" fmla="*/ 7798359 w 9144000"/>
              <a:gd name="connsiteY1317" fmla="*/ 774177 h 1149396"/>
              <a:gd name="connsiteX1318" fmla="*/ 7816297 w 9144000"/>
              <a:gd name="connsiteY1318" fmla="*/ 795353 h 1149396"/>
              <a:gd name="connsiteX1319" fmla="*/ 7816339 w 9144000"/>
              <a:gd name="connsiteY1319" fmla="*/ 833860 h 1149396"/>
              <a:gd name="connsiteX1320" fmla="*/ 7787387 w 9144000"/>
              <a:gd name="connsiteY1320" fmla="*/ 835277 h 1149396"/>
              <a:gd name="connsiteX1321" fmla="*/ 7787629 w 9144000"/>
              <a:gd name="connsiteY1321" fmla="*/ 763851 h 1149396"/>
              <a:gd name="connsiteX1322" fmla="*/ 7792690 w 9144000"/>
              <a:gd name="connsiteY1322" fmla="*/ 736319 h 1149396"/>
              <a:gd name="connsiteX1323" fmla="*/ 7784267 w 9144000"/>
              <a:gd name="connsiteY1323" fmla="*/ 719151 h 1149396"/>
              <a:gd name="connsiteX1324" fmla="*/ 7782205 w 9144000"/>
              <a:gd name="connsiteY1324" fmla="*/ 693884 h 1149396"/>
              <a:gd name="connsiteX1325" fmla="*/ 7777913 w 9144000"/>
              <a:gd name="connsiteY1325" fmla="*/ 692185 h 1149396"/>
              <a:gd name="connsiteX1326" fmla="*/ 7772325 w 9144000"/>
              <a:gd name="connsiteY1326" fmla="*/ 706032 h 1149396"/>
              <a:gd name="connsiteX1327" fmla="*/ 7771556 w 9144000"/>
              <a:gd name="connsiteY1327" fmla="*/ 685544 h 1149396"/>
              <a:gd name="connsiteX1328" fmla="*/ 7766333 w 9144000"/>
              <a:gd name="connsiteY1328" fmla="*/ 660480 h 1149396"/>
              <a:gd name="connsiteX1329" fmla="*/ 7750136 w 9144000"/>
              <a:gd name="connsiteY1329" fmla="*/ 637764 h 1149396"/>
              <a:gd name="connsiteX1330" fmla="*/ 7744061 w 9144000"/>
              <a:gd name="connsiteY1330" fmla="*/ 611608 h 1149396"/>
              <a:gd name="connsiteX1331" fmla="*/ 7718027 w 9144000"/>
              <a:gd name="connsiteY1331" fmla="*/ 653558 h 1149396"/>
              <a:gd name="connsiteX1332" fmla="*/ 7717785 w 9144000"/>
              <a:gd name="connsiteY1332" fmla="*/ 606872 h 1149396"/>
              <a:gd name="connsiteX1333" fmla="*/ 7726894 w 9144000"/>
              <a:gd name="connsiteY1333" fmla="*/ 580188 h 1149396"/>
              <a:gd name="connsiteX1334" fmla="*/ 7728512 w 9144000"/>
              <a:gd name="connsiteY1334" fmla="*/ 574764 h 1149396"/>
              <a:gd name="connsiteX1335" fmla="*/ 7717743 w 9144000"/>
              <a:gd name="connsiteY1335" fmla="*/ 571199 h 1149396"/>
              <a:gd name="connsiteX1336" fmla="*/ 7715760 w 9144000"/>
              <a:gd name="connsiteY1336" fmla="*/ 551806 h 1149396"/>
              <a:gd name="connsiteX1337" fmla="*/ 7715880 w 9144000"/>
              <a:gd name="connsiteY1337" fmla="*/ 517469 h 1149396"/>
              <a:gd name="connsiteX1338" fmla="*/ 7712883 w 9144000"/>
              <a:gd name="connsiteY1338" fmla="*/ 509614 h 1149396"/>
              <a:gd name="connsiteX1339" fmla="*/ 7707905 w 9144000"/>
              <a:gd name="connsiteY1339" fmla="*/ 528360 h 1149396"/>
              <a:gd name="connsiteX1340" fmla="*/ 7704018 w 9144000"/>
              <a:gd name="connsiteY1340" fmla="*/ 528037 h 1149396"/>
              <a:gd name="connsiteX1341" fmla="*/ 7705395 w 9144000"/>
              <a:gd name="connsiteY1341" fmla="*/ 492647 h 1149396"/>
              <a:gd name="connsiteX1342" fmla="*/ 7706935 w 9144000"/>
              <a:gd name="connsiteY1342" fmla="*/ 451510 h 1149396"/>
              <a:gd name="connsiteX1343" fmla="*/ 7702721 w 9144000"/>
              <a:gd name="connsiteY1343" fmla="*/ 442277 h 1149396"/>
              <a:gd name="connsiteX1344" fmla="*/ 7676606 w 9144000"/>
              <a:gd name="connsiteY1344" fmla="*/ 428227 h 1149396"/>
              <a:gd name="connsiteX1345" fmla="*/ 7674378 w 9144000"/>
              <a:gd name="connsiteY1345" fmla="*/ 364171 h 1149396"/>
              <a:gd name="connsiteX1346" fmla="*/ 7661663 w 9144000"/>
              <a:gd name="connsiteY1346" fmla="*/ 347814 h 1149396"/>
              <a:gd name="connsiteX1347" fmla="*/ 7652637 w 9144000"/>
              <a:gd name="connsiteY1347" fmla="*/ 317973 h 1149396"/>
              <a:gd name="connsiteX1348" fmla="*/ 7649030 w 9144000"/>
              <a:gd name="connsiteY1348" fmla="*/ 307079 h 1149396"/>
              <a:gd name="connsiteX1349" fmla="*/ 7643038 w 9144000"/>
              <a:gd name="connsiteY1349" fmla="*/ 290722 h 1149396"/>
              <a:gd name="connsiteX1350" fmla="*/ 7622107 w 9144000"/>
              <a:gd name="connsiteY1350" fmla="*/ 332912 h 1149396"/>
              <a:gd name="connsiteX1351" fmla="*/ 7621821 w 9144000"/>
              <a:gd name="connsiteY1351" fmla="*/ 334897 h 1149396"/>
              <a:gd name="connsiteX1352" fmla="*/ 7608907 w 9144000"/>
              <a:gd name="connsiteY1352" fmla="*/ 364415 h 1149396"/>
              <a:gd name="connsiteX1353" fmla="*/ 7607122 w 9144000"/>
              <a:gd name="connsiteY1353" fmla="*/ 428268 h 1149396"/>
              <a:gd name="connsiteX1354" fmla="*/ 7580885 w 9144000"/>
              <a:gd name="connsiteY1354" fmla="*/ 442034 h 1149396"/>
              <a:gd name="connsiteX1355" fmla="*/ 7577890 w 9144000"/>
              <a:gd name="connsiteY1355" fmla="*/ 464385 h 1149396"/>
              <a:gd name="connsiteX1356" fmla="*/ 7578255 w 9144000"/>
              <a:gd name="connsiteY1356" fmla="*/ 507023 h 1149396"/>
              <a:gd name="connsiteX1357" fmla="*/ 7568133 w 9144000"/>
              <a:gd name="connsiteY1357" fmla="*/ 515243 h 1149396"/>
              <a:gd name="connsiteX1358" fmla="*/ 7568133 w 9144000"/>
              <a:gd name="connsiteY1358" fmla="*/ 542817 h 1149396"/>
              <a:gd name="connsiteX1359" fmla="*/ 7567161 w 9144000"/>
              <a:gd name="connsiteY1359" fmla="*/ 569903 h 1149396"/>
              <a:gd name="connsiteX1360" fmla="*/ 7551166 w 9144000"/>
              <a:gd name="connsiteY1360" fmla="*/ 576664 h 1149396"/>
              <a:gd name="connsiteX1361" fmla="*/ 7565503 w 9144000"/>
              <a:gd name="connsiteY1361" fmla="*/ 611934 h 1149396"/>
              <a:gd name="connsiteX1362" fmla="*/ 7565540 w 9144000"/>
              <a:gd name="connsiteY1362" fmla="*/ 653800 h 1149396"/>
              <a:gd name="connsiteX1363" fmla="*/ 7540032 w 9144000"/>
              <a:gd name="connsiteY1363" fmla="*/ 611853 h 1149396"/>
              <a:gd name="connsiteX1364" fmla="*/ 7534729 w 9144000"/>
              <a:gd name="connsiteY1364" fmla="*/ 638413 h 1149396"/>
              <a:gd name="connsiteX1365" fmla="*/ 7513147 w 9144000"/>
              <a:gd name="connsiteY1365" fmla="*/ 669307 h 1149396"/>
              <a:gd name="connsiteX1366" fmla="*/ 7512417 w 9144000"/>
              <a:gd name="connsiteY1366" fmla="*/ 705588 h 1149396"/>
              <a:gd name="connsiteX1367" fmla="*/ 7510434 w 9144000"/>
              <a:gd name="connsiteY1367" fmla="*/ 705789 h 1149396"/>
              <a:gd name="connsiteX1368" fmla="*/ 7504846 w 9144000"/>
              <a:gd name="connsiteY1368" fmla="*/ 692346 h 1149396"/>
              <a:gd name="connsiteX1369" fmla="*/ 7500715 w 9144000"/>
              <a:gd name="connsiteY1369" fmla="*/ 693035 h 1149396"/>
              <a:gd name="connsiteX1370" fmla="*/ 7498004 w 9144000"/>
              <a:gd name="connsiteY1370" fmla="*/ 731946 h 1149396"/>
              <a:gd name="connsiteX1371" fmla="*/ 7488609 w 9144000"/>
              <a:gd name="connsiteY1371" fmla="*/ 737656 h 1149396"/>
              <a:gd name="connsiteX1372" fmla="*/ 7495654 w 9144000"/>
              <a:gd name="connsiteY1372" fmla="*/ 751988 h 1149396"/>
              <a:gd name="connsiteX1373" fmla="*/ 7495979 w 9144000"/>
              <a:gd name="connsiteY1373" fmla="*/ 836533 h 1149396"/>
              <a:gd name="connsiteX1374" fmla="*/ 7467269 w 9144000"/>
              <a:gd name="connsiteY1374" fmla="*/ 833010 h 1149396"/>
              <a:gd name="connsiteX1375" fmla="*/ 7467269 w 9144000"/>
              <a:gd name="connsiteY1375" fmla="*/ 799079 h 1149396"/>
              <a:gd name="connsiteX1376" fmla="*/ 7487478 w 9144000"/>
              <a:gd name="connsiteY1376" fmla="*/ 773489 h 1149396"/>
              <a:gd name="connsiteX1377" fmla="*/ 7490916 w 9144000"/>
              <a:gd name="connsiteY1377" fmla="*/ 768954 h 1149396"/>
              <a:gd name="connsiteX1378" fmla="*/ 7472414 w 9144000"/>
              <a:gd name="connsiteY1378" fmla="*/ 761180 h 1149396"/>
              <a:gd name="connsiteX1379" fmla="*/ 7467877 w 9144000"/>
              <a:gd name="connsiteY1379" fmla="*/ 727653 h 1149396"/>
              <a:gd name="connsiteX1380" fmla="*/ 7454799 w 9144000"/>
              <a:gd name="connsiteY1380" fmla="*/ 742798 h 1149396"/>
              <a:gd name="connsiteX1381" fmla="*/ 7458726 w 9144000"/>
              <a:gd name="connsiteY1381" fmla="*/ 725023 h 1149396"/>
              <a:gd name="connsiteX1382" fmla="*/ 7449453 w 9144000"/>
              <a:gd name="connsiteY1382" fmla="*/ 697530 h 1149396"/>
              <a:gd name="connsiteX1383" fmla="*/ 7421759 w 9144000"/>
              <a:gd name="connsiteY1383" fmla="*/ 656957 h 1149396"/>
              <a:gd name="connsiteX1384" fmla="*/ 7395846 w 9144000"/>
              <a:gd name="connsiteY1384" fmla="*/ 697731 h 1149396"/>
              <a:gd name="connsiteX1385" fmla="*/ 7386857 w 9144000"/>
              <a:gd name="connsiteY1385" fmla="*/ 725346 h 1149396"/>
              <a:gd name="connsiteX1386" fmla="*/ 7390256 w 9144000"/>
              <a:gd name="connsiteY1386" fmla="*/ 741055 h 1149396"/>
              <a:gd name="connsiteX1387" fmla="*/ 7388517 w 9144000"/>
              <a:gd name="connsiteY1387" fmla="*/ 743322 h 1149396"/>
              <a:gd name="connsiteX1388" fmla="*/ 7380824 w 9144000"/>
              <a:gd name="connsiteY1388" fmla="*/ 731137 h 1149396"/>
              <a:gd name="connsiteX1389" fmla="*/ 7376813 w 9144000"/>
              <a:gd name="connsiteY1389" fmla="*/ 731622 h 1149396"/>
              <a:gd name="connsiteX1390" fmla="*/ 7373213 w 9144000"/>
              <a:gd name="connsiteY1390" fmla="*/ 761221 h 1149396"/>
              <a:gd name="connsiteX1391" fmla="*/ 7353534 w 9144000"/>
              <a:gd name="connsiteY1391" fmla="*/ 770372 h 1149396"/>
              <a:gd name="connsiteX1392" fmla="*/ 7378718 w 9144000"/>
              <a:gd name="connsiteY1392" fmla="*/ 805842 h 1149396"/>
              <a:gd name="connsiteX1393" fmla="*/ 7372765 w 9144000"/>
              <a:gd name="connsiteY1393" fmla="*/ 862121 h 1149396"/>
              <a:gd name="connsiteX1394" fmla="*/ 7365720 w 9144000"/>
              <a:gd name="connsiteY1394" fmla="*/ 872893 h 1149396"/>
              <a:gd name="connsiteX1395" fmla="*/ 7355154 w 9144000"/>
              <a:gd name="connsiteY1395" fmla="*/ 844793 h 1149396"/>
              <a:gd name="connsiteX1396" fmla="*/ 7345556 w 9144000"/>
              <a:gd name="connsiteY1396" fmla="*/ 904113 h 1149396"/>
              <a:gd name="connsiteX1397" fmla="*/ 7326687 w 9144000"/>
              <a:gd name="connsiteY1397" fmla="*/ 913261 h 1149396"/>
              <a:gd name="connsiteX1398" fmla="*/ 7349687 w 9144000"/>
              <a:gd name="connsiteY1398" fmla="*/ 928851 h 1149396"/>
              <a:gd name="connsiteX1399" fmla="*/ 7349687 w 9144000"/>
              <a:gd name="connsiteY1399" fmla="*/ 955898 h 1149396"/>
              <a:gd name="connsiteX1400" fmla="*/ 7327498 w 9144000"/>
              <a:gd name="connsiteY1400" fmla="*/ 955898 h 1149396"/>
              <a:gd name="connsiteX1401" fmla="*/ 7316484 w 9144000"/>
              <a:gd name="connsiteY1401" fmla="*/ 947436 h 1149396"/>
              <a:gd name="connsiteX1402" fmla="*/ 7321912 w 9144000"/>
              <a:gd name="connsiteY1402" fmla="*/ 916784 h 1149396"/>
              <a:gd name="connsiteX1403" fmla="*/ 7306444 w 9144000"/>
              <a:gd name="connsiteY1403" fmla="*/ 898767 h 1149396"/>
              <a:gd name="connsiteX1404" fmla="*/ 7307737 w 9144000"/>
              <a:gd name="connsiteY1404" fmla="*/ 737048 h 1149396"/>
              <a:gd name="connsiteX1405" fmla="*/ 7336205 w 9144000"/>
              <a:gd name="connsiteY1405" fmla="*/ 711984 h 1149396"/>
              <a:gd name="connsiteX1406" fmla="*/ 7352763 w 9144000"/>
              <a:gd name="connsiteY1406" fmla="*/ 709879 h 1149396"/>
              <a:gd name="connsiteX1407" fmla="*/ 7389487 w 9144000"/>
              <a:gd name="connsiteY1407" fmla="*/ 643676 h 1149396"/>
              <a:gd name="connsiteX1408" fmla="*/ 7319077 w 9144000"/>
              <a:gd name="connsiteY1408" fmla="*/ 632705 h 1149396"/>
              <a:gd name="connsiteX1409" fmla="*/ 7307051 w 9144000"/>
              <a:gd name="connsiteY1409" fmla="*/ 621366 h 1149396"/>
              <a:gd name="connsiteX1410" fmla="*/ 7306484 w 9144000"/>
              <a:gd name="connsiteY1410" fmla="*/ 566098 h 1149396"/>
              <a:gd name="connsiteX1411" fmla="*/ 7297169 w 9144000"/>
              <a:gd name="connsiteY1411" fmla="*/ 549374 h 1149396"/>
              <a:gd name="connsiteX1412" fmla="*/ 7293810 w 9144000"/>
              <a:gd name="connsiteY1412" fmla="*/ 553101 h 1149396"/>
              <a:gd name="connsiteX1413" fmla="*/ 7290166 w 9144000"/>
              <a:gd name="connsiteY1413" fmla="*/ 555488 h 1149396"/>
              <a:gd name="connsiteX1414" fmla="*/ 7217890 w 9144000"/>
              <a:gd name="connsiteY1414" fmla="*/ 469730 h 1149396"/>
              <a:gd name="connsiteX1415" fmla="*/ 7213801 w 9144000"/>
              <a:gd name="connsiteY1415" fmla="*/ 438797 h 1149396"/>
              <a:gd name="connsiteX1416" fmla="*/ 7209306 w 9144000"/>
              <a:gd name="connsiteY1416" fmla="*/ 420655 h 1149396"/>
              <a:gd name="connsiteX1417" fmla="*/ 7204852 w 9144000"/>
              <a:gd name="connsiteY1417" fmla="*/ 397293 h 1149396"/>
              <a:gd name="connsiteX1418" fmla="*/ 7200074 w 9144000"/>
              <a:gd name="connsiteY1418" fmla="*/ 419076 h 1149396"/>
              <a:gd name="connsiteX1419" fmla="*/ 7198333 w 9144000"/>
              <a:gd name="connsiteY1419" fmla="*/ 430291 h 1149396"/>
              <a:gd name="connsiteX1420" fmla="*/ 7198172 w 9144000"/>
              <a:gd name="connsiteY1420" fmla="*/ 443209 h 1149396"/>
              <a:gd name="connsiteX1421" fmla="*/ 7196754 w 9144000"/>
              <a:gd name="connsiteY1421" fmla="*/ 460051 h 1149396"/>
              <a:gd name="connsiteX1422" fmla="*/ 7190113 w 9144000"/>
              <a:gd name="connsiteY1422" fmla="*/ 472282 h 1149396"/>
              <a:gd name="connsiteX1423" fmla="*/ 7146587 w 9144000"/>
              <a:gd name="connsiteY1423" fmla="*/ 500260 h 1149396"/>
              <a:gd name="connsiteX1424" fmla="*/ 7117798 w 9144000"/>
              <a:gd name="connsiteY1424" fmla="*/ 557310 h 1149396"/>
              <a:gd name="connsiteX1425" fmla="*/ 7113425 w 9144000"/>
              <a:gd name="connsiteY1425" fmla="*/ 547352 h 1149396"/>
              <a:gd name="connsiteX1426" fmla="*/ 7101118 w 9144000"/>
              <a:gd name="connsiteY1426" fmla="*/ 569093 h 1149396"/>
              <a:gd name="connsiteX1427" fmla="*/ 7102940 w 9144000"/>
              <a:gd name="connsiteY1427" fmla="*/ 613753 h 1149396"/>
              <a:gd name="connsiteX1428" fmla="*/ 7086057 w 9144000"/>
              <a:gd name="connsiteY1428" fmla="*/ 634283 h 1149396"/>
              <a:gd name="connsiteX1429" fmla="*/ 7022728 w 9144000"/>
              <a:gd name="connsiteY1429" fmla="*/ 649023 h 1149396"/>
              <a:gd name="connsiteX1430" fmla="*/ 7057347 w 9144000"/>
              <a:gd name="connsiteY1430" fmla="*/ 710001 h 1149396"/>
              <a:gd name="connsiteX1431" fmla="*/ 7072815 w 9144000"/>
              <a:gd name="connsiteY1431" fmla="*/ 712229 h 1149396"/>
              <a:gd name="connsiteX1432" fmla="*/ 7076782 w 9144000"/>
              <a:gd name="connsiteY1432" fmla="*/ 724698 h 1149396"/>
              <a:gd name="connsiteX1433" fmla="*/ 7101968 w 9144000"/>
              <a:gd name="connsiteY1433" fmla="*/ 736845 h 1149396"/>
              <a:gd name="connsiteX1434" fmla="*/ 7102898 w 9144000"/>
              <a:gd name="connsiteY1434" fmla="*/ 895932 h 1149396"/>
              <a:gd name="connsiteX1435" fmla="*/ 7086338 w 9144000"/>
              <a:gd name="connsiteY1435" fmla="*/ 915126 h 1149396"/>
              <a:gd name="connsiteX1436" fmla="*/ 7066091 w 9144000"/>
              <a:gd name="connsiteY1436" fmla="*/ 884512 h 1149396"/>
              <a:gd name="connsiteX1437" fmla="*/ 7050099 w 9144000"/>
              <a:gd name="connsiteY1437" fmla="*/ 913951 h 1149396"/>
              <a:gd name="connsiteX1438" fmla="*/ 7026573 w 9144000"/>
              <a:gd name="connsiteY1438" fmla="*/ 950311 h 1149396"/>
              <a:gd name="connsiteX1439" fmla="*/ 7021551 w 9144000"/>
              <a:gd name="connsiteY1439" fmla="*/ 962216 h 1149396"/>
              <a:gd name="connsiteX1440" fmla="*/ 7015642 w 9144000"/>
              <a:gd name="connsiteY1440" fmla="*/ 900832 h 1149396"/>
              <a:gd name="connsiteX1441" fmla="*/ 7030096 w 9144000"/>
              <a:gd name="connsiteY1441" fmla="*/ 890628 h 1149396"/>
              <a:gd name="connsiteX1442" fmla="*/ 7014427 w 9144000"/>
              <a:gd name="connsiteY1442" fmla="*/ 882369 h 1149396"/>
              <a:gd name="connsiteX1443" fmla="*/ 7017180 w 9144000"/>
              <a:gd name="connsiteY1443" fmla="*/ 871314 h 1149396"/>
              <a:gd name="connsiteX1444" fmla="*/ 7011673 w 9144000"/>
              <a:gd name="connsiteY1444" fmla="*/ 800252 h 1149396"/>
              <a:gd name="connsiteX1445" fmla="*/ 7015924 w 9144000"/>
              <a:gd name="connsiteY1445" fmla="*/ 770494 h 1149396"/>
              <a:gd name="connsiteX1446" fmla="*/ 7008838 w 9144000"/>
              <a:gd name="connsiteY1446" fmla="*/ 747049 h 1149396"/>
              <a:gd name="connsiteX1447" fmla="*/ 7003615 w 9144000"/>
              <a:gd name="connsiteY1447" fmla="*/ 749113 h 1149396"/>
              <a:gd name="connsiteX1448" fmla="*/ 6981467 w 9144000"/>
              <a:gd name="connsiteY1448" fmla="*/ 713361 h 1149396"/>
              <a:gd name="connsiteX1449" fmla="*/ 6951951 w 9144000"/>
              <a:gd name="connsiteY1449" fmla="*/ 692790 h 1149396"/>
              <a:gd name="connsiteX1450" fmla="*/ 6933405 w 9144000"/>
              <a:gd name="connsiteY1450" fmla="*/ 667890 h 1149396"/>
              <a:gd name="connsiteX1451" fmla="*/ 6932676 w 9144000"/>
              <a:gd name="connsiteY1451" fmla="*/ 646756 h 1149396"/>
              <a:gd name="connsiteX1452" fmla="*/ 6928951 w 9144000"/>
              <a:gd name="connsiteY1452" fmla="*/ 626226 h 1149396"/>
              <a:gd name="connsiteX1453" fmla="*/ 6924862 w 9144000"/>
              <a:gd name="connsiteY1453" fmla="*/ 626834 h 1149396"/>
              <a:gd name="connsiteX1454" fmla="*/ 6924781 w 9144000"/>
              <a:gd name="connsiteY1454" fmla="*/ 650316 h 1149396"/>
              <a:gd name="connsiteX1455" fmla="*/ 6898138 w 9144000"/>
              <a:gd name="connsiteY1455" fmla="*/ 696112 h 1149396"/>
              <a:gd name="connsiteX1456" fmla="*/ 6855542 w 9144000"/>
              <a:gd name="connsiteY1456" fmla="*/ 757536 h 1149396"/>
              <a:gd name="connsiteX1457" fmla="*/ 6854166 w 9144000"/>
              <a:gd name="connsiteY1457" fmla="*/ 758831 h 1149396"/>
              <a:gd name="connsiteX1458" fmla="*/ 6849956 w 9144000"/>
              <a:gd name="connsiteY1458" fmla="*/ 747575 h 1149396"/>
              <a:gd name="connsiteX1459" fmla="*/ 6842141 w 9144000"/>
              <a:gd name="connsiteY1459" fmla="*/ 771750 h 1149396"/>
              <a:gd name="connsiteX1460" fmla="*/ 6843316 w 9144000"/>
              <a:gd name="connsiteY1460" fmla="*/ 821834 h 1149396"/>
              <a:gd name="connsiteX1461" fmla="*/ 6842221 w 9144000"/>
              <a:gd name="connsiteY1461" fmla="*/ 853336 h 1149396"/>
              <a:gd name="connsiteX1462" fmla="*/ 6842060 w 9144000"/>
              <a:gd name="connsiteY1462" fmla="*/ 882369 h 1149396"/>
              <a:gd name="connsiteX1463" fmla="*/ 6826998 w 9144000"/>
              <a:gd name="connsiteY1463" fmla="*/ 891277 h 1149396"/>
              <a:gd name="connsiteX1464" fmla="*/ 6839266 w 9144000"/>
              <a:gd name="connsiteY1464" fmla="*/ 899859 h 1149396"/>
              <a:gd name="connsiteX1465" fmla="*/ 6829910 w 9144000"/>
              <a:gd name="connsiteY1465" fmla="*/ 957882 h 1149396"/>
              <a:gd name="connsiteX1466" fmla="*/ 6812743 w 9144000"/>
              <a:gd name="connsiteY1466" fmla="*/ 918932 h 1149396"/>
              <a:gd name="connsiteX1467" fmla="*/ 6789745 w 9144000"/>
              <a:gd name="connsiteY1467" fmla="*/ 883179 h 1149396"/>
              <a:gd name="connsiteX1468" fmla="*/ 6777355 w 9144000"/>
              <a:gd name="connsiteY1468" fmla="*/ 909982 h 1149396"/>
              <a:gd name="connsiteX1469" fmla="*/ 6747352 w 9144000"/>
              <a:gd name="connsiteY1469" fmla="*/ 957275 h 1149396"/>
              <a:gd name="connsiteX1470" fmla="*/ 6744762 w 9144000"/>
              <a:gd name="connsiteY1470" fmla="*/ 931887 h 1149396"/>
              <a:gd name="connsiteX1471" fmla="*/ 6745570 w 9144000"/>
              <a:gd name="connsiteY1471" fmla="*/ 660642 h 1149396"/>
              <a:gd name="connsiteX1472" fmla="*/ 6748324 w 9144000"/>
              <a:gd name="connsiteY1472" fmla="*/ 625984 h 1149396"/>
              <a:gd name="connsiteX1473" fmla="*/ 6745611 w 9144000"/>
              <a:gd name="connsiteY1473" fmla="*/ 614483 h 1149396"/>
              <a:gd name="connsiteX1474" fmla="*/ 6743222 w 9144000"/>
              <a:gd name="connsiteY1474" fmla="*/ 564519 h 1149396"/>
              <a:gd name="connsiteX1475" fmla="*/ 6742332 w 9144000"/>
              <a:gd name="connsiteY1475" fmla="*/ 515363 h 1149396"/>
              <a:gd name="connsiteX1476" fmla="*/ 6746098 w 9144000"/>
              <a:gd name="connsiteY1476" fmla="*/ 390532 h 1149396"/>
              <a:gd name="connsiteX1477" fmla="*/ 6757639 w 9144000"/>
              <a:gd name="connsiteY1477" fmla="*/ 347449 h 1149396"/>
              <a:gd name="connsiteX1478" fmla="*/ 6755531 w 9144000"/>
              <a:gd name="connsiteY1478" fmla="*/ 309185 h 1149396"/>
              <a:gd name="connsiteX1479" fmla="*/ 6710385 w 9144000"/>
              <a:gd name="connsiteY1479" fmla="*/ 309185 h 1149396"/>
              <a:gd name="connsiteX1480" fmla="*/ 6710385 w 9144000"/>
              <a:gd name="connsiteY1480" fmla="*/ 198282 h 1149396"/>
              <a:gd name="connsiteX1481" fmla="*/ 6721723 w 9144000"/>
              <a:gd name="connsiteY1481" fmla="*/ 190995 h 1149396"/>
              <a:gd name="connsiteX1482" fmla="*/ 6710506 w 9144000"/>
              <a:gd name="connsiteY1482" fmla="*/ 168076 h 1149396"/>
              <a:gd name="connsiteX1483" fmla="*/ 6700060 w 9144000"/>
              <a:gd name="connsiteY1483" fmla="*/ 106410 h 1149396"/>
              <a:gd name="connsiteX1484" fmla="*/ 6675808 w 9144000"/>
              <a:gd name="connsiteY1484" fmla="*/ 70736 h 1149396"/>
              <a:gd name="connsiteX1485" fmla="*/ 6653497 w 9144000"/>
              <a:gd name="connsiteY1485" fmla="*/ 50452 h 1149396"/>
              <a:gd name="connsiteX1486" fmla="*/ 6650377 w 9144000"/>
              <a:gd name="connsiteY1486" fmla="*/ 45635 h 1149396"/>
              <a:gd name="connsiteX1487" fmla="*/ 6655561 w 9144000"/>
              <a:gd name="connsiteY1487" fmla="*/ 36847 h 1149396"/>
              <a:gd name="connsiteX1488" fmla="*/ 6648232 w 9144000"/>
              <a:gd name="connsiteY1488" fmla="*/ 407 h 1149396"/>
              <a:gd name="connsiteX1489" fmla="*/ 6645074 w 9144000"/>
              <a:gd name="connsiteY1489" fmla="*/ 0 h 114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Lst>
            <a:rect l="l" t="t" r="r" b="b"/>
            <a:pathLst>
              <a:path w="9144000" h="1149396">
                <a:moveTo>
                  <a:pt x="2956669" y="936060"/>
                </a:moveTo>
                <a:cubicBezTo>
                  <a:pt x="2956222" y="943307"/>
                  <a:pt x="2955859" y="949662"/>
                  <a:pt x="2955453" y="956628"/>
                </a:cubicBezTo>
                <a:lnTo>
                  <a:pt x="2922737" y="956628"/>
                </a:lnTo>
                <a:cubicBezTo>
                  <a:pt x="2923305" y="947962"/>
                  <a:pt x="2923711" y="941726"/>
                  <a:pt x="2924074" y="936060"/>
                </a:cubicBezTo>
                <a:close/>
                <a:moveTo>
                  <a:pt x="6219926" y="936060"/>
                </a:moveTo>
                <a:cubicBezTo>
                  <a:pt x="6220290" y="941726"/>
                  <a:pt x="6220694" y="947962"/>
                  <a:pt x="6221262" y="956628"/>
                </a:cubicBezTo>
                <a:lnTo>
                  <a:pt x="6188544" y="956628"/>
                </a:lnTo>
                <a:cubicBezTo>
                  <a:pt x="6188140" y="949662"/>
                  <a:pt x="6187775" y="943307"/>
                  <a:pt x="6187330" y="936060"/>
                </a:cubicBezTo>
                <a:close/>
                <a:moveTo>
                  <a:pt x="129026" y="935856"/>
                </a:moveTo>
                <a:lnTo>
                  <a:pt x="129026" y="957639"/>
                </a:lnTo>
                <a:cubicBezTo>
                  <a:pt x="120241" y="957194"/>
                  <a:pt x="113316" y="956871"/>
                  <a:pt x="106272" y="956506"/>
                </a:cubicBezTo>
                <a:lnTo>
                  <a:pt x="106272" y="935856"/>
                </a:lnTo>
                <a:close/>
                <a:moveTo>
                  <a:pt x="9037728" y="935856"/>
                </a:moveTo>
                <a:lnTo>
                  <a:pt x="9037728" y="956506"/>
                </a:lnTo>
                <a:cubicBezTo>
                  <a:pt x="9030681" y="956871"/>
                  <a:pt x="9023760" y="957194"/>
                  <a:pt x="9014975" y="957639"/>
                </a:cubicBezTo>
                <a:lnTo>
                  <a:pt x="9014975" y="935856"/>
                </a:lnTo>
                <a:close/>
                <a:moveTo>
                  <a:pt x="2898241" y="935693"/>
                </a:moveTo>
                <a:lnTo>
                  <a:pt x="2898241" y="957559"/>
                </a:lnTo>
                <a:cubicBezTo>
                  <a:pt x="2889739" y="957113"/>
                  <a:pt x="2882775" y="956750"/>
                  <a:pt x="2874959" y="956344"/>
                </a:cubicBezTo>
                <a:cubicBezTo>
                  <a:pt x="2875366" y="948246"/>
                  <a:pt x="2875647" y="941890"/>
                  <a:pt x="2875931" y="935693"/>
                </a:cubicBezTo>
                <a:close/>
                <a:moveTo>
                  <a:pt x="6268068" y="935693"/>
                </a:moveTo>
                <a:cubicBezTo>
                  <a:pt x="6268352" y="941890"/>
                  <a:pt x="6268634" y="948246"/>
                  <a:pt x="6269040" y="956344"/>
                </a:cubicBezTo>
                <a:cubicBezTo>
                  <a:pt x="6261224" y="956750"/>
                  <a:pt x="6254260" y="957113"/>
                  <a:pt x="6245756" y="957559"/>
                </a:cubicBezTo>
                <a:lnTo>
                  <a:pt x="6245756" y="935693"/>
                </a:lnTo>
                <a:close/>
                <a:moveTo>
                  <a:pt x="89266" y="935612"/>
                </a:moveTo>
                <a:lnTo>
                  <a:pt x="89266" y="956425"/>
                </a:lnTo>
                <a:lnTo>
                  <a:pt x="56832" y="956425"/>
                </a:lnTo>
                <a:lnTo>
                  <a:pt x="56832" y="935612"/>
                </a:lnTo>
                <a:close/>
                <a:moveTo>
                  <a:pt x="9087165" y="935612"/>
                </a:moveTo>
                <a:lnTo>
                  <a:pt x="9087165" y="956425"/>
                </a:lnTo>
                <a:lnTo>
                  <a:pt x="9054735" y="956425"/>
                </a:lnTo>
                <a:lnTo>
                  <a:pt x="9054735" y="935612"/>
                </a:lnTo>
                <a:close/>
                <a:moveTo>
                  <a:pt x="2996471" y="935369"/>
                </a:moveTo>
                <a:cubicBezTo>
                  <a:pt x="2996065" y="943307"/>
                  <a:pt x="2995744" y="949703"/>
                  <a:pt x="2995419" y="956464"/>
                </a:cubicBezTo>
                <a:lnTo>
                  <a:pt x="2972581" y="956464"/>
                </a:lnTo>
                <a:lnTo>
                  <a:pt x="2972581" y="936542"/>
                </a:lnTo>
                <a:cubicBezTo>
                  <a:pt x="2980599" y="936140"/>
                  <a:pt x="2988007" y="935773"/>
                  <a:pt x="2996471" y="935369"/>
                </a:cubicBezTo>
                <a:close/>
                <a:moveTo>
                  <a:pt x="6147528" y="935369"/>
                </a:moveTo>
                <a:cubicBezTo>
                  <a:pt x="6155992" y="935773"/>
                  <a:pt x="6163402" y="936140"/>
                  <a:pt x="6171418" y="936542"/>
                </a:cubicBezTo>
                <a:lnTo>
                  <a:pt x="6171418" y="956464"/>
                </a:lnTo>
                <a:lnTo>
                  <a:pt x="6148583" y="956464"/>
                </a:lnTo>
                <a:cubicBezTo>
                  <a:pt x="6148257" y="949703"/>
                  <a:pt x="6147934" y="943307"/>
                  <a:pt x="6147528" y="935369"/>
                </a:cubicBezTo>
                <a:close/>
                <a:moveTo>
                  <a:pt x="423188" y="881801"/>
                </a:moveTo>
                <a:cubicBezTo>
                  <a:pt x="427522" y="896703"/>
                  <a:pt x="427682" y="948893"/>
                  <a:pt x="423108" y="956425"/>
                </a:cubicBezTo>
                <a:cubicBezTo>
                  <a:pt x="422500" y="957438"/>
                  <a:pt x="419464" y="956951"/>
                  <a:pt x="415174" y="957478"/>
                </a:cubicBezTo>
                <a:lnTo>
                  <a:pt x="415174" y="957519"/>
                </a:lnTo>
                <a:cubicBezTo>
                  <a:pt x="414606" y="935411"/>
                  <a:pt x="413957" y="913829"/>
                  <a:pt x="413551" y="892288"/>
                </a:cubicBezTo>
                <a:cubicBezTo>
                  <a:pt x="413392" y="885971"/>
                  <a:pt x="414118" y="879857"/>
                  <a:pt x="423188" y="881801"/>
                </a:cubicBezTo>
                <a:close/>
                <a:moveTo>
                  <a:pt x="8720811" y="881801"/>
                </a:moveTo>
                <a:cubicBezTo>
                  <a:pt x="8729880" y="879857"/>
                  <a:pt x="8730610" y="885971"/>
                  <a:pt x="8730446" y="892288"/>
                </a:cubicBezTo>
                <a:cubicBezTo>
                  <a:pt x="8730042" y="913829"/>
                  <a:pt x="8729393" y="935411"/>
                  <a:pt x="8728827" y="957519"/>
                </a:cubicBezTo>
                <a:lnTo>
                  <a:pt x="8728827" y="957478"/>
                </a:lnTo>
                <a:cubicBezTo>
                  <a:pt x="8724537" y="956951"/>
                  <a:pt x="8721497" y="957438"/>
                  <a:pt x="8720891" y="956425"/>
                </a:cubicBezTo>
                <a:cubicBezTo>
                  <a:pt x="8716317" y="948893"/>
                  <a:pt x="8716479" y="896703"/>
                  <a:pt x="8720811" y="881801"/>
                </a:cubicBezTo>
                <a:close/>
                <a:moveTo>
                  <a:pt x="583127" y="881395"/>
                </a:moveTo>
                <a:cubicBezTo>
                  <a:pt x="589484" y="886526"/>
                  <a:pt x="591871" y="911007"/>
                  <a:pt x="590372" y="954846"/>
                </a:cubicBezTo>
                <a:cubicBezTo>
                  <a:pt x="586204" y="954564"/>
                  <a:pt x="583044" y="954358"/>
                  <a:pt x="580008" y="954157"/>
                </a:cubicBezTo>
                <a:cubicBezTo>
                  <a:pt x="574745" y="903140"/>
                  <a:pt x="575068" y="895812"/>
                  <a:pt x="583127" y="881395"/>
                </a:cubicBezTo>
                <a:close/>
                <a:moveTo>
                  <a:pt x="8560874" y="881395"/>
                </a:moveTo>
                <a:cubicBezTo>
                  <a:pt x="8568930" y="895812"/>
                  <a:pt x="8569256" y="903140"/>
                  <a:pt x="8563992" y="954157"/>
                </a:cubicBezTo>
                <a:cubicBezTo>
                  <a:pt x="8560953" y="954358"/>
                  <a:pt x="8557799" y="954564"/>
                  <a:pt x="8553626" y="954846"/>
                </a:cubicBezTo>
                <a:cubicBezTo>
                  <a:pt x="8552128" y="911007"/>
                  <a:pt x="8554516" y="886526"/>
                  <a:pt x="8560874" y="881395"/>
                </a:cubicBezTo>
                <a:close/>
                <a:moveTo>
                  <a:pt x="4489890" y="827110"/>
                </a:moveTo>
                <a:lnTo>
                  <a:pt x="4494877" y="849085"/>
                </a:lnTo>
                <a:lnTo>
                  <a:pt x="4491690" y="853310"/>
                </a:lnTo>
                <a:lnTo>
                  <a:pt x="4487810" y="855767"/>
                </a:lnTo>
                <a:lnTo>
                  <a:pt x="4487570" y="858771"/>
                </a:lnTo>
                <a:lnTo>
                  <a:pt x="4483175" y="864594"/>
                </a:lnTo>
                <a:lnTo>
                  <a:pt x="4479088" y="884344"/>
                </a:lnTo>
                <a:lnTo>
                  <a:pt x="4479083" y="884344"/>
                </a:lnTo>
                <a:lnTo>
                  <a:pt x="4478823" y="883562"/>
                </a:lnTo>
                <a:lnTo>
                  <a:pt x="4468821" y="844144"/>
                </a:lnTo>
                <a:cubicBezTo>
                  <a:pt x="4477607" y="845339"/>
                  <a:pt x="4478902" y="839661"/>
                  <a:pt x="4480342" y="834135"/>
                </a:cubicBezTo>
                <a:close/>
                <a:moveTo>
                  <a:pt x="4654112" y="827110"/>
                </a:moveTo>
                <a:lnTo>
                  <a:pt x="4663660" y="834135"/>
                </a:lnTo>
                <a:cubicBezTo>
                  <a:pt x="4665097" y="839661"/>
                  <a:pt x="4666392" y="845339"/>
                  <a:pt x="4675180" y="844144"/>
                </a:cubicBezTo>
                <a:lnTo>
                  <a:pt x="4665176" y="883566"/>
                </a:lnTo>
                <a:lnTo>
                  <a:pt x="4664918" y="884344"/>
                </a:lnTo>
                <a:lnTo>
                  <a:pt x="4664916" y="884344"/>
                </a:lnTo>
                <a:lnTo>
                  <a:pt x="4660826" y="864594"/>
                </a:lnTo>
                <a:lnTo>
                  <a:pt x="4656431" y="858768"/>
                </a:lnTo>
                <a:lnTo>
                  <a:pt x="4656189" y="855767"/>
                </a:lnTo>
                <a:lnTo>
                  <a:pt x="4652314" y="853312"/>
                </a:lnTo>
                <a:lnTo>
                  <a:pt x="4649125" y="849085"/>
                </a:lnTo>
                <a:close/>
                <a:moveTo>
                  <a:pt x="515508" y="783450"/>
                </a:moveTo>
                <a:cubicBezTo>
                  <a:pt x="545064" y="792522"/>
                  <a:pt x="563893" y="810010"/>
                  <a:pt x="569642" y="841230"/>
                </a:cubicBezTo>
                <a:cubicBezTo>
                  <a:pt x="564258" y="843012"/>
                  <a:pt x="559762" y="844511"/>
                  <a:pt x="553609" y="846533"/>
                </a:cubicBezTo>
                <a:cubicBezTo>
                  <a:pt x="558994" y="851433"/>
                  <a:pt x="562798" y="854915"/>
                  <a:pt x="566202" y="857993"/>
                </a:cubicBezTo>
                <a:cubicBezTo>
                  <a:pt x="566687" y="891397"/>
                  <a:pt x="570494" y="923868"/>
                  <a:pt x="566202" y="955575"/>
                </a:cubicBezTo>
                <a:lnTo>
                  <a:pt x="484127" y="955575"/>
                </a:lnTo>
                <a:cubicBezTo>
                  <a:pt x="481495" y="946344"/>
                  <a:pt x="478902" y="937436"/>
                  <a:pt x="476152" y="927840"/>
                </a:cubicBezTo>
                <a:cubicBezTo>
                  <a:pt x="473196" y="938041"/>
                  <a:pt x="470400" y="947475"/>
                  <a:pt x="467687" y="956790"/>
                </a:cubicBezTo>
                <a:cubicBezTo>
                  <a:pt x="457566" y="956021"/>
                  <a:pt x="447806" y="955291"/>
                  <a:pt x="437926" y="954564"/>
                </a:cubicBezTo>
                <a:lnTo>
                  <a:pt x="437926" y="855806"/>
                </a:lnTo>
                <a:lnTo>
                  <a:pt x="437888" y="855806"/>
                </a:lnTo>
                <a:cubicBezTo>
                  <a:pt x="441572" y="853823"/>
                  <a:pt x="446308" y="851271"/>
                  <a:pt x="454124" y="847060"/>
                </a:cubicBezTo>
                <a:cubicBezTo>
                  <a:pt x="444729" y="844511"/>
                  <a:pt x="440478" y="843336"/>
                  <a:pt x="434528" y="841717"/>
                </a:cubicBezTo>
                <a:cubicBezTo>
                  <a:pt x="440559" y="809689"/>
                  <a:pt x="459186" y="792035"/>
                  <a:pt x="488826" y="783734"/>
                </a:cubicBezTo>
                <a:cubicBezTo>
                  <a:pt x="493400" y="787580"/>
                  <a:pt x="497812" y="791266"/>
                  <a:pt x="502268" y="794990"/>
                </a:cubicBezTo>
                <a:cubicBezTo>
                  <a:pt x="506882" y="790982"/>
                  <a:pt x="511216" y="787216"/>
                  <a:pt x="515508" y="783450"/>
                </a:cubicBezTo>
                <a:close/>
                <a:moveTo>
                  <a:pt x="8628493" y="783450"/>
                </a:moveTo>
                <a:cubicBezTo>
                  <a:pt x="8632785" y="787216"/>
                  <a:pt x="8637117" y="790982"/>
                  <a:pt x="8641735" y="794990"/>
                </a:cubicBezTo>
                <a:cubicBezTo>
                  <a:pt x="8646189" y="791266"/>
                  <a:pt x="8650599" y="787580"/>
                  <a:pt x="8655178" y="783734"/>
                </a:cubicBezTo>
                <a:cubicBezTo>
                  <a:pt x="8684816" y="792035"/>
                  <a:pt x="8703442" y="809689"/>
                  <a:pt x="8709473" y="841717"/>
                </a:cubicBezTo>
                <a:cubicBezTo>
                  <a:pt x="8703521" y="843336"/>
                  <a:pt x="8699270" y="844511"/>
                  <a:pt x="8689875" y="847060"/>
                </a:cubicBezTo>
                <a:cubicBezTo>
                  <a:pt x="8697689" y="851271"/>
                  <a:pt x="8702429" y="853823"/>
                  <a:pt x="8706112" y="855806"/>
                </a:cubicBezTo>
                <a:lnTo>
                  <a:pt x="8706072" y="855806"/>
                </a:lnTo>
                <a:lnTo>
                  <a:pt x="8706072" y="954564"/>
                </a:lnTo>
                <a:cubicBezTo>
                  <a:pt x="8696190" y="955291"/>
                  <a:pt x="8686432" y="956021"/>
                  <a:pt x="8676312" y="956790"/>
                </a:cubicBezTo>
                <a:cubicBezTo>
                  <a:pt x="8673599" y="947475"/>
                  <a:pt x="8670807" y="938041"/>
                  <a:pt x="8667847" y="927840"/>
                </a:cubicBezTo>
                <a:cubicBezTo>
                  <a:pt x="8665097" y="937436"/>
                  <a:pt x="8662506" y="946344"/>
                  <a:pt x="8659874" y="955575"/>
                </a:cubicBezTo>
                <a:lnTo>
                  <a:pt x="8577799" y="955575"/>
                </a:lnTo>
                <a:cubicBezTo>
                  <a:pt x="8573505" y="923868"/>
                  <a:pt x="8577314" y="891397"/>
                  <a:pt x="8577799" y="857993"/>
                </a:cubicBezTo>
                <a:cubicBezTo>
                  <a:pt x="8581200" y="854915"/>
                  <a:pt x="8585006" y="851433"/>
                  <a:pt x="8590390" y="846533"/>
                </a:cubicBezTo>
                <a:cubicBezTo>
                  <a:pt x="8584237" y="844511"/>
                  <a:pt x="8579741" y="843012"/>
                  <a:pt x="8574357" y="841230"/>
                </a:cubicBezTo>
                <a:cubicBezTo>
                  <a:pt x="8580108" y="810010"/>
                  <a:pt x="8598936" y="792522"/>
                  <a:pt x="8628493" y="783450"/>
                </a:cubicBezTo>
                <a:close/>
                <a:moveTo>
                  <a:pt x="2292669" y="775107"/>
                </a:moveTo>
                <a:cubicBezTo>
                  <a:pt x="2291131" y="795558"/>
                  <a:pt x="2289674" y="814143"/>
                  <a:pt x="2288256" y="832728"/>
                </a:cubicBezTo>
                <a:lnTo>
                  <a:pt x="2288215" y="832728"/>
                </a:lnTo>
                <a:cubicBezTo>
                  <a:pt x="2283357" y="823051"/>
                  <a:pt x="2280237" y="812968"/>
                  <a:pt x="2284652" y="802400"/>
                </a:cubicBezTo>
                <a:cubicBezTo>
                  <a:pt x="2288051" y="794260"/>
                  <a:pt x="2275744" y="782478"/>
                  <a:pt x="2292669" y="775107"/>
                </a:cubicBezTo>
                <a:close/>
                <a:moveTo>
                  <a:pt x="6851333" y="775107"/>
                </a:moveTo>
                <a:cubicBezTo>
                  <a:pt x="6868255" y="782478"/>
                  <a:pt x="6855948" y="794260"/>
                  <a:pt x="6859349" y="802400"/>
                </a:cubicBezTo>
                <a:cubicBezTo>
                  <a:pt x="6863762" y="812968"/>
                  <a:pt x="6860645" y="823051"/>
                  <a:pt x="6855787" y="832728"/>
                </a:cubicBezTo>
                <a:lnTo>
                  <a:pt x="6855743" y="832728"/>
                </a:lnTo>
                <a:cubicBezTo>
                  <a:pt x="6854330" y="814143"/>
                  <a:pt x="6852870" y="795558"/>
                  <a:pt x="6851333" y="775107"/>
                </a:cubicBezTo>
                <a:close/>
                <a:moveTo>
                  <a:pt x="4572000" y="740421"/>
                </a:moveTo>
                <a:lnTo>
                  <a:pt x="4587653" y="743905"/>
                </a:lnTo>
                <a:lnTo>
                  <a:pt x="4629349" y="758200"/>
                </a:lnTo>
                <a:lnTo>
                  <a:pt x="4657775" y="797159"/>
                </a:lnTo>
                <a:lnTo>
                  <a:pt x="4656674" y="798437"/>
                </a:lnTo>
                <a:lnTo>
                  <a:pt x="4655826" y="797135"/>
                </a:lnTo>
                <a:lnTo>
                  <a:pt x="4643249" y="811150"/>
                </a:lnTo>
                <a:lnTo>
                  <a:pt x="4637342" y="793533"/>
                </a:lnTo>
                <a:lnTo>
                  <a:pt x="4636680" y="801242"/>
                </a:lnTo>
                <a:lnTo>
                  <a:pt x="4633434" y="794383"/>
                </a:lnTo>
                <a:cubicBezTo>
                  <a:pt x="4633434" y="802319"/>
                  <a:pt x="4633150" y="805598"/>
                  <a:pt x="4633515" y="808798"/>
                </a:cubicBezTo>
                <a:lnTo>
                  <a:pt x="4633556" y="808715"/>
                </a:lnTo>
                <a:cubicBezTo>
                  <a:pt x="4633919" y="811834"/>
                  <a:pt x="4634974" y="814831"/>
                  <a:pt x="4635782" y="817988"/>
                </a:cubicBezTo>
                <a:lnTo>
                  <a:pt x="4619622" y="815685"/>
                </a:lnTo>
                <a:lnTo>
                  <a:pt x="4608510" y="812710"/>
                </a:lnTo>
                <a:cubicBezTo>
                  <a:pt x="4600548" y="807773"/>
                  <a:pt x="4594726" y="800396"/>
                  <a:pt x="4591183" y="789968"/>
                </a:cubicBezTo>
                <a:cubicBezTo>
                  <a:pt x="4586203" y="787823"/>
                  <a:pt x="4582113" y="786040"/>
                  <a:pt x="4579398" y="784867"/>
                </a:cubicBezTo>
                <a:cubicBezTo>
                  <a:pt x="4577699" y="772152"/>
                  <a:pt x="4576242" y="761138"/>
                  <a:pt x="4574785" y="750168"/>
                </a:cubicBezTo>
                <a:lnTo>
                  <a:pt x="4572000" y="760360"/>
                </a:lnTo>
                <a:lnTo>
                  <a:pt x="4569217" y="750168"/>
                </a:lnTo>
                <a:cubicBezTo>
                  <a:pt x="4567757" y="761138"/>
                  <a:pt x="4566300" y="772152"/>
                  <a:pt x="4564601" y="784867"/>
                </a:cubicBezTo>
                <a:cubicBezTo>
                  <a:pt x="4561886" y="786040"/>
                  <a:pt x="4557799" y="787823"/>
                  <a:pt x="4552816" y="789968"/>
                </a:cubicBezTo>
                <a:cubicBezTo>
                  <a:pt x="4549275" y="800396"/>
                  <a:pt x="4543454" y="807773"/>
                  <a:pt x="4535494" y="812710"/>
                </a:cubicBezTo>
                <a:lnTo>
                  <a:pt x="4524379" y="815683"/>
                </a:lnTo>
                <a:lnTo>
                  <a:pt x="4508219" y="817988"/>
                </a:lnTo>
                <a:cubicBezTo>
                  <a:pt x="4509029" y="814831"/>
                  <a:pt x="4510080" y="811834"/>
                  <a:pt x="4510445" y="808715"/>
                </a:cubicBezTo>
                <a:lnTo>
                  <a:pt x="4510486" y="808798"/>
                </a:lnTo>
                <a:cubicBezTo>
                  <a:pt x="4510849" y="805598"/>
                  <a:pt x="4510567" y="802319"/>
                  <a:pt x="4510567" y="794383"/>
                </a:cubicBezTo>
                <a:lnTo>
                  <a:pt x="4507323" y="801242"/>
                </a:lnTo>
                <a:lnTo>
                  <a:pt x="4506659" y="793533"/>
                </a:lnTo>
                <a:lnTo>
                  <a:pt x="4500750" y="811148"/>
                </a:lnTo>
                <a:lnTo>
                  <a:pt x="4488177" y="797135"/>
                </a:lnTo>
                <a:lnTo>
                  <a:pt x="4487327" y="798437"/>
                </a:lnTo>
                <a:lnTo>
                  <a:pt x="4486224" y="797159"/>
                </a:lnTo>
                <a:lnTo>
                  <a:pt x="4514650" y="758200"/>
                </a:lnTo>
                <a:lnTo>
                  <a:pt x="4556348" y="743905"/>
                </a:lnTo>
                <a:close/>
                <a:moveTo>
                  <a:pt x="1940371" y="706563"/>
                </a:moveTo>
                <a:cubicBezTo>
                  <a:pt x="1957115" y="706681"/>
                  <a:pt x="1973644" y="710324"/>
                  <a:pt x="1990246" y="717046"/>
                </a:cubicBezTo>
                <a:cubicBezTo>
                  <a:pt x="1995104" y="729233"/>
                  <a:pt x="2009115" y="730609"/>
                  <a:pt x="2020248" y="737413"/>
                </a:cubicBezTo>
                <a:lnTo>
                  <a:pt x="2020248" y="898603"/>
                </a:lnTo>
                <a:cubicBezTo>
                  <a:pt x="2013853" y="905932"/>
                  <a:pt x="2007655" y="912979"/>
                  <a:pt x="2002231" y="919174"/>
                </a:cubicBezTo>
                <a:lnTo>
                  <a:pt x="1967897" y="919174"/>
                </a:lnTo>
                <a:cubicBezTo>
                  <a:pt x="1965262" y="897874"/>
                  <a:pt x="1962753" y="877832"/>
                  <a:pt x="1960365" y="858478"/>
                </a:cubicBezTo>
                <a:cubicBezTo>
                  <a:pt x="1964373" y="855400"/>
                  <a:pt x="1967491" y="853012"/>
                  <a:pt x="1969878" y="851191"/>
                </a:cubicBezTo>
                <a:cubicBezTo>
                  <a:pt x="1966438" y="828676"/>
                  <a:pt x="1963482" y="807422"/>
                  <a:pt x="1959635" y="786283"/>
                </a:cubicBezTo>
                <a:cubicBezTo>
                  <a:pt x="1958744" y="781506"/>
                  <a:pt x="1954696" y="777294"/>
                  <a:pt x="1951983" y="772882"/>
                </a:cubicBezTo>
                <a:cubicBezTo>
                  <a:pt x="1950970" y="771221"/>
                  <a:pt x="1949594" y="769804"/>
                  <a:pt x="1948541" y="768508"/>
                </a:cubicBezTo>
                <a:cubicBezTo>
                  <a:pt x="1949552" y="764380"/>
                  <a:pt x="1950443" y="760695"/>
                  <a:pt x="1951900" y="754784"/>
                </a:cubicBezTo>
                <a:cubicBezTo>
                  <a:pt x="1946839" y="754784"/>
                  <a:pt x="1941092" y="753567"/>
                  <a:pt x="1940281" y="755026"/>
                </a:cubicBezTo>
                <a:cubicBezTo>
                  <a:pt x="1938136" y="759076"/>
                  <a:pt x="1938056" y="764218"/>
                  <a:pt x="1936920" y="770007"/>
                </a:cubicBezTo>
                <a:cubicBezTo>
                  <a:pt x="1920925" y="775149"/>
                  <a:pt x="1919510" y="791023"/>
                  <a:pt x="1916270" y="805032"/>
                </a:cubicBezTo>
                <a:cubicBezTo>
                  <a:pt x="1912950" y="819324"/>
                  <a:pt x="1911574" y="834104"/>
                  <a:pt x="1909306" y="849085"/>
                </a:cubicBezTo>
                <a:cubicBezTo>
                  <a:pt x="1923680" y="872165"/>
                  <a:pt x="1913396" y="895486"/>
                  <a:pt x="1909387" y="919781"/>
                </a:cubicBezTo>
                <a:lnTo>
                  <a:pt x="1876630" y="919781"/>
                </a:lnTo>
                <a:cubicBezTo>
                  <a:pt x="1870354" y="912291"/>
                  <a:pt x="1864808" y="905690"/>
                  <a:pt x="1858895" y="898645"/>
                </a:cubicBezTo>
                <a:cubicBezTo>
                  <a:pt x="1859827" y="844430"/>
                  <a:pt x="1854808" y="789968"/>
                  <a:pt x="1860030" y="735672"/>
                </a:cubicBezTo>
                <a:cubicBezTo>
                  <a:pt x="1872986" y="731419"/>
                  <a:pt x="1884769" y="727087"/>
                  <a:pt x="1889223" y="717247"/>
                </a:cubicBezTo>
                <a:cubicBezTo>
                  <a:pt x="1906674" y="709859"/>
                  <a:pt x="1923627" y="706447"/>
                  <a:pt x="1940371" y="706563"/>
                </a:cubicBezTo>
                <a:close/>
                <a:moveTo>
                  <a:pt x="7203628" y="706563"/>
                </a:moveTo>
                <a:cubicBezTo>
                  <a:pt x="7220372" y="706447"/>
                  <a:pt x="7237327" y="709859"/>
                  <a:pt x="7254778" y="717247"/>
                </a:cubicBezTo>
                <a:cubicBezTo>
                  <a:pt x="7259232" y="727087"/>
                  <a:pt x="7271013" y="731419"/>
                  <a:pt x="7283971" y="735672"/>
                </a:cubicBezTo>
                <a:cubicBezTo>
                  <a:pt x="7289194" y="789968"/>
                  <a:pt x="7284174" y="844430"/>
                  <a:pt x="7285105" y="898645"/>
                </a:cubicBezTo>
                <a:cubicBezTo>
                  <a:pt x="7279194" y="905690"/>
                  <a:pt x="7273645" y="912291"/>
                  <a:pt x="7267369" y="919781"/>
                </a:cubicBezTo>
                <a:lnTo>
                  <a:pt x="7234612" y="919781"/>
                </a:lnTo>
                <a:cubicBezTo>
                  <a:pt x="7230606" y="895486"/>
                  <a:pt x="7220319" y="872165"/>
                  <a:pt x="7234695" y="849085"/>
                </a:cubicBezTo>
                <a:cubicBezTo>
                  <a:pt x="7232425" y="834104"/>
                  <a:pt x="7231049" y="819324"/>
                  <a:pt x="7227729" y="805032"/>
                </a:cubicBezTo>
                <a:cubicBezTo>
                  <a:pt x="7224489" y="791023"/>
                  <a:pt x="7223072" y="775149"/>
                  <a:pt x="7207080" y="770007"/>
                </a:cubicBezTo>
                <a:cubicBezTo>
                  <a:pt x="7205946" y="764218"/>
                  <a:pt x="7205863" y="759076"/>
                  <a:pt x="7203718" y="755026"/>
                </a:cubicBezTo>
                <a:cubicBezTo>
                  <a:pt x="7202910" y="753567"/>
                  <a:pt x="7197160" y="754784"/>
                  <a:pt x="7192099" y="754784"/>
                </a:cubicBezTo>
                <a:cubicBezTo>
                  <a:pt x="7193556" y="760695"/>
                  <a:pt x="7194447" y="764380"/>
                  <a:pt x="7195459" y="768508"/>
                </a:cubicBezTo>
                <a:cubicBezTo>
                  <a:pt x="7194406" y="769804"/>
                  <a:pt x="7193029" y="771221"/>
                  <a:pt x="7192018" y="772882"/>
                </a:cubicBezTo>
                <a:cubicBezTo>
                  <a:pt x="7189305" y="777294"/>
                  <a:pt x="7185257" y="781506"/>
                  <a:pt x="7184366" y="786283"/>
                </a:cubicBezTo>
                <a:cubicBezTo>
                  <a:pt x="7180519" y="807422"/>
                  <a:pt x="7177562" y="828676"/>
                  <a:pt x="7174121" y="851191"/>
                </a:cubicBezTo>
                <a:cubicBezTo>
                  <a:pt x="7176509" y="853012"/>
                  <a:pt x="7179626" y="855400"/>
                  <a:pt x="7183634" y="858478"/>
                </a:cubicBezTo>
                <a:cubicBezTo>
                  <a:pt x="7181247" y="877832"/>
                  <a:pt x="7178737" y="897874"/>
                  <a:pt x="7176105" y="919174"/>
                </a:cubicBezTo>
                <a:lnTo>
                  <a:pt x="7141770" y="919174"/>
                </a:lnTo>
                <a:cubicBezTo>
                  <a:pt x="7136344" y="912979"/>
                  <a:pt x="7130147" y="905932"/>
                  <a:pt x="7123751" y="898603"/>
                </a:cubicBezTo>
                <a:lnTo>
                  <a:pt x="7123751" y="737413"/>
                </a:lnTo>
                <a:cubicBezTo>
                  <a:pt x="7134885" y="730609"/>
                  <a:pt x="7148896" y="729233"/>
                  <a:pt x="7153756" y="717046"/>
                </a:cubicBezTo>
                <a:cubicBezTo>
                  <a:pt x="7170355" y="710324"/>
                  <a:pt x="7186883" y="706681"/>
                  <a:pt x="7203628" y="706563"/>
                </a:cubicBezTo>
                <a:close/>
                <a:moveTo>
                  <a:pt x="500810" y="615455"/>
                </a:moveTo>
                <a:lnTo>
                  <a:pt x="500792" y="615477"/>
                </a:lnTo>
                <a:lnTo>
                  <a:pt x="522310" y="634809"/>
                </a:lnTo>
                <a:cubicBezTo>
                  <a:pt x="522835" y="646067"/>
                  <a:pt x="514052" y="655620"/>
                  <a:pt x="502752" y="656026"/>
                </a:cubicBezTo>
                <a:cubicBezTo>
                  <a:pt x="492712" y="656391"/>
                  <a:pt x="483155" y="647848"/>
                  <a:pt x="482305" y="637725"/>
                </a:cubicBezTo>
                <a:lnTo>
                  <a:pt x="500792" y="615477"/>
                </a:lnTo>
                <a:lnTo>
                  <a:pt x="500770" y="615455"/>
                </a:lnTo>
                <a:close/>
                <a:moveTo>
                  <a:pt x="8643231" y="615455"/>
                </a:moveTo>
                <a:lnTo>
                  <a:pt x="8643207" y="615477"/>
                </a:lnTo>
                <a:lnTo>
                  <a:pt x="8661694" y="637725"/>
                </a:lnTo>
                <a:cubicBezTo>
                  <a:pt x="8660844" y="647848"/>
                  <a:pt x="8651287" y="656391"/>
                  <a:pt x="8641248" y="656026"/>
                </a:cubicBezTo>
                <a:cubicBezTo>
                  <a:pt x="8629952" y="655620"/>
                  <a:pt x="8621164" y="646067"/>
                  <a:pt x="8621691" y="634809"/>
                </a:cubicBezTo>
                <a:lnTo>
                  <a:pt x="8643207" y="615477"/>
                </a:lnTo>
                <a:lnTo>
                  <a:pt x="8643192" y="615455"/>
                </a:lnTo>
                <a:close/>
                <a:moveTo>
                  <a:pt x="2499614" y="424017"/>
                </a:moveTo>
                <a:cubicBezTo>
                  <a:pt x="2521560" y="425068"/>
                  <a:pt x="2539661" y="444950"/>
                  <a:pt x="2538809" y="467059"/>
                </a:cubicBezTo>
                <a:cubicBezTo>
                  <a:pt x="2537959" y="489449"/>
                  <a:pt x="2518605" y="506940"/>
                  <a:pt x="2495848" y="505968"/>
                </a:cubicBezTo>
                <a:lnTo>
                  <a:pt x="2495848" y="505928"/>
                </a:lnTo>
                <a:cubicBezTo>
                  <a:pt x="2474714" y="505037"/>
                  <a:pt x="2457422" y="486129"/>
                  <a:pt x="2457828" y="464344"/>
                </a:cubicBezTo>
                <a:cubicBezTo>
                  <a:pt x="2458193" y="442358"/>
                  <a:pt x="2478276" y="423004"/>
                  <a:pt x="2499614" y="424017"/>
                </a:cubicBezTo>
                <a:close/>
                <a:moveTo>
                  <a:pt x="6644386" y="424017"/>
                </a:moveTo>
                <a:cubicBezTo>
                  <a:pt x="6665723" y="423004"/>
                  <a:pt x="6685809" y="442358"/>
                  <a:pt x="6686171" y="464344"/>
                </a:cubicBezTo>
                <a:cubicBezTo>
                  <a:pt x="6686578" y="486129"/>
                  <a:pt x="6669286" y="505037"/>
                  <a:pt x="6648151" y="505928"/>
                </a:cubicBezTo>
                <a:lnTo>
                  <a:pt x="6648151" y="505968"/>
                </a:lnTo>
                <a:cubicBezTo>
                  <a:pt x="6625396" y="506940"/>
                  <a:pt x="6606040" y="489449"/>
                  <a:pt x="6605191" y="467059"/>
                </a:cubicBezTo>
                <a:cubicBezTo>
                  <a:pt x="6604341" y="444950"/>
                  <a:pt x="6622439" y="425068"/>
                  <a:pt x="6644386" y="424017"/>
                </a:cubicBezTo>
                <a:close/>
                <a:moveTo>
                  <a:pt x="1495696" y="371257"/>
                </a:moveTo>
                <a:cubicBezTo>
                  <a:pt x="1500961" y="371866"/>
                  <a:pt x="1505092" y="372310"/>
                  <a:pt x="1509666" y="372797"/>
                </a:cubicBezTo>
                <a:lnTo>
                  <a:pt x="1509666" y="400048"/>
                </a:lnTo>
                <a:lnTo>
                  <a:pt x="1495696" y="400048"/>
                </a:lnTo>
                <a:lnTo>
                  <a:pt x="1495696" y="400006"/>
                </a:lnTo>
                <a:close/>
                <a:moveTo>
                  <a:pt x="7648303" y="371257"/>
                </a:moveTo>
                <a:lnTo>
                  <a:pt x="7648303" y="400006"/>
                </a:lnTo>
                <a:lnTo>
                  <a:pt x="7648303" y="400048"/>
                </a:lnTo>
                <a:lnTo>
                  <a:pt x="7634333" y="400048"/>
                </a:lnTo>
                <a:lnTo>
                  <a:pt x="7634333" y="372797"/>
                </a:lnTo>
                <a:cubicBezTo>
                  <a:pt x="7638908" y="372310"/>
                  <a:pt x="7643038" y="371866"/>
                  <a:pt x="7648303" y="371257"/>
                </a:cubicBezTo>
                <a:close/>
                <a:moveTo>
                  <a:pt x="2524394" y="320279"/>
                </a:moveTo>
                <a:cubicBezTo>
                  <a:pt x="2524070" y="326435"/>
                  <a:pt x="2523828" y="331981"/>
                  <a:pt x="2523583" y="336719"/>
                </a:cubicBezTo>
                <a:lnTo>
                  <a:pt x="2471271" y="336719"/>
                </a:lnTo>
                <a:cubicBezTo>
                  <a:pt x="2471634" y="330767"/>
                  <a:pt x="2471920" y="325705"/>
                  <a:pt x="2472243" y="320279"/>
                </a:cubicBezTo>
                <a:close/>
                <a:moveTo>
                  <a:pt x="6671756" y="320279"/>
                </a:moveTo>
                <a:cubicBezTo>
                  <a:pt x="6672080" y="325705"/>
                  <a:pt x="6672364" y="330767"/>
                  <a:pt x="6672728" y="336719"/>
                </a:cubicBezTo>
                <a:lnTo>
                  <a:pt x="6620416" y="336719"/>
                </a:lnTo>
                <a:cubicBezTo>
                  <a:pt x="6620174" y="331981"/>
                  <a:pt x="6619929" y="326435"/>
                  <a:pt x="6619606" y="320279"/>
                </a:cubicBezTo>
                <a:close/>
                <a:moveTo>
                  <a:pt x="2568407" y="319794"/>
                </a:moveTo>
                <a:cubicBezTo>
                  <a:pt x="2576789" y="320198"/>
                  <a:pt x="2584240" y="320524"/>
                  <a:pt x="2592012" y="320887"/>
                </a:cubicBezTo>
                <a:cubicBezTo>
                  <a:pt x="2592218" y="325909"/>
                  <a:pt x="2592419" y="329917"/>
                  <a:pt x="2592661" y="335789"/>
                </a:cubicBezTo>
                <a:cubicBezTo>
                  <a:pt x="2584563" y="336315"/>
                  <a:pt x="2576750" y="336842"/>
                  <a:pt x="2568407" y="337366"/>
                </a:cubicBezTo>
                <a:lnTo>
                  <a:pt x="2568407" y="337326"/>
                </a:lnTo>
                <a:close/>
                <a:moveTo>
                  <a:pt x="6575592" y="319794"/>
                </a:moveTo>
                <a:lnTo>
                  <a:pt x="6575592" y="337326"/>
                </a:lnTo>
                <a:lnTo>
                  <a:pt x="6575592" y="337366"/>
                </a:lnTo>
                <a:cubicBezTo>
                  <a:pt x="6567252" y="336842"/>
                  <a:pt x="6559438" y="336315"/>
                  <a:pt x="6551338" y="335789"/>
                </a:cubicBezTo>
                <a:cubicBezTo>
                  <a:pt x="6551581" y="329917"/>
                  <a:pt x="6551786" y="325909"/>
                  <a:pt x="6551987" y="320887"/>
                </a:cubicBezTo>
                <a:cubicBezTo>
                  <a:pt x="6559761" y="320524"/>
                  <a:pt x="6567210" y="320198"/>
                  <a:pt x="6575592" y="319794"/>
                </a:cubicBezTo>
                <a:close/>
                <a:moveTo>
                  <a:pt x="2403976" y="319755"/>
                </a:moveTo>
                <a:cubicBezTo>
                  <a:pt x="2413006" y="320240"/>
                  <a:pt x="2420577" y="320644"/>
                  <a:pt x="2428352" y="321048"/>
                </a:cubicBezTo>
                <a:lnTo>
                  <a:pt x="2428352" y="336678"/>
                </a:lnTo>
                <a:lnTo>
                  <a:pt x="2402438" y="336678"/>
                </a:lnTo>
                <a:cubicBezTo>
                  <a:pt x="2403004" y="330404"/>
                  <a:pt x="2403451" y="325463"/>
                  <a:pt x="2403976" y="319755"/>
                </a:cubicBezTo>
                <a:close/>
                <a:moveTo>
                  <a:pt x="6740021" y="319755"/>
                </a:moveTo>
                <a:cubicBezTo>
                  <a:pt x="6740552" y="325463"/>
                  <a:pt x="6740996" y="330404"/>
                  <a:pt x="6741564" y="336678"/>
                </a:cubicBezTo>
                <a:lnTo>
                  <a:pt x="6715648" y="336678"/>
                </a:lnTo>
                <a:lnTo>
                  <a:pt x="6715648" y="321048"/>
                </a:lnTo>
                <a:cubicBezTo>
                  <a:pt x="6723424" y="320644"/>
                  <a:pt x="6730993" y="320240"/>
                  <a:pt x="6740021" y="319755"/>
                </a:cubicBezTo>
                <a:close/>
                <a:moveTo>
                  <a:pt x="2525326" y="280274"/>
                </a:moveTo>
                <a:cubicBezTo>
                  <a:pt x="2525608" y="283677"/>
                  <a:pt x="2526218" y="287563"/>
                  <a:pt x="2526218" y="291449"/>
                </a:cubicBezTo>
                <a:cubicBezTo>
                  <a:pt x="2526176" y="296633"/>
                  <a:pt x="2525689" y="301856"/>
                  <a:pt x="2525326" y="308215"/>
                </a:cubicBezTo>
                <a:lnTo>
                  <a:pt x="2471190" y="308215"/>
                </a:lnTo>
                <a:cubicBezTo>
                  <a:pt x="2470463" y="297485"/>
                  <a:pt x="2468842" y="287970"/>
                  <a:pt x="2471594" y="280274"/>
                </a:cubicBezTo>
                <a:close/>
                <a:moveTo>
                  <a:pt x="6672403" y="280274"/>
                </a:moveTo>
                <a:cubicBezTo>
                  <a:pt x="6675160" y="287970"/>
                  <a:pt x="6673539" y="297485"/>
                  <a:pt x="6672811" y="308215"/>
                </a:cubicBezTo>
                <a:lnTo>
                  <a:pt x="6618673" y="308215"/>
                </a:lnTo>
                <a:cubicBezTo>
                  <a:pt x="6618310" y="301856"/>
                  <a:pt x="6617823" y="296633"/>
                  <a:pt x="6617784" y="291449"/>
                </a:cubicBezTo>
                <a:cubicBezTo>
                  <a:pt x="6617784" y="287563"/>
                  <a:pt x="6618391" y="283677"/>
                  <a:pt x="6618673" y="280274"/>
                </a:cubicBezTo>
                <a:close/>
                <a:moveTo>
                  <a:pt x="6645074" y="0"/>
                </a:moveTo>
                <a:cubicBezTo>
                  <a:pt x="6642361" y="11337"/>
                  <a:pt x="6639648" y="22716"/>
                  <a:pt x="6636570" y="35753"/>
                </a:cubicBezTo>
                <a:cubicBezTo>
                  <a:pt x="6637745" y="38225"/>
                  <a:pt x="6639731" y="42354"/>
                  <a:pt x="6642238" y="47658"/>
                </a:cubicBezTo>
                <a:cubicBezTo>
                  <a:pt x="6634385" y="55107"/>
                  <a:pt x="6627743" y="64583"/>
                  <a:pt x="6618636" y="69404"/>
                </a:cubicBezTo>
                <a:cubicBezTo>
                  <a:pt x="6596079" y="81429"/>
                  <a:pt x="6591586" y="104426"/>
                  <a:pt x="6586363" y="124671"/>
                </a:cubicBezTo>
                <a:cubicBezTo>
                  <a:pt x="6582879" y="138114"/>
                  <a:pt x="6576444" y="153095"/>
                  <a:pt x="6583084" y="168725"/>
                </a:cubicBezTo>
                <a:cubicBezTo>
                  <a:pt x="6573971" y="174068"/>
                  <a:pt x="6564255" y="178482"/>
                  <a:pt x="6570085" y="191521"/>
                </a:cubicBezTo>
                <a:cubicBezTo>
                  <a:pt x="6573971" y="193465"/>
                  <a:pt x="6578628" y="195813"/>
                  <a:pt x="6582516" y="197755"/>
                </a:cubicBezTo>
                <a:lnTo>
                  <a:pt x="6582516" y="310321"/>
                </a:lnTo>
                <a:lnTo>
                  <a:pt x="6537046" y="310321"/>
                </a:lnTo>
                <a:cubicBezTo>
                  <a:pt x="6535750" y="323803"/>
                  <a:pt x="6534617" y="335424"/>
                  <a:pt x="6533968" y="342388"/>
                </a:cubicBezTo>
                <a:cubicBezTo>
                  <a:pt x="6538787" y="355953"/>
                  <a:pt x="6544132" y="365549"/>
                  <a:pt x="6545388" y="375632"/>
                </a:cubicBezTo>
                <a:cubicBezTo>
                  <a:pt x="6548020" y="397293"/>
                  <a:pt x="6549071" y="419238"/>
                  <a:pt x="6549800" y="441064"/>
                </a:cubicBezTo>
                <a:cubicBezTo>
                  <a:pt x="6550486" y="461956"/>
                  <a:pt x="6549029" y="482931"/>
                  <a:pt x="6550205" y="503781"/>
                </a:cubicBezTo>
                <a:cubicBezTo>
                  <a:pt x="6551419" y="524837"/>
                  <a:pt x="6547251" y="545648"/>
                  <a:pt x="6549717" y="566906"/>
                </a:cubicBezTo>
                <a:cubicBezTo>
                  <a:pt x="6551622" y="583346"/>
                  <a:pt x="6549071" y="600394"/>
                  <a:pt x="6547734" y="617076"/>
                </a:cubicBezTo>
                <a:cubicBezTo>
                  <a:pt x="6547371" y="621812"/>
                  <a:pt x="6544211" y="626307"/>
                  <a:pt x="6543767" y="627441"/>
                </a:cubicBezTo>
                <a:cubicBezTo>
                  <a:pt x="6545467" y="639628"/>
                  <a:pt x="6547815" y="648617"/>
                  <a:pt x="6547856" y="657686"/>
                </a:cubicBezTo>
                <a:cubicBezTo>
                  <a:pt x="6548180" y="721781"/>
                  <a:pt x="6548505" y="785920"/>
                  <a:pt x="6547815" y="850015"/>
                </a:cubicBezTo>
                <a:cubicBezTo>
                  <a:pt x="6547411" y="885849"/>
                  <a:pt x="6552592" y="922130"/>
                  <a:pt x="6541497" y="956383"/>
                </a:cubicBezTo>
                <a:lnTo>
                  <a:pt x="6500404" y="956383"/>
                </a:lnTo>
                <a:lnTo>
                  <a:pt x="6500404" y="850380"/>
                </a:lnTo>
                <a:cubicBezTo>
                  <a:pt x="6507449" y="841595"/>
                  <a:pt x="6520038" y="841636"/>
                  <a:pt x="6524330" y="829893"/>
                </a:cubicBezTo>
                <a:cubicBezTo>
                  <a:pt x="6515828" y="829205"/>
                  <a:pt x="6508703" y="828637"/>
                  <a:pt x="6501861" y="828071"/>
                </a:cubicBezTo>
                <a:cubicBezTo>
                  <a:pt x="6499917" y="811915"/>
                  <a:pt x="6489347" y="797865"/>
                  <a:pt x="6498296" y="782438"/>
                </a:cubicBezTo>
                <a:cubicBezTo>
                  <a:pt x="6488541" y="770494"/>
                  <a:pt x="6486675" y="763043"/>
                  <a:pt x="6486878" y="743447"/>
                </a:cubicBezTo>
                <a:cubicBezTo>
                  <a:pt x="6486918" y="737697"/>
                  <a:pt x="6485015" y="731906"/>
                  <a:pt x="6484004" y="726115"/>
                </a:cubicBezTo>
                <a:cubicBezTo>
                  <a:pt x="6473152" y="742920"/>
                  <a:pt x="6485461" y="763650"/>
                  <a:pt x="6469466" y="779199"/>
                </a:cubicBezTo>
                <a:cubicBezTo>
                  <a:pt x="6453758" y="768469"/>
                  <a:pt x="6465377" y="749681"/>
                  <a:pt x="6454851" y="736764"/>
                </a:cubicBezTo>
                <a:cubicBezTo>
                  <a:pt x="6454162" y="747901"/>
                  <a:pt x="6453433" y="758995"/>
                  <a:pt x="6452583" y="773002"/>
                </a:cubicBezTo>
                <a:cubicBezTo>
                  <a:pt x="6445942" y="769238"/>
                  <a:pt x="6442380" y="767254"/>
                  <a:pt x="6437238" y="764338"/>
                </a:cubicBezTo>
                <a:cubicBezTo>
                  <a:pt x="6449912" y="752556"/>
                  <a:pt x="6444483" y="737898"/>
                  <a:pt x="6446995" y="725023"/>
                </a:cubicBezTo>
                <a:cubicBezTo>
                  <a:pt x="6452745" y="695221"/>
                  <a:pt x="6439547" y="672224"/>
                  <a:pt x="6411689" y="659550"/>
                </a:cubicBezTo>
                <a:cubicBezTo>
                  <a:pt x="6402457" y="655338"/>
                  <a:pt x="6396140" y="649547"/>
                  <a:pt x="6391524" y="642096"/>
                </a:cubicBezTo>
                <a:cubicBezTo>
                  <a:pt x="6390795" y="629182"/>
                  <a:pt x="6390107" y="617115"/>
                  <a:pt x="6389419" y="605048"/>
                </a:cubicBezTo>
                <a:cubicBezTo>
                  <a:pt x="6388809" y="605048"/>
                  <a:pt x="6388243" y="605007"/>
                  <a:pt x="6387634" y="604968"/>
                </a:cubicBezTo>
                <a:cubicBezTo>
                  <a:pt x="6386463" y="617926"/>
                  <a:pt x="6385327" y="630923"/>
                  <a:pt x="6383990" y="646067"/>
                </a:cubicBezTo>
                <a:cubicBezTo>
                  <a:pt x="6376825" y="650681"/>
                  <a:pt x="6368767" y="656472"/>
                  <a:pt x="6360145" y="661291"/>
                </a:cubicBezTo>
                <a:cubicBezTo>
                  <a:pt x="6337427" y="674045"/>
                  <a:pt x="6324391" y="693480"/>
                  <a:pt x="6327429" y="719151"/>
                </a:cubicBezTo>
                <a:cubicBezTo>
                  <a:pt x="6329249" y="734619"/>
                  <a:pt x="6329004" y="751099"/>
                  <a:pt x="6337550" y="766566"/>
                </a:cubicBezTo>
                <a:cubicBezTo>
                  <a:pt x="6332449" y="768146"/>
                  <a:pt x="6328480" y="769358"/>
                  <a:pt x="6322973" y="771020"/>
                </a:cubicBezTo>
                <a:cubicBezTo>
                  <a:pt x="6322324" y="758709"/>
                  <a:pt x="6321798" y="748305"/>
                  <a:pt x="6321112" y="735631"/>
                </a:cubicBezTo>
                <a:cubicBezTo>
                  <a:pt x="6306614" y="748305"/>
                  <a:pt x="6322689" y="769804"/>
                  <a:pt x="6303053" y="780090"/>
                </a:cubicBezTo>
                <a:cubicBezTo>
                  <a:pt x="6301026" y="770210"/>
                  <a:pt x="6299650" y="761787"/>
                  <a:pt x="6297544" y="753528"/>
                </a:cubicBezTo>
                <a:cubicBezTo>
                  <a:pt x="6295441" y="745308"/>
                  <a:pt x="6304469" y="735144"/>
                  <a:pt x="6289973" y="726074"/>
                </a:cubicBezTo>
                <a:cubicBezTo>
                  <a:pt x="6286006" y="745915"/>
                  <a:pt x="6295478" y="767820"/>
                  <a:pt x="6277745" y="782115"/>
                </a:cubicBezTo>
                <a:cubicBezTo>
                  <a:pt x="6288798" y="798957"/>
                  <a:pt x="6274143" y="812968"/>
                  <a:pt x="6273697" y="828394"/>
                </a:cubicBezTo>
                <a:cubicBezTo>
                  <a:pt x="6265962" y="828921"/>
                  <a:pt x="6258839" y="829405"/>
                  <a:pt x="6251709" y="829893"/>
                </a:cubicBezTo>
                <a:cubicBezTo>
                  <a:pt x="6251305" y="830943"/>
                  <a:pt x="6250859" y="831998"/>
                  <a:pt x="6250455" y="833049"/>
                </a:cubicBezTo>
                <a:cubicBezTo>
                  <a:pt x="6259121" y="838681"/>
                  <a:pt x="6267784" y="844305"/>
                  <a:pt x="6277017" y="850299"/>
                </a:cubicBezTo>
                <a:cubicBezTo>
                  <a:pt x="6277017" y="863338"/>
                  <a:pt x="6277138" y="876132"/>
                  <a:pt x="6277017" y="888926"/>
                </a:cubicBezTo>
                <a:cubicBezTo>
                  <a:pt x="6276854" y="902088"/>
                  <a:pt x="6276491" y="915286"/>
                  <a:pt x="6276205" y="929177"/>
                </a:cubicBezTo>
                <a:cubicBezTo>
                  <a:pt x="6229563" y="929338"/>
                  <a:pt x="6185346" y="929500"/>
                  <a:pt x="6140808" y="929013"/>
                </a:cubicBezTo>
                <a:lnTo>
                  <a:pt x="6140808" y="850177"/>
                </a:lnTo>
                <a:cubicBezTo>
                  <a:pt x="6150040" y="844063"/>
                  <a:pt x="6158583" y="838394"/>
                  <a:pt x="6167165" y="832728"/>
                </a:cubicBezTo>
                <a:cubicBezTo>
                  <a:pt x="6166683" y="831712"/>
                  <a:pt x="6166196" y="830662"/>
                  <a:pt x="6165750" y="829650"/>
                </a:cubicBezTo>
                <a:cubicBezTo>
                  <a:pt x="6157853" y="829163"/>
                  <a:pt x="6149959" y="828637"/>
                  <a:pt x="6142104" y="828152"/>
                </a:cubicBezTo>
                <a:cubicBezTo>
                  <a:pt x="6144290" y="811876"/>
                  <a:pt x="6128257" y="797745"/>
                  <a:pt x="6139430" y="782277"/>
                </a:cubicBezTo>
                <a:cubicBezTo>
                  <a:pt x="6130605" y="774380"/>
                  <a:pt x="6129513" y="764218"/>
                  <a:pt x="6128499" y="754417"/>
                </a:cubicBezTo>
                <a:cubicBezTo>
                  <a:pt x="6127525" y="745026"/>
                  <a:pt x="6128093" y="735469"/>
                  <a:pt x="6127931" y="722594"/>
                </a:cubicBezTo>
                <a:cubicBezTo>
                  <a:pt x="6122020" y="730963"/>
                  <a:pt x="6119237" y="737870"/>
                  <a:pt x="6119591" y="743322"/>
                </a:cubicBezTo>
                <a:cubicBezTo>
                  <a:pt x="6120399" y="755876"/>
                  <a:pt x="6120279" y="768185"/>
                  <a:pt x="6111614" y="779928"/>
                </a:cubicBezTo>
                <a:cubicBezTo>
                  <a:pt x="6104731" y="773246"/>
                  <a:pt x="6103922" y="766280"/>
                  <a:pt x="6103031" y="758912"/>
                </a:cubicBezTo>
                <a:cubicBezTo>
                  <a:pt x="6102262" y="752516"/>
                  <a:pt x="6106716" y="744740"/>
                  <a:pt x="6097159" y="736441"/>
                </a:cubicBezTo>
                <a:cubicBezTo>
                  <a:pt x="6095783" y="749882"/>
                  <a:pt x="6094687" y="760288"/>
                  <a:pt x="6093433" y="772558"/>
                </a:cubicBezTo>
                <a:cubicBezTo>
                  <a:pt x="6087402" y="769400"/>
                  <a:pt x="6084040" y="767578"/>
                  <a:pt x="6079182" y="765068"/>
                </a:cubicBezTo>
                <a:cubicBezTo>
                  <a:pt x="6089464" y="756363"/>
                  <a:pt x="6084079" y="744781"/>
                  <a:pt x="6087157" y="734781"/>
                </a:cubicBezTo>
                <a:cubicBezTo>
                  <a:pt x="6097118" y="702672"/>
                  <a:pt x="6084121" y="674450"/>
                  <a:pt x="6054037" y="659104"/>
                </a:cubicBezTo>
                <a:cubicBezTo>
                  <a:pt x="6046020" y="655015"/>
                  <a:pt x="6039095" y="648737"/>
                  <a:pt x="6034845" y="645742"/>
                </a:cubicBezTo>
                <a:cubicBezTo>
                  <a:pt x="6033143" y="632017"/>
                  <a:pt x="6032009" y="622661"/>
                  <a:pt x="6030878" y="613268"/>
                </a:cubicBezTo>
                <a:cubicBezTo>
                  <a:pt x="6029702" y="613391"/>
                  <a:pt x="6028569" y="613472"/>
                  <a:pt x="6027394" y="613592"/>
                </a:cubicBezTo>
                <a:cubicBezTo>
                  <a:pt x="6026786" y="623472"/>
                  <a:pt x="6026218" y="633352"/>
                  <a:pt x="6025449" y="646188"/>
                </a:cubicBezTo>
                <a:cubicBezTo>
                  <a:pt x="6019134" y="650277"/>
                  <a:pt x="6011845" y="655945"/>
                  <a:pt x="6003787" y="660115"/>
                </a:cubicBezTo>
                <a:cubicBezTo>
                  <a:pt x="5977956" y="673436"/>
                  <a:pt x="5963580" y="699310"/>
                  <a:pt x="5970463" y="727129"/>
                </a:cubicBezTo>
                <a:cubicBezTo>
                  <a:pt x="5973622" y="739923"/>
                  <a:pt x="5970870" y="753486"/>
                  <a:pt x="5978928" y="766079"/>
                </a:cubicBezTo>
                <a:cubicBezTo>
                  <a:pt x="5974229" y="768146"/>
                  <a:pt x="5970911" y="769561"/>
                  <a:pt x="5966053" y="771667"/>
                </a:cubicBezTo>
                <a:cubicBezTo>
                  <a:pt x="5965363" y="764094"/>
                  <a:pt x="5964515" y="758143"/>
                  <a:pt x="5964391" y="752191"/>
                </a:cubicBezTo>
                <a:cubicBezTo>
                  <a:pt x="5964271" y="746603"/>
                  <a:pt x="5967104" y="740205"/>
                  <a:pt x="5957020" y="736480"/>
                </a:cubicBezTo>
                <a:cubicBezTo>
                  <a:pt x="5954795" y="751057"/>
                  <a:pt x="5961678" y="767536"/>
                  <a:pt x="5948115" y="779848"/>
                </a:cubicBezTo>
                <a:cubicBezTo>
                  <a:pt x="5932850" y="763934"/>
                  <a:pt x="5944268" y="742391"/>
                  <a:pt x="5935237" y="722917"/>
                </a:cubicBezTo>
                <a:cubicBezTo>
                  <a:pt x="5925965" y="743689"/>
                  <a:pt x="5938112" y="767215"/>
                  <a:pt x="5919366" y="782517"/>
                </a:cubicBezTo>
                <a:cubicBezTo>
                  <a:pt x="5930906" y="799038"/>
                  <a:pt x="5916572" y="812684"/>
                  <a:pt x="5915032" y="827828"/>
                </a:cubicBezTo>
                <a:cubicBezTo>
                  <a:pt x="5907581" y="828717"/>
                  <a:pt x="5900739" y="829569"/>
                  <a:pt x="5889769" y="830904"/>
                </a:cubicBezTo>
                <a:cubicBezTo>
                  <a:pt x="5901508" y="838801"/>
                  <a:pt x="5909606" y="844266"/>
                  <a:pt x="5918474" y="850219"/>
                </a:cubicBezTo>
                <a:lnTo>
                  <a:pt x="5918474" y="911441"/>
                </a:lnTo>
                <a:cubicBezTo>
                  <a:pt x="5910497" y="917796"/>
                  <a:pt x="5906207" y="912776"/>
                  <a:pt x="5903127" y="909174"/>
                </a:cubicBezTo>
                <a:cubicBezTo>
                  <a:pt x="5889201" y="919456"/>
                  <a:pt x="5874948" y="910266"/>
                  <a:pt x="5859521" y="913141"/>
                </a:cubicBezTo>
                <a:cubicBezTo>
                  <a:pt x="5862435" y="903140"/>
                  <a:pt x="5864663" y="895567"/>
                  <a:pt x="5865836" y="891559"/>
                </a:cubicBezTo>
                <a:cubicBezTo>
                  <a:pt x="5861265" y="877670"/>
                  <a:pt x="5856404" y="867063"/>
                  <a:pt x="5854502" y="855968"/>
                </a:cubicBezTo>
                <a:cubicBezTo>
                  <a:pt x="5852396" y="843742"/>
                  <a:pt x="5853001" y="831024"/>
                  <a:pt x="5852396" y="818516"/>
                </a:cubicBezTo>
                <a:cubicBezTo>
                  <a:pt x="5851260" y="818879"/>
                  <a:pt x="5850126" y="819244"/>
                  <a:pt x="5848992" y="819608"/>
                </a:cubicBezTo>
                <a:cubicBezTo>
                  <a:pt x="5844903" y="811915"/>
                  <a:pt x="5840856" y="804221"/>
                  <a:pt x="5838140" y="799160"/>
                </a:cubicBezTo>
                <a:cubicBezTo>
                  <a:pt x="5834702" y="805193"/>
                  <a:pt x="5829964" y="813455"/>
                  <a:pt x="5823160" y="825397"/>
                </a:cubicBezTo>
                <a:cubicBezTo>
                  <a:pt x="5822552" y="836413"/>
                  <a:pt x="5821703" y="852001"/>
                  <a:pt x="5820772" y="868681"/>
                </a:cubicBezTo>
                <a:lnTo>
                  <a:pt x="5740440" y="868681"/>
                </a:lnTo>
                <a:cubicBezTo>
                  <a:pt x="5736268" y="854349"/>
                  <a:pt x="5732382" y="841068"/>
                  <a:pt x="5727928" y="825801"/>
                </a:cubicBezTo>
                <a:cubicBezTo>
                  <a:pt x="5722179" y="832241"/>
                  <a:pt x="5718616" y="836168"/>
                  <a:pt x="5714118" y="841188"/>
                </a:cubicBezTo>
                <a:cubicBezTo>
                  <a:pt x="5708694" y="827505"/>
                  <a:pt x="5712742" y="816854"/>
                  <a:pt x="5716591" y="806205"/>
                </a:cubicBezTo>
                <a:cubicBezTo>
                  <a:pt x="5706713" y="796569"/>
                  <a:pt x="5713797" y="783166"/>
                  <a:pt x="5708493" y="771182"/>
                </a:cubicBezTo>
                <a:cubicBezTo>
                  <a:pt x="5704727" y="769319"/>
                  <a:pt x="5700070" y="767010"/>
                  <a:pt x="5694482" y="764218"/>
                </a:cubicBezTo>
                <a:cubicBezTo>
                  <a:pt x="5692497" y="756684"/>
                  <a:pt x="5690352" y="748669"/>
                  <a:pt x="5688003" y="739722"/>
                </a:cubicBezTo>
                <a:cubicBezTo>
                  <a:pt x="5685249" y="748993"/>
                  <a:pt x="5682820" y="757211"/>
                  <a:pt x="5680555" y="764823"/>
                </a:cubicBezTo>
                <a:cubicBezTo>
                  <a:pt x="5675290" y="767049"/>
                  <a:pt x="5671037" y="768834"/>
                  <a:pt x="5667031" y="770494"/>
                </a:cubicBezTo>
                <a:cubicBezTo>
                  <a:pt x="5665329" y="776728"/>
                  <a:pt x="5663833" y="782316"/>
                  <a:pt x="5662011" y="789077"/>
                </a:cubicBezTo>
                <a:cubicBezTo>
                  <a:pt x="5655408" y="788550"/>
                  <a:pt x="5649780" y="788107"/>
                  <a:pt x="5642817" y="787539"/>
                </a:cubicBezTo>
                <a:cubicBezTo>
                  <a:pt x="5645246" y="782154"/>
                  <a:pt x="5646825" y="778712"/>
                  <a:pt x="5648647" y="774664"/>
                </a:cubicBezTo>
                <a:cubicBezTo>
                  <a:pt x="5644638" y="773570"/>
                  <a:pt x="5641036" y="772600"/>
                  <a:pt x="5636580" y="771383"/>
                </a:cubicBezTo>
                <a:cubicBezTo>
                  <a:pt x="5639782" y="755310"/>
                  <a:pt x="5638727" y="739842"/>
                  <a:pt x="5634193" y="725346"/>
                </a:cubicBezTo>
                <a:cubicBezTo>
                  <a:pt x="5624352" y="721377"/>
                  <a:pt x="5615647" y="717895"/>
                  <a:pt x="5608440" y="715021"/>
                </a:cubicBezTo>
                <a:cubicBezTo>
                  <a:pt x="5606335" y="708015"/>
                  <a:pt x="5604755" y="702672"/>
                  <a:pt x="5602811" y="696193"/>
                </a:cubicBezTo>
                <a:cubicBezTo>
                  <a:pt x="5599572" y="703522"/>
                  <a:pt x="5596942" y="709555"/>
                  <a:pt x="5594309" y="715547"/>
                </a:cubicBezTo>
                <a:cubicBezTo>
                  <a:pt x="5585969" y="718787"/>
                  <a:pt x="5577870" y="721945"/>
                  <a:pt x="5568315" y="725670"/>
                </a:cubicBezTo>
                <a:cubicBezTo>
                  <a:pt x="5567424" y="740692"/>
                  <a:pt x="5566532" y="755673"/>
                  <a:pt x="5565641" y="771344"/>
                </a:cubicBezTo>
                <a:cubicBezTo>
                  <a:pt x="5562928" y="772152"/>
                  <a:pt x="5559285" y="773288"/>
                  <a:pt x="5555680" y="774380"/>
                </a:cubicBezTo>
                <a:cubicBezTo>
                  <a:pt x="5557220" y="778753"/>
                  <a:pt x="5558597" y="782679"/>
                  <a:pt x="5560215" y="787297"/>
                </a:cubicBezTo>
                <a:cubicBezTo>
                  <a:pt x="5540095" y="785759"/>
                  <a:pt x="5537257" y="779321"/>
                  <a:pt x="5545477" y="756079"/>
                </a:cubicBezTo>
                <a:cubicBezTo>
                  <a:pt x="5540173" y="755227"/>
                  <a:pt x="5535073" y="754417"/>
                  <a:pt x="5529889" y="753567"/>
                </a:cubicBezTo>
                <a:cubicBezTo>
                  <a:pt x="5524343" y="740733"/>
                  <a:pt x="5526326" y="725751"/>
                  <a:pt x="5514624" y="711539"/>
                </a:cubicBezTo>
                <a:cubicBezTo>
                  <a:pt x="5511101" y="723118"/>
                  <a:pt x="5508552" y="731502"/>
                  <a:pt x="5505677" y="741015"/>
                </a:cubicBezTo>
                <a:cubicBezTo>
                  <a:pt x="5491223" y="713725"/>
                  <a:pt x="5496889" y="684411"/>
                  <a:pt x="5493488" y="653840"/>
                </a:cubicBezTo>
                <a:cubicBezTo>
                  <a:pt x="5475349" y="647321"/>
                  <a:pt x="5456158" y="640397"/>
                  <a:pt x="5437329" y="633636"/>
                </a:cubicBezTo>
                <a:cubicBezTo>
                  <a:pt x="5437329" y="628898"/>
                  <a:pt x="5439028" y="623352"/>
                  <a:pt x="5437003" y="620355"/>
                </a:cubicBezTo>
                <a:cubicBezTo>
                  <a:pt x="5431822" y="612703"/>
                  <a:pt x="5430527" y="604564"/>
                  <a:pt x="5429878" y="595856"/>
                </a:cubicBezTo>
                <a:cubicBezTo>
                  <a:pt x="5429758" y="594118"/>
                  <a:pt x="5427326" y="592578"/>
                  <a:pt x="5425221" y="590068"/>
                </a:cubicBezTo>
                <a:cubicBezTo>
                  <a:pt x="5421538" y="605575"/>
                  <a:pt x="5418300" y="619138"/>
                  <a:pt x="5414816" y="633717"/>
                </a:cubicBezTo>
                <a:cubicBezTo>
                  <a:pt x="5399023" y="645174"/>
                  <a:pt x="5374284" y="640681"/>
                  <a:pt x="5359343" y="656957"/>
                </a:cubicBezTo>
                <a:cubicBezTo>
                  <a:pt x="5356512" y="685260"/>
                  <a:pt x="5360842" y="713603"/>
                  <a:pt x="5347927" y="741422"/>
                </a:cubicBezTo>
                <a:cubicBezTo>
                  <a:pt x="5344524" y="730327"/>
                  <a:pt x="5341894" y="721742"/>
                  <a:pt x="5339262" y="713199"/>
                </a:cubicBezTo>
                <a:cubicBezTo>
                  <a:pt x="5337682" y="713199"/>
                  <a:pt x="5336062" y="713199"/>
                  <a:pt x="5334484" y="713199"/>
                </a:cubicBezTo>
                <a:cubicBezTo>
                  <a:pt x="5330799" y="726522"/>
                  <a:pt x="5327156" y="739882"/>
                  <a:pt x="5323348" y="753608"/>
                </a:cubicBezTo>
                <a:cubicBezTo>
                  <a:pt x="5317964" y="754377"/>
                  <a:pt x="5312782" y="755146"/>
                  <a:pt x="5307435" y="755915"/>
                </a:cubicBezTo>
                <a:cubicBezTo>
                  <a:pt x="5314805" y="775188"/>
                  <a:pt x="5314198" y="779723"/>
                  <a:pt x="5302577" y="787781"/>
                </a:cubicBezTo>
                <a:cubicBezTo>
                  <a:pt x="5300919" y="788957"/>
                  <a:pt x="5297716" y="787945"/>
                  <a:pt x="5293749" y="787945"/>
                </a:cubicBezTo>
                <a:cubicBezTo>
                  <a:pt x="5294885" y="782517"/>
                  <a:pt x="5295735" y="778511"/>
                  <a:pt x="5296504" y="774706"/>
                </a:cubicBezTo>
                <a:cubicBezTo>
                  <a:pt x="5292253" y="772840"/>
                  <a:pt x="5288769" y="771344"/>
                  <a:pt x="5287635" y="770815"/>
                </a:cubicBezTo>
                <a:cubicBezTo>
                  <a:pt x="5286624" y="754336"/>
                  <a:pt x="5285774" y="740085"/>
                  <a:pt x="5284883" y="725751"/>
                </a:cubicBezTo>
                <a:cubicBezTo>
                  <a:pt x="5274841" y="721701"/>
                  <a:pt x="5266256" y="718221"/>
                  <a:pt x="5258685" y="715143"/>
                </a:cubicBezTo>
                <a:cubicBezTo>
                  <a:pt x="5255852" y="708339"/>
                  <a:pt x="5253543" y="702792"/>
                  <a:pt x="5250994" y="696558"/>
                </a:cubicBezTo>
                <a:cubicBezTo>
                  <a:pt x="5248119" y="703764"/>
                  <a:pt x="5245727" y="709879"/>
                  <a:pt x="5243501" y="715466"/>
                </a:cubicBezTo>
                <a:cubicBezTo>
                  <a:pt x="5234593" y="719031"/>
                  <a:pt x="5226577" y="722269"/>
                  <a:pt x="5217345" y="725954"/>
                </a:cubicBezTo>
                <a:cubicBezTo>
                  <a:pt x="5216495" y="741179"/>
                  <a:pt x="5215685" y="756040"/>
                  <a:pt x="5214875" y="771060"/>
                </a:cubicBezTo>
                <a:cubicBezTo>
                  <a:pt x="5211880" y="772152"/>
                  <a:pt x="5208802" y="773288"/>
                  <a:pt x="5205726" y="774380"/>
                </a:cubicBezTo>
                <a:cubicBezTo>
                  <a:pt x="5206574" y="778592"/>
                  <a:pt x="5207426" y="782679"/>
                  <a:pt x="5208682" y="788917"/>
                </a:cubicBezTo>
                <a:cubicBezTo>
                  <a:pt x="5200986" y="788308"/>
                  <a:pt x="5195401" y="787904"/>
                  <a:pt x="5190217" y="787500"/>
                </a:cubicBezTo>
                <a:cubicBezTo>
                  <a:pt x="5188760" y="780536"/>
                  <a:pt x="5187666" y="775433"/>
                  <a:pt x="5186654" y="770452"/>
                </a:cubicBezTo>
                <a:cubicBezTo>
                  <a:pt x="5181632" y="768347"/>
                  <a:pt x="5177381" y="766566"/>
                  <a:pt x="5172805" y="764622"/>
                </a:cubicBezTo>
                <a:cubicBezTo>
                  <a:pt x="5170538" y="756402"/>
                  <a:pt x="5168312" y="748383"/>
                  <a:pt x="5165802" y="739397"/>
                </a:cubicBezTo>
                <a:cubicBezTo>
                  <a:pt x="5163167" y="748709"/>
                  <a:pt x="5160819" y="756929"/>
                  <a:pt x="5158716" y="764299"/>
                </a:cubicBezTo>
                <a:cubicBezTo>
                  <a:pt x="5152927" y="767091"/>
                  <a:pt x="5148309" y="769319"/>
                  <a:pt x="5145393" y="770695"/>
                </a:cubicBezTo>
                <a:cubicBezTo>
                  <a:pt x="5139359" y="782679"/>
                  <a:pt x="5142601" y="793854"/>
                  <a:pt x="5138630" y="804748"/>
                </a:cubicBezTo>
                <a:cubicBezTo>
                  <a:pt x="5135069" y="814586"/>
                  <a:pt x="5144100" y="827260"/>
                  <a:pt x="5138713" y="841795"/>
                </a:cubicBezTo>
                <a:cubicBezTo>
                  <a:pt x="5134056" y="835845"/>
                  <a:pt x="5130816" y="831712"/>
                  <a:pt x="5124947" y="824141"/>
                </a:cubicBezTo>
                <a:cubicBezTo>
                  <a:pt x="5122476" y="835723"/>
                  <a:pt x="5120331" y="843700"/>
                  <a:pt x="5119114" y="851798"/>
                </a:cubicBezTo>
                <a:cubicBezTo>
                  <a:pt x="5117576" y="861879"/>
                  <a:pt x="5113404" y="867469"/>
                  <a:pt x="5102919" y="868074"/>
                </a:cubicBezTo>
                <a:cubicBezTo>
                  <a:pt x="5088303" y="868884"/>
                  <a:pt x="5073604" y="868400"/>
                  <a:pt x="5058986" y="868238"/>
                </a:cubicBezTo>
                <a:cubicBezTo>
                  <a:pt x="5049919" y="868155"/>
                  <a:pt x="5040807" y="867751"/>
                  <a:pt x="5032304" y="867508"/>
                </a:cubicBezTo>
                <a:cubicBezTo>
                  <a:pt x="5031493" y="849935"/>
                  <a:pt x="5030805" y="834792"/>
                  <a:pt x="5030320" y="823372"/>
                </a:cubicBezTo>
                <a:cubicBezTo>
                  <a:pt x="5023760" y="813494"/>
                  <a:pt x="5019145" y="806653"/>
                  <a:pt x="5015623" y="801347"/>
                </a:cubicBezTo>
                <a:cubicBezTo>
                  <a:pt x="5012342" y="806043"/>
                  <a:pt x="5007484" y="812968"/>
                  <a:pt x="5000883" y="822442"/>
                </a:cubicBezTo>
                <a:cubicBezTo>
                  <a:pt x="4996877" y="842606"/>
                  <a:pt x="5001532" y="868074"/>
                  <a:pt x="4986671" y="889252"/>
                </a:cubicBezTo>
                <a:cubicBezTo>
                  <a:pt x="4987075" y="897105"/>
                  <a:pt x="4995660" y="903221"/>
                  <a:pt x="4990883" y="913503"/>
                </a:cubicBezTo>
                <a:cubicBezTo>
                  <a:pt x="4977763" y="909820"/>
                  <a:pt x="4962863" y="921037"/>
                  <a:pt x="4952053" y="908687"/>
                </a:cubicBezTo>
                <a:cubicBezTo>
                  <a:pt x="4948044" y="910591"/>
                  <a:pt x="4944239" y="913910"/>
                  <a:pt x="4940554" y="913789"/>
                </a:cubicBezTo>
                <a:cubicBezTo>
                  <a:pt x="4935613" y="913628"/>
                  <a:pt x="4930755" y="910792"/>
                  <a:pt x="4925492" y="909010"/>
                </a:cubicBezTo>
                <a:cubicBezTo>
                  <a:pt x="4921401" y="916138"/>
                  <a:pt x="4914234" y="914438"/>
                  <a:pt x="4907919" y="913261"/>
                </a:cubicBezTo>
                <a:cubicBezTo>
                  <a:pt x="4903952" y="901035"/>
                  <a:pt x="4900347" y="889820"/>
                  <a:pt x="4896418" y="877712"/>
                </a:cubicBezTo>
                <a:cubicBezTo>
                  <a:pt x="4893788" y="881923"/>
                  <a:pt x="4892248" y="884352"/>
                  <a:pt x="4890384" y="887308"/>
                </a:cubicBezTo>
                <a:cubicBezTo>
                  <a:pt x="4878685" y="877024"/>
                  <a:pt x="4869331" y="868804"/>
                  <a:pt x="4860342" y="860909"/>
                </a:cubicBezTo>
                <a:cubicBezTo>
                  <a:pt x="4863337" y="855079"/>
                  <a:pt x="4865403" y="851027"/>
                  <a:pt x="4867306" y="847302"/>
                </a:cubicBezTo>
                <a:cubicBezTo>
                  <a:pt x="4863785" y="841553"/>
                  <a:pt x="4860705" y="836573"/>
                  <a:pt x="4857183" y="830823"/>
                </a:cubicBezTo>
                <a:cubicBezTo>
                  <a:pt x="4853459" y="836653"/>
                  <a:pt x="4849936" y="842202"/>
                  <a:pt x="4846657" y="847302"/>
                </a:cubicBezTo>
                <a:cubicBezTo>
                  <a:pt x="4848721" y="852121"/>
                  <a:pt x="4850259" y="855726"/>
                  <a:pt x="4852690" y="861433"/>
                </a:cubicBezTo>
                <a:cubicBezTo>
                  <a:pt x="4843701" y="869249"/>
                  <a:pt x="4834387" y="877308"/>
                  <a:pt x="4825400" y="885121"/>
                </a:cubicBezTo>
                <a:cubicBezTo>
                  <a:pt x="4822036" y="883826"/>
                  <a:pt x="4819649" y="882893"/>
                  <a:pt x="4817261" y="882004"/>
                </a:cubicBezTo>
                <a:cubicBezTo>
                  <a:pt x="4812158" y="891519"/>
                  <a:pt x="4806894" y="900467"/>
                  <a:pt x="4807785" y="912129"/>
                </a:cubicBezTo>
                <a:cubicBezTo>
                  <a:pt x="4808150" y="917108"/>
                  <a:pt x="4803615" y="922494"/>
                  <a:pt x="4800821" y="928729"/>
                </a:cubicBezTo>
                <a:cubicBezTo>
                  <a:pt x="4807178" y="942252"/>
                  <a:pt x="4808960" y="1049796"/>
                  <a:pt x="4802562" y="1072147"/>
                </a:cubicBezTo>
                <a:lnTo>
                  <a:pt x="4786730" y="1072147"/>
                </a:lnTo>
                <a:lnTo>
                  <a:pt x="4787927" y="1061539"/>
                </a:lnTo>
                <a:cubicBezTo>
                  <a:pt x="4785292" y="1060403"/>
                  <a:pt x="4782420" y="1059108"/>
                  <a:pt x="4779504" y="1057854"/>
                </a:cubicBezTo>
                <a:cubicBezTo>
                  <a:pt x="4776790" y="1049431"/>
                  <a:pt x="4781609" y="1039470"/>
                  <a:pt x="4774158" y="1029915"/>
                </a:cubicBezTo>
                <a:lnTo>
                  <a:pt x="4771493" y="1040925"/>
                </a:lnTo>
                <a:lnTo>
                  <a:pt x="4768632" y="1031615"/>
                </a:lnTo>
                <a:cubicBezTo>
                  <a:pt x="4767579" y="1040322"/>
                  <a:pt x="4766526" y="1049027"/>
                  <a:pt x="4765432" y="1058136"/>
                </a:cubicBezTo>
                <a:lnTo>
                  <a:pt x="4725688" y="1058136"/>
                </a:lnTo>
                <a:lnTo>
                  <a:pt x="4724181" y="1033375"/>
                </a:lnTo>
                <a:lnTo>
                  <a:pt x="4725269" y="996699"/>
                </a:lnTo>
                <a:lnTo>
                  <a:pt x="4729660" y="987238"/>
                </a:lnTo>
                <a:lnTo>
                  <a:pt x="4725551" y="987238"/>
                </a:lnTo>
                <a:lnTo>
                  <a:pt x="4700832" y="987238"/>
                </a:lnTo>
                <a:cubicBezTo>
                  <a:pt x="4707997" y="975536"/>
                  <a:pt x="4713746" y="966183"/>
                  <a:pt x="4720428" y="955210"/>
                </a:cubicBezTo>
                <a:lnTo>
                  <a:pt x="4716830" y="956338"/>
                </a:lnTo>
                <a:lnTo>
                  <a:pt x="4718423" y="953550"/>
                </a:lnTo>
                <a:lnTo>
                  <a:pt x="4704198" y="959660"/>
                </a:lnTo>
                <a:lnTo>
                  <a:pt x="4690384" y="957600"/>
                </a:lnTo>
                <a:cubicBezTo>
                  <a:pt x="4689857" y="949784"/>
                  <a:pt x="4689250" y="940634"/>
                  <a:pt x="4688601" y="930673"/>
                </a:cubicBezTo>
                <a:lnTo>
                  <a:pt x="4683201" y="929043"/>
                </a:lnTo>
                <a:lnTo>
                  <a:pt x="4683075" y="928244"/>
                </a:lnTo>
                <a:lnTo>
                  <a:pt x="4682839" y="928932"/>
                </a:lnTo>
                <a:lnTo>
                  <a:pt x="4677987" y="927470"/>
                </a:lnTo>
                <a:lnTo>
                  <a:pt x="4680141" y="924596"/>
                </a:lnTo>
                <a:lnTo>
                  <a:pt x="4690707" y="915690"/>
                </a:lnTo>
                <a:cubicBezTo>
                  <a:pt x="4685161" y="913709"/>
                  <a:pt x="4681760" y="912492"/>
                  <a:pt x="4677183" y="910873"/>
                </a:cubicBezTo>
                <a:cubicBezTo>
                  <a:pt x="4680261" y="896135"/>
                  <a:pt x="4682085" y="880912"/>
                  <a:pt x="4699777" y="870545"/>
                </a:cubicBezTo>
                <a:cubicBezTo>
                  <a:pt x="4694110" y="868480"/>
                  <a:pt x="4692044" y="867751"/>
                  <a:pt x="4688158" y="866333"/>
                </a:cubicBezTo>
                <a:lnTo>
                  <a:pt x="4680777" y="845000"/>
                </a:lnTo>
                <a:lnTo>
                  <a:pt x="4664774" y="773085"/>
                </a:lnTo>
                <a:lnTo>
                  <a:pt x="4651894" y="761516"/>
                </a:lnTo>
                <a:lnTo>
                  <a:pt x="4649328" y="754096"/>
                </a:lnTo>
                <a:lnTo>
                  <a:pt x="4634015" y="745461"/>
                </a:lnTo>
                <a:lnTo>
                  <a:pt x="4628934" y="740895"/>
                </a:lnTo>
                <a:lnTo>
                  <a:pt x="4622224" y="738807"/>
                </a:lnTo>
                <a:lnTo>
                  <a:pt x="4608178" y="730884"/>
                </a:lnTo>
                <a:lnTo>
                  <a:pt x="4591967" y="729394"/>
                </a:lnTo>
                <a:lnTo>
                  <a:pt x="4582863" y="726561"/>
                </a:lnTo>
                <a:lnTo>
                  <a:pt x="4572000" y="727559"/>
                </a:lnTo>
                <a:lnTo>
                  <a:pt x="4561141" y="726561"/>
                </a:lnTo>
                <a:lnTo>
                  <a:pt x="4552034" y="729394"/>
                </a:lnTo>
                <a:lnTo>
                  <a:pt x="4535821" y="730884"/>
                </a:lnTo>
                <a:lnTo>
                  <a:pt x="4521775" y="738807"/>
                </a:lnTo>
                <a:lnTo>
                  <a:pt x="4515067" y="740895"/>
                </a:lnTo>
                <a:lnTo>
                  <a:pt x="4509984" y="745458"/>
                </a:lnTo>
                <a:lnTo>
                  <a:pt x="4494673" y="754096"/>
                </a:lnTo>
                <a:lnTo>
                  <a:pt x="4492107" y="761516"/>
                </a:lnTo>
                <a:lnTo>
                  <a:pt x="4479227" y="773085"/>
                </a:lnTo>
                <a:lnTo>
                  <a:pt x="4463222" y="844998"/>
                </a:lnTo>
                <a:lnTo>
                  <a:pt x="4455843" y="866333"/>
                </a:lnTo>
                <a:cubicBezTo>
                  <a:pt x="4451955" y="867751"/>
                  <a:pt x="4449893" y="868480"/>
                  <a:pt x="4444222" y="870545"/>
                </a:cubicBezTo>
                <a:cubicBezTo>
                  <a:pt x="4461918" y="880912"/>
                  <a:pt x="4463738" y="896135"/>
                  <a:pt x="4466816" y="910873"/>
                </a:cubicBezTo>
                <a:cubicBezTo>
                  <a:pt x="4462241" y="912492"/>
                  <a:pt x="4458840" y="913709"/>
                  <a:pt x="4453292" y="915690"/>
                </a:cubicBezTo>
                <a:lnTo>
                  <a:pt x="4463860" y="924596"/>
                </a:lnTo>
                <a:lnTo>
                  <a:pt x="4466012" y="927470"/>
                </a:lnTo>
                <a:lnTo>
                  <a:pt x="4461162" y="928932"/>
                </a:lnTo>
                <a:lnTo>
                  <a:pt x="4460926" y="928244"/>
                </a:lnTo>
                <a:lnTo>
                  <a:pt x="4460802" y="929043"/>
                </a:lnTo>
                <a:lnTo>
                  <a:pt x="4455398" y="930673"/>
                </a:lnTo>
                <a:cubicBezTo>
                  <a:pt x="4454749" y="940634"/>
                  <a:pt x="4454142" y="949784"/>
                  <a:pt x="4453617" y="957600"/>
                </a:cubicBezTo>
                <a:lnTo>
                  <a:pt x="4439801" y="959660"/>
                </a:lnTo>
                <a:lnTo>
                  <a:pt x="4425576" y="953550"/>
                </a:lnTo>
                <a:lnTo>
                  <a:pt x="4427169" y="956338"/>
                </a:lnTo>
                <a:lnTo>
                  <a:pt x="4423573" y="955210"/>
                </a:lnTo>
                <a:cubicBezTo>
                  <a:pt x="4430253" y="966183"/>
                  <a:pt x="4436004" y="975536"/>
                  <a:pt x="4443172" y="987238"/>
                </a:cubicBezTo>
                <a:lnTo>
                  <a:pt x="4418453" y="987238"/>
                </a:lnTo>
                <a:lnTo>
                  <a:pt x="4414342" y="987238"/>
                </a:lnTo>
                <a:lnTo>
                  <a:pt x="4418732" y="996703"/>
                </a:lnTo>
                <a:lnTo>
                  <a:pt x="4419820" y="1033367"/>
                </a:lnTo>
                <a:lnTo>
                  <a:pt x="4418311" y="1058136"/>
                </a:lnTo>
                <a:lnTo>
                  <a:pt x="4378567" y="1058136"/>
                </a:lnTo>
                <a:cubicBezTo>
                  <a:pt x="4377475" y="1049027"/>
                  <a:pt x="4376420" y="1040322"/>
                  <a:pt x="4375369" y="1031615"/>
                </a:cubicBezTo>
                <a:lnTo>
                  <a:pt x="4372508" y="1040920"/>
                </a:lnTo>
                <a:lnTo>
                  <a:pt x="4369843" y="1029915"/>
                </a:lnTo>
                <a:cubicBezTo>
                  <a:pt x="4362392" y="1039470"/>
                  <a:pt x="4367209" y="1049431"/>
                  <a:pt x="4364498" y="1057854"/>
                </a:cubicBezTo>
                <a:cubicBezTo>
                  <a:pt x="4361581" y="1059108"/>
                  <a:pt x="4358707" y="1060403"/>
                  <a:pt x="4356075" y="1061539"/>
                </a:cubicBezTo>
                <a:lnTo>
                  <a:pt x="4357272" y="1072147"/>
                </a:lnTo>
                <a:lnTo>
                  <a:pt x="4341439" y="1072147"/>
                </a:lnTo>
                <a:cubicBezTo>
                  <a:pt x="4335041" y="1049796"/>
                  <a:pt x="4336823" y="942252"/>
                  <a:pt x="4343180" y="928729"/>
                </a:cubicBezTo>
                <a:cubicBezTo>
                  <a:pt x="4340386" y="922494"/>
                  <a:pt x="4335851" y="917108"/>
                  <a:pt x="4336214" y="912129"/>
                </a:cubicBezTo>
                <a:cubicBezTo>
                  <a:pt x="4337105" y="900467"/>
                  <a:pt x="4331841" y="891519"/>
                  <a:pt x="4326740" y="882004"/>
                </a:cubicBezTo>
                <a:cubicBezTo>
                  <a:pt x="4324350" y="882893"/>
                  <a:pt x="4321963" y="883826"/>
                  <a:pt x="4318603" y="885121"/>
                </a:cubicBezTo>
                <a:cubicBezTo>
                  <a:pt x="4309612" y="877308"/>
                  <a:pt x="4300300" y="869249"/>
                  <a:pt x="4291311" y="861433"/>
                </a:cubicBezTo>
                <a:cubicBezTo>
                  <a:pt x="4293740" y="855726"/>
                  <a:pt x="4295278" y="852121"/>
                  <a:pt x="4297344" y="847302"/>
                </a:cubicBezTo>
                <a:cubicBezTo>
                  <a:pt x="4294066" y="842202"/>
                  <a:pt x="4290542" y="836653"/>
                  <a:pt x="4286818" y="830823"/>
                </a:cubicBezTo>
                <a:cubicBezTo>
                  <a:pt x="4283294" y="836573"/>
                  <a:pt x="4280216" y="841553"/>
                  <a:pt x="4276693" y="847302"/>
                </a:cubicBezTo>
                <a:cubicBezTo>
                  <a:pt x="4278598" y="851027"/>
                  <a:pt x="4280662" y="855079"/>
                  <a:pt x="4283659" y="860909"/>
                </a:cubicBezTo>
                <a:cubicBezTo>
                  <a:pt x="4274668" y="868804"/>
                  <a:pt x="4265317" y="877024"/>
                  <a:pt x="4253615" y="887308"/>
                </a:cubicBezTo>
                <a:cubicBezTo>
                  <a:pt x="4251754" y="884352"/>
                  <a:pt x="4250216" y="881923"/>
                  <a:pt x="4247581" y="877712"/>
                </a:cubicBezTo>
                <a:cubicBezTo>
                  <a:pt x="4243656" y="889820"/>
                  <a:pt x="4240052" y="901035"/>
                  <a:pt x="4236083" y="913261"/>
                </a:cubicBezTo>
                <a:cubicBezTo>
                  <a:pt x="4229765" y="914438"/>
                  <a:pt x="4222598" y="916138"/>
                  <a:pt x="4218509" y="909010"/>
                </a:cubicBezTo>
                <a:cubicBezTo>
                  <a:pt x="4213247" y="910792"/>
                  <a:pt x="4208386" y="913628"/>
                  <a:pt x="4203447" y="913789"/>
                </a:cubicBezTo>
                <a:cubicBezTo>
                  <a:pt x="4199764" y="913910"/>
                  <a:pt x="4195957" y="910591"/>
                  <a:pt x="4191949" y="908687"/>
                </a:cubicBezTo>
                <a:cubicBezTo>
                  <a:pt x="4181138" y="921037"/>
                  <a:pt x="4166238" y="909820"/>
                  <a:pt x="4153119" y="913503"/>
                </a:cubicBezTo>
                <a:cubicBezTo>
                  <a:pt x="4148339" y="903221"/>
                  <a:pt x="4156924" y="897105"/>
                  <a:pt x="4157330" y="889252"/>
                </a:cubicBezTo>
                <a:cubicBezTo>
                  <a:pt x="4142469" y="868074"/>
                  <a:pt x="4147124" y="842606"/>
                  <a:pt x="4143116" y="822442"/>
                </a:cubicBezTo>
                <a:cubicBezTo>
                  <a:pt x="4136517" y="812968"/>
                  <a:pt x="4131657" y="806043"/>
                  <a:pt x="4128378" y="801347"/>
                </a:cubicBezTo>
                <a:cubicBezTo>
                  <a:pt x="4124857" y="806653"/>
                  <a:pt x="4120241" y="813494"/>
                  <a:pt x="4113681" y="823372"/>
                </a:cubicBezTo>
                <a:cubicBezTo>
                  <a:pt x="4113194" y="834792"/>
                  <a:pt x="4112506" y="849935"/>
                  <a:pt x="4111695" y="867508"/>
                </a:cubicBezTo>
                <a:cubicBezTo>
                  <a:pt x="4103194" y="867751"/>
                  <a:pt x="4094083" y="868155"/>
                  <a:pt x="4085013" y="868238"/>
                </a:cubicBezTo>
                <a:cubicBezTo>
                  <a:pt x="4070397" y="868400"/>
                  <a:pt x="4055698" y="868884"/>
                  <a:pt x="4041080" y="868074"/>
                </a:cubicBezTo>
                <a:cubicBezTo>
                  <a:pt x="4030595" y="867469"/>
                  <a:pt x="4026423" y="861879"/>
                  <a:pt x="4024885" y="851798"/>
                </a:cubicBezTo>
                <a:cubicBezTo>
                  <a:pt x="4023670" y="843700"/>
                  <a:pt x="4021525" y="835723"/>
                  <a:pt x="4019054" y="824141"/>
                </a:cubicBezTo>
                <a:cubicBezTo>
                  <a:pt x="4013185" y="831712"/>
                  <a:pt x="4009943" y="835845"/>
                  <a:pt x="4005288" y="841795"/>
                </a:cubicBezTo>
                <a:cubicBezTo>
                  <a:pt x="3999904" y="827260"/>
                  <a:pt x="4008932" y="814586"/>
                  <a:pt x="4005369" y="804748"/>
                </a:cubicBezTo>
                <a:cubicBezTo>
                  <a:pt x="4001400" y="793854"/>
                  <a:pt x="4004640" y="782679"/>
                  <a:pt x="3998606" y="770695"/>
                </a:cubicBezTo>
                <a:cubicBezTo>
                  <a:pt x="3995692" y="769319"/>
                  <a:pt x="3991077" y="767091"/>
                  <a:pt x="3985286" y="764299"/>
                </a:cubicBezTo>
                <a:cubicBezTo>
                  <a:pt x="3983180" y="756929"/>
                  <a:pt x="3980832" y="748709"/>
                  <a:pt x="3978199" y="739397"/>
                </a:cubicBezTo>
                <a:cubicBezTo>
                  <a:pt x="3975690" y="748383"/>
                  <a:pt x="3973461" y="756402"/>
                  <a:pt x="3971194" y="764622"/>
                </a:cubicBezTo>
                <a:cubicBezTo>
                  <a:pt x="3966620" y="766566"/>
                  <a:pt x="3962367" y="768347"/>
                  <a:pt x="3957347" y="770452"/>
                </a:cubicBezTo>
                <a:cubicBezTo>
                  <a:pt x="3956336" y="775433"/>
                  <a:pt x="3955241" y="780536"/>
                  <a:pt x="3953784" y="787500"/>
                </a:cubicBezTo>
                <a:cubicBezTo>
                  <a:pt x="3948601" y="787904"/>
                  <a:pt x="3943013" y="788308"/>
                  <a:pt x="3935322" y="788917"/>
                </a:cubicBezTo>
                <a:cubicBezTo>
                  <a:pt x="3936578" y="782679"/>
                  <a:pt x="3937427" y="778592"/>
                  <a:pt x="3938277" y="774380"/>
                </a:cubicBezTo>
                <a:cubicBezTo>
                  <a:pt x="3935199" y="773288"/>
                  <a:pt x="3932124" y="772152"/>
                  <a:pt x="3929127" y="771060"/>
                </a:cubicBezTo>
                <a:cubicBezTo>
                  <a:pt x="3928314" y="756040"/>
                  <a:pt x="3927506" y="741179"/>
                  <a:pt x="3926654" y="725954"/>
                </a:cubicBezTo>
                <a:cubicBezTo>
                  <a:pt x="3917425" y="722269"/>
                  <a:pt x="3909406" y="719031"/>
                  <a:pt x="3900500" y="715466"/>
                </a:cubicBezTo>
                <a:cubicBezTo>
                  <a:pt x="3898272" y="709879"/>
                  <a:pt x="3895884" y="703764"/>
                  <a:pt x="3893007" y="696558"/>
                </a:cubicBezTo>
                <a:cubicBezTo>
                  <a:pt x="3890458" y="702792"/>
                  <a:pt x="3888149" y="708339"/>
                  <a:pt x="3885316" y="715143"/>
                </a:cubicBezTo>
                <a:cubicBezTo>
                  <a:pt x="3877743" y="718221"/>
                  <a:pt x="3869160" y="721701"/>
                  <a:pt x="3859116" y="725751"/>
                </a:cubicBezTo>
                <a:cubicBezTo>
                  <a:pt x="3858227" y="740085"/>
                  <a:pt x="3857377" y="754336"/>
                  <a:pt x="3856366" y="770815"/>
                </a:cubicBezTo>
                <a:cubicBezTo>
                  <a:pt x="3855230" y="771344"/>
                  <a:pt x="3851748" y="772840"/>
                  <a:pt x="3847497" y="774706"/>
                </a:cubicBezTo>
                <a:cubicBezTo>
                  <a:pt x="3848266" y="778511"/>
                  <a:pt x="3849116" y="782517"/>
                  <a:pt x="3850250" y="787945"/>
                </a:cubicBezTo>
                <a:cubicBezTo>
                  <a:pt x="3846283" y="787945"/>
                  <a:pt x="3843085" y="788957"/>
                  <a:pt x="3841425" y="787781"/>
                </a:cubicBezTo>
                <a:cubicBezTo>
                  <a:pt x="3829803" y="779723"/>
                  <a:pt x="3829194" y="775188"/>
                  <a:pt x="3836564" y="755915"/>
                </a:cubicBezTo>
                <a:cubicBezTo>
                  <a:pt x="3831219" y="755146"/>
                  <a:pt x="3826038" y="754377"/>
                  <a:pt x="3820653" y="753608"/>
                </a:cubicBezTo>
                <a:cubicBezTo>
                  <a:pt x="3816845" y="739882"/>
                  <a:pt x="3813202" y="726522"/>
                  <a:pt x="3809517" y="713199"/>
                </a:cubicBezTo>
                <a:cubicBezTo>
                  <a:pt x="3807937" y="713199"/>
                  <a:pt x="3806317" y="713199"/>
                  <a:pt x="3804739" y="713199"/>
                </a:cubicBezTo>
                <a:cubicBezTo>
                  <a:pt x="3802107" y="721742"/>
                  <a:pt x="3799475" y="730327"/>
                  <a:pt x="3796074" y="741422"/>
                </a:cubicBezTo>
                <a:cubicBezTo>
                  <a:pt x="3783157" y="713603"/>
                  <a:pt x="3787489" y="685260"/>
                  <a:pt x="3784656" y="656957"/>
                </a:cubicBezTo>
                <a:cubicBezTo>
                  <a:pt x="3769715" y="640681"/>
                  <a:pt x="3744976" y="645174"/>
                  <a:pt x="3729185" y="633717"/>
                </a:cubicBezTo>
                <a:cubicBezTo>
                  <a:pt x="3725703" y="619138"/>
                  <a:pt x="3722461" y="605575"/>
                  <a:pt x="3718778" y="590068"/>
                </a:cubicBezTo>
                <a:cubicBezTo>
                  <a:pt x="3716673" y="592578"/>
                  <a:pt x="3714241" y="594118"/>
                  <a:pt x="3714121" y="595856"/>
                </a:cubicBezTo>
                <a:cubicBezTo>
                  <a:pt x="3713472" y="604564"/>
                  <a:pt x="3712179" y="612703"/>
                  <a:pt x="3706996" y="620355"/>
                </a:cubicBezTo>
                <a:cubicBezTo>
                  <a:pt x="3704971" y="623352"/>
                  <a:pt x="3706670" y="628898"/>
                  <a:pt x="3706670" y="633636"/>
                </a:cubicBezTo>
                <a:cubicBezTo>
                  <a:pt x="3687843" y="640397"/>
                  <a:pt x="3668650" y="647321"/>
                  <a:pt x="3650513" y="653840"/>
                </a:cubicBezTo>
                <a:cubicBezTo>
                  <a:pt x="3647110" y="684411"/>
                  <a:pt x="3652781" y="713725"/>
                  <a:pt x="3638324" y="741015"/>
                </a:cubicBezTo>
                <a:cubicBezTo>
                  <a:pt x="3635447" y="731502"/>
                  <a:pt x="3632898" y="723118"/>
                  <a:pt x="3629375" y="711539"/>
                </a:cubicBezTo>
                <a:cubicBezTo>
                  <a:pt x="3617673" y="725751"/>
                  <a:pt x="3619658" y="740733"/>
                  <a:pt x="3614112" y="753567"/>
                </a:cubicBezTo>
                <a:cubicBezTo>
                  <a:pt x="3608929" y="754417"/>
                  <a:pt x="3603826" y="755227"/>
                  <a:pt x="3598522" y="756079"/>
                </a:cubicBezTo>
                <a:cubicBezTo>
                  <a:pt x="3606742" y="779321"/>
                  <a:pt x="3603907" y="785759"/>
                  <a:pt x="3583784" y="787297"/>
                </a:cubicBezTo>
                <a:cubicBezTo>
                  <a:pt x="3585402" y="782679"/>
                  <a:pt x="3586779" y="778753"/>
                  <a:pt x="3588319" y="774380"/>
                </a:cubicBezTo>
                <a:cubicBezTo>
                  <a:pt x="3584714" y="773288"/>
                  <a:pt x="3581071" y="772152"/>
                  <a:pt x="3578358" y="771344"/>
                </a:cubicBezTo>
                <a:cubicBezTo>
                  <a:pt x="3577467" y="755673"/>
                  <a:pt x="3576575" y="740692"/>
                  <a:pt x="3575686" y="725670"/>
                </a:cubicBezTo>
                <a:cubicBezTo>
                  <a:pt x="3566129" y="721945"/>
                  <a:pt x="3558032" y="718787"/>
                  <a:pt x="3549690" y="715547"/>
                </a:cubicBezTo>
                <a:cubicBezTo>
                  <a:pt x="3547057" y="709555"/>
                  <a:pt x="3544427" y="703522"/>
                  <a:pt x="3541188" y="696193"/>
                </a:cubicBezTo>
                <a:cubicBezTo>
                  <a:pt x="3539244" y="702672"/>
                  <a:pt x="3537666" y="708015"/>
                  <a:pt x="3535559" y="715021"/>
                </a:cubicBezTo>
                <a:cubicBezTo>
                  <a:pt x="3528352" y="717895"/>
                  <a:pt x="3519647" y="721377"/>
                  <a:pt x="3509806" y="725346"/>
                </a:cubicBezTo>
                <a:cubicBezTo>
                  <a:pt x="3505272" y="739842"/>
                  <a:pt x="3504221" y="755310"/>
                  <a:pt x="3507419" y="771383"/>
                </a:cubicBezTo>
                <a:cubicBezTo>
                  <a:pt x="3502965" y="772600"/>
                  <a:pt x="3499361" y="773570"/>
                  <a:pt x="3495352" y="774664"/>
                </a:cubicBezTo>
                <a:cubicBezTo>
                  <a:pt x="3497174" y="778712"/>
                  <a:pt x="3498753" y="782154"/>
                  <a:pt x="3501185" y="787539"/>
                </a:cubicBezTo>
                <a:cubicBezTo>
                  <a:pt x="3494219" y="788107"/>
                  <a:pt x="3488591" y="788550"/>
                  <a:pt x="3481990" y="789077"/>
                </a:cubicBezTo>
                <a:cubicBezTo>
                  <a:pt x="3480168" y="782316"/>
                  <a:pt x="3478670" y="776728"/>
                  <a:pt x="3476970" y="770494"/>
                </a:cubicBezTo>
                <a:cubicBezTo>
                  <a:pt x="3472962" y="768834"/>
                  <a:pt x="3468709" y="767049"/>
                  <a:pt x="3463447" y="764823"/>
                </a:cubicBezTo>
                <a:cubicBezTo>
                  <a:pt x="3461179" y="757211"/>
                  <a:pt x="3458750" y="748993"/>
                  <a:pt x="3455996" y="739722"/>
                </a:cubicBezTo>
                <a:cubicBezTo>
                  <a:pt x="3453647" y="748669"/>
                  <a:pt x="3451502" y="756684"/>
                  <a:pt x="3449517" y="764218"/>
                </a:cubicBezTo>
                <a:cubicBezTo>
                  <a:pt x="3443931" y="767010"/>
                  <a:pt x="3439272" y="769319"/>
                  <a:pt x="3435506" y="771182"/>
                </a:cubicBezTo>
                <a:cubicBezTo>
                  <a:pt x="3430202" y="783166"/>
                  <a:pt x="3437291" y="796569"/>
                  <a:pt x="3427410" y="806205"/>
                </a:cubicBezTo>
                <a:cubicBezTo>
                  <a:pt x="3431257" y="816854"/>
                  <a:pt x="3435305" y="827505"/>
                  <a:pt x="3429881" y="841188"/>
                </a:cubicBezTo>
                <a:cubicBezTo>
                  <a:pt x="3425385" y="836168"/>
                  <a:pt x="3421823" y="832241"/>
                  <a:pt x="3416071" y="825801"/>
                </a:cubicBezTo>
                <a:cubicBezTo>
                  <a:pt x="3411617" y="841068"/>
                  <a:pt x="3407731" y="854349"/>
                  <a:pt x="3403561" y="868681"/>
                </a:cubicBezTo>
                <a:lnTo>
                  <a:pt x="3323227" y="868681"/>
                </a:lnTo>
                <a:cubicBezTo>
                  <a:pt x="3322296" y="852001"/>
                  <a:pt x="3321447" y="836413"/>
                  <a:pt x="3320839" y="825397"/>
                </a:cubicBezTo>
                <a:cubicBezTo>
                  <a:pt x="3314037" y="813455"/>
                  <a:pt x="3309301" y="805193"/>
                  <a:pt x="3305859" y="799160"/>
                </a:cubicBezTo>
                <a:cubicBezTo>
                  <a:pt x="3303143" y="804221"/>
                  <a:pt x="3299096" y="811915"/>
                  <a:pt x="3295007" y="819608"/>
                </a:cubicBezTo>
                <a:cubicBezTo>
                  <a:pt x="3293873" y="819244"/>
                  <a:pt x="3292739" y="818879"/>
                  <a:pt x="3291605" y="818516"/>
                </a:cubicBezTo>
                <a:cubicBezTo>
                  <a:pt x="3290998" y="831024"/>
                  <a:pt x="3291605" y="843742"/>
                  <a:pt x="3289500" y="855968"/>
                </a:cubicBezTo>
                <a:cubicBezTo>
                  <a:pt x="3287595" y="867063"/>
                  <a:pt x="3282739" y="877670"/>
                  <a:pt x="3278163" y="891559"/>
                </a:cubicBezTo>
                <a:cubicBezTo>
                  <a:pt x="3279336" y="895567"/>
                  <a:pt x="3281564" y="903140"/>
                  <a:pt x="3284478" y="913141"/>
                </a:cubicBezTo>
                <a:cubicBezTo>
                  <a:pt x="3269051" y="910266"/>
                  <a:pt x="3254798" y="919456"/>
                  <a:pt x="3240872" y="909174"/>
                </a:cubicBezTo>
                <a:cubicBezTo>
                  <a:pt x="3237792" y="912776"/>
                  <a:pt x="3233502" y="917796"/>
                  <a:pt x="3225525" y="911441"/>
                </a:cubicBezTo>
                <a:lnTo>
                  <a:pt x="3225525" y="850219"/>
                </a:lnTo>
                <a:cubicBezTo>
                  <a:pt x="3234393" y="844266"/>
                  <a:pt x="3242491" y="838801"/>
                  <a:pt x="3254232" y="830904"/>
                </a:cubicBezTo>
                <a:cubicBezTo>
                  <a:pt x="3243260" y="829569"/>
                  <a:pt x="3236418" y="828717"/>
                  <a:pt x="3228967" y="827828"/>
                </a:cubicBezTo>
                <a:cubicBezTo>
                  <a:pt x="3227427" y="812684"/>
                  <a:pt x="3213093" y="799038"/>
                  <a:pt x="3224636" y="782517"/>
                </a:cubicBezTo>
                <a:cubicBezTo>
                  <a:pt x="3205887" y="767215"/>
                  <a:pt x="3218034" y="743689"/>
                  <a:pt x="3208762" y="722917"/>
                </a:cubicBezTo>
                <a:cubicBezTo>
                  <a:pt x="3199733" y="742391"/>
                  <a:pt x="3211151" y="763934"/>
                  <a:pt x="3195887" y="779848"/>
                </a:cubicBezTo>
                <a:cubicBezTo>
                  <a:pt x="3182324" y="767536"/>
                  <a:pt x="3189204" y="751057"/>
                  <a:pt x="3186979" y="736480"/>
                </a:cubicBezTo>
                <a:cubicBezTo>
                  <a:pt x="3176895" y="740205"/>
                  <a:pt x="3179731" y="746603"/>
                  <a:pt x="3179608" y="752191"/>
                </a:cubicBezTo>
                <a:cubicBezTo>
                  <a:pt x="3179488" y="758143"/>
                  <a:pt x="3178636" y="764094"/>
                  <a:pt x="3177948" y="771667"/>
                </a:cubicBezTo>
                <a:cubicBezTo>
                  <a:pt x="3173088" y="769561"/>
                  <a:pt x="3169770" y="768146"/>
                  <a:pt x="3165073" y="766079"/>
                </a:cubicBezTo>
                <a:cubicBezTo>
                  <a:pt x="3173129" y="753486"/>
                  <a:pt x="3170377" y="739923"/>
                  <a:pt x="3173536" y="727129"/>
                </a:cubicBezTo>
                <a:cubicBezTo>
                  <a:pt x="3180419" y="699310"/>
                  <a:pt x="3166045" y="673436"/>
                  <a:pt x="3140212" y="660115"/>
                </a:cubicBezTo>
                <a:cubicBezTo>
                  <a:pt x="3132154" y="655945"/>
                  <a:pt x="3124865" y="650277"/>
                  <a:pt x="3118550" y="646188"/>
                </a:cubicBezTo>
                <a:cubicBezTo>
                  <a:pt x="3117781" y="633352"/>
                  <a:pt x="3117213" y="623472"/>
                  <a:pt x="3116605" y="613592"/>
                </a:cubicBezTo>
                <a:cubicBezTo>
                  <a:pt x="3115432" y="613472"/>
                  <a:pt x="3114297" y="613391"/>
                  <a:pt x="3113124" y="613268"/>
                </a:cubicBezTo>
                <a:cubicBezTo>
                  <a:pt x="3111990" y="622661"/>
                  <a:pt x="3110856" y="632017"/>
                  <a:pt x="3109154" y="645742"/>
                </a:cubicBezTo>
                <a:cubicBezTo>
                  <a:pt x="3104904" y="648737"/>
                  <a:pt x="3097979" y="655015"/>
                  <a:pt x="3089962" y="659104"/>
                </a:cubicBezTo>
                <a:cubicBezTo>
                  <a:pt x="3059878" y="674450"/>
                  <a:pt x="3046881" y="702672"/>
                  <a:pt x="3056842" y="734781"/>
                </a:cubicBezTo>
                <a:cubicBezTo>
                  <a:pt x="3059920" y="744781"/>
                  <a:pt x="3054535" y="756363"/>
                  <a:pt x="3064820" y="765068"/>
                </a:cubicBezTo>
                <a:cubicBezTo>
                  <a:pt x="3059959" y="767578"/>
                  <a:pt x="3056597" y="769400"/>
                  <a:pt x="3050566" y="772558"/>
                </a:cubicBezTo>
                <a:cubicBezTo>
                  <a:pt x="3049312" y="760288"/>
                  <a:pt x="3048218" y="749882"/>
                  <a:pt x="3046840" y="736441"/>
                </a:cubicBezTo>
                <a:cubicBezTo>
                  <a:pt x="3037285" y="744740"/>
                  <a:pt x="3041739" y="752516"/>
                  <a:pt x="3040968" y="758912"/>
                </a:cubicBezTo>
                <a:cubicBezTo>
                  <a:pt x="3040079" y="766280"/>
                  <a:pt x="3039268" y="773246"/>
                  <a:pt x="3032385" y="779928"/>
                </a:cubicBezTo>
                <a:cubicBezTo>
                  <a:pt x="3023720" y="768185"/>
                  <a:pt x="3023600" y="755876"/>
                  <a:pt x="3024408" y="743322"/>
                </a:cubicBezTo>
                <a:cubicBezTo>
                  <a:pt x="3024762" y="737870"/>
                  <a:pt x="3021981" y="730963"/>
                  <a:pt x="3016068" y="722594"/>
                </a:cubicBezTo>
                <a:cubicBezTo>
                  <a:pt x="3015906" y="735469"/>
                  <a:pt x="3016472" y="745026"/>
                  <a:pt x="3015500" y="754417"/>
                </a:cubicBezTo>
                <a:cubicBezTo>
                  <a:pt x="3014488" y="764218"/>
                  <a:pt x="3013396" y="774380"/>
                  <a:pt x="3004569" y="782277"/>
                </a:cubicBezTo>
                <a:cubicBezTo>
                  <a:pt x="3015745" y="797745"/>
                  <a:pt x="2999711" y="811876"/>
                  <a:pt x="3001898" y="828152"/>
                </a:cubicBezTo>
                <a:cubicBezTo>
                  <a:pt x="2994040" y="828637"/>
                  <a:pt x="2986148" y="829163"/>
                  <a:pt x="2978251" y="829650"/>
                </a:cubicBezTo>
                <a:cubicBezTo>
                  <a:pt x="2977803" y="830662"/>
                  <a:pt x="2977321" y="831712"/>
                  <a:pt x="2976834" y="832728"/>
                </a:cubicBezTo>
                <a:cubicBezTo>
                  <a:pt x="2985418" y="838394"/>
                  <a:pt x="2993959" y="844063"/>
                  <a:pt x="3003193" y="850177"/>
                </a:cubicBezTo>
                <a:lnTo>
                  <a:pt x="3003193" y="929013"/>
                </a:lnTo>
                <a:cubicBezTo>
                  <a:pt x="2958653" y="929500"/>
                  <a:pt x="2914438" y="929338"/>
                  <a:pt x="2867792" y="929177"/>
                </a:cubicBezTo>
                <a:cubicBezTo>
                  <a:pt x="2867508" y="915286"/>
                  <a:pt x="2867146" y="902088"/>
                  <a:pt x="2866982" y="888926"/>
                </a:cubicBezTo>
                <a:cubicBezTo>
                  <a:pt x="2866862" y="876132"/>
                  <a:pt x="2866982" y="863338"/>
                  <a:pt x="2866982" y="850299"/>
                </a:cubicBezTo>
                <a:cubicBezTo>
                  <a:pt x="2876215" y="844305"/>
                  <a:pt x="2884879" y="838681"/>
                  <a:pt x="2893544" y="833049"/>
                </a:cubicBezTo>
                <a:cubicBezTo>
                  <a:pt x="2893140" y="831998"/>
                  <a:pt x="2892695" y="830943"/>
                  <a:pt x="2892288" y="829893"/>
                </a:cubicBezTo>
                <a:cubicBezTo>
                  <a:pt x="2885163" y="829405"/>
                  <a:pt x="2878037" y="828921"/>
                  <a:pt x="2870304" y="828394"/>
                </a:cubicBezTo>
                <a:cubicBezTo>
                  <a:pt x="2869857" y="812968"/>
                  <a:pt x="2855201" y="798957"/>
                  <a:pt x="2866252" y="782115"/>
                </a:cubicBezTo>
                <a:cubicBezTo>
                  <a:pt x="2848519" y="767820"/>
                  <a:pt x="2857993" y="745915"/>
                  <a:pt x="2854026" y="726074"/>
                </a:cubicBezTo>
                <a:cubicBezTo>
                  <a:pt x="2839530" y="735144"/>
                  <a:pt x="2848561" y="745308"/>
                  <a:pt x="2846455" y="753528"/>
                </a:cubicBezTo>
                <a:cubicBezTo>
                  <a:pt x="2844349" y="761787"/>
                  <a:pt x="2842973" y="770210"/>
                  <a:pt x="2840948" y="780090"/>
                </a:cubicBezTo>
                <a:cubicBezTo>
                  <a:pt x="2821310" y="769804"/>
                  <a:pt x="2837385" y="748305"/>
                  <a:pt x="2822889" y="735631"/>
                </a:cubicBezTo>
                <a:cubicBezTo>
                  <a:pt x="2822201" y="748305"/>
                  <a:pt x="2821673" y="758709"/>
                  <a:pt x="2821028" y="771020"/>
                </a:cubicBezTo>
                <a:cubicBezTo>
                  <a:pt x="2815519" y="769358"/>
                  <a:pt x="2811552" y="768146"/>
                  <a:pt x="2806450" y="766566"/>
                </a:cubicBezTo>
                <a:cubicBezTo>
                  <a:pt x="2814993" y="751099"/>
                  <a:pt x="2814750" y="734619"/>
                  <a:pt x="2816574" y="719151"/>
                </a:cubicBezTo>
                <a:cubicBezTo>
                  <a:pt x="2819611" y="693480"/>
                  <a:pt x="2806572" y="674045"/>
                  <a:pt x="2783856" y="661291"/>
                </a:cubicBezTo>
                <a:cubicBezTo>
                  <a:pt x="2775232" y="656472"/>
                  <a:pt x="2767174" y="650681"/>
                  <a:pt x="2760007" y="646067"/>
                </a:cubicBezTo>
                <a:cubicBezTo>
                  <a:pt x="2758672" y="630923"/>
                  <a:pt x="2757538" y="617926"/>
                  <a:pt x="2756365" y="604968"/>
                </a:cubicBezTo>
                <a:cubicBezTo>
                  <a:pt x="2755756" y="605007"/>
                  <a:pt x="2755190" y="605048"/>
                  <a:pt x="2754583" y="605048"/>
                </a:cubicBezTo>
                <a:cubicBezTo>
                  <a:pt x="2753893" y="617115"/>
                  <a:pt x="2753204" y="629182"/>
                  <a:pt x="2752475" y="642096"/>
                </a:cubicBezTo>
                <a:cubicBezTo>
                  <a:pt x="2747859" y="649547"/>
                  <a:pt x="2741544" y="655338"/>
                  <a:pt x="2732313" y="659550"/>
                </a:cubicBezTo>
                <a:cubicBezTo>
                  <a:pt x="2704455" y="672224"/>
                  <a:pt x="2691254" y="695221"/>
                  <a:pt x="2697006" y="725023"/>
                </a:cubicBezTo>
                <a:cubicBezTo>
                  <a:pt x="2699516" y="737898"/>
                  <a:pt x="2694090" y="752556"/>
                  <a:pt x="2706764" y="764338"/>
                </a:cubicBezTo>
                <a:cubicBezTo>
                  <a:pt x="2701620" y="767254"/>
                  <a:pt x="2698057" y="769238"/>
                  <a:pt x="2691416" y="773002"/>
                </a:cubicBezTo>
                <a:cubicBezTo>
                  <a:pt x="2690566" y="758995"/>
                  <a:pt x="2689837" y="747901"/>
                  <a:pt x="2689149" y="736764"/>
                </a:cubicBezTo>
                <a:cubicBezTo>
                  <a:pt x="2678622" y="749681"/>
                  <a:pt x="2690243" y="768469"/>
                  <a:pt x="2674531" y="779199"/>
                </a:cubicBezTo>
                <a:cubicBezTo>
                  <a:pt x="2658539" y="763650"/>
                  <a:pt x="2670848" y="742920"/>
                  <a:pt x="2659998" y="726115"/>
                </a:cubicBezTo>
                <a:cubicBezTo>
                  <a:pt x="2658984" y="731906"/>
                  <a:pt x="2657082" y="737697"/>
                  <a:pt x="2657121" y="743447"/>
                </a:cubicBezTo>
                <a:cubicBezTo>
                  <a:pt x="2657324" y="763043"/>
                  <a:pt x="2655463" y="770494"/>
                  <a:pt x="2645705" y="782438"/>
                </a:cubicBezTo>
                <a:cubicBezTo>
                  <a:pt x="2654652" y="797865"/>
                  <a:pt x="2644082" y="811915"/>
                  <a:pt x="2642140" y="828071"/>
                </a:cubicBezTo>
                <a:cubicBezTo>
                  <a:pt x="2635299" y="828637"/>
                  <a:pt x="2628171" y="829205"/>
                  <a:pt x="2619669" y="829893"/>
                </a:cubicBezTo>
                <a:cubicBezTo>
                  <a:pt x="2623959" y="841636"/>
                  <a:pt x="2636552" y="841595"/>
                  <a:pt x="2643599" y="850380"/>
                </a:cubicBezTo>
                <a:lnTo>
                  <a:pt x="2643599" y="956383"/>
                </a:lnTo>
                <a:lnTo>
                  <a:pt x="2602500" y="956383"/>
                </a:lnTo>
                <a:cubicBezTo>
                  <a:pt x="2591407" y="922130"/>
                  <a:pt x="2596589" y="885849"/>
                  <a:pt x="2596184" y="850015"/>
                </a:cubicBezTo>
                <a:cubicBezTo>
                  <a:pt x="2595496" y="785920"/>
                  <a:pt x="2595820" y="721781"/>
                  <a:pt x="2596143" y="657686"/>
                </a:cubicBezTo>
                <a:cubicBezTo>
                  <a:pt x="2596184" y="648617"/>
                  <a:pt x="2598533" y="639628"/>
                  <a:pt x="2600232" y="627441"/>
                </a:cubicBezTo>
                <a:cubicBezTo>
                  <a:pt x="2599789" y="626307"/>
                  <a:pt x="2596630" y="621812"/>
                  <a:pt x="2596265" y="617076"/>
                </a:cubicBezTo>
                <a:cubicBezTo>
                  <a:pt x="2594928" y="600394"/>
                  <a:pt x="2592377" y="583346"/>
                  <a:pt x="2594280" y="566906"/>
                </a:cubicBezTo>
                <a:cubicBezTo>
                  <a:pt x="2596752" y="545648"/>
                  <a:pt x="2592580" y="524837"/>
                  <a:pt x="2593795" y="503781"/>
                </a:cubicBezTo>
                <a:cubicBezTo>
                  <a:pt x="2594968" y="482931"/>
                  <a:pt x="2593511" y="461956"/>
                  <a:pt x="2594199" y="441064"/>
                </a:cubicBezTo>
                <a:cubicBezTo>
                  <a:pt x="2594928" y="419238"/>
                  <a:pt x="2595981" y="397293"/>
                  <a:pt x="2598614" y="375632"/>
                </a:cubicBezTo>
                <a:cubicBezTo>
                  <a:pt x="2599867" y="365549"/>
                  <a:pt x="2605213" y="355953"/>
                  <a:pt x="2610031" y="342388"/>
                </a:cubicBezTo>
                <a:cubicBezTo>
                  <a:pt x="2609385" y="335424"/>
                  <a:pt x="2608249" y="323803"/>
                  <a:pt x="2606954" y="310321"/>
                </a:cubicBezTo>
                <a:lnTo>
                  <a:pt x="2561483" y="310321"/>
                </a:lnTo>
                <a:lnTo>
                  <a:pt x="2561483" y="197755"/>
                </a:lnTo>
                <a:cubicBezTo>
                  <a:pt x="2565371" y="195813"/>
                  <a:pt x="2570028" y="193465"/>
                  <a:pt x="2573914" y="191521"/>
                </a:cubicBezTo>
                <a:cubicBezTo>
                  <a:pt x="2579745" y="178482"/>
                  <a:pt x="2570028" y="174068"/>
                  <a:pt x="2560917" y="168725"/>
                </a:cubicBezTo>
                <a:cubicBezTo>
                  <a:pt x="2567558" y="153095"/>
                  <a:pt x="2561120" y="138114"/>
                  <a:pt x="2557636" y="124671"/>
                </a:cubicBezTo>
                <a:cubicBezTo>
                  <a:pt x="2552413" y="104426"/>
                  <a:pt x="2547920" y="81429"/>
                  <a:pt x="2525366" y="69404"/>
                </a:cubicBezTo>
                <a:cubicBezTo>
                  <a:pt x="2516255" y="64583"/>
                  <a:pt x="2509616" y="55107"/>
                  <a:pt x="2501761" y="47658"/>
                </a:cubicBezTo>
                <a:cubicBezTo>
                  <a:pt x="2504271" y="42354"/>
                  <a:pt x="2506254" y="38225"/>
                  <a:pt x="2507430" y="35753"/>
                </a:cubicBezTo>
                <a:cubicBezTo>
                  <a:pt x="2504352" y="22716"/>
                  <a:pt x="2501639" y="11337"/>
                  <a:pt x="2498926" y="0"/>
                </a:cubicBezTo>
                <a:cubicBezTo>
                  <a:pt x="2497873" y="123"/>
                  <a:pt x="2496820" y="284"/>
                  <a:pt x="2495769" y="407"/>
                </a:cubicBezTo>
                <a:cubicBezTo>
                  <a:pt x="2493460" y="11945"/>
                  <a:pt x="2491112" y="23526"/>
                  <a:pt x="2488440" y="36847"/>
                </a:cubicBezTo>
                <a:cubicBezTo>
                  <a:pt x="2489410" y="38468"/>
                  <a:pt x="2491435" y="41908"/>
                  <a:pt x="2493622" y="45635"/>
                </a:cubicBezTo>
                <a:cubicBezTo>
                  <a:pt x="2492652" y="47173"/>
                  <a:pt x="2491881" y="49156"/>
                  <a:pt x="2490505" y="50452"/>
                </a:cubicBezTo>
                <a:cubicBezTo>
                  <a:pt x="2483176" y="57374"/>
                  <a:pt x="2476413" y="65109"/>
                  <a:pt x="2468195" y="70736"/>
                </a:cubicBezTo>
                <a:cubicBezTo>
                  <a:pt x="2455154" y="79644"/>
                  <a:pt x="2448758" y="91549"/>
                  <a:pt x="2443940" y="106410"/>
                </a:cubicBezTo>
                <a:cubicBezTo>
                  <a:pt x="2437380" y="126696"/>
                  <a:pt x="2432238" y="146819"/>
                  <a:pt x="2433494" y="168076"/>
                </a:cubicBezTo>
                <a:cubicBezTo>
                  <a:pt x="2428553" y="174880"/>
                  <a:pt x="2415758" y="176540"/>
                  <a:pt x="2422279" y="190995"/>
                </a:cubicBezTo>
                <a:cubicBezTo>
                  <a:pt x="2424505" y="192410"/>
                  <a:pt x="2428839" y="195206"/>
                  <a:pt x="2433614" y="198282"/>
                </a:cubicBezTo>
                <a:lnTo>
                  <a:pt x="2433614" y="309185"/>
                </a:lnTo>
                <a:lnTo>
                  <a:pt x="2388469" y="309185"/>
                </a:lnTo>
                <a:cubicBezTo>
                  <a:pt x="2387741" y="322184"/>
                  <a:pt x="2387173" y="332993"/>
                  <a:pt x="2386365" y="347449"/>
                </a:cubicBezTo>
                <a:cubicBezTo>
                  <a:pt x="2397012" y="357006"/>
                  <a:pt x="2395271" y="373929"/>
                  <a:pt x="2397903" y="390532"/>
                </a:cubicBezTo>
                <a:cubicBezTo>
                  <a:pt x="2404502" y="432156"/>
                  <a:pt x="2399078" y="473820"/>
                  <a:pt x="2401667" y="515363"/>
                </a:cubicBezTo>
                <a:cubicBezTo>
                  <a:pt x="2402680" y="531803"/>
                  <a:pt x="2398711" y="547795"/>
                  <a:pt x="2400778" y="564519"/>
                </a:cubicBezTo>
                <a:cubicBezTo>
                  <a:pt x="2402803" y="580836"/>
                  <a:pt x="2399725" y="597842"/>
                  <a:pt x="2398388" y="614483"/>
                </a:cubicBezTo>
                <a:cubicBezTo>
                  <a:pt x="2397984" y="619586"/>
                  <a:pt x="2396042" y="624566"/>
                  <a:pt x="2395675" y="625984"/>
                </a:cubicBezTo>
                <a:cubicBezTo>
                  <a:pt x="2396811" y="639750"/>
                  <a:pt x="2398388" y="650196"/>
                  <a:pt x="2398429" y="660642"/>
                </a:cubicBezTo>
                <a:cubicBezTo>
                  <a:pt x="2398834" y="751057"/>
                  <a:pt x="2399037" y="841474"/>
                  <a:pt x="2399240" y="931887"/>
                </a:cubicBezTo>
                <a:cubicBezTo>
                  <a:pt x="2399240" y="940147"/>
                  <a:pt x="2398997" y="948447"/>
                  <a:pt x="2396649" y="957275"/>
                </a:cubicBezTo>
                <a:cubicBezTo>
                  <a:pt x="2394744" y="935734"/>
                  <a:pt x="2382800" y="921481"/>
                  <a:pt x="2366644" y="909982"/>
                </a:cubicBezTo>
                <a:cubicBezTo>
                  <a:pt x="2357574" y="903545"/>
                  <a:pt x="2358020" y="892775"/>
                  <a:pt x="2354254" y="883179"/>
                </a:cubicBezTo>
                <a:cubicBezTo>
                  <a:pt x="2351663" y="898809"/>
                  <a:pt x="2343483" y="909416"/>
                  <a:pt x="2331257" y="918932"/>
                </a:cubicBezTo>
                <a:cubicBezTo>
                  <a:pt x="2319675" y="927920"/>
                  <a:pt x="2313521" y="941809"/>
                  <a:pt x="2314087" y="957882"/>
                </a:cubicBezTo>
                <a:cubicBezTo>
                  <a:pt x="2302182" y="951606"/>
                  <a:pt x="2301739" y="948406"/>
                  <a:pt x="2304736" y="899859"/>
                </a:cubicBezTo>
                <a:cubicBezTo>
                  <a:pt x="2308054" y="897511"/>
                  <a:pt x="2311820" y="894879"/>
                  <a:pt x="2317001" y="891277"/>
                </a:cubicBezTo>
                <a:cubicBezTo>
                  <a:pt x="2311820" y="888197"/>
                  <a:pt x="2307610" y="885728"/>
                  <a:pt x="2301940" y="882369"/>
                </a:cubicBezTo>
                <a:cubicBezTo>
                  <a:pt x="2306800" y="873177"/>
                  <a:pt x="2301900" y="863378"/>
                  <a:pt x="2301780" y="853336"/>
                </a:cubicBezTo>
                <a:cubicBezTo>
                  <a:pt x="2301658" y="842848"/>
                  <a:pt x="2300684" y="832322"/>
                  <a:pt x="2300684" y="821834"/>
                </a:cubicBezTo>
                <a:cubicBezTo>
                  <a:pt x="2300769" y="805193"/>
                  <a:pt x="2297405" y="788673"/>
                  <a:pt x="2301859" y="771750"/>
                </a:cubicBezTo>
                <a:cubicBezTo>
                  <a:pt x="2303722" y="764662"/>
                  <a:pt x="2299065" y="755915"/>
                  <a:pt x="2294045" y="747575"/>
                </a:cubicBezTo>
                <a:cubicBezTo>
                  <a:pt x="2292669" y="751260"/>
                  <a:pt x="2291293" y="754943"/>
                  <a:pt x="2289834" y="758831"/>
                </a:cubicBezTo>
                <a:cubicBezTo>
                  <a:pt x="2289591" y="758589"/>
                  <a:pt x="2288457" y="758062"/>
                  <a:pt x="2288457" y="757536"/>
                </a:cubicBezTo>
                <a:cubicBezTo>
                  <a:pt x="2288337" y="727291"/>
                  <a:pt x="2270034" y="707775"/>
                  <a:pt x="2245861" y="696112"/>
                </a:cubicBezTo>
                <a:cubicBezTo>
                  <a:pt x="2224605" y="685868"/>
                  <a:pt x="2220190" y="670076"/>
                  <a:pt x="2219220" y="650316"/>
                </a:cubicBezTo>
                <a:cubicBezTo>
                  <a:pt x="2218814" y="642502"/>
                  <a:pt x="2219139" y="634647"/>
                  <a:pt x="2219139" y="626834"/>
                </a:cubicBezTo>
                <a:cubicBezTo>
                  <a:pt x="2217802" y="626631"/>
                  <a:pt x="2216424" y="626427"/>
                  <a:pt x="2215048" y="626226"/>
                </a:cubicBezTo>
                <a:cubicBezTo>
                  <a:pt x="2213750" y="633068"/>
                  <a:pt x="2212012" y="639870"/>
                  <a:pt x="2211324" y="646756"/>
                </a:cubicBezTo>
                <a:cubicBezTo>
                  <a:pt x="2210594" y="653759"/>
                  <a:pt x="2212132" y="661168"/>
                  <a:pt x="2210594" y="667890"/>
                </a:cubicBezTo>
                <a:cubicBezTo>
                  <a:pt x="2208165" y="678539"/>
                  <a:pt x="2202092" y="687003"/>
                  <a:pt x="2192048" y="692790"/>
                </a:cubicBezTo>
                <a:cubicBezTo>
                  <a:pt x="2181644" y="698786"/>
                  <a:pt x="2170307" y="704656"/>
                  <a:pt x="2162532" y="713361"/>
                </a:cubicBezTo>
                <a:cubicBezTo>
                  <a:pt x="2153502" y="723483"/>
                  <a:pt x="2147836" y="736686"/>
                  <a:pt x="2140385" y="749113"/>
                </a:cubicBezTo>
                <a:cubicBezTo>
                  <a:pt x="2139535" y="748792"/>
                  <a:pt x="2137307" y="747901"/>
                  <a:pt x="2135162" y="747049"/>
                </a:cubicBezTo>
                <a:cubicBezTo>
                  <a:pt x="2132894" y="754541"/>
                  <a:pt x="2130627" y="762071"/>
                  <a:pt x="2128076" y="770494"/>
                </a:cubicBezTo>
                <a:cubicBezTo>
                  <a:pt x="2135363" y="778712"/>
                  <a:pt x="2133218" y="789564"/>
                  <a:pt x="2132326" y="800252"/>
                </a:cubicBezTo>
                <a:cubicBezTo>
                  <a:pt x="2130382" y="823940"/>
                  <a:pt x="2128399" y="847628"/>
                  <a:pt x="2126819" y="871314"/>
                </a:cubicBezTo>
                <a:cubicBezTo>
                  <a:pt x="2126577" y="874959"/>
                  <a:pt x="2128602" y="878725"/>
                  <a:pt x="2129574" y="882369"/>
                </a:cubicBezTo>
                <a:cubicBezTo>
                  <a:pt x="2123947" y="885324"/>
                  <a:pt x="2119329" y="887753"/>
                  <a:pt x="2113903" y="890628"/>
                </a:cubicBezTo>
                <a:cubicBezTo>
                  <a:pt x="2119045" y="894274"/>
                  <a:pt x="2123379" y="897310"/>
                  <a:pt x="2128359" y="900832"/>
                </a:cubicBezTo>
                <a:cubicBezTo>
                  <a:pt x="2126131" y="919742"/>
                  <a:pt x="2132488" y="939135"/>
                  <a:pt x="2122448" y="962216"/>
                </a:cubicBezTo>
                <a:cubicBezTo>
                  <a:pt x="2119493" y="955333"/>
                  <a:pt x="2118115" y="952943"/>
                  <a:pt x="2117426" y="950311"/>
                </a:cubicBezTo>
                <a:cubicBezTo>
                  <a:pt x="2113621" y="935531"/>
                  <a:pt x="2107020" y="922617"/>
                  <a:pt x="2093900" y="913951"/>
                </a:cubicBezTo>
                <a:cubicBezTo>
                  <a:pt x="2083697" y="907230"/>
                  <a:pt x="2080095" y="896862"/>
                  <a:pt x="2077908" y="884512"/>
                </a:cubicBezTo>
                <a:cubicBezTo>
                  <a:pt x="2072318" y="896336"/>
                  <a:pt x="2071348" y="909737"/>
                  <a:pt x="2057661" y="915126"/>
                </a:cubicBezTo>
                <a:cubicBezTo>
                  <a:pt x="2053045" y="909779"/>
                  <a:pt x="2048270" y="904274"/>
                  <a:pt x="2041101" y="895932"/>
                </a:cubicBezTo>
                <a:cubicBezTo>
                  <a:pt x="2042237" y="845885"/>
                  <a:pt x="2036120" y="791386"/>
                  <a:pt x="2042031" y="736845"/>
                </a:cubicBezTo>
                <a:cubicBezTo>
                  <a:pt x="2050697" y="732675"/>
                  <a:pt x="2058998" y="728667"/>
                  <a:pt x="2067218" y="724698"/>
                </a:cubicBezTo>
                <a:cubicBezTo>
                  <a:pt x="2068513" y="720650"/>
                  <a:pt x="2069688" y="716884"/>
                  <a:pt x="2071187" y="712229"/>
                </a:cubicBezTo>
                <a:cubicBezTo>
                  <a:pt x="2075641" y="711580"/>
                  <a:pt x="2080134" y="710932"/>
                  <a:pt x="2086652" y="710001"/>
                </a:cubicBezTo>
                <a:cubicBezTo>
                  <a:pt x="2097950" y="690160"/>
                  <a:pt x="2109816" y="669227"/>
                  <a:pt x="2121273" y="649023"/>
                </a:cubicBezTo>
                <a:cubicBezTo>
                  <a:pt x="2099326" y="643881"/>
                  <a:pt x="2078677" y="638778"/>
                  <a:pt x="2057947" y="634283"/>
                </a:cubicBezTo>
                <a:cubicBezTo>
                  <a:pt x="2046568" y="631812"/>
                  <a:pt x="2040413" y="626711"/>
                  <a:pt x="2041062" y="613753"/>
                </a:cubicBezTo>
                <a:cubicBezTo>
                  <a:pt x="2041750" y="599057"/>
                  <a:pt x="2040373" y="584235"/>
                  <a:pt x="2042886" y="569093"/>
                </a:cubicBezTo>
                <a:cubicBezTo>
                  <a:pt x="2038833" y="561926"/>
                  <a:pt x="2034786" y="554800"/>
                  <a:pt x="2030574" y="547352"/>
                </a:cubicBezTo>
                <a:cubicBezTo>
                  <a:pt x="2029318" y="550226"/>
                  <a:pt x="2028267" y="552614"/>
                  <a:pt x="2026201" y="557310"/>
                </a:cubicBezTo>
                <a:cubicBezTo>
                  <a:pt x="2020290" y="534920"/>
                  <a:pt x="2014864" y="513703"/>
                  <a:pt x="1997413" y="500260"/>
                </a:cubicBezTo>
                <a:cubicBezTo>
                  <a:pt x="1983889" y="489853"/>
                  <a:pt x="1972753" y="475117"/>
                  <a:pt x="1953886" y="472282"/>
                </a:cubicBezTo>
                <a:cubicBezTo>
                  <a:pt x="1951699" y="468190"/>
                  <a:pt x="1949795" y="463942"/>
                  <a:pt x="1947245" y="460051"/>
                </a:cubicBezTo>
                <a:cubicBezTo>
                  <a:pt x="1943641" y="454586"/>
                  <a:pt x="1941861" y="449040"/>
                  <a:pt x="1945828" y="443209"/>
                </a:cubicBezTo>
                <a:cubicBezTo>
                  <a:pt x="1948906" y="438633"/>
                  <a:pt x="1948501" y="434990"/>
                  <a:pt x="1945666" y="430291"/>
                </a:cubicBezTo>
                <a:cubicBezTo>
                  <a:pt x="1943803" y="427215"/>
                  <a:pt x="1942427" y="421750"/>
                  <a:pt x="1943925" y="419076"/>
                </a:cubicBezTo>
                <a:cubicBezTo>
                  <a:pt x="1949026" y="409926"/>
                  <a:pt x="1940565" y="404703"/>
                  <a:pt x="1939148" y="397293"/>
                </a:cubicBezTo>
                <a:cubicBezTo>
                  <a:pt x="1935869" y="404864"/>
                  <a:pt x="1930727" y="411140"/>
                  <a:pt x="1934694" y="420655"/>
                </a:cubicBezTo>
                <a:cubicBezTo>
                  <a:pt x="1936433" y="424867"/>
                  <a:pt x="1932184" y="431547"/>
                  <a:pt x="1930198" y="438797"/>
                </a:cubicBezTo>
                <a:cubicBezTo>
                  <a:pt x="1942103" y="450134"/>
                  <a:pt x="1930646" y="460338"/>
                  <a:pt x="1926109" y="469730"/>
                </a:cubicBezTo>
                <a:cubicBezTo>
                  <a:pt x="1889022" y="488639"/>
                  <a:pt x="1858733" y="511232"/>
                  <a:pt x="1853833" y="555488"/>
                </a:cubicBezTo>
                <a:cubicBezTo>
                  <a:pt x="1852256" y="554475"/>
                  <a:pt x="1851122" y="553911"/>
                  <a:pt x="1850190" y="553101"/>
                </a:cubicBezTo>
                <a:cubicBezTo>
                  <a:pt x="1849298" y="552330"/>
                  <a:pt x="1848569" y="551318"/>
                  <a:pt x="1846830" y="549374"/>
                </a:cubicBezTo>
                <a:cubicBezTo>
                  <a:pt x="1842944" y="556340"/>
                  <a:pt x="1839379" y="562736"/>
                  <a:pt x="1837516" y="566098"/>
                </a:cubicBezTo>
                <a:cubicBezTo>
                  <a:pt x="1837516" y="586667"/>
                  <a:pt x="1838326" y="604118"/>
                  <a:pt x="1836950" y="621366"/>
                </a:cubicBezTo>
                <a:cubicBezTo>
                  <a:pt x="1836585" y="625578"/>
                  <a:pt x="1829744" y="631611"/>
                  <a:pt x="1824923" y="632705"/>
                </a:cubicBezTo>
                <a:cubicBezTo>
                  <a:pt x="1802897" y="637804"/>
                  <a:pt x="1781964" y="649023"/>
                  <a:pt x="1754512" y="643676"/>
                </a:cubicBezTo>
                <a:cubicBezTo>
                  <a:pt x="1767833" y="667728"/>
                  <a:pt x="1779412" y="688581"/>
                  <a:pt x="1791237" y="709879"/>
                </a:cubicBezTo>
                <a:cubicBezTo>
                  <a:pt x="1796580" y="710567"/>
                  <a:pt x="1801683" y="711215"/>
                  <a:pt x="1807797" y="711984"/>
                </a:cubicBezTo>
                <a:cubicBezTo>
                  <a:pt x="1808810" y="729436"/>
                  <a:pt x="1824440" y="730004"/>
                  <a:pt x="1836262" y="737048"/>
                </a:cubicBezTo>
                <a:cubicBezTo>
                  <a:pt x="1841769" y="790656"/>
                  <a:pt x="1836666" y="844954"/>
                  <a:pt x="1837557" y="898767"/>
                </a:cubicBezTo>
                <a:cubicBezTo>
                  <a:pt x="1831930" y="905286"/>
                  <a:pt x="1826747" y="911360"/>
                  <a:pt x="1822089" y="916784"/>
                </a:cubicBezTo>
                <a:cubicBezTo>
                  <a:pt x="1823911" y="927110"/>
                  <a:pt x="1825532" y="936180"/>
                  <a:pt x="1827515" y="947436"/>
                </a:cubicBezTo>
                <a:cubicBezTo>
                  <a:pt x="1823507" y="950514"/>
                  <a:pt x="1819296" y="953753"/>
                  <a:pt x="1816502" y="955898"/>
                </a:cubicBezTo>
                <a:lnTo>
                  <a:pt x="1794312" y="955898"/>
                </a:lnTo>
                <a:lnTo>
                  <a:pt x="1794312" y="928851"/>
                </a:lnTo>
                <a:cubicBezTo>
                  <a:pt x="1804070" y="928082"/>
                  <a:pt x="1813668" y="925612"/>
                  <a:pt x="1817312" y="913261"/>
                </a:cubicBezTo>
                <a:cubicBezTo>
                  <a:pt x="1811563" y="910467"/>
                  <a:pt x="1805649" y="907594"/>
                  <a:pt x="1798445" y="904113"/>
                </a:cubicBezTo>
                <a:cubicBezTo>
                  <a:pt x="1795488" y="885768"/>
                  <a:pt x="1792412" y="866781"/>
                  <a:pt x="1788847" y="844793"/>
                </a:cubicBezTo>
                <a:cubicBezTo>
                  <a:pt x="1784878" y="855319"/>
                  <a:pt x="1782126" y="862650"/>
                  <a:pt x="1778281" y="872893"/>
                </a:cubicBezTo>
                <a:cubicBezTo>
                  <a:pt x="1774797" y="867792"/>
                  <a:pt x="1770992" y="864754"/>
                  <a:pt x="1771234" y="862121"/>
                </a:cubicBezTo>
                <a:cubicBezTo>
                  <a:pt x="1773056" y="842929"/>
                  <a:pt x="1764513" y="824993"/>
                  <a:pt x="1765282" y="805842"/>
                </a:cubicBezTo>
                <a:cubicBezTo>
                  <a:pt x="1766334" y="780210"/>
                  <a:pt x="1765563" y="780171"/>
                  <a:pt x="1790468" y="770372"/>
                </a:cubicBezTo>
                <a:cubicBezTo>
                  <a:pt x="1783379" y="767049"/>
                  <a:pt x="1777672" y="764419"/>
                  <a:pt x="1770788" y="761221"/>
                </a:cubicBezTo>
                <a:cubicBezTo>
                  <a:pt x="1769655" y="751907"/>
                  <a:pt x="1768440" y="741784"/>
                  <a:pt x="1767186" y="731622"/>
                </a:cubicBezTo>
                <a:cubicBezTo>
                  <a:pt x="1765849" y="731461"/>
                  <a:pt x="1764513" y="731297"/>
                  <a:pt x="1763176" y="731137"/>
                </a:cubicBezTo>
                <a:cubicBezTo>
                  <a:pt x="1760627" y="735185"/>
                  <a:pt x="1758073" y="739235"/>
                  <a:pt x="1755484" y="743322"/>
                </a:cubicBezTo>
                <a:cubicBezTo>
                  <a:pt x="1754956" y="742636"/>
                  <a:pt x="1753619" y="741703"/>
                  <a:pt x="1753743" y="741055"/>
                </a:cubicBezTo>
                <a:cubicBezTo>
                  <a:pt x="1754755" y="735792"/>
                  <a:pt x="1756253" y="730609"/>
                  <a:pt x="1757142" y="725346"/>
                </a:cubicBezTo>
                <a:cubicBezTo>
                  <a:pt x="1759006" y="714617"/>
                  <a:pt x="1756373" y="704413"/>
                  <a:pt x="1748154" y="697731"/>
                </a:cubicBezTo>
                <a:cubicBezTo>
                  <a:pt x="1735198" y="687204"/>
                  <a:pt x="1722443" y="677202"/>
                  <a:pt x="1722240" y="656957"/>
                </a:cubicBezTo>
                <a:cubicBezTo>
                  <a:pt x="1718474" y="675747"/>
                  <a:pt x="1708351" y="687447"/>
                  <a:pt x="1694546" y="697530"/>
                </a:cubicBezTo>
                <a:cubicBezTo>
                  <a:pt x="1686164" y="703644"/>
                  <a:pt x="1683532" y="714252"/>
                  <a:pt x="1685273" y="725023"/>
                </a:cubicBezTo>
                <a:cubicBezTo>
                  <a:pt x="1686125" y="730205"/>
                  <a:pt x="1687540" y="735307"/>
                  <a:pt x="1689201" y="742798"/>
                </a:cubicBezTo>
                <a:cubicBezTo>
                  <a:pt x="1684707" y="737575"/>
                  <a:pt x="1681833" y="734252"/>
                  <a:pt x="1676122" y="727653"/>
                </a:cubicBezTo>
                <a:cubicBezTo>
                  <a:pt x="1674301" y="740976"/>
                  <a:pt x="1673005" y="750572"/>
                  <a:pt x="1671588" y="761180"/>
                </a:cubicBezTo>
                <a:cubicBezTo>
                  <a:pt x="1665958" y="763530"/>
                  <a:pt x="1659886" y="766079"/>
                  <a:pt x="1653083" y="768954"/>
                </a:cubicBezTo>
                <a:cubicBezTo>
                  <a:pt x="1654460" y="770859"/>
                  <a:pt x="1655229" y="773085"/>
                  <a:pt x="1656526" y="773489"/>
                </a:cubicBezTo>
                <a:cubicBezTo>
                  <a:pt x="1676487" y="779400"/>
                  <a:pt x="1676568" y="779361"/>
                  <a:pt x="1676730" y="799079"/>
                </a:cubicBezTo>
                <a:cubicBezTo>
                  <a:pt x="1676811" y="809770"/>
                  <a:pt x="1676730" y="820458"/>
                  <a:pt x="1676730" y="833010"/>
                </a:cubicBezTo>
                <a:cubicBezTo>
                  <a:pt x="1667011" y="834185"/>
                  <a:pt x="1658794" y="835196"/>
                  <a:pt x="1648022" y="836533"/>
                </a:cubicBezTo>
                <a:cubicBezTo>
                  <a:pt x="1648022" y="806854"/>
                  <a:pt x="1647699" y="779400"/>
                  <a:pt x="1648345" y="751988"/>
                </a:cubicBezTo>
                <a:cubicBezTo>
                  <a:pt x="1648426" y="747333"/>
                  <a:pt x="1652760" y="742758"/>
                  <a:pt x="1655390" y="737656"/>
                </a:cubicBezTo>
                <a:cubicBezTo>
                  <a:pt x="1652435" y="735832"/>
                  <a:pt x="1649237" y="733931"/>
                  <a:pt x="1645999" y="731946"/>
                </a:cubicBezTo>
                <a:cubicBezTo>
                  <a:pt x="1645106" y="718828"/>
                  <a:pt x="1644175" y="705912"/>
                  <a:pt x="1643284" y="693035"/>
                </a:cubicBezTo>
                <a:cubicBezTo>
                  <a:pt x="1641908" y="692790"/>
                  <a:pt x="1640530" y="692589"/>
                  <a:pt x="1639153" y="692346"/>
                </a:cubicBezTo>
                <a:cubicBezTo>
                  <a:pt x="1637292" y="696842"/>
                  <a:pt x="1635429" y="701296"/>
                  <a:pt x="1633568" y="705789"/>
                </a:cubicBezTo>
                <a:cubicBezTo>
                  <a:pt x="1632919" y="705709"/>
                  <a:pt x="1632231" y="705669"/>
                  <a:pt x="1631582" y="705588"/>
                </a:cubicBezTo>
                <a:cubicBezTo>
                  <a:pt x="1631582" y="693439"/>
                  <a:pt x="1634256" y="680441"/>
                  <a:pt x="1630853" y="669307"/>
                </a:cubicBezTo>
                <a:cubicBezTo>
                  <a:pt x="1627329" y="657726"/>
                  <a:pt x="1617938" y="647887"/>
                  <a:pt x="1609273" y="638413"/>
                </a:cubicBezTo>
                <a:lnTo>
                  <a:pt x="1603969" y="611853"/>
                </a:lnTo>
                <a:cubicBezTo>
                  <a:pt x="1598259" y="627683"/>
                  <a:pt x="1597569" y="644444"/>
                  <a:pt x="1578460" y="653800"/>
                </a:cubicBezTo>
                <a:cubicBezTo>
                  <a:pt x="1578460" y="639305"/>
                  <a:pt x="1578298" y="625619"/>
                  <a:pt x="1578501" y="611934"/>
                </a:cubicBezTo>
                <a:cubicBezTo>
                  <a:pt x="1578663" y="598976"/>
                  <a:pt x="1574897" y="584764"/>
                  <a:pt x="1592833" y="576664"/>
                </a:cubicBezTo>
                <a:cubicBezTo>
                  <a:pt x="1585585" y="573589"/>
                  <a:pt x="1582105" y="572129"/>
                  <a:pt x="1576841" y="569903"/>
                </a:cubicBezTo>
                <a:cubicBezTo>
                  <a:pt x="1576515" y="561321"/>
                  <a:pt x="1576028" y="552087"/>
                  <a:pt x="1575867" y="542817"/>
                </a:cubicBezTo>
                <a:cubicBezTo>
                  <a:pt x="1575746" y="533421"/>
                  <a:pt x="1575867" y="524026"/>
                  <a:pt x="1575867" y="515243"/>
                </a:cubicBezTo>
                <a:cubicBezTo>
                  <a:pt x="1571092" y="511394"/>
                  <a:pt x="1567081" y="508115"/>
                  <a:pt x="1565746" y="507023"/>
                </a:cubicBezTo>
                <a:cubicBezTo>
                  <a:pt x="1565746" y="490825"/>
                  <a:pt x="1564613" y="477463"/>
                  <a:pt x="1566109" y="464385"/>
                </a:cubicBezTo>
                <a:cubicBezTo>
                  <a:pt x="1567164" y="454909"/>
                  <a:pt x="1566271" y="446855"/>
                  <a:pt x="1563114" y="442034"/>
                </a:cubicBezTo>
                <a:cubicBezTo>
                  <a:pt x="1552465" y="436449"/>
                  <a:pt x="1544610" y="432318"/>
                  <a:pt x="1536877" y="428268"/>
                </a:cubicBezTo>
                <a:cubicBezTo>
                  <a:pt x="1531086" y="406769"/>
                  <a:pt x="1520031" y="386319"/>
                  <a:pt x="1535095" y="364415"/>
                </a:cubicBezTo>
                <a:cubicBezTo>
                  <a:pt x="1527724" y="356112"/>
                  <a:pt x="1518615" y="348179"/>
                  <a:pt x="1522178" y="334897"/>
                </a:cubicBezTo>
                <a:cubicBezTo>
                  <a:pt x="1522340" y="334290"/>
                  <a:pt x="1522259" y="333360"/>
                  <a:pt x="1521896" y="332912"/>
                </a:cubicBezTo>
                <a:cubicBezTo>
                  <a:pt x="1512381" y="320524"/>
                  <a:pt x="1508978" y="305338"/>
                  <a:pt x="1500961" y="290722"/>
                </a:cubicBezTo>
                <a:cubicBezTo>
                  <a:pt x="1498938" y="296190"/>
                  <a:pt x="1496872" y="301613"/>
                  <a:pt x="1494967" y="307079"/>
                </a:cubicBezTo>
                <a:cubicBezTo>
                  <a:pt x="1493713" y="310725"/>
                  <a:pt x="1493875" y="315948"/>
                  <a:pt x="1491365" y="317973"/>
                </a:cubicBezTo>
                <a:cubicBezTo>
                  <a:pt x="1481485" y="325948"/>
                  <a:pt x="1481605" y="336516"/>
                  <a:pt x="1482334" y="347814"/>
                </a:cubicBezTo>
                <a:cubicBezTo>
                  <a:pt x="1478247" y="353076"/>
                  <a:pt x="1474114" y="358380"/>
                  <a:pt x="1469621" y="364171"/>
                </a:cubicBezTo>
                <a:cubicBezTo>
                  <a:pt x="1479624" y="384781"/>
                  <a:pt x="1475371" y="405795"/>
                  <a:pt x="1467393" y="428227"/>
                </a:cubicBezTo>
                <a:cubicBezTo>
                  <a:pt x="1459863" y="432276"/>
                  <a:pt x="1451281" y="436892"/>
                  <a:pt x="1441278" y="442277"/>
                </a:cubicBezTo>
                <a:cubicBezTo>
                  <a:pt x="1440306" y="444424"/>
                  <a:pt x="1438443" y="448474"/>
                  <a:pt x="1437067" y="451510"/>
                </a:cubicBezTo>
                <a:cubicBezTo>
                  <a:pt x="1437471" y="465600"/>
                  <a:pt x="1436702" y="479327"/>
                  <a:pt x="1438607" y="492647"/>
                </a:cubicBezTo>
                <a:cubicBezTo>
                  <a:pt x="1440348" y="504714"/>
                  <a:pt x="1438362" y="516213"/>
                  <a:pt x="1439981" y="528037"/>
                </a:cubicBezTo>
                <a:cubicBezTo>
                  <a:pt x="1438688" y="528157"/>
                  <a:pt x="1437392" y="528238"/>
                  <a:pt x="1436095" y="528360"/>
                </a:cubicBezTo>
                <a:cubicBezTo>
                  <a:pt x="1434839" y="523624"/>
                  <a:pt x="1433585" y="518926"/>
                  <a:pt x="1431114" y="509614"/>
                </a:cubicBezTo>
                <a:cubicBezTo>
                  <a:pt x="1429454" y="513906"/>
                  <a:pt x="1428117" y="515686"/>
                  <a:pt x="1428117" y="517469"/>
                </a:cubicBezTo>
                <a:cubicBezTo>
                  <a:pt x="1428036" y="528928"/>
                  <a:pt x="1428484" y="540385"/>
                  <a:pt x="1428242" y="551806"/>
                </a:cubicBezTo>
                <a:cubicBezTo>
                  <a:pt x="1428078" y="558365"/>
                  <a:pt x="1426944" y="564923"/>
                  <a:pt x="1426256" y="571199"/>
                </a:cubicBezTo>
                <a:cubicBezTo>
                  <a:pt x="1421883" y="572658"/>
                  <a:pt x="1418766" y="573669"/>
                  <a:pt x="1415485" y="574764"/>
                </a:cubicBezTo>
                <a:cubicBezTo>
                  <a:pt x="1415972" y="576625"/>
                  <a:pt x="1415933" y="579054"/>
                  <a:pt x="1417106" y="580188"/>
                </a:cubicBezTo>
                <a:cubicBezTo>
                  <a:pt x="1424799" y="587597"/>
                  <a:pt x="1426824" y="596344"/>
                  <a:pt x="1426217" y="606872"/>
                </a:cubicBezTo>
                <a:cubicBezTo>
                  <a:pt x="1425326" y="622260"/>
                  <a:pt x="1425974" y="637764"/>
                  <a:pt x="1425974" y="653558"/>
                </a:cubicBezTo>
                <a:cubicBezTo>
                  <a:pt x="1405808" y="645984"/>
                  <a:pt x="1407145" y="627035"/>
                  <a:pt x="1399938" y="611608"/>
                </a:cubicBezTo>
                <a:cubicBezTo>
                  <a:pt x="1398034" y="620394"/>
                  <a:pt x="1397588" y="629831"/>
                  <a:pt x="1393863" y="637764"/>
                </a:cubicBezTo>
                <a:cubicBezTo>
                  <a:pt x="1389977" y="646026"/>
                  <a:pt x="1381596" y="652221"/>
                  <a:pt x="1377668" y="660480"/>
                </a:cubicBezTo>
                <a:cubicBezTo>
                  <a:pt x="1374105" y="667971"/>
                  <a:pt x="1373173" y="677040"/>
                  <a:pt x="1372445" y="685544"/>
                </a:cubicBezTo>
                <a:cubicBezTo>
                  <a:pt x="1371877" y="691982"/>
                  <a:pt x="1373417" y="698622"/>
                  <a:pt x="1371674" y="706032"/>
                </a:cubicBezTo>
                <a:cubicBezTo>
                  <a:pt x="1369813" y="701416"/>
                  <a:pt x="1367950" y="696801"/>
                  <a:pt x="1366089" y="692185"/>
                </a:cubicBezTo>
                <a:cubicBezTo>
                  <a:pt x="1363902" y="692995"/>
                  <a:pt x="1361836" y="693358"/>
                  <a:pt x="1361796" y="693884"/>
                </a:cubicBezTo>
                <a:cubicBezTo>
                  <a:pt x="1360905" y="702266"/>
                  <a:pt x="1359529" y="710731"/>
                  <a:pt x="1359730" y="719151"/>
                </a:cubicBezTo>
                <a:cubicBezTo>
                  <a:pt x="1359974" y="727937"/>
                  <a:pt x="1359568" y="735508"/>
                  <a:pt x="1351309" y="736319"/>
                </a:cubicBezTo>
                <a:cubicBezTo>
                  <a:pt x="1353253" y="746402"/>
                  <a:pt x="1356128" y="755107"/>
                  <a:pt x="1356370" y="763851"/>
                </a:cubicBezTo>
                <a:cubicBezTo>
                  <a:pt x="1357058" y="786731"/>
                  <a:pt x="1356613" y="809647"/>
                  <a:pt x="1356613" y="835277"/>
                </a:cubicBezTo>
                <a:cubicBezTo>
                  <a:pt x="1346855" y="834792"/>
                  <a:pt x="1338148" y="834388"/>
                  <a:pt x="1327663" y="833860"/>
                </a:cubicBezTo>
                <a:cubicBezTo>
                  <a:pt x="1327663" y="819405"/>
                  <a:pt x="1327420" y="807380"/>
                  <a:pt x="1327702" y="795353"/>
                </a:cubicBezTo>
                <a:cubicBezTo>
                  <a:pt x="1328067" y="779765"/>
                  <a:pt x="1329484" y="778430"/>
                  <a:pt x="1345638" y="774177"/>
                </a:cubicBezTo>
                <a:cubicBezTo>
                  <a:pt x="1347423" y="773692"/>
                  <a:pt x="1348961" y="772233"/>
                  <a:pt x="1352604" y="769965"/>
                </a:cubicBezTo>
                <a:cubicBezTo>
                  <a:pt x="1344952" y="766486"/>
                  <a:pt x="1338755" y="763692"/>
                  <a:pt x="1332925" y="761018"/>
                </a:cubicBezTo>
                <a:cubicBezTo>
                  <a:pt x="1325476" y="752110"/>
                  <a:pt x="1336044" y="739274"/>
                  <a:pt x="1324991" y="730084"/>
                </a:cubicBezTo>
                <a:cubicBezTo>
                  <a:pt x="1322075" y="734700"/>
                  <a:pt x="1319563" y="738628"/>
                  <a:pt x="1317053" y="742553"/>
                </a:cubicBezTo>
                <a:cubicBezTo>
                  <a:pt x="1316406" y="742352"/>
                  <a:pt x="1315718" y="742149"/>
                  <a:pt x="1315069" y="741948"/>
                </a:cubicBezTo>
                <a:cubicBezTo>
                  <a:pt x="1316164" y="737088"/>
                  <a:pt x="1317014" y="732188"/>
                  <a:pt x="1318431" y="727452"/>
                </a:cubicBezTo>
                <a:cubicBezTo>
                  <a:pt x="1322197" y="714898"/>
                  <a:pt x="1318025" y="703926"/>
                  <a:pt x="1308713" y="696600"/>
                </a:cubicBezTo>
                <a:cubicBezTo>
                  <a:pt x="1295311" y="686029"/>
                  <a:pt x="1284016" y="675138"/>
                  <a:pt x="1286200" y="655096"/>
                </a:cubicBezTo>
                <a:cubicBezTo>
                  <a:pt x="1284621" y="655500"/>
                  <a:pt x="1283083" y="655906"/>
                  <a:pt x="1281543" y="656310"/>
                </a:cubicBezTo>
                <a:cubicBezTo>
                  <a:pt x="1280936" y="658901"/>
                  <a:pt x="1279964" y="661492"/>
                  <a:pt x="1279844" y="664124"/>
                </a:cubicBezTo>
                <a:cubicBezTo>
                  <a:pt x="1279357" y="674692"/>
                  <a:pt x="1274741" y="683965"/>
                  <a:pt x="1266281" y="689066"/>
                </a:cubicBezTo>
                <a:cubicBezTo>
                  <a:pt x="1249476" y="699230"/>
                  <a:pt x="1244211" y="713483"/>
                  <a:pt x="1247855" y="732188"/>
                </a:cubicBezTo>
                <a:lnTo>
                  <a:pt x="1236559" y="732188"/>
                </a:lnTo>
                <a:cubicBezTo>
                  <a:pt x="1235832" y="741745"/>
                  <a:pt x="1235102" y="750895"/>
                  <a:pt x="1234373" y="760492"/>
                </a:cubicBezTo>
                <a:cubicBezTo>
                  <a:pt x="1227935" y="763408"/>
                  <a:pt x="1221902" y="766202"/>
                  <a:pt x="1215869" y="768954"/>
                </a:cubicBezTo>
                <a:cubicBezTo>
                  <a:pt x="1216638" y="770372"/>
                  <a:pt x="1217000" y="772233"/>
                  <a:pt x="1217894" y="772558"/>
                </a:cubicBezTo>
                <a:cubicBezTo>
                  <a:pt x="1238947" y="779887"/>
                  <a:pt x="1239434" y="779887"/>
                  <a:pt x="1238827" y="802400"/>
                </a:cubicBezTo>
                <a:cubicBezTo>
                  <a:pt x="1238543" y="813857"/>
                  <a:pt x="1242593" y="825965"/>
                  <a:pt x="1233158" y="836776"/>
                </a:cubicBezTo>
                <a:cubicBezTo>
                  <a:pt x="1230242" y="840138"/>
                  <a:pt x="1232955" y="848397"/>
                  <a:pt x="1232955" y="854389"/>
                </a:cubicBezTo>
                <a:cubicBezTo>
                  <a:pt x="1232916" y="860260"/>
                  <a:pt x="1233766" y="866536"/>
                  <a:pt x="1225426" y="871597"/>
                </a:cubicBezTo>
                <a:cubicBezTo>
                  <a:pt x="1222348" y="863257"/>
                  <a:pt x="1219512" y="855564"/>
                  <a:pt x="1216961" y="848558"/>
                </a:cubicBezTo>
                <a:cubicBezTo>
                  <a:pt x="1206921" y="864754"/>
                  <a:pt x="1211941" y="884960"/>
                  <a:pt x="1205423" y="903787"/>
                </a:cubicBezTo>
                <a:cubicBezTo>
                  <a:pt x="1199874" y="906419"/>
                  <a:pt x="1193922" y="909255"/>
                  <a:pt x="1186877" y="912614"/>
                </a:cubicBezTo>
                <a:cubicBezTo>
                  <a:pt x="1190481" y="924074"/>
                  <a:pt x="1198743" y="928041"/>
                  <a:pt x="1209997" y="928890"/>
                </a:cubicBezTo>
                <a:lnTo>
                  <a:pt x="1209997" y="955534"/>
                </a:lnTo>
                <a:lnTo>
                  <a:pt x="1175824" y="955534"/>
                </a:lnTo>
                <a:cubicBezTo>
                  <a:pt x="1173758" y="949136"/>
                  <a:pt x="1171571" y="942213"/>
                  <a:pt x="1169345" y="935330"/>
                </a:cubicBezTo>
                <a:cubicBezTo>
                  <a:pt x="1168292" y="935208"/>
                  <a:pt x="1167198" y="935088"/>
                  <a:pt x="1166147" y="934963"/>
                </a:cubicBezTo>
                <a:cubicBezTo>
                  <a:pt x="1163880" y="942252"/>
                  <a:pt x="1161612" y="949542"/>
                  <a:pt x="1158897" y="958247"/>
                </a:cubicBezTo>
                <a:cubicBezTo>
                  <a:pt x="1154284" y="955695"/>
                  <a:pt x="1149991" y="953266"/>
                  <a:pt x="1144200" y="950068"/>
                </a:cubicBezTo>
                <a:cubicBezTo>
                  <a:pt x="1148289" y="945046"/>
                  <a:pt x="1151367" y="941241"/>
                  <a:pt x="1156103" y="935411"/>
                </a:cubicBezTo>
                <a:cubicBezTo>
                  <a:pt x="1149100" y="931038"/>
                  <a:pt x="1142662" y="927071"/>
                  <a:pt x="1135860" y="922857"/>
                </a:cubicBezTo>
                <a:cubicBezTo>
                  <a:pt x="1138654" y="920308"/>
                  <a:pt x="1141568" y="917717"/>
                  <a:pt x="1145092" y="914517"/>
                </a:cubicBezTo>
                <a:cubicBezTo>
                  <a:pt x="1142256" y="913425"/>
                  <a:pt x="1139949" y="912573"/>
                  <a:pt x="1137156" y="911522"/>
                </a:cubicBezTo>
                <a:cubicBezTo>
                  <a:pt x="1136749" y="910993"/>
                  <a:pt x="1135456" y="910063"/>
                  <a:pt x="1135456" y="909049"/>
                </a:cubicBezTo>
                <a:cubicBezTo>
                  <a:pt x="1135050" y="894191"/>
                  <a:pt x="1135251" y="879249"/>
                  <a:pt x="1134239" y="864430"/>
                </a:cubicBezTo>
                <a:cubicBezTo>
                  <a:pt x="1133835" y="858436"/>
                  <a:pt x="1130838" y="852648"/>
                  <a:pt x="1127802" y="842888"/>
                </a:cubicBezTo>
                <a:cubicBezTo>
                  <a:pt x="1127802" y="842929"/>
                  <a:pt x="1129462" y="838840"/>
                  <a:pt x="1131365" y="834065"/>
                </a:cubicBezTo>
                <a:cubicBezTo>
                  <a:pt x="1125980" y="830541"/>
                  <a:pt x="1121161" y="827300"/>
                  <a:pt x="1115777" y="823778"/>
                </a:cubicBezTo>
                <a:cubicBezTo>
                  <a:pt x="1117559" y="821633"/>
                  <a:pt x="1119097" y="819770"/>
                  <a:pt x="1120637" y="817907"/>
                </a:cubicBezTo>
                <a:cubicBezTo>
                  <a:pt x="1112537" y="811107"/>
                  <a:pt x="1113348" y="801832"/>
                  <a:pt x="1113955" y="792803"/>
                </a:cubicBezTo>
                <a:cubicBezTo>
                  <a:pt x="1114805" y="780453"/>
                  <a:pt x="1117273" y="768266"/>
                  <a:pt x="1107841" y="757333"/>
                </a:cubicBezTo>
                <a:cubicBezTo>
                  <a:pt x="1105938" y="755146"/>
                  <a:pt x="1108690" y="748951"/>
                  <a:pt x="1109420" y="743689"/>
                </a:cubicBezTo>
                <a:cubicBezTo>
                  <a:pt x="1104763" y="741260"/>
                  <a:pt x="1100147" y="738829"/>
                  <a:pt x="1094682" y="735956"/>
                </a:cubicBezTo>
                <a:cubicBezTo>
                  <a:pt x="1096139" y="733931"/>
                  <a:pt x="1097556" y="731906"/>
                  <a:pt x="1099459" y="729233"/>
                </a:cubicBezTo>
                <a:cubicBezTo>
                  <a:pt x="1091888" y="721781"/>
                  <a:pt x="1092980" y="711620"/>
                  <a:pt x="1093952" y="701536"/>
                </a:cubicBezTo>
                <a:cubicBezTo>
                  <a:pt x="1094964" y="690889"/>
                  <a:pt x="1095451" y="680402"/>
                  <a:pt x="1086866" y="672385"/>
                </a:cubicBezTo>
                <a:cubicBezTo>
                  <a:pt x="1089498" y="669347"/>
                  <a:pt x="1091604" y="666878"/>
                  <a:pt x="1094398" y="663639"/>
                </a:cubicBezTo>
                <a:cubicBezTo>
                  <a:pt x="1090348" y="660845"/>
                  <a:pt x="1087191" y="658661"/>
                  <a:pt x="1083222" y="655906"/>
                </a:cubicBezTo>
                <a:cubicBezTo>
                  <a:pt x="1085693" y="645377"/>
                  <a:pt x="1075570" y="635497"/>
                  <a:pt x="1080429" y="623109"/>
                </a:cubicBezTo>
                <a:cubicBezTo>
                  <a:pt x="1084074" y="613876"/>
                  <a:pt x="1073141" y="603915"/>
                  <a:pt x="1079577" y="592578"/>
                </a:cubicBezTo>
                <a:cubicBezTo>
                  <a:pt x="1075649" y="590756"/>
                  <a:pt x="1071562" y="588814"/>
                  <a:pt x="1066175" y="586260"/>
                </a:cubicBezTo>
                <a:cubicBezTo>
                  <a:pt x="1068161" y="576302"/>
                  <a:pt x="1070225" y="565976"/>
                  <a:pt x="1072735" y="553464"/>
                </a:cubicBezTo>
                <a:cubicBezTo>
                  <a:pt x="1071724" y="552736"/>
                  <a:pt x="1068320" y="550226"/>
                  <a:pt x="1063139" y="546460"/>
                </a:cubicBezTo>
                <a:cubicBezTo>
                  <a:pt x="1075125" y="542410"/>
                  <a:pt x="1074517" y="534232"/>
                  <a:pt x="1072292" y="523177"/>
                </a:cubicBezTo>
                <a:cubicBezTo>
                  <a:pt x="1067390" y="521112"/>
                  <a:pt x="1061236" y="518480"/>
                  <a:pt x="1055769" y="516132"/>
                </a:cubicBezTo>
                <a:cubicBezTo>
                  <a:pt x="1058643" y="501962"/>
                  <a:pt x="1061721" y="486494"/>
                  <a:pt x="1064799" y="471187"/>
                </a:cubicBezTo>
                <a:cubicBezTo>
                  <a:pt x="1061763" y="470095"/>
                  <a:pt x="1059657" y="469326"/>
                  <a:pt x="1056944" y="468352"/>
                </a:cubicBezTo>
                <a:cubicBezTo>
                  <a:pt x="1061398" y="461714"/>
                  <a:pt x="1065446" y="455680"/>
                  <a:pt x="1070426" y="448229"/>
                </a:cubicBezTo>
                <a:cubicBezTo>
                  <a:pt x="1067431" y="446569"/>
                  <a:pt x="1064961" y="445193"/>
                  <a:pt x="1061844" y="443452"/>
                </a:cubicBezTo>
                <a:cubicBezTo>
                  <a:pt x="1064314" y="438310"/>
                  <a:pt x="1066782" y="433087"/>
                  <a:pt x="1069943" y="426486"/>
                </a:cubicBezTo>
                <a:cubicBezTo>
                  <a:pt x="1066662" y="424786"/>
                  <a:pt x="1064030" y="423449"/>
                  <a:pt x="1061560" y="422193"/>
                </a:cubicBezTo>
                <a:cubicBezTo>
                  <a:pt x="1060426" y="410533"/>
                  <a:pt x="1062615" y="396847"/>
                  <a:pt x="1057350" y="387129"/>
                </a:cubicBezTo>
                <a:cubicBezTo>
                  <a:pt x="1050668" y="374739"/>
                  <a:pt x="1049534" y="362552"/>
                  <a:pt x="1048604" y="347692"/>
                </a:cubicBezTo>
                <a:cubicBezTo>
                  <a:pt x="1044473" y="349391"/>
                  <a:pt x="1041314" y="350728"/>
                  <a:pt x="1037022" y="352510"/>
                </a:cubicBezTo>
                <a:cubicBezTo>
                  <a:pt x="1033824" y="325179"/>
                  <a:pt x="1029128" y="298577"/>
                  <a:pt x="995197" y="289387"/>
                </a:cubicBezTo>
                <a:cubicBezTo>
                  <a:pt x="994749" y="293394"/>
                  <a:pt x="992888" y="298697"/>
                  <a:pt x="994225" y="299711"/>
                </a:cubicBezTo>
                <a:cubicBezTo>
                  <a:pt x="1003496" y="306594"/>
                  <a:pt x="1008880" y="314775"/>
                  <a:pt x="1009005" y="326800"/>
                </a:cubicBezTo>
                <a:cubicBezTo>
                  <a:pt x="1009206" y="342268"/>
                  <a:pt x="1005156" y="355992"/>
                  <a:pt x="993456" y="370610"/>
                </a:cubicBezTo>
                <a:cubicBezTo>
                  <a:pt x="990702" y="366357"/>
                  <a:pt x="988314" y="362714"/>
                  <a:pt x="984991" y="357611"/>
                </a:cubicBezTo>
                <a:cubicBezTo>
                  <a:pt x="987058" y="353281"/>
                  <a:pt x="989852" y="347410"/>
                  <a:pt x="993334" y="340120"/>
                </a:cubicBezTo>
                <a:cubicBezTo>
                  <a:pt x="979607" y="328864"/>
                  <a:pt x="991794" y="309307"/>
                  <a:pt x="978799" y="293800"/>
                </a:cubicBezTo>
                <a:cubicBezTo>
                  <a:pt x="976450" y="303112"/>
                  <a:pt x="970579" y="308903"/>
                  <a:pt x="973897" y="318337"/>
                </a:cubicBezTo>
                <a:cubicBezTo>
                  <a:pt x="976651" y="326112"/>
                  <a:pt x="972036" y="332143"/>
                  <a:pt x="965070" y="336597"/>
                </a:cubicBezTo>
                <a:cubicBezTo>
                  <a:pt x="958715" y="331780"/>
                  <a:pt x="953451" y="327689"/>
                  <a:pt x="955718" y="317363"/>
                </a:cubicBezTo>
                <a:cubicBezTo>
                  <a:pt x="957217" y="310522"/>
                  <a:pt x="953411" y="302505"/>
                  <a:pt x="950537" y="295095"/>
                </a:cubicBezTo>
                <a:cubicBezTo>
                  <a:pt x="946445" y="303437"/>
                  <a:pt x="938306" y="309792"/>
                  <a:pt x="944464" y="321090"/>
                </a:cubicBezTo>
                <a:cubicBezTo>
                  <a:pt x="946083" y="324045"/>
                  <a:pt x="938916" y="331780"/>
                  <a:pt x="935757" y="337326"/>
                </a:cubicBezTo>
                <a:cubicBezTo>
                  <a:pt x="917253" y="326881"/>
                  <a:pt x="932760" y="306797"/>
                  <a:pt x="919155" y="294934"/>
                </a:cubicBezTo>
                <a:cubicBezTo>
                  <a:pt x="916036" y="302708"/>
                  <a:pt x="910490" y="308741"/>
                  <a:pt x="913406" y="318377"/>
                </a:cubicBezTo>
                <a:cubicBezTo>
                  <a:pt x="915754" y="326151"/>
                  <a:pt x="912111" y="332510"/>
                  <a:pt x="904782" y="336516"/>
                </a:cubicBezTo>
                <a:cubicBezTo>
                  <a:pt x="886481" y="327933"/>
                  <a:pt x="904133" y="305257"/>
                  <a:pt x="887735" y="295215"/>
                </a:cubicBezTo>
                <a:cubicBezTo>
                  <a:pt x="887774" y="303680"/>
                  <a:pt x="878462" y="309954"/>
                  <a:pt x="884253" y="320686"/>
                </a:cubicBezTo>
                <a:cubicBezTo>
                  <a:pt x="885913" y="323763"/>
                  <a:pt x="879152" y="331374"/>
                  <a:pt x="875506" y="338296"/>
                </a:cubicBezTo>
                <a:cubicBezTo>
                  <a:pt x="867854" y="330647"/>
                  <a:pt x="863237" y="326352"/>
                  <a:pt x="866478" y="316393"/>
                </a:cubicBezTo>
                <a:cubicBezTo>
                  <a:pt x="868339" y="310683"/>
                  <a:pt x="863481" y="302708"/>
                  <a:pt x="861417" y="294892"/>
                </a:cubicBezTo>
                <a:cubicBezTo>
                  <a:pt x="845340" y="305338"/>
                  <a:pt x="862064" y="327368"/>
                  <a:pt x="844531" y="336354"/>
                </a:cubicBezTo>
                <a:cubicBezTo>
                  <a:pt x="837609" y="331981"/>
                  <a:pt x="833762" y="327285"/>
                  <a:pt x="835744" y="317284"/>
                </a:cubicBezTo>
                <a:cubicBezTo>
                  <a:pt x="837122" y="310522"/>
                  <a:pt x="833033" y="302666"/>
                  <a:pt x="831414" y="295298"/>
                </a:cubicBezTo>
                <a:cubicBezTo>
                  <a:pt x="829996" y="295259"/>
                  <a:pt x="828620" y="295259"/>
                  <a:pt x="827242" y="295259"/>
                </a:cubicBezTo>
                <a:cubicBezTo>
                  <a:pt x="825462" y="302463"/>
                  <a:pt x="820968" y="310279"/>
                  <a:pt x="822506" y="316675"/>
                </a:cubicBezTo>
                <a:cubicBezTo>
                  <a:pt x="824610" y="325463"/>
                  <a:pt x="821331" y="330159"/>
                  <a:pt x="815702" y="336234"/>
                </a:cubicBezTo>
                <a:cubicBezTo>
                  <a:pt x="807442" y="332184"/>
                  <a:pt x="804203" y="327285"/>
                  <a:pt x="806066" y="317000"/>
                </a:cubicBezTo>
                <a:cubicBezTo>
                  <a:pt x="807322" y="310159"/>
                  <a:pt x="802988" y="302302"/>
                  <a:pt x="800966" y="294042"/>
                </a:cubicBezTo>
                <a:cubicBezTo>
                  <a:pt x="786267" y="307404"/>
                  <a:pt x="801328" y="328379"/>
                  <a:pt x="784526" y="338783"/>
                </a:cubicBezTo>
                <a:cubicBezTo>
                  <a:pt x="788167" y="345142"/>
                  <a:pt x="791125" y="350326"/>
                  <a:pt x="794607" y="356438"/>
                </a:cubicBezTo>
                <a:cubicBezTo>
                  <a:pt x="791894" y="360566"/>
                  <a:pt x="789181" y="364697"/>
                  <a:pt x="785779" y="369881"/>
                </a:cubicBezTo>
                <a:cubicBezTo>
                  <a:pt x="775495" y="358747"/>
                  <a:pt x="771286" y="346923"/>
                  <a:pt x="769787" y="334129"/>
                </a:cubicBezTo>
                <a:cubicBezTo>
                  <a:pt x="768370" y="322304"/>
                  <a:pt x="769988" y="310969"/>
                  <a:pt x="780637" y="303354"/>
                </a:cubicBezTo>
                <a:cubicBezTo>
                  <a:pt x="785983" y="299508"/>
                  <a:pt x="788047" y="295742"/>
                  <a:pt x="782704" y="289630"/>
                </a:cubicBezTo>
                <a:cubicBezTo>
                  <a:pt x="750756" y="298335"/>
                  <a:pt x="743672" y="322872"/>
                  <a:pt x="743913" y="353037"/>
                </a:cubicBezTo>
                <a:cubicBezTo>
                  <a:pt x="739500" y="351176"/>
                  <a:pt x="736058" y="349716"/>
                  <a:pt x="731400" y="347772"/>
                </a:cubicBezTo>
                <a:cubicBezTo>
                  <a:pt x="729662" y="360165"/>
                  <a:pt x="728000" y="372148"/>
                  <a:pt x="726300" y="384093"/>
                </a:cubicBezTo>
                <a:cubicBezTo>
                  <a:pt x="723952" y="385307"/>
                  <a:pt x="721604" y="386482"/>
                  <a:pt x="720834" y="386887"/>
                </a:cubicBezTo>
                <a:cubicBezTo>
                  <a:pt x="719618" y="398993"/>
                  <a:pt x="718567" y="409683"/>
                  <a:pt x="717350" y="421911"/>
                </a:cubicBezTo>
                <a:cubicBezTo>
                  <a:pt x="716500" y="422357"/>
                  <a:pt x="713626" y="423856"/>
                  <a:pt x="709779" y="425839"/>
                </a:cubicBezTo>
                <a:cubicBezTo>
                  <a:pt x="711804" y="431346"/>
                  <a:pt x="713788" y="436772"/>
                  <a:pt x="715935" y="442683"/>
                </a:cubicBezTo>
                <a:cubicBezTo>
                  <a:pt x="713586" y="444463"/>
                  <a:pt x="710996" y="446407"/>
                  <a:pt x="708442" y="448352"/>
                </a:cubicBezTo>
                <a:cubicBezTo>
                  <a:pt x="713384" y="455396"/>
                  <a:pt x="717593" y="461430"/>
                  <a:pt x="722534" y="468516"/>
                </a:cubicBezTo>
                <a:cubicBezTo>
                  <a:pt x="720146" y="469811"/>
                  <a:pt x="718080" y="470945"/>
                  <a:pt x="714598" y="472806"/>
                </a:cubicBezTo>
                <a:cubicBezTo>
                  <a:pt x="717350" y="487062"/>
                  <a:pt x="720146" y="501756"/>
                  <a:pt x="722818" y="515686"/>
                </a:cubicBezTo>
                <a:cubicBezTo>
                  <a:pt x="717960" y="517914"/>
                  <a:pt x="711764" y="520748"/>
                  <a:pt x="706784" y="523015"/>
                </a:cubicBezTo>
                <a:cubicBezTo>
                  <a:pt x="702896" y="534271"/>
                  <a:pt x="703868" y="542048"/>
                  <a:pt x="716055" y="546095"/>
                </a:cubicBezTo>
                <a:cubicBezTo>
                  <a:pt x="711478" y="549619"/>
                  <a:pt x="708040" y="552249"/>
                  <a:pt x="705366" y="554274"/>
                </a:cubicBezTo>
                <a:cubicBezTo>
                  <a:pt x="708322" y="564600"/>
                  <a:pt x="710996" y="574076"/>
                  <a:pt x="714072" y="584764"/>
                </a:cubicBezTo>
                <a:cubicBezTo>
                  <a:pt x="710102" y="587071"/>
                  <a:pt x="705732" y="589583"/>
                  <a:pt x="702531" y="591405"/>
                </a:cubicBezTo>
                <a:cubicBezTo>
                  <a:pt x="700306" y="613310"/>
                  <a:pt x="698118" y="634366"/>
                  <a:pt x="695932" y="655784"/>
                </a:cubicBezTo>
                <a:cubicBezTo>
                  <a:pt x="693462" y="657282"/>
                  <a:pt x="690628" y="658862"/>
                  <a:pt x="687957" y="660683"/>
                </a:cubicBezTo>
                <a:cubicBezTo>
                  <a:pt x="686902" y="661411"/>
                  <a:pt x="686214" y="662748"/>
                  <a:pt x="685002" y="664246"/>
                </a:cubicBezTo>
                <a:cubicBezTo>
                  <a:pt x="687144" y="666594"/>
                  <a:pt x="689292" y="668982"/>
                  <a:pt x="691843" y="671817"/>
                </a:cubicBezTo>
                <a:cubicBezTo>
                  <a:pt x="682854" y="679834"/>
                  <a:pt x="685283" y="690809"/>
                  <a:pt x="684838" y="701093"/>
                </a:cubicBezTo>
                <a:cubicBezTo>
                  <a:pt x="684554" y="707692"/>
                  <a:pt x="685403" y="714333"/>
                  <a:pt x="684636" y="720851"/>
                </a:cubicBezTo>
                <a:cubicBezTo>
                  <a:pt x="684272" y="723767"/>
                  <a:pt x="681274" y="726399"/>
                  <a:pt x="678724" y="730327"/>
                </a:cubicBezTo>
                <a:cubicBezTo>
                  <a:pt x="679372" y="730773"/>
                  <a:pt x="681356" y="732230"/>
                  <a:pt x="684877" y="734739"/>
                </a:cubicBezTo>
                <a:cubicBezTo>
                  <a:pt x="679412" y="737937"/>
                  <a:pt x="674715" y="740653"/>
                  <a:pt x="668843" y="744093"/>
                </a:cubicBezTo>
                <a:cubicBezTo>
                  <a:pt x="670018" y="748102"/>
                  <a:pt x="671032" y="751706"/>
                  <a:pt x="672203" y="755834"/>
                </a:cubicBezTo>
                <a:cubicBezTo>
                  <a:pt x="662526" y="764742"/>
                  <a:pt x="663662" y="776525"/>
                  <a:pt x="664512" y="788349"/>
                </a:cubicBezTo>
                <a:cubicBezTo>
                  <a:pt x="665241" y="798714"/>
                  <a:pt x="668074" y="809689"/>
                  <a:pt x="656980" y="817664"/>
                </a:cubicBezTo>
                <a:cubicBezTo>
                  <a:pt x="658966" y="819447"/>
                  <a:pt x="660948" y="821146"/>
                  <a:pt x="664066" y="823901"/>
                </a:cubicBezTo>
                <a:cubicBezTo>
                  <a:pt x="658720" y="826896"/>
                  <a:pt x="653864" y="829650"/>
                  <a:pt x="647626" y="833132"/>
                </a:cubicBezTo>
                <a:cubicBezTo>
                  <a:pt x="649083" y="837667"/>
                  <a:pt x="650462" y="841795"/>
                  <a:pt x="652040" y="846697"/>
                </a:cubicBezTo>
                <a:cubicBezTo>
                  <a:pt x="640420" y="855442"/>
                  <a:pt x="642848" y="868642"/>
                  <a:pt x="643982" y="880586"/>
                </a:cubicBezTo>
                <a:cubicBezTo>
                  <a:pt x="645358" y="895163"/>
                  <a:pt x="642810" y="906500"/>
                  <a:pt x="630338" y="915895"/>
                </a:cubicBezTo>
                <a:cubicBezTo>
                  <a:pt x="617258" y="925773"/>
                  <a:pt x="609038" y="939338"/>
                  <a:pt x="609606" y="960311"/>
                </a:cubicBezTo>
                <a:cubicBezTo>
                  <a:pt x="605032" y="955252"/>
                  <a:pt x="600818" y="952740"/>
                  <a:pt x="600818" y="950230"/>
                </a:cubicBezTo>
                <a:cubicBezTo>
                  <a:pt x="600943" y="927473"/>
                  <a:pt x="601832" y="904720"/>
                  <a:pt x="602522" y="881963"/>
                </a:cubicBezTo>
                <a:cubicBezTo>
                  <a:pt x="602603" y="880060"/>
                  <a:pt x="603210" y="878157"/>
                  <a:pt x="603210" y="876252"/>
                </a:cubicBezTo>
                <a:cubicBezTo>
                  <a:pt x="603088" y="864402"/>
                  <a:pt x="606732" y="854227"/>
                  <a:pt x="614102" y="845723"/>
                </a:cubicBezTo>
                <a:cubicBezTo>
                  <a:pt x="611266" y="844954"/>
                  <a:pt x="608918" y="844386"/>
                  <a:pt x="606570" y="843700"/>
                </a:cubicBezTo>
                <a:cubicBezTo>
                  <a:pt x="604709" y="843174"/>
                  <a:pt x="602885" y="842567"/>
                  <a:pt x="599280" y="841431"/>
                </a:cubicBezTo>
                <a:cubicBezTo>
                  <a:pt x="599280" y="816773"/>
                  <a:pt x="599160" y="791954"/>
                  <a:pt x="599403" y="767132"/>
                </a:cubicBezTo>
                <a:cubicBezTo>
                  <a:pt x="599442" y="763973"/>
                  <a:pt x="600738" y="760533"/>
                  <a:pt x="602317" y="757698"/>
                </a:cubicBezTo>
                <a:cubicBezTo>
                  <a:pt x="607826" y="747981"/>
                  <a:pt x="613737" y="738466"/>
                  <a:pt x="620378" y="727411"/>
                </a:cubicBezTo>
                <a:cubicBezTo>
                  <a:pt x="611592" y="726399"/>
                  <a:pt x="604545" y="725550"/>
                  <a:pt x="596002" y="724536"/>
                </a:cubicBezTo>
                <a:cubicBezTo>
                  <a:pt x="596530" y="720650"/>
                  <a:pt x="597013" y="717085"/>
                  <a:pt x="597500" y="713199"/>
                </a:cubicBezTo>
                <a:cubicBezTo>
                  <a:pt x="593815" y="710567"/>
                  <a:pt x="589604" y="707530"/>
                  <a:pt x="587094" y="705709"/>
                </a:cubicBezTo>
                <a:cubicBezTo>
                  <a:pt x="586000" y="696475"/>
                  <a:pt x="585110" y="689107"/>
                  <a:pt x="584096" y="680483"/>
                </a:cubicBezTo>
                <a:cubicBezTo>
                  <a:pt x="571141" y="686717"/>
                  <a:pt x="573004" y="696639"/>
                  <a:pt x="576242" y="707045"/>
                </a:cubicBezTo>
                <a:cubicBezTo>
                  <a:pt x="574623" y="706923"/>
                  <a:pt x="573044" y="706842"/>
                  <a:pt x="571464" y="706720"/>
                </a:cubicBezTo>
                <a:cubicBezTo>
                  <a:pt x="563328" y="696112"/>
                  <a:pt x="555228" y="685505"/>
                  <a:pt x="546522" y="674124"/>
                </a:cubicBezTo>
                <a:lnTo>
                  <a:pt x="546522" y="656553"/>
                </a:lnTo>
                <a:cubicBezTo>
                  <a:pt x="543122" y="654043"/>
                  <a:pt x="540004" y="651734"/>
                  <a:pt x="535104" y="648130"/>
                </a:cubicBezTo>
                <a:cubicBezTo>
                  <a:pt x="536402" y="631853"/>
                  <a:pt x="537734" y="614686"/>
                  <a:pt x="539152" y="596304"/>
                </a:cubicBezTo>
                <a:cubicBezTo>
                  <a:pt x="525144" y="598934"/>
                  <a:pt x="516277" y="590918"/>
                  <a:pt x="505832" y="583305"/>
                </a:cubicBezTo>
                <a:cubicBezTo>
                  <a:pt x="509392" y="575369"/>
                  <a:pt x="514292" y="566786"/>
                  <a:pt x="501740" y="561321"/>
                </a:cubicBezTo>
                <a:cubicBezTo>
                  <a:pt x="491700" y="566179"/>
                  <a:pt x="493358" y="573870"/>
                  <a:pt x="498988" y="582254"/>
                </a:cubicBezTo>
                <a:cubicBezTo>
                  <a:pt x="489472" y="590998"/>
                  <a:pt x="480158" y="598045"/>
                  <a:pt x="465461" y="596628"/>
                </a:cubicBezTo>
                <a:cubicBezTo>
                  <a:pt x="466756" y="614120"/>
                  <a:pt x="468012" y="631246"/>
                  <a:pt x="469266" y="648009"/>
                </a:cubicBezTo>
                <a:cubicBezTo>
                  <a:pt x="464854" y="651249"/>
                  <a:pt x="461696" y="653558"/>
                  <a:pt x="458172" y="656107"/>
                </a:cubicBezTo>
                <a:lnTo>
                  <a:pt x="458172" y="672466"/>
                </a:lnTo>
                <a:cubicBezTo>
                  <a:pt x="449508" y="684976"/>
                  <a:pt x="441734" y="696112"/>
                  <a:pt x="433110" y="708502"/>
                </a:cubicBezTo>
                <a:cubicBezTo>
                  <a:pt x="430720" y="699068"/>
                  <a:pt x="428453" y="689998"/>
                  <a:pt x="426144" y="680887"/>
                </a:cubicBezTo>
                <a:cubicBezTo>
                  <a:pt x="424687" y="680846"/>
                  <a:pt x="423188" y="680806"/>
                  <a:pt x="421732" y="680806"/>
                </a:cubicBezTo>
                <a:cubicBezTo>
                  <a:pt x="420110" y="687650"/>
                  <a:pt x="418452" y="694533"/>
                  <a:pt x="416832" y="701416"/>
                </a:cubicBezTo>
                <a:cubicBezTo>
                  <a:pt x="417804" y="701822"/>
                  <a:pt x="418774" y="702266"/>
                  <a:pt x="419748" y="702672"/>
                </a:cubicBezTo>
                <a:cubicBezTo>
                  <a:pt x="415818" y="706071"/>
                  <a:pt x="411893" y="709514"/>
                  <a:pt x="407520" y="713319"/>
                </a:cubicBezTo>
                <a:cubicBezTo>
                  <a:pt x="407924" y="716154"/>
                  <a:pt x="408452" y="719879"/>
                  <a:pt x="409097" y="724617"/>
                </a:cubicBezTo>
                <a:cubicBezTo>
                  <a:pt x="401122" y="725346"/>
                  <a:pt x="393915" y="726035"/>
                  <a:pt x="384158" y="726924"/>
                </a:cubicBezTo>
                <a:cubicBezTo>
                  <a:pt x="390350" y="737776"/>
                  <a:pt x="396060" y="747132"/>
                  <a:pt x="401082" y="756809"/>
                </a:cubicBezTo>
                <a:cubicBezTo>
                  <a:pt x="403144" y="760776"/>
                  <a:pt x="404888" y="765472"/>
                  <a:pt x="404968" y="769885"/>
                </a:cubicBezTo>
                <a:cubicBezTo>
                  <a:pt x="405333" y="793452"/>
                  <a:pt x="405130" y="817018"/>
                  <a:pt x="405130" y="841595"/>
                </a:cubicBezTo>
                <a:cubicBezTo>
                  <a:pt x="400150" y="842929"/>
                  <a:pt x="395818" y="844063"/>
                  <a:pt x="389865" y="845642"/>
                </a:cubicBezTo>
                <a:cubicBezTo>
                  <a:pt x="393954" y="850339"/>
                  <a:pt x="397558" y="854469"/>
                  <a:pt x="401122" y="858517"/>
                </a:cubicBezTo>
                <a:cubicBezTo>
                  <a:pt x="403268" y="890951"/>
                  <a:pt x="408127" y="923224"/>
                  <a:pt x="402054" y="955776"/>
                </a:cubicBezTo>
                <a:lnTo>
                  <a:pt x="359982" y="955776"/>
                </a:lnTo>
                <a:lnTo>
                  <a:pt x="359982" y="850096"/>
                </a:lnTo>
                <a:cubicBezTo>
                  <a:pt x="367920" y="844386"/>
                  <a:pt x="376260" y="838394"/>
                  <a:pt x="387882" y="830054"/>
                </a:cubicBezTo>
                <a:cubicBezTo>
                  <a:pt x="376586" y="829082"/>
                  <a:pt x="369498" y="828516"/>
                  <a:pt x="361038" y="827787"/>
                </a:cubicBezTo>
                <a:cubicBezTo>
                  <a:pt x="362698" y="812644"/>
                  <a:pt x="347149" y="799038"/>
                  <a:pt x="358283" y="782679"/>
                </a:cubicBezTo>
                <a:cubicBezTo>
                  <a:pt x="348200" y="770573"/>
                  <a:pt x="346057" y="756522"/>
                  <a:pt x="347108" y="741583"/>
                </a:cubicBezTo>
                <a:cubicBezTo>
                  <a:pt x="347308" y="738385"/>
                  <a:pt x="347634" y="735023"/>
                  <a:pt x="346865" y="732026"/>
                </a:cubicBezTo>
                <a:cubicBezTo>
                  <a:pt x="346258" y="729558"/>
                  <a:pt x="344110" y="727492"/>
                  <a:pt x="342452" y="724982"/>
                </a:cubicBezTo>
                <a:cubicBezTo>
                  <a:pt x="331358" y="741179"/>
                  <a:pt x="346338" y="762274"/>
                  <a:pt x="330670" y="778310"/>
                </a:cubicBezTo>
                <a:cubicBezTo>
                  <a:pt x="320626" y="774461"/>
                  <a:pt x="321842" y="764380"/>
                  <a:pt x="320912" y="755876"/>
                </a:cubicBezTo>
                <a:cubicBezTo>
                  <a:pt x="320224" y="749681"/>
                  <a:pt x="320790" y="743322"/>
                  <a:pt x="320790" y="733687"/>
                </a:cubicBezTo>
                <a:cubicBezTo>
                  <a:pt x="307508" y="745753"/>
                  <a:pt x="321478" y="761464"/>
                  <a:pt x="308804" y="770452"/>
                </a:cubicBezTo>
                <a:cubicBezTo>
                  <a:pt x="306536" y="769358"/>
                  <a:pt x="303620" y="768023"/>
                  <a:pt x="299166" y="765959"/>
                </a:cubicBezTo>
                <a:cubicBezTo>
                  <a:pt x="307022" y="753729"/>
                  <a:pt x="304066" y="740166"/>
                  <a:pt x="307388" y="727249"/>
                </a:cubicBezTo>
                <a:cubicBezTo>
                  <a:pt x="314512" y="699555"/>
                  <a:pt x="300342" y="673561"/>
                  <a:pt x="274508" y="660035"/>
                </a:cubicBezTo>
                <a:cubicBezTo>
                  <a:pt x="266450" y="655825"/>
                  <a:pt x="259082" y="650277"/>
                  <a:pt x="252483" y="646026"/>
                </a:cubicBezTo>
                <a:cubicBezTo>
                  <a:pt x="251509" y="630639"/>
                  <a:pt x="250740" y="617884"/>
                  <a:pt x="249648" y="600717"/>
                </a:cubicBezTo>
                <a:cubicBezTo>
                  <a:pt x="247500" y="613714"/>
                  <a:pt x="245194" y="622260"/>
                  <a:pt x="244868" y="630881"/>
                </a:cubicBezTo>
                <a:cubicBezTo>
                  <a:pt x="244304" y="645580"/>
                  <a:pt x="236854" y="653800"/>
                  <a:pt x="223815" y="659469"/>
                </a:cubicBezTo>
                <a:cubicBezTo>
                  <a:pt x="204742" y="667728"/>
                  <a:pt x="192759" y="682790"/>
                  <a:pt x="188344" y="703196"/>
                </a:cubicBezTo>
                <a:cubicBezTo>
                  <a:pt x="187090" y="709027"/>
                  <a:pt x="185472" y="716074"/>
                  <a:pt x="187534" y="721096"/>
                </a:cubicBezTo>
                <a:cubicBezTo>
                  <a:pt x="193406" y="735430"/>
                  <a:pt x="188224" y="751664"/>
                  <a:pt x="197940" y="765511"/>
                </a:cubicBezTo>
                <a:cubicBezTo>
                  <a:pt x="193204" y="767659"/>
                  <a:pt x="189762" y="769238"/>
                  <a:pt x="184176" y="771789"/>
                </a:cubicBezTo>
                <a:cubicBezTo>
                  <a:pt x="183040" y="759076"/>
                  <a:pt x="182110" y="748466"/>
                  <a:pt x="181140" y="737817"/>
                </a:cubicBezTo>
                <a:lnTo>
                  <a:pt x="176358" y="737291"/>
                </a:lnTo>
                <a:cubicBezTo>
                  <a:pt x="170773" y="750126"/>
                  <a:pt x="180492" y="767860"/>
                  <a:pt x="165832" y="779160"/>
                </a:cubicBezTo>
                <a:cubicBezTo>
                  <a:pt x="158099" y="767294"/>
                  <a:pt x="156196" y="754904"/>
                  <a:pt x="158626" y="742553"/>
                </a:cubicBezTo>
                <a:cubicBezTo>
                  <a:pt x="160204" y="734497"/>
                  <a:pt x="156965" y="730165"/>
                  <a:pt x="151255" y="724942"/>
                </a:cubicBezTo>
                <a:cubicBezTo>
                  <a:pt x="144130" y="743405"/>
                  <a:pt x="157004" y="766038"/>
                  <a:pt x="138138" y="781829"/>
                </a:cubicBezTo>
                <a:cubicBezTo>
                  <a:pt x="148988" y="797419"/>
                  <a:pt x="134414" y="811670"/>
                  <a:pt x="135506" y="827868"/>
                </a:cubicBezTo>
                <a:cubicBezTo>
                  <a:pt x="127893" y="828394"/>
                  <a:pt x="120079" y="828921"/>
                  <a:pt x="111374" y="829486"/>
                </a:cubicBezTo>
                <a:cubicBezTo>
                  <a:pt x="116475" y="841595"/>
                  <a:pt x="129960" y="841431"/>
                  <a:pt x="136923" y="850583"/>
                </a:cubicBezTo>
                <a:lnTo>
                  <a:pt x="136923" y="927634"/>
                </a:lnTo>
                <a:lnTo>
                  <a:pt x="24168" y="927634"/>
                </a:lnTo>
                <a:lnTo>
                  <a:pt x="17772" y="909578"/>
                </a:lnTo>
                <a:cubicBezTo>
                  <a:pt x="16110" y="907999"/>
                  <a:pt x="11698" y="904801"/>
                  <a:pt x="8418" y="900628"/>
                </a:cubicBezTo>
                <a:lnTo>
                  <a:pt x="1276" y="891277"/>
                </a:lnTo>
                <a:lnTo>
                  <a:pt x="996" y="849935"/>
                </a:lnTo>
                <a:cubicBezTo>
                  <a:pt x="10188" y="843984"/>
                  <a:pt x="18488" y="838639"/>
                  <a:pt x="30999" y="830541"/>
                </a:cubicBezTo>
                <a:cubicBezTo>
                  <a:pt x="18770" y="829205"/>
                  <a:pt x="11320" y="828394"/>
                  <a:pt x="3508" y="827544"/>
                </a:cubicBezTo>
                <a:lnTo>
                  <a:pt x="0" y="799566"/>
                </a:lnTo>
                <a:lnTo>
                  <a:pt x="0" y="1149396"/>
                </a:lnTo>
                <a:lnTo>
                  <a:pt x="9144000" y="1149396"/>
                </a:lnTo>
                <a:lnTo>
                  <a:pt x="9144000" y="799569"/>
                </a:lnTo>
                <a:lnTo>
                  <a:pt x="9140491" y="827544"/>
                </a:lnTo>
                <a:cubicBezTo>
                  <a:pt x="9132680" y="828394"/>
                  <a:pt x="9125229" y="829205"/>
                  <a:pt x="9113002" y="830541"/>
                </a:cubicBezTo>
                <a:cubicBezTo>
                  <a:pt x="9125510" y="838639"/>
                  <a:pt x="9133811" y="843984"/>
                  <a:pt x="9143003" y="849935"/>
                </a:cubicBezTo>
                <a:lnTo>
                  <a:pt x="9142726" y="891277"/>
                </a:lnTo>
                <a:lnTo>
                  <a:pt x="9135581" y="900628"/>
                </a:lnTo>
                <a:cubicBezTo>
                  <a:pt x="9132300" y="904801"/>
                  <a:pt x="9127889" y="907999"/>
                  <a:pt x="9126227" y="909578"/>
                </a:cubicBezTo>
                <a:lnTo>
                  <a:pt x="9119833" y="927634"/>
                </a:lnTo>
                <a:lnTo>
                  <a:pt x="9007078" y="927634"/>
                </a:lnTo>
                <a:lnTo>
                  <a:pt x="9007078" y="850583"/>
                </a:lnTo>
                <a:cubicBezTo>
                  <a:pt x="9014040" y="841431"/>
                  <a:pt x="9027526" y="841595"/>
                  <a:pt x="9032629" y="829486"/>
                </a:cubicBezTo>
                <a:cubicBezTo>
                  <a:pt x="9023920" y="828921"/>
                  <a:pt x="9016106" y="828394"/>
                  <a:pt x="9008496" y="827868"/>
                </a:cubicBezTo>
                <a:cubicBezTo>
                  <a:pt x="9009586" y="811670"/>
                  <a:pt x="8995009" y="797419"/>
                  <a:pt x="9005861" y="781829"/>
                </a:cubicBezTo>
                <a:cubicBezTo>
                  <a:pt x="8986995" y="766038"/>
                  <a:pt x="8999869" y="743405"/>
                  <a:pt x="8992744" y="724942"/>
                </a:cubicBezTo>
                <a:cubicBezTo>
                  <a:pt x="8987036" y="730165"/>
                  <a:pt x="8983794" y="734497"/>
                  <a:pt x="8985374" y="742553"/>
                </a:cubicBezTo>
                <a:cubicBezTo>
                  <a:pt x="8987803" y="754904"/>
                  <a:pt x="8985902" y="767294"/>
                  <a:pt x="8978167" y="779160"/>
                </a:cubicBezTo>
                <a:cubicBezTo>
                  <a:pt x="8963510" y="767860"/>
                  <a:pt x="8973228" y="750126"/>
                  <a:pt x="8967641" y="737291"/>
                </a:cubicBezTo>
                <a:lnTo>
                  <a:pt x="8962861" y="737817"/>
                </a:lnTo>
                <a:cubicBezTo>
                  <a:pt x="8961889" y="748466"/>
                  <a:pt x="8960958" y="759076"/>
                  <a:pt x="8959825" y="771789"/>
                </a:cubicBezTo>
                <a:cubicBezTo>
                  <a:pt x="8954239" y="769238"/>
                  <a:pt x="8950794" y="767659"/>
                  <a:pt x="8946059" y="765511"/>
                </a:cubicBezTo>
                <a:cubicBezTo>
                  <a:pt x="8955775" y="751664"/>
                  <a:pt x="8950593" y="735430"/>
                  <a:pt x="8956465" y="721096"/>
                </a:cubicBezTo>
                <a:cubicBezTo>
                  <a:pt x="8958527" y="716074"/>
                  <a:pt x="8956911" y="709027"/>
                  <a:pt x="8955655" y="703196"/>
                </a:cubicBezTo>
                <a:cubicBezTo>
                  <a:pt x="8951242" y="682790"/>
                  <a:pt x="8939256" y="667728"/>
                  <a:pt x="8920184" y="659469"/>
                </a:cubicBezTo>
                <a:cubicBezTo>
                  <a:pt x="8907145" y="653800"/>
                  <a:pt x="8899697" y="645580"/>
                  <a:pt x="8899129" y="630881"/>
                </a:cubicBezTo>
                <a:cubicBezTo>
                  <a:pt x="8898805" y="622260"/>
                  <a:pt x="8896499" y="613714"/>
                  <a:pt x="8894351" y="600717"/>
                </a:cubicBezTo>
                <a:cubicBezTo>
                  <a:pt x="8893259" y="617884"/>
                  <a:pt x="8892490" y="630639"/>
                  <a:pt x="8891518" y="646026"/>
                </a:cubicBezTo>
                <a:cubicBezTo>
                  <a:pt x="8884917" y="650277"/>
                  <a:pt x="8877547" y="655825"/>
                  <a:pt x="8869491" y="660035"/>
                </a:cubicBezTo>
                <a:cubicBezTo>
                  <a:pt x="8843658" y="673561"/>
                  <a:pt x="8829487" y="699555"/>
                  <a:pt x="8836611" y="727249"/>
                </a:cubicBezTo>
                <a:cubicBezTo>
                  <a:pt x="8839933" y="740166"/>
                  <a:pt x="8836978" y="753729"/>
                  <a:pt x="8844831" y="765959"/>
                </a:cubicBezTo>
                <a:cubicBezTo>
                  <a:pt x="8840377" y="768023"/>
                  <a:pt x="8837463" y="769358"/>
                  <a:pt x="8835197" y="770452"/>
                </a:cubicBezTo>
                <a:cubicBezTo>
                  <a:pt x="8822521" y="761464"/>
                  <a:pt x="8836491" y="745753"/>
                  <a:pt x="8823209" y="733687"/>
                </a:cubicBezTo>
                <a:cubicBezTo>
                  <a:pt x="8823209" y="743322"/>
                  <a:pt x="8823777" y="749681"/>
                  <a:pt x="8823089" y="755876"/>
                </a:cubicBezTo>
                <a:cubicBezTo>
                  <a:pt x="8822156" y="764380"/>
                  <a:pt x="8823373" y="774461"/>
                  <a:pt x="8813331" y="778310"/>
                </a:cubicBezTo>
                <a:cubicBezTo>
                  <a:pt x="8797660" y="762274"/>
                  <a:pt x="8812641" y="741179"/>
                  <a:pt x="8801547" y="724982"/>
                </a:cubicBezTo>
                <a:cubicBezTo>
                  <a:pt x="8799889" y="727492"/>
                  <a:pt x="8797743" y="729558"/>
                  <a:pt x="8797136" y="732026"/>
                </a:cubicBezTo>
                <a:cubicBezTo>
                  <a:pt x="8796367" y="735023"/>
                  <a:pt x="8796691" y="738385"/>
                  <a:pt x="8796892" y="741583"/>
                </a:cubicBezTo>
                <a:cubicBezTo>
                  <a:pt x="8797944" y="756522"/>
                  <a:pt x="8795799" y="770573"/>
                  <a:pt x="8785716" y="782679"/>
                </a:cubicBezTo>
                <a:cubicBezTo>
                  <a:pt x="8796852" y="799038"/>
                  <a:pt x="8781304" y="812644"/>
                  <a:pt x="8782966" y="827787"/>
                </a:cubicBezTo>
                <a:cubicBezTo>
                  <a:pt x="8774501" y="828516"/>
                  <a:pt x="8767415" y="829082"/>
                  <a:pt x="8756117" y="830054"/>
                </a:cubicBezTo>
                <a:cubicBezTo>
                  <a:pt x="8767738" y="838394"/>
                  <a:pt x="8776081" y="844386"/>
                  <a:pt x="8784017" y="850096"/>
                </a:cubicBezTo>
                <a:lnTo>
                  <a:pt x="8784017" y="955776"/>
                </a:lnTo>
                <a:lnTo>
                  <a:pt x="8741947" y="955776"/>
                </a:lnTo>
                <a:cubicBezTo>
                  <a:pt x="8735872" y="923224"/>
                  <a:pt x="8740732" y="890951"/>
                  <a:pt x="8742880" y="858517"/>
                </a:cubicBezTo>
                <a:cubicBezTo>
                  <a:pt x="8746443" y="854469"/>
                  <a:pt x="8750045" y="850339"/>
                  <a:pt x="8754134" y="845642"/>
                </a:cubicBezTo>
                <a:cubicBezTo>
                  <a:pt x="8748183" y="844063"/>
                  <a:pt x="8743850" y="842929"/>
                  <a:pt x="8738869" y="841595"/>
                </a:cubicBezTo>
                <a:cubicBezTo>
                  <a:pt x="8738869" y="817018"/>
                  <a:pt x="8738668" y="793452"/>
                  <a:pt x="8739031" y="769885"/>
                </a:cubicBezTo>
                <a:cubicBezTo>
                  <a:pt x="8739114" y="765472"/>
                  <a:pt x="8740855" y="760776"/>
                  <a:pt x="8742917" y="756809"/>
                </a:cubicBezTo>
                <a:cubicBezTo>
                  <a:pt x="8747939" y="747132"/>
                  <a:pt x="8753649" y="737776"/>
                  <a:pt x="8759846" y="726924"/>
                </a:cubicBezTo>
                <a:cubicBezTo>
                  <a:pt x="8750084" y="726035"/>
                  <a:pt x="8742880" y="725346"/>
                  <a:pt x="8734900" y="724617"/>
                </a:cubicBezTo>
                <a:cubicBezTo>
                  <a:pt x="8735549" y="719879"/>
                  <a:pt x="8736075" y="716154"/>
                  <a:pt x="8736482" y="713319"/>
                </a:cubicBezTo>
                <a:cubicBezTo>
                  <a:pt x="8732108" y="709514"/>
                  <a:pt x="8728181" y="706071"/>
                  <a:pt x="8724251" y="702672"/>
                </a:cubicBezTo>
                <a:cubicBezTo>
                  <a:pt x="8725223" y="702266"/>
                  <a:pt x="8726195" y="701822"/>
                  <a:pt x="8727167" y="701416"/>
                </a:cubicBezTo>
                <a:cubicBezTo>
                  <a:pt x="8725549" y="694533"/>
                  <a:pt x="8723888" y="687650"/>
                  <a:pt x="8722268" y="680806"/>
                </a:cubicBezTo>
                <a:cubicBezTo>
                  <a:pt x="8720811" y="680806"/>
                  <a:pt x="8719314" y="680846"/>
                  <a:pt x="8717855" y="680887"/>
                </a:cubicBezTo>
                <a:cubicBezTo>
                  <a:pt x="8715548" y="689998"/>
                  <a:pt x="8713279" y="699068"/>
                  <a:pt x="8710891" y="708502"/>
                </a:cubicBezTo>
                <a:cubicBezTo>
                  <a:pt x="8702267" y="696112"/>
                  <a:pt x="8694493" y="684976"/>
                  <a:pt x="8685825" y="672466"/>
                </a:cubicBezTo>
                <a:lnTo>
                  <a:pt x="8685825" y="656107"/>
                </a:lnTo>
                <a:cubicBezTo>
                  <a:pt x="8682304" y="653558"/>
                  <a:pt x="8679145" y="651249"/>
                  <a:pt x="8674733" y="648009"/>
                </a:cubicBezTo>
                <a:cubicBezTo>
                  <a:pt x="8675986" y="631246"/>
                  <a:pt x="8677242" y="614120"/>
                  <a:pt x="8678538" y="596628"/>
                </a:cubicBezTo>
                <a:cubicBezTo>
                  <a:pt x="8663841" y="598045"/>
                  <a:pt x="8654527" y="590998"/>
                  <a:pt x="8645014" y="582254"/>
                </a:cubicBezTo>
                <a:cubicBezTo>
                  <a:pt x="8650641" y="573870"/>
                  <a:pt x="8652299" y="566179"/>
                  <a:pt x="8642259" y="561321"/>
                </a:cubicBezTo>
                <a:cubicBezTo>
                  <a:pt x="8629707" y="566786"/>
                  <a:pt x="8634607" y="575369"/>
                  <a:pt x="8638170" y="583305"/>
                </a:cubicBezTo>
                <a:cubicBezTo>
                  <a:pt x="8627724" y="590918"/>
                  <a:pt x="8618857" y="598934"/>
                  <a:pt x="8604847" y="596304"/>
                </a:cubicBezTo>
                <a:cubicBezTo>
                  <a:pt x="8606262" y="614686"/>
                  <a:pt x="8607599" y="631853"/>
                  <a:pt x="8608894" y="648130"/>
                </a:cubicBezTo>
                <a:cubicBezTo>
                  <a:pt x="8603995" y="651734"/>
                  <a:pt x="8600880" y="654043"/>
                  <a:pt x="8597476" y="656553"/>
                </a:cubicBezTo>
                <a:lnTo>
                  <a:pt x="8597476" y="674124"/>
                </a:lnTo>
                <a:cubicBezTo>
                  <a:pt x="8588772" y="685505"/>
                  <a:pt x="8580674" y="696112"/>
                  <a:pt x="8572535" y="706720"/>
                </a:cubicBezTo>
                <a:cubicBezTo>
                  <a:pt x="8570955" y="706842"/>
                  <a:pt x="8569376" y="706923"/>
                  <a:pt x="8567757" y="707045"/>
                </a:cubicBezTo>
                <a:cubicBezTo>
                  <a:pt x="8570995" y="696639"/>
                  <a:pt x="8572860" y="686717"/>
                  <a:pt x="8559904" y="680483"/>
                </a:cubicBezTo>
                <a:cubicBezTo>
                  <a:pt x="8558891" y="689107"/>
                  <a:pt x="8558000" y="696475"/>
                  <a:pt x="8556905" y="705709"/>
                </a:cubicBezTo>
                <a:cubicBezTo>
                  <a:pt x="8554395" y="707530"/>
                  <a:pt x="8550184" y="710567"/>
                  <a:pt x="8546499" y="713199"/>
                </a:cubicBezTo>
                <a:cubicBezTo>
                  <a:pt x="8546986" y="717085"/>
                  <a:pt x="8547473" y="720650"/>
                  <a:pt x="8547997" y="724536"/>
                </a:cubicBezTo>
                <a:cubicBezTo>
                  <a:pt x="8539454" y="725550"/>
                  <a:pt x="8532409" y="726399"/>
                  <a:pt x="8523624" y="727411"/>
                </a:cubicBezTo>
                <a:cubicBezTo>
                  <a:pt x="8530264" y="738466"/>
                  <a:pt x="8536175" y="747981"/>
                  <a:pt x="8541682" y="757698"/>
                </a:cubicBezTo>
                <a:cubicBezTo>
                  <a:pt x="8543261" y="760533"/>
                  <a:pt x="8544557" y="763973"/>
                  <a:pt x="8544596" y="767132"/>
                </a:cubicBezTo>
                <a:cubicBezTo>
                  <a:pt x="8544839" y="791954"/>
                  <a:pt x="8544718" y="816773"/>
                  <a:pt x="8544718" y="841431"/>
                </a:cubicBezTo>
                <a:cubicBezTo>
                  <a:pt x="8541114" y="842567"/>
                  <a:pt x="8539290" y="843174"/>
                  <a:pt x="8537429" y="843700"/>
                </a:cubicBezTo>
                <a:cubicBezTo>
                  <a:pt x="8535083" y="844386"/>
                  <a:pt x="8532730" y="844954"/>
                  <a:pt x="8529899" y="845723"/>
                </a:cubicBezTo>
                <a:cubicBezTo>
                  <a:pt x="8537267" y="854227"/>
                  <a:pt x="8540913" y="864402"/>
                  <a:pt x="8540791" y="876252"/>
                </a:cubicBezTo>
                <a:cubicBezTo>
                  <a:pt x="8540791" y="878157"/>
                  <a:pt x="8541398" y="880060"/>
                  <a:pt x="8541479" y="881963"/>
                </a:cubicBezTo>
                <a:cubicBezTo>
                  <a:pt x="8542167" y="904720"/>
                  <a:pt x="8543056" y="927473"/>
                  <a:pt x="8543181" y="950230"/>
                </a:cubicBezTo>
                <a:cubicBezTo>
                  <a:pt x="8543181" y="952740"/>
                  <a:pt x="8538969" y="955252"/>
                  <a:pt x="8534393" y="960311"/>
                </a:cubicBezTo>
                <a:cubicBezTo>
                  <a:pt x="8534958" y="939338"/>
                  <a:pt x="8526739" y="925773"/>
                  <a:pt x="8513663" y="915895"/>
                </a:cubicBezTo>
                <a:cubicBezTo>
                  <a:pt x="8501192" y="906500"/>
                  <a:pt x="8498640" y="895163"/>
                  <a:pt x="8500014" y="880586"/>
                </a:cubicBezTo>
                <a:cubicBezTo>
                  <a:pt x="8501150" y="868642"/>
                  <a:pt x="8503579" y="855442"/>
                  <a:pt x="8491960" y="846697"/>
                </a:cubicBezTo>
                <a:cubicBezTo>
                  <a:pt x="8493538" y="841795"/>
                  <a:pt x="8494916" y="837667"/>
                  <a:pt x="8496373" y="833132"/>
                </a:cubicBezTo>
                <a:cubicBezTo>
                  <a:pt x="8490137" y="829650"/>
                  <a:pt x="8485278" y="826896"/>
                  <a:pt x="8479935" y="823901"/>
                </a:cubicBezTo>
                <a:cubicBezTo>
                  <a:pt x="8483050" y="821146"/>
                  <a:pt x="8485034" y="819447"/>
                  <a:pt x="8487019" y="817664"/>
                </a:cubicBezTo>
                <a:cubicBezTo>
                  <a:pt x="8475925" y="809689"/>
                  <a:pt x="8478760" y="798714"/>
                  <a:pt x="8479487" y="788349"/>
                </a:cubicBezTo>
                <a:cubicBezTo>
                  <a:pt x="8480337" y="776525"/>
                  <a:pt x="8481471" y="764742"/>
                  <a:pt x="8471794" y="755834"/>
                </a:cubicBezTo>
                <a:cubicBezTo>
                  <a:pt x="8472969" y="751706"/>
                  <a:pt x="8473981" y="748102"/>
                  <a:pt x="8475156" y="744093"/>
                </a:cubicBezTo>
                <a:cubicBezTo>
                  <a:pt x="8469284" y="740653"/>
                  <a:pt x="8464588" y="737937"/>
                  <a:pt x="8459120" y="734739"/>
                </a:cubicBezTo>
                <a:cubicBezTo>
                  <a:pt x="8462646" y="732230"/>
                  <a:pt x="8464629" y="730773"/>
                  <a:pt x="8465276" y="730327"/>
                </a:cubicBezTo>
                <a:cubicBezTo>
                  <a:pt x="8462724" y="726399"/>
                  <a:pt x="8459727" y="723767"/>
                  <a:pt x="8459365" y="720851"/>
                </a:cubicBezTo>
                <a:cubicBezTo>
                  <a:pt x="8458596" y="714333"/>
                  <a:pt x="8459445" y="707692"/>
                  <a:pt x="8459164" y="701093"/>
                </a:cubicBezTo>
                <a:cubicBezTo>
                  <a:pt x="8458716" y="690809"/>
                  <a:pt x="8461145" y="679834"/>
                  <a:pt x="8452156" y="671817"/>
                </a:cubicBezTo>
                <a:cubicBezTo>
                  <a:pt x="8454707" y="668982"/>
                  <a:pt x="8456855" y="666594"/>
                  <a:pt x="8459002" y="664246"/>
                </a:cubicBezTo>
                <a:cubicBezTo>
                  <a:pt x="8457785" y="662748"/>
                  <a:pt x="8457097" y="661411"/>
                  <a:pt x="8456042" y="660683"/>
                </a:cubicBezTo>
                <a:cubicBezTo>
                  <a:pt x="8453373" y="658862"/>
                  <a:pt x="8450537" y="657282"/>
                  <a:pt x="8448069" y="655784"/>
                </a:cubicBezTo>
                <a:cubicBezTo>
                  <a:pt x="8445882" y="634366"/>
                  <a:pt x="8443694" y="613310"/>
                  <a:pt x="8441468" y="591405"/>
                </a:cubicBezTo>
                <a:cubicBezTo>
                  <a:pt x="8438268" y="589583"/>
                  <a:pt x="8433894" y="587071"/>
                  <a:pt x="8429928" y="584764"/>
                </a:cubicBezTo>
                <a:cubicBezTo>
                  <a:pt x="8433008" y="574076"/>
                  <a:pt x="8435677" y="564600"/>
                  <a:pt x="8438632" y="554274"/>
                </a:cubicBezTo>
                <a:cubicBezTo>
                  <a:pt x="8435961" y="552249"/>
                  <a:pt x="8432520" y="549619"/>
                  <a:pt x="8427942" y="546095"/>
                </a:cubicBezTo>
                <a:cubicBezTo>
                  <a:pt x="8440131" y="542048"/>
                  <a:pt x="8441105" y="534271"/>
                  <a:pt x="8437217" y="523015"/>
                </a:cubicBezTo>
                <a:cubicBezTo>
                  <a:pt x="8432236" y="520748"/>
                  <a:pt x="8426041" y="517914"/>
                  <a:pt x="8421181" y="515686"/>
                </a:cubicBezTo>
                <a:cubicBezTo>
                  <a:pt x="8423855" y="501756"/>
                  <a:pt x="8426649" y="487062"/>
                  <a:pt x="8429401" y="472806"/>
                </a:cubicBezTo>
                <a:cubicBezTo>
                  <a:pt x="8425919" y="470945"/>
                  <a:pt x="8423855" y="469811"/>
                  <a:pt x="8421465" y="468516"/>
                </a:cubicBezTo>
                <a:cubicBezTo>
                  <a:pt x="8426404" y="461430"/>
                  <a:pt x="8430616" y="455396"/>
                  <a:pt x="8435557" y="448352"/>
                </a:cubicBezTo>
                <a:cubicBezTo>
                  <a:pt x="8433008" y="446407"/>
                  <a:pt x="8430415" y="444463"/>
                  <a:pt x="8428066" y="442683"/>
                </a:cubicBezTo>
                <a:cubicBezTo>
                  <a:pt x="8430211" y="436772"/>
                  <a:pt x="8432195" y="431346"/>
                  <a:pt x="8434220" y="425839"/>
                </a:cubicBezTo>
                <a:cubicBezTo>
                  <a:pt x="8430373" y="423856"/>
                  <a:pt x="8427498" y="422357"/>
                  <a:pt x="8426649" y="421911"/>
                </a:cubicBezTo>
                <a:cubicBezTo>
                  <a:pt x="8425434" y="409683"/>
                  <a:pt x="8424381" y="398993"/>
                  <a:pt x="8423167" y="386887"/>
                </a:cubicBezTo>
                <a:cubicBezTo>
                  <a:pt x="8422396" y="386482"/>
                  <a:pt x="8420047" y="385307"/>
                  <a:pt x="8417699" y="384093"/>
                </a:cubicBezTo>
                <a:cubicBezTo>
                  <a:pt x="8416000" y="372148"/>
                  <a:pt x="8414337" y="360165"/>
                  <a:pt x="8412599" y="347772"/>
                </a:cubicBezTo>
                <a:cubicBezTo>
                  <a:pt x="8407941" y="349716"/>
                  <a:pt x="8404499" y="351176"/>
                  <a:pt x="8400086" y="353037"/>
                </a:cubicBezTo>
                <a:cubicBezTo>
                  <a:pt x="8400329" y="322872"/>
                  <a:pt x="8393245" y="298335"/>
                  <a:pt x="8361298" y="289630"/>
                </a:cubicBezTo>
                <a:cubicBezTo>
                  <a:pt x="8355952" y="295742"/>
                  <a:pt x="8358017" y="299508"/>
                  <a:pt x="8363362" y="303354"/>
                </a:cubicBezTo>
                <a:cubicBezTo>
                  <a:pt x="8374011" y="310969"/>
                  <a:pt x="8375632" y="322304"/>
                  <a:pt x="8374212" y="334129"/>
                </a:cubicBezTo>
                <a:cubicBezTo>
                  <a:pt x="8372716" y="346923"/>
                  <a:pt x="8368504" y="358747"/>
                  <a:pt x="8358220" y="369881"/>
                </a:cubicBezTo>
                <a:cubicBezTo>
                  <a:pt x="8354819" y="364697"/>
                  <a:pt x="8352103" y="360566"/>
                  <a:pt x="8349393" y="356438"/>
                </a:cubicBezTo>
                <a:cubicBezTo>
                  <a:pt x="8352875" y="350326"/>
                  <a:pt x="8355832" y="345142"/>
                  <a:pt x="8359474" y="338783"/>
                </a:cubicBezTo>
                <a:cubicBezTo>
                  <a:pt x="8342671" y="328379"/>
                  <a:pt x="8357733" y="307404"/>
                  <a:pt x="8343036" y="294042"/>
                </a:cubicBezTo>
                <a:cubicBezTo>
                  <a:pt x="8341011" y="302302"/>
                  <a:pt x="8336679" y="310159"/>
                  <a:pt x="8337933" y="317000"/>
                </a:cubicBezTo>
                <a:cubicBezTo>
                  <a:pt x="8339796" y="327285"/>
                  <a:pt x="8336557" y="332184"/>
                  <a:pt x="8328298" y="336234"/>
                </a:cubicBezTo>
                <a:cubicBezTo>
                  <a:pt x="8322668" y="330159"/>
                  <a:pt x="8319387" y="325463"/>
                  <a:pt x="8321493" y="316675"/>
                </a:cubicBezTo>
                <a:cubicBezTo>
                  <a:pt x="8323033" y="310279"/>
                  <a:pt x="8318540" y="302463"/>
                  <a:pt x="8316757" y="295259"/>
                </a:cubicBezTo>
                <a:cubicBezTo>
                  <a:pt x="8315381" y="295259"/>
                  <a:pt x="8314005" y="295259"/>
                  <a:pt x="8312587" y="295298"/>
                </a:cubicBezTo>
                <a:cubicBezTo>
                  <a:pt x="8310967" y="302666"/>
                  <a:pt x="8306877" y="310522"/>
                  <a:pt x="8308253" y="317284"/>
                </a:cubicBezTo>
                <a:cubicBezTo>
                  <a:pt x="8310241" y="327285"/>
                  <a:pt x="8306392" y="331981"/>
                  <a:pt x="8299468" y="336354"/>
                </a:cubicBezTo>
                <a:cubicBezTo>
                  <a:pt x="8281938" y="327368"/>
                  <a:pt x="8298660" y="305338"/>
                  <a:pt x="8282582" y="294892"/>
                </a:cubicBezTo>
                <a:cubicBezTo>
                  <a:pt x="8280518" y="302708"/>
                  <a:pt x="8275660" y="310683"/>
                  <a:pt x="8277521" y="316393"/>
                </a:cubicBezTo>
                <a:cubicBezTo>
                  <a:pt x="8280763" y="326352"/>
                  <a:pt x="8276147" y="330647"/>
                  <a:pt x="8268493" y="338296"/>
                </a:cubicBezTo>
                <a:cubicBezTo>
                  <a:pt x="8264851" y="331374"/>
                  <a:pt x="8258086" y="323763"/>
                  <a:pt x="8259746" y="320686"/>
                </a:cubicBezTo>
                <a:cubicBezTo>
                  <a:pt x="8265537" y="309954"/>
                  <a:pt x="8256223" y="303680"/>
                  <a:pt x="8256264" y="295215"/>
                </a:cubicBezTo>
                <a:cubicBezTo>
                  <a:pt x="8239866" y="305257"/>
                  <a:pt x="8257518" y="327933"/>
                  <a:pt x="8239219" y="336516"/>
                </a:cubicBezTo>
                <a:cubicBezTo>
                  <a:pt x="8231891" y="332510"/>
                  <a:pt x="8228245" y="326151"/>
                  <a:pt x="8230593" y="318377"/>
                </a:cubicBezTo>
                <a:cubicBezTo>
                  <a:pt x="8233509" y="308741"/>
                  <a:pt x="8227961" y="302708"/>
                  <a:pt x="8224846" y="294934"/>
                </a:cubicBezTo>
                <a:cubicBezTo>
                  <a:pt x="8211239" y="306797"/>
                  <a:pt x="8226749" y="326881"/>
                  <a:pt x="8208244" y="337326"/>
                </a:cubicBezTo>
                <a:cubicBezTo>
                  <a:pt x="8205086" y="331780"/>
                  <a:pt x="8197919" y="324045"/>
                  <a:pt x="8199540" y="321090"/>
                </a:cubicBezTo>
                <a:cubicBezTo>
                  <a:pt x="8205691" y="309792"/>
                  <a:pt x="8197554" y="303437"/>
                  <a:pt x="8193465" y="295095"/>
                </a:cubicBezTo>
                <a:cubicBezTo>
                  <a:pt x="8190590" y="302505"/>
                  <a:pt x="8186785" y="310522"/>
                  <a:pt x="8188281" y="317363"/>
                </a:cubicBezTo>
                <a:cubicBezTo>
                  <a:pt x="8190551" y="327689"/>
                  <a:pt x="8185286" y="331780"/>
                  <a:pt x="8178927" y="336597"/>
                </a:cubicBezTo>
                <a:cubicBezTo>
                  <a:pt x="8171964" y="332143"/>
                  <a:pt x="8167348" y="326112"/>
                  <a:pt x="8170102" y="318337"/>
                </a:cubicBezTo>
                <a:cubicBezTo>
                  <a:pt x="8173421" y="308903"/>
                  <a:pt x="8167553" y="303112"/>
                  <a:pt x="8165203" y="293800"/>
                </a:cubicBezTo>
                <a:cubicBezTo>
                  <a:pt x="8152206" y="309307"/>
                  <a:pt x="8164392" y="328864"/>
                  <a:pt x="8150668" y="340120"/>
                </a:cubicBezTo>
                <a:cubicBezTo>
                  <a:pt x="8154150" y="347410"/>
                  <a:pt x="8156941" y="353281"/>
                  <a:pt x="8159008" y="357611"/>
                </a:cubicBezTo>
                <a:cubicBezTo>
                  <a:pt x="8155687" y="362714"/>
                  <a:pt x="8153298" y="366357"/>
                  <a:pt x="8150543" y="370610"/>
                </a:cubicBezTo>
                <a:cubicBezTo>
                  <a:pt x="8138843" y="355992"/>
                  <a:pt x="8134794" y="342268"/>
                  <a:pt x="8134995" y="326800"/>
                </a:cubicBezTo>
                <a:cubicBezTo>
                  <a:pt x="8135119" y="314775"/>
                  <a:pt x="8140504" y="306594"/>
                  <a:pt x="8149774" y="299711"/>
                </a:cubicBezTo>
                <a:cubicBezTo>
                  <a:pt x="8151111" y="298697"/>
                  <a:pt x="8149248" y="293394"/>
                  <a:pt x="8148804" y="289387"/>
                </a:cubicBezTo>
                <a:cubicBezTo>
                  <a:pt x="8114872" y="298577"/>
                  <a:pt x="8110175" y="325179"/>
                  <a:pt x="8106977" y="352510"/>
                </a:cubicBezTo>
                <a:cubicBezTo>
                  <a:pt x="8102685" y="350728"/>
                  <a:pt x="8099526" y="349391"/>
                  <a:pt x="8095400" y="347692"/>
                </a:cubicBezTo>
                <a:cubicBezTo>
                  <a:pt x="8094465" y="362552"/>
                  <a:pt x="8093331" y="374739"/>
                  <a:pt x="8086649" y="387129"/>
                </a:cubicBezTo>
                <a:cubicBezTo>
                  <a:pt x="8081387" y="396847"/>
                  <a:pt x="8083573" y="410533"/>
                  <a:pt x="8082440" y="422193"/>
                </a:cubicBezTo>
                <a:cubicBezTo>
                  <a:pt x="8079971" y="423449"/>
                  <a:pt x="8077339" y="424786"/>
                  <a:pt x="8074060" y="426486"/>
                </a:cubicBezTo>
                <a:cubicBezTo>
                  <a:pt x="8077217" y="433087"/>
                  <a:pt x="8079687" y="438310"/>
                  <a:pt x="8082156" y="443452"/>
                </a:cubicBezTo>
                <a:cubicBezTo>
                  <a:pt x="8079039" y="445193"/>
                  <a:pt x="8076568" y="446569"/>
                  <a:pt x="8073573" y="448229"/>
                </a:cubicBezTo>
                <a:cubicBezTo>
                  <a:pt x="8078551" y="455680"/>
                  <a:pt x="8082601" y="461714"/>
                  <a:pt x="8087055" y="468352"/>
                </a:cubicBezTo>
                <a:cubicBezTo>
                  <a:pt x="8084342" y="469326"/>
                  <a:pt x="8082237" y="470095"/>
                  <a:pt x="8079202" y="471187"/>
                </a:cubicBezTo>
                <a:cubicBezTo>
                  <a:pt x="8082280" y="486494"/>
                  <a:pt x="8085356" y="501962"/>
                  <a:pt x="8088228" y="516132"/>
                </a:cubicBezTo>
                <a:cubicBezTo>
                  <a:pt x="8082765" y="518480"/>
                  <a:pt x="8076610" y="521112"/>
                  <a:pt x="8071710" y="523177"/>
                </a:cubicBezTo>
                <a:cubicBezTo>
                  <a:pt x="8069482" y="534232"/>
                  <a:pt x="8068875" y="542410"/>
                  <a:pt x="8080860" y="546460"/>
                </a:cubicBezTo>
                <a:cubicBezTo>
                  <a:pt x="8075679" y="550226"/>
                  <a:pt x="8072276" y="552736"/>
                  <a:pt x="8071264" y="553464"/>
                </a:cubicBezTo>
                <a:cubicBezTo>
                  <a:pt x="8073774" y="565976"/>
                  <a:pt x="8075841" y="576302"/>
                  <a:pt x="8077822" y="586260"/>
                </a:cubicBezTo>
                <a:cubicBezTo>
                  <a:pt x="8072442" y="588814"/>
                  <a:pt x="8068350" y="590756"/>
                  <a:pt x="8064423" y="592578"/>
                </a:cubicBezTo>
                <a:cubicBezTo>
                  <a:pt x="8070860" y="603915"/>
                  <a:pt x="8059925" y="613876"/>
                  <a:pt x="8063571" y="623109"/>
                </a:cubicBezTo>
                <a:cubicBezTo>
                  <a:pt x="8068429" y="635497"/>
                  <a:pt x="8058306" y="645377"/>
                  <a:pt x="8060777" y="655906"/>
                </a:cubicBezTo>
                <a:cubicBezTo>
                  <a:pt x="8056808" y="658661"/>
                  <a:pt x="8053651" y="660845"/>
                  <a:pt x="8049601" y="663639"/>
                </a:cubicBezTo>
                <a:cubicBezTo>
                  <a:pt x="8052395" y="666878"/>
                  <a:pt x="8054501" y="669347"/>
                  <a:pt x="8057133" y="672385"/>
                </a:cubicBezTo>
                <a:cubicBezTo>
                  <a:pt x="8048549" y="680402"/>
                  <a:pt x="8049036" y="690889"/>
                  <a:pt x="8050047" y="701536"/>
                </a:cubicBezTo>
                <a:cubicBezTo>
                  <a:pt x="8051019" y="711620"/>
                  <a:pt x="8052113" y="721781"/>
                  <a:pt x="8044542" y="729233"/>
                </a:cubicBezTo>
                <a:cubicBezTo>
                  <a:pt x="8046445" y="731906"/>
                  <a:pt x="8047860" y="733931"/>
                  <a:pt x="8049317" y="735956"/>
                </a:cubicBezTo>
                <a:cubicBezTo>
                  <a:pt x="8043852" y="738829"/>
                  <a:pt x="8039236" y="741260"/>
                  <a:pt x="8034581" y="743689"/>
                </a:cubicBezTo>
                <a:cubicBezTo>
                  <a:pt x="8035309" y="748951"/>
                  <a:pt x="8038063" y="755146"/>
                  <a:pt x="8036159" y="757333"/>
                </a:cubicBezTo>
                <a:cubicBezTo>
                  <a:pt x="8026726" y="768266"/>
                  <a:pt x="8029195" y="780453"/>
                  <a:pt x="8030044" y="792803"/>
                </a:cubicBezTo>
                <a:cubicBezTo>
                  <a:pt x="8030652" y="801832"/>
                  <a:pt x="8031464" y="811107"/>
                  <a:pt x="8023367" y="817907"/>
                </a:cubicBezTo>
                <a:cubicBezTo>
                  <a:pt x="8024904" y="819770"/>
                  <a:pt x="8026442" y="821633"/>
                  <a:pt x="8028225" y="823778"/>
                </a:cubicBezTo>
                <a:cubicBezTo>
                  <a:pt x="8022838" y="827300"/>
                  <a:pt x="8018019" y="830541"/>
                  <a:pt x="8012635" y="834065"/>
                </a:cubicBezTo>
                <a:cubicBezTo>
                  <a:pt x="8014537" y="838840"/>
                  <a:pt x="8016197" y="842929"/>
                  <a:pt x="8016197" y="842888"/>
                </a:cubicBezTo>
                <a:cubicBezTo>
                  <a:pt x="8013159" y="852648"/>
                  <a:pt x="8010164" y="858436"/>
                  <a:pt x="8009760" y="864430"/>
                </a:cubicBezTo>
                <a:cubicBezTo>
                  <a:pt x="8008746" y="879249"/>
                  <a:pt x="8008949" y="894191"/>
                  <a:pt x="8008545" y="909049"/>
                </a:cubicBezTo>
                <a:cubicBezTo>
                  <a:pt x="8008545" y="910063"/>
                  <a:pt x="8007250" y="910993"/>
                  <a:pt x="8006844" y="911522"/>
                </a:cubicBezTo>
                <a:cubicBezTo>
                  <a:pt x="8004052" y="912573"/>
                  <a:pt x="8001743" y="913425"/>
                  <a:pt x="7998910" y="914517"/>
                </a:cubicBezTo>
                <a:cubicBezTo>
                  <a:pt x="8002431" y="917717"/>
                  <a:pt x="8005345" y="920308"/>
                  <a:pt x="8008141" y="922857"/>
                </a:cubicBezTo>
                <a:cubicBezTo>
                  <a:pt x="8001339" y="927071"/>
                  <a:pt x="7994899" y="931038"/>
                  <a:pt x="7987896" y="935411"/>
                </a:cubicBezTo>
                <a:cubicBezTo>
                  <a:pt x="7992632" y="941241"/>
                  <a:pt x="7995710" y="945046"/>
                  <a:pt x="7999799" y="950068"/>
                </a:cubicBezTo>
                <a:cubicBezTo>
                  <a:pt x="7994010" y="953266"/>
                  <a:pt x="7989718" y="955695"/>
                  <a:pt x="7985102" y="958247"/>
                </a:cubicBezTo>
                <a:cubicBezTo>
                  <a:pt x="7982387" y="949542"/>
                  <a:pt x="7980120" y="942252"/>
                  <a:pt x="7977852" y="934963"/>
                </a:cubicBezTo>
                <a:cubicBezTo>
                  <a:pt x="7976801" y="935088"/>
                  <a:pt x="7975707" y="935208"/>
                  <a:pt x="7974656" y="935330"/>
                </a:cubicBezTo>
                <a:cubicBezTo>
                  <a:pt x="7972428" y="942213"/>
                  <a:pt x="7970242" y="949136"/>
                  <a:pt x="7968175" y="955534"/>
                </a:cubicBezTo>
                <a:lnTo>
                  <a:pt x="7934002" y="955534"/>
                </a:lnTo>
                <a:lnTo>
                  <a:pt x="7934002" y="928890"/>
                </a:lnTo>
                <a:cubicBezTo>
                  <a:pt x="7945259" y="928041"/>
                  <a:pt x="7953520" y="924074"/>
                  <a:pt x="7957122" y="912614"/>
                </a:cubicBezTo>
                <a:cubicBezTo>
                  <a:pt x="7950077" y="909255"/>
                  <a:pt x="7944125" y="906419"/>
                  <a:pt x="7938576" y="903787"/>
                </a:cubicBezTo>
                <a:cubicBezTo>
                  <a:pt x="7932058" y="884960"/>
                  <a:pt x="7937078" y="864754"/>
                  <a:pt x="7927038" y="848558"/>
                </a:cubicBezTo>
                <a:cubicBezTo>
                  <a:pt x="7924487" y="855564"/>
                  <a:pt x="7921654" y="863257"/>
                  <a:pt x="7918576" y="871597"/>
                </a:cubicBezTo>
                <a:cubicBezTo>
                  <a:pt x="7910234" y="866536"/>
                  <a:pt x="7911083" y="860260"/>
                  <a:pt x="7911044" y="854389"/>
                </a:cubicBezTo>
                <a:cubicBezTo>
                  <a:pt x="7911044" y="848397"/>
                  <a:pt x="7913757" y="840138"/>
                  <a:pt x="7910841" y="836776"/>
                </a:cubicBezTo>
                <a:cubicBezTo>
                  <a:pt x="7901406" y="825965"/>
                  <a:pt x="7905456" y="813857"/>
                  <a:pt x="7905172" y="802400"/>
                </a:cubicBezTo>
                <a:cubicBezTo>
                  <a:pt x="7904567" y="779887"/>
                  <a:pt x="7905052" y="779887"/>
                  <a:pt x="7926108" y="772558"/>
                </a:cubicBezTo>
                <a:cubicBezTo>
                  <a:pt x="7926997" y="772233"/>
                  <a:pt x="7927362" y="770372"/>
                  <a:pt x="7928133" y="768954"/>
                </a:cubicBezTo>
                <a:cubicBezTo>
                  <a:pt x="7922099" y="766202"/>
                  <a:pt x="7916066" y="763408"/>
                  <a:pt x="7909626" y="760492"/>
                </a:cubicBezTo>
                <a:cubicBezTo>
                  <a:pt x="7908899" y="750895"/>
                  <a:pt x="7908169" y="741745"/>
                  <a:pt x="7907442" y="732188"/>
                </a:cubicBezTo>
                <a:lnTo>
                  <a:pt x="7896144" y="732188"/>
                </a:lnTo>
                <a:cubicBezTo>
                  <a:pt x="7899788" y="713483"/>
                  <a:pt x="7894523" y="699230"/>
                  <a:pt x="7877721" y="689066"/>
                </a:cubicBezTo>
                <a:cubicBezTo>
                  <a:pt x="7869258" y="683965"/>
                  <a:pt x="7864643" y="674692"/>
                  <a:pt x="7864156" y="664124"/>
                </a:cubicBezTo>
                <a:cubicBezTo>
                  <a:pt x="7864035" y="661492"/>
                  <a:pt x="7863063" y="658901"/>
                  <a:pt x="7862456" y="656310"/>
                </a:cubicBezTo>
                <a:cubicBezTo>
                  <a:pt x="7860918" y="655906"/>
                  <a:pt x="7859378" y="655500"/>
                  <a:pt x="7857801" y="655096"/>
                </a:cubicBezTo>
                <a:cubicBezTo>
                  <a:pt x="7859986" y="675138"/>
                  <a:pt x="7848688" y="686029"/>
                  <a:pt x="7835289" y="696600"/>
                </a:cubicBezTo>
                <a:cubicBezTo>
                  <a:pt x="7825974" y="703926"/>
                  <a:pt x="7821802" y="714898"/>
                  <a:pt x="7825568" y="727452"/>
                </a:cubicBezTo>
                <a:cubicBezTo>
                  <a:pt x="7826986" y="732188"/>
                  <a:pt x="7827835" y="737088"/>
                  <a:pt x="7828932" y="741948"/>
                </a:cubicBezTo>
                <a:cubicBezTo>
                  <a:pt x="7828283" y="742149"/>
                  <a:pt x="7827593" y="742352"/>
                  <a:pt x="7826946" y="742553"/>
                </a:cubicBezTo>
                <a:cubicBezTo>
                  <a:pt x="7824434" y="738628"/>
                  <a:pt x="7821924" y="734700"/>
                  <a:pt x="7819008" y="730084"/>
                </a:cubicBezTo>
                <a:cubicBezTo>
                  <a:pt x="7807957" y="739274"/>
                  <a:pt x="7818525" y="752110"/>
                  <a:pt x="7811074" y="761018"/>
                </a:cubicBezTo>
                <a:cubicBezTo>
                  <a:pt x="7805244" y="763692"/>
                  <a:pt x="7799047" y="766486"/>
                  <a:pt x="7791395" y="769965"/>
                </a:cubicBezTo>
                <a:cubicBezTo>
                  <a:pt x="7795039" y="772233"/>
                  <a:pt x="7796579" y="773692"/>
                  <a:pt x="7798359" y="774177"/>
                </a:cubicBezTo>
                <a:cubicBezTo>
                  <a:pt x="7814517" y="778430"/>
                  <a:pt x="7815933" y="779765"/>
                  <a:pt x="7816297" y="795353"/>
                </a:cubicBezTo>
                <a:cubicBezTo>
                  <a:pt x="7816581" y="807380"/>
                  <a:pt x="7816339" y="819405"/>
                  <a:pt x="7816339" y="833860"/>
                </a:cubicBezTo>
                <a:cubicBezTo>
                  <a:pt x="7805851" y="834388"/>
                  <a:pt x="7797144" y="834792"/>
                  <a:pt x="7787387" y="835277"/>
                </a:cubicBezTo>
                <a:cubicBezTo>
                  <a:pt x="7787387" y="809647"/>
                  <a:pt x="7786941" y="786731"/>
                  <a:pt x="7787629" y="763851"/>
                </a:cubicBezTo>
                <a:cubicBezTo>
                  <a:pt x="7787874" y="755107"/>
                  <a:pt x="7790746" y="746402"/>
                  <a:pt x="7792690" y="736319"/>
                </a:cubicBezTo>
                <a:cubicBezTo>
                  <a:pt x="7784431" y="735508"/>
                  <a:pt x="7784027" y="727937"/>
                  <a:pt x="7784267" y="719151"/>
                </a:cubicBezTo>
                <a:cubicBezTo>
                  <a:pt x="7784473" y="710731"/>
                  <a:pt x="7783094" y="702266"/>
                  <a:pt x="7782205" y="693884"/>
                </a:cubicBezTo>
                <a:cubicBezTo>
                  <a:pt x="7782164" y="693358"/>
                  <a:pt x="7780099" y="692995"/>
                  <a:pt x="7777913" y="692185"/>
                </a:cubicBezTo>
                <a:cubicBezTo>
                  <a:pt x="7776047" y="696801"/>
                  <a:pt x="7774186" y="701416"/>
                  <a:pt x="7772325" y="706032"/>
                </a:cubicBezTo>
                <a:cubicBezTo>
                  <a:pt x="7770586" y="698622"/>
                  <a:pt x="7772124" y="691982"/>
                  <a:pt x="7771556" y="685544"/>
                </a:cubicBezTo>
                <a:cubicBezTo>
                  <a:pt x="7770824" y="677040"/>
                  <a:pt x="7769896" y="667971"/>
                  <a:pt x="7766333" y="660480"/>
                </a:cubicBezTo>
                <a:cubicBezTo>
                  <a:pt x="7762403" y="652221"/>
                  <a:pt x="7754024" y="646026"/>
                  <a:pt x="7750136" y="637764"/>
                </a:cubicBezTo>
                <a:cubicBezTo>
                  <a:pt x="7746411" y="629831"/>
                  <a:pt x="7745966" y="620394"/>
                  <a:pt x="7744061" y="611608"/>
                </a:cubicBezTo>
                <a:cubicBezTo>
                  <a:pt x="7736855" y="627035"/>
                  <a:pt x="7738189" y="645984"/>
                  <a:pt x="7718027" y="653558"/>
                </a:cubicBezTo>
                <a:cubicBezTo>
                  <a:pt x="7718027" y="637764"/>
                  <a:pt x="7718674" y="622260"/>
                  <a:pt x="7717785" y="606872"/>
                </a:cubicBezTo>
                <a:cubicBezTo>
                  <a:pt x="7717177" y="596344"/>
                  <a:pt x="7719200" y="587597"/>
                  <a:pt x="7726894" y="580188"/>
                </a:cubicBezTo>
                <a:cubicBezTo>
                  <a:pt x="7728069" y="579054"/>
                  <a:pt x="7728027" y="576625"/>
                  <a:pt x="7728512" y="574764"/>
                </a:cubicBezTo>
                <a:cubicBezTo>
                  <a:pt x="7725233" y="573669"/>
                  <a:pt x="7722116" y="572658"/>
                  <a:pt x="7717743" y="571199"/>
                </a:cubicBezTo>
                <a:cubicBezTo>
                  <a:pt x="7717057" y="564923"/>
                  <a:pt x="7715921" y="558365"/>
                  <a:pt x="7715760" y="551806"/>
                </a:cubicBezTo>
                <a:cubicBezTo>
                  <a:pt x="7715517" y="540385"/>
                  <a:pt x="7715963" y="528928"/>
                  <a:pt x="7715880" y="517469"/>
                </a:cubicBezTo>
                <a:cubicBezTo>
                  <a:pt x="7715880" y="515686"/>
                  <a:pt x="7714545" y="513906"/>
                  <a:pt x="7712883" y="509614"/>
                </a:cubicBezTo>
                <a:cubicBezTo>
                  <a:pt x="7710417" y="518926"/>
                  <a:pt x="7709161" y="523624"/>
                  <a:pt x="7707905" y="528360"/>
                </a:cubicBezTo>
                <a:cubicBezTo>
                  <a:pt x="7706609" y="528238"/>
                  <a:pt x="7705312" y="528157"/>
                  <a:pt x="7704018" y="528037"/>
                </a:cubicBezTo>
                <a:cubicBezTo>
                  <a:pt x="7705637" y="516213"/>
                  <a:pt x="7703654" y="504714"/>
                  <a:pt x="7705395" y="492647"/>
                </a:cubicBezTo>
                <a:cubicBezTo>
                  <a:pt x="7707297" y="479327"/>
                  <a:pt x="7706528" y="465600"/>
                  <a:pt x="7706935" y="451510"/>
                </a:cubicBezTo>
                <a:cubicBezTo>
                  <a:pt x="7705556" y="448474"/>
                  <a:pt x="7703693" y="444424"/>
                  <a:pt x="7702721" y="442277"/>
                </a:cubicBezTo>
                <a:cubicBezTo>
                  <a:pt x="7692721" y="436892"/>
                  <a:pt x="7684136" y="432276"/>
                  <a:pt x="7676606" y="428227"/>
                </a:cubicBezTo>
                <a:cubicBezTo>
                  <a:pt x="7668629" y="405795"/>
                  <a:pt x="7664376" y="384781"/>
                  <a:pt x="7674378" y="364171"/>
                </a:cubicBezTo>
                <a:cubicBezTo>
                  <a:pt x="7669885" y="358380"/>
                  <a:pt x="7665754" y="353076"/>
                  <a:pt x="7661663" y="347814"/>
                </a:cubicBezTo>
                <a:cubicBezTo>
                  <a:pt x="7662394" y="336516"/>
                  <a:pt x="7662515" y="325948"/>
                  <a:pt x="7652637" y="317973"/>
                </a:cubicBezTo>
                <a:cubicBezTo>
                  <a:pt x="7650125" y="315948"/>
                  <a:pt x="7650286" y="310725"/>
                  <a:pt x="7649030" y="307079"/>
                </a:cubicBezTo>
                <a:cubicBezTo>
                  <a:pt x="7647128" y="301613"/>
                  <a:pt x="7645063" y="296190"/>
                  <a:pt x="7643038" y="290722"/>
                </a:cubicBezTo>
                <a:cubicBezTo>
                  <a:pt x="7635022" y="305338"/>
                  <a:pt x="7631620" y="320524"/>
                  <a:pt x="7622107" y="332912"/>
                </a:cubicBezTo>
                <a:cubicBezTo>
                  <a:pt x="7621740" y="333360"/>
                  <a:pt x="7621662" y="334290"/>
                  <a:pt x="7621821" y="334897"/>
                </a:cubicBezTo>
                <a:cubicBezTo>
                  <a:pt x="7625386" y="348179"/>
                  <a:pt x="7616273" y="356112"/>
                  <a:pt x="7608907" y="364415"/>
                </a:cubicBezTo>
                <a:cubicBezTo>
                  <a:pt x="7623968" y="386319"/>
                  <a:pt x="7612913" y="406769"/>
                  <a:pt x="7607122" y="428268"/>
                </a:cubicBezTo>
                <a:cubicBezTo>
                  <a:pt x="7599392" y="432318"/>
                  <a:pt x="7591534" y="436449"/>
                  <a:pt x="7580885" y="442034"/>
                </a:cubicBezTo>
                <a:cubicBezTo>
                  <a:pt x="7577729" y="446855"/>
                  <a:pt x="7576838" y="454909"/>
                  <a:pt x="7577890" y="464385"/>
                </a:cubicBezTo>
                <a:cubicBezTo>
                  <a:pt x="7579389" y="477463"/>
                  <a:pt x="7578255" y="490825"/>
                  <a:pt x="7578255" y="507023"/>
                </a:cubicBezTo>
                <a:cubicBezTo>
                  <a:pt x="7576918" y="508115"/>
                  <a:pt x="7572910" y="511394"/>
                  <a:pt x="7568133" y="515243"/>
                </a:cubicBezTo>
                <a:cubicBezTo>
                  <a:pt x="7568133" y="524026"/>
                  <a:pt x="7568253" y="533421"/>
                  <a:pt x="7568133" y="542817"/>
                </a:cubicBezTo>
                <a:cubicBezTo>
                  <a:pt x="7567969" y="552087"/>
                  <a:pt x="7567484" y="561321"/>
                  <a:pt x="7567161" y="569903"/>
                </a:cubicBezTo>
                <a:cubicBezTo>
                  <a:pt x="7561896" y="572129"/>
                  <a:pt x="7558414" y="573589"/>
                  <a:pt x="7551166" y="576664"/>
                </a:cubicBezTo>
                <a:cubicBezTo>
                  <a:pt x="7569102" y="584764"/>
                  <a:pt x="7565339" y="598976"/>
                  <a:pt x="7565503" y="611934"/>
                </a:cubicBezTo>
                <a:cubicBezTo>
                  <a:pt x="7565704" y="625619"/>
                  <a:pt x="7565540" y="639305"/>
                  <a:pt x="7565540" y="653800"/>
                </a:cubicBezTo>
                <a:cubicBezTo>
                  <a:pt x="7546428" y="644444"/>
                  <a:pt x="7545740" y="627683"/>
                  <a:pt x="7540032" y="611853"/>
                </a:cubicBezTo>
                <a:lnTo>
                  <a:pt x="7534729" y="638413"/>
                </a:lnTo>
                <a:cubicBezTo>
                  <a:pt x="7526061" y="647887"/>
                  <a:pt x="7516668" y="657726"/>
                  <a:pt x="7513147" y="669307"/>
                </a:cubicBezTo>
                <a:cubicBezTo>
                  <a:pt x="7509743" y="680441"/>
                  <a:pt x="7512417" y="693439"/>
                  <a:pt x="7512417" y="705588"/>
                </a:cubicBezTo>
                <a:cubicBezTo>
                  <a:pt x="7511770" y="705669"/>
                  <a:pt x="7511080" y="705709"/>
                  <a:pt x="7510434" y="705789"/>
                </a:cubicBezTo>
                <a:cubicBezTo>
                  <a:pt x="7508570" y="701296"/>
                  <a:pt x="7506709" y="696842"/>
                  <a:pt x="7504846" y="692346"/>
                </a:cubicBezTo>
                <a:cubicBezTo>
                  <a:pt x="7503470" y="692589"/>
                  <a:pt x="7502091" y="692790"/>
                  <a:pt x="7500715" y="693035"/>
                </a:cubicBezTo>
                <a:cubicBezTo>
                  <a:pt x="7499824" y="705912"/>
                  <a:pt x="7498893" y="718828"/>
                  <a:pt x="7498004" y="731946"/>
                </a:cubicBezTo>
                <a:cubicBezTo>
                  <a:pt x="7494763" y="733931"/>
                  <a:pt x="7491565" y="735832"/>
                  <a:pt x="7488609" y="737656"/>
                </a:cubicBezTo>
                <a:cubicBezTo>
                  <a:pt x="7491241" y="742758"/>
                  <a:pt x="7495575" y="747333"/>
                  <a:pt x="7495654" y="751988"/>
                </a:cubicBezTo>
                <a:cubicBezTo>
                  <a:pt x="7496303" y="779400"/>
                  <a:pt x="7495979" y="806854"/>
                  <a:pt x="7495979" y="836533"/>
                </a:cubicBezTo>
                <a:cubicBezTo>
                  <a:pt x="7485206" y="835196"/>
                  <a:pt x="7476988" y="834185"/>
                  <a:pt x="7467269" y="833010"/>
                </a:cubicBezTo>
                <a:cubicBezTo>
                  <a:pt x="7467269" y="820458"/>
                  <a:pt x="7467189" y="809770"/>
                  <a:pt x="7467269" y="799079"/>
                </a:cubicBezTo>
                <a:cubicBezTo>
                  <a:pt x="7467431" y="779361"/>
                  <a:pt x="7467512" y="779400"/>
                  <a:pt x="7487478" y="773489"/>
                </a:cubicBezTo>
                <a:cubicBezTo>
                  <a:pt x="7488771" y="773085"/>
                  <a:pt x="7489540" y="770859"/>
                  <a:pt x="7490916" y="768954"/>
                </a:cubicBezTo>
                <a:cubicBezTo>
                  <a:pt x="7484114" y="766079"/>
                  <a:pt x="7478039" y="763530"/>
                  <a:pt x="7472414" y="761180"/>
                </a:cubicBezTo>
                <a:cubicBezTo>
                  <a:pt x="7470996" y="750572"/>
                  <a:pt x="7469701" y="740976"/>
                  <a:pt x="7467877" y="727653"/>
                </a:cubicBezTo>
                <a:cubicBezTo>
                  <a:pt x="7462171" y="734252"/>
                  <a:pt x="7459292" y="737575"/>
                  <a:pt x="7454799" y="742798"/>
                </a:cubicBezTo>
                <a:cubicBezTo>
                  <a:pt x="7456461" y="735307"/>
                  <a:pt x="7457877" y="730205"/>
                  <a:pt x="7458726" y="725023"/>
                </a:cubicBezTo>
                <a:cubicBezTo>
                  <a:pt x="7460467" y="714252"/>
                  <a:pt x="7457837" y="703644"/>
                  <a:pt x="7449453" y="697530"/>
                </a:cubicBezTo>
                <a:cubicBezTo>
                  <a:pt x="7435646" y="687447"/>
                  <a:pt x="7425525" y="675747"/>
                  <a:pt x="7421759" y="656957"/>
                </a:cubicBezTo>
                <a:cubicBezTo>
                  <a:pt x="7421556" y="677202"/>
                  <a:pt x="7408801" y="687204"/>
                  <a:pt x="7395846" y="697731"/>
                </a:cubicBezTo>
                <a:cubicBezTo>
                  <a:pt x="7387626" y="704413"/>
                  <a:pt x="7384996" y="714617"/>
                  <a:pt x="7386857" y="725346"/>
                </a:cubicBezTo>
                <a:cubicBezTo>
                  <a:pt x="7387748" y="730609"/>
                  <a:pt x="7389244" y="735792"/>
                  <a:pt x="7390256" y="741055"/>
                </a:cubicBezTo>
                <a:cubicBezTo>
                  <a:pt x="7390378" y="741703"/>
                  <a:pt x="7389043" y="742636"/>
                  <a:pt x="7388517" y="743322"/>
                </a:cubicBezTo>
                <a:cubicBezTo>
                  <a:pt x="7385924" y="739235"/>
                  <a:pt x="7383373" y="735185"/>
                  <a:pt x="7380824" y="731137"/>
                </a:cubicBezTo>
                <a:cubicBezTo>
                  <a:pt x="7379489" y="731297"/>
                  <a:pt x="7378152" y="731461"/>
                  <a:pt x="7376813" y="731622"/>
                </a:cubicBezTo>
                <a:cubicBezTo>
                  <a:pt x="7375561" y="741784"/>
                  <a:pt x="7374345" y="751907"/>
                  <a:pt x="7373213" y="761221"/>
                </a:cubicBezTo>
                <a:cubicBezTo>
                  <a:pt x="7366328" y="764419"/>
                  <a:pt x="7360618" y="767049"/>
                  <a:pt x="7353534" y="770372"/>
                </a:cubicBezTo>
                <a:cubicBezTo>
                  <a:pt x="7378436" y="780171"/>
                  <a:pt x="7377667" y="780210"/>
                  <a:pt x="7378718" y="805842"/>
                </a:cubicBezTo>
                <a:cubicBezTo>
                  <a:pt x="7379489" y="824993"/>
                  <a:pt x="7370943" y="842929"/>
                  <a:pt x="7372765" y="862121"/>
                </a:cubicBezTo>
                <a:cubicBezTo>
                  <a:pt x="7373010" y="864754"/>
                  <a:pt x="7369202" y="867792"/>
                  <a:pt x="7365720" y="872893"/>
                </a:cubicBezTo>
                <a:cubicBezTo>
                  <a:pt x="7361874" y="862650"/>
                  <a:pt x="7359121" y="855319"/>
                  <a:pt x="7355154" y="844793"/>
                </a:cubicBezTo>
                <a:cubicBezTo>
                  <a:pt x="7351589" y="866781"/>
                  <a:pt x="7348512" y="885768"/>
                  <a:pt x="7345556" y="904113"/>
                </a:cubicBezTo>
                <a:cubicBezTo>
                  <a:pt x="7338350" y="907594"/>
                  <a:pt x="7332439" y="910467"/>
                  <a:pt x="7326687" y="913261"/>
                </a:cubicBezTo>
                <a:cubicBezTo>
                  <a:pt x="7330333" y="925612"/>
                  <a:pt x="7339929" y="928082"/>
                  <a:pt x="7349687" y="928851"/>
                </a:cubicBezTo>
                <a:lnTo>
                  <a:pt x="7349687" y="955898"/>
                </a:lnTo>
                <a:lnTo>
                  <a:pt x="7327498" y="955898"/>
                </a:lnTo>
                <a:cubicBezTo>
                  <a:pt x="7324706" y="953753"/>
                  <a:pt x="7320492" y="950514"/>
                  <a:pt x="7316484" y="947436"/>
                </a:cubicBezTo>
                <a:cubicBezTo>
                  <a:pt x="7318469" y="936180"/>
                  <a:pt x="7320088" y="927110"/>
                  <a:pt x="7321912" y="916784"/>
                </a:cubicBezTo>
                <a:cubicBezTo>
                  <a:pt x="7317253" y="911360"/>
                  <a:pt x="7312073" y="905286"/>
                  <a:pt x="7306444" y="898767"/>
                </a:cubicBezTo>
                <a:cubicBezTo>
                  <a:pt x="7307333" y="844954"/>
                  <a:pt x="7302233" y="790656"/>
                  <a:pt x="7307737" y="737048"/>
                </a:cubicBezTo>
                <a:cubicBezTo>
                  <a:pt x="7319562" y="730004"/>
                  <a:pt x="7335191" y="729436"/>
                  <a:pt x="7336205" y="711984"/>
                </a:cubicBezTo>
                <a:cubicBezTo>
                  <a:pt x="7342317" y="711215"/>
                  <a:pt x="7347419" y="710567"/>
                  <a:pt x="7352763" y="709879"/>
                </a:cubicBezTo>
                <a:cubicBezTo>
                  <a:pt x="7364587" y="688581"/>
                  <a:pt x="7376166" y="667728"/>
                  <a:pt x="7389487" y="643676"/>
                </a:cubicBezTo>
                <a:cubicBezTo>
                  <a:pt x="7362035" y="649023"/>
                  <a:pt x="7341102" y="637804"/>
                  <a:pt x="7319077" y="632705"/>
                </a:cubicBezTo>
                <a:cubicBezTo>
                  <a:pt x="7314258" y="631611"/>
                  <a:pt x="7307414" y="625578"/>
                  <a:pt x="7307051" y="621366"/>
                </a:cubicBezTo>
                <a:cubicBezTo>
                  <a:pt x="7305675" y="604118"/>
                  <a:pt x="7306484" y="586667"/>
                  <a:pt x="7306484" y="566098"/>
                </a:cubicBezTo>
                <a:cubicBezTo>
                  <a:pt x="7304622" y="562736"/>
                  <a:pt x="7301060" y="556340"/>
                  <a:pt x="7297169" y="549374"/>
                </a:cubicBezTo>
                <a:cubicBezTo>
                  <a:pt x="7295430" y="551318"/>
                  <a:pt x="7294701" y="552330"/>
                  <a:pt x="7293810" y="553101"/>
                </a:cubicBezTo>
                <a:cubicBezTo>
                  <a:pt x="7292877" y="553911"/>
                  <a:pt x="7291745" y="554475"/>
                  <a:pt x="7290166" y="555488"/>
                </a:cubicBezTo>
                <a:cubicBezTo>
                  <a:pt x="7285266" y="511232"/>
                  <a:pt x="7254982" y="488639"/>
                  <a:pt x="7217890" y="469730"/>
                </a:cubicBezTo>
                <a:cubicBezTo>
                  <a:pt x="7213355" y="460338"/>
                  <a:pt x="7201896" y="450134"/>
                  <a:pt x="7213801" y="438797"/>
                </a:cubicBezTo>
                <a:cubicBezTo>
                  <a:pt x="7211818" y="431547"/>
                  <a:pt x="7207567" y="424867"/>
                  <a:pt x="7209306" y="420655"/>
                </a:cubicBezTo>
                <a:cubicBezTo>
                  <a:pt x="7213275" y="411140"/>
                  <a:pt x="7208132" y="404864"/>
                  <a:pt x="7204852" y="397293"/>
                </a:cubicBezTo>
                <a:cubicBezTo>
                  <a:pt x="7203436" y="404703"/>
                  <a:pt x="7194974" y="409926"/>
                  <a:pt x="7200074" y="419076"/>
                </a:cubicBezTo>
                <a:cubicBezTo>
                  <a:pt x="7201573" y="421750"/>
                  <a:pt x="7200197" y="427215"/>
                  <a:pt x="7198333" y="430291"/>
                </a:cubicBezTo>
                <a:cubicBezTo>
                  <a:pt x="7195498" y="434990"/>
                  <a:pt x="7195096" y="438633"/>
                  <a:pt x="7198172" y="443209"/>
                </a:cubicBezTo>
                <a:cubicBezTo>
                  <a:pt x="7202141" y="449040"/>
                  <a:pt x="7200358" y="454586"/>
                  <a:pt x="7196754" y="460051"/>
                </a:cubicBezTo>
                <a:cubicBezTo>
                  <a:pt x="7194205" y="463942"/>
                  <a:pt x="7192300" y="468190"/>
                  <a:pt x="7190113" y="472282"/>
                </a:cubicBezTo>
                <a:cubicBezTo>
                  <a:pt x="7171246" y="475117"/>
                  <a:pt x="7160110" y="489853"/>
                  <a:pt x="7146587" y="500260"/>
                </a:cubicBezTo>
                <a:cubicBezTo>
                  <a:pt x="7129135" y="513703"/>
                  <a:pt x="7123709" y="534920"/>
                  <a:pt x="7117798" y="557310"/>
                </a:cubicBezTo>
                <a:cubicBezTo>
                  <a:pt x="7115734" y="552614"/>
                  <a:pt x="7114681" y="550226"/>
                  <a:pt x="7113425" y="547352"/>
                </a:cubicBezTo>
                <a:cubicBezTo>
                  <a:pt x="7109216" y="554800"/>
                  <a:pt x="7105166" y="561926"/>
                  <a:pt x="7101118" y="569093"/>
                </a:cubicBezTo>
                <a:cubicBezTo>
                  <a:pt x="7103628" y="584235"/>
                  <a:pt x="7102250" y="599057"/>
                  <a:pt x="7102940" y="613753"/>
                </a:cubicBezTo>
                <a:cubicBezTo>
                  <a:pt x="7103586" y="626711"/>
                  <a:pt x="7097433" y="631812"/>
                  <a:pt x="7086057" y="634283"/>
                </a:cubicBezTo>
                <a:cubicBezTo>
                  <a:pt x="7065322" y="638778"/>
                  <a:pt x="7044673" y="643881"/>
                  <a:pt x="7022728" y="649023"/>
                </a:cubicBezTo>
                <a:cubicBezTo>
                  <a:pt x="7034188" y="669227"/>
                  <a:pt x="7046051" y="690160"/>
                  <a:pt x="7057347" y="710001"/>
                </a:cubicBezTo>
                <a:cubicBezTo>
                  <a:pt x="7063865" y="710932"/>
                  <a:pt x="7068361" y="711580"/>
                  <a:pt x="7072815" y="712229"/>
                </a:cubicBezTo>
                <a:cubicBezTo>
                  <a:pt x="7074311" y="716884"/>
                  <a:pt x="7075486" y="720650"/>
                  <a:pt x="7076782" y="724698"/>
                </a:cubicBezTo>
                <a:cubicBezTo>
                  <a:pt x="7085001" y="728667"/>
                  <a:pt x="7093302" y="732675"/>
                  <a:pt x="7101968" y="736845"/>
                </a:cubicBezTo>
                <a:cubicBezTo>
                  <a:pt x="7107879" y="791386"/>
                  <a:pt x="7101762" y="845885"/>
                  <a:pt x="7102898" y="895932"/>
                </a:cubicBezTo>
                <a:cubicBezTo>
                  <a:pt x="7095731" y="904274"/>
                  <a:pt x="7090954" y="909779"/>
                  <a:pt x="7086338" y="915126"/>
                </a:cubicBezTo>
                <a:cubicBezTo>
                  <a:pt x="7072651" y="909737"/>
                  <a:pt x="7071681" y="896336"/>
                  <a:pt x="7066091" y="884512"/>
                </a:cubicBezTo>
                <a:cubicBezTo>
                  <a:pt x="7063904" y="896862"/>
                  <a:pt x="7060300" y="907230"/>
                  <a:pt x="7050099" y="913951"/>
                </a:cubicBezTo>
                <a:cubicBezTo>
                  <a:pt x="7036981" y="922617"/>
                  <a:pt x="7030378" y="935531"/>
                  <a:pt x="7026573" y="950311"/>
                </a:cubicBezTo>
                <a:cubicBezTo>
                  <a:pt x="7025885" y="952943"/>
                  <a:pt x="7024511" y="955333"/>
                  <a:pt x="7021551" y="962216"/>
                </a:cubicBezTo>
                <a:cubicBezTo>
                  <a:pt x="7011511" y="939135"/>
                  <a:pt x="7017868" y="919742"/>
                  <a:pt x="7015642" y="900832"/>
                </a:cubicBezTo>
                <a:cubicBezTo>
                  <a:pt x="7020620" y="897310"/>
                  <a:pt x="7024954" y="894274"/>
                  <a:pt x="7030096" y="890628"/>
                </a:cubicBezTo>
                <a:cubicBezTo>
                  <a:pt x="7024670" y="887753"/>
                  <a:pt x="7020057" y="885324"/>
                  <a:pt x="7014427" y="882369"/>
                </a:cubicBezTo>
                <a:cubicBezTo>
                  <a:pt x="7015397" y="878725"/>
                  <a:pt x="7017422" y="874959"/>
                  <a:pt x="7017180" y="871314"/>
                </a:cubicBezTo>
                <a:cubicBezTo>
                  <a:pt x="7015600" y="847628"/>
                  <a:pt x="7013617" y="823940"/>
                  <a:pt x="7011673" y="800252"/>
                </a:cubicBezTo>
                <a:cubicBezTo>
                  <a:pt x="7010784" y="789564"/>
                  <a:pt x="7008637" y="778712"/>
                  <a:pt x="7015924" y="770494"/>
                </a:cubicBezTo>
                <a:cubicBezTo>
                  <a:pt x="7013372" y="762071"/>
                  <a:pt x="7011105" y="754541"/>
                  <a:pt x="7008838" y="747049"/>
                </a:cubicBezTo>
                <a:cubicBezTo>
                  <a:pt x="7006692" y="747901"/>
                  <a:pt x="7004464" y="748792"/>
                  <a:pt x="7003615" y="749113"/>
                </a:cubicBezTo>
                <a:cubicBezTo>
                  <a:pt x="6996164" y="736686"/>
                  <a:pt x="6990495" y="723483"/>
                  <a:pt x="6981467" y="713361"/>
                </a:cubicBezTo>
                <a:cubicBezTo>
                  <a:pt x="6973692" y="704656"/>
                  <a:pt x="6962355" y="698786"/>
                  <a:pt x="6951951" y="692790"/>
                </a:cubicBezTo>
                <a:cubicBezTo>
                  <a:pt x="6941907" y="687003"/>
                  <a:pt x="6935834" y="678539"/>
                  <a:pt x="6933405" y="667890"/>
                </a:cubicBezTo>
                <a:cubicBezTo>
                  <a:pt x="6931868" y="661168"/>
                  <a:pt x="6933405" y="653759"/>
                  <a:pt x="6932676" y="646756"/>
                </a:cubicBezTo>
                <a:cubicBezTo>
                  <a:pt x="6931988" y="639870"/>
                  <a:pt x="6930249" y="633068"/>
                  <a:pt x="6928951" y="626226"/>
                </a:cubicBezTo>
                <a:cubicBezTo>
                  <a:pt x="6927575" y="626427"/>
                  <a:pt x="6926199" y="626631"/>
                  <a:pt x="6924862" y="626834"/>
                </a:cubicBezTo>
                <a:cubicBezTo>
                  <a:pt x="6924862" y="634647"/>
                  <a:pt x="6925185" y="642502"/>
                  <a:pt x="6924781" y="650316"/>
                </a:cubicBezTo>
                <a:cubicBezTo>
                  <a:pt x="6923809" y="670076"/>
                  <a:pt x="6919397" y="685868"/>
                  <a:pt x="6898138" y="696112"/>
                </a:cubicBezTo>
                <a:cubicBezTo>
                  <a:pt x="6873965" y="707775"/>
                  <a:pt x="6855666" y="727291"/>
                  <a:pt x="6855542" y="757536"/>
                </a:cubicBezTo>
                <a:cubicBezTo>
                  <a:pt x="6855542" y="758062"/>
                  <a:pt x="6854410" y="758589"/>
                  <a:pt x="6854166" y="758831"/>
                </a:cubicBezTo>
                <a:cubicBezTo>
                  <a:pt x="6852707" y="754943"/>
                  <a:pt x="6851333" y="751260"/>
                  <a:pt x="6849956" y="747575"/>
                </a:cubicBezTo>
                <a:cubicBezTo>
                  <a:pt x="6844934" y="755915"/>
                  <a:pt x="6840277" y="764662"/>
                  <a:pt x="6842141" y="771750"/>
                </a:cubicBezTo>
                <a:cubicBezTo>
                  <a:pt x="6846595" y="788673"/>
                  <a:pt x="6843233" y="805193"/>
                  <a:pt x="6843316" y="821834"/>
                </a:cubicBezTo>
                <a:cubicBezTo>
                  <a:pt x="6843316" y="832322"/>
                  <a:pt x="6842344" y="842848"/>
                  <a:pt x="6842221" y="853336"/>
                </a:cubicBezTo>
                <a:cubicBezTo>
                  <a:pt x="6842099" y="863378"/>
                  <a:pt x="6837199" y="873177"/>
                  <a:pt x="6842060" y="882369"/>
                </a:cubicBezTo>
                <a:cubicBezTo>
                  <a:pt x="6836389" y="885728"/>
                  <a:pt x="6832177" y="888197"/>
                  <a:pt x="6826998" y="891277"/>
                </a:cubicBezTo>
                <a:cubicBezTo>
                  <a:pt x="6832177" y="894879"/>
                  <a:pt x="6835946" y="897511"/>
                  <a:pt x="6839266" y="899859"/>
                </a:cubicBezTo>
                <a:cubicBezTo>
                  <a:pt x="6842263" y="948406"/>
                  <a:pt x="6841815" y="951606"/>
                  <a:pt x="6829910" y="957882"/>
                </a:cubicBezTo>
                <a:cubicBezTo>
                  <a:pt x="6830480" y="941809"/>
                  <a:pt x="6824324" y="927920"/>
                  <a:pt x="6812743" y="918932"/>
                </a:cubicBezTo>
                <a:cubicBezTo>
                  <a:pt x="6800517" y="909416"/>
                  <a:pt x="6792338" y="898809"/>
                  <a:pt x="6789745" y="883179"/>
                </a:cubicBezTo>
                <a:cubicBezTo>
                  <a:pt x="6785979" y="892775"/>
                  <a:pt x="6786425" y="903545"/>
                  <a:pt x="6777355" y="909982"/>
                </a:cubicBezTo>
                <a:cubicBezTo>
                  <a:pt x="6761199" y="921481"/>
                  <a:pt x="6749255" y="935734"/>
                  <a:pt x="6747352" y="957275"/>
                </a:cubicBezTo>
                <a:cubicBezTo>
                  <a:pt x="6745004" y="948447"/>
                  <a:pt x="6744762" y="940147"/>
                  <a:pt x="6744762" y="931887"/>
                </a:cubicBezTo>
                <a:cubicBezTo>
                  <a:pt x="6744965" y="841474"/>
                  <a:pt x="6745166" y="751057"/>
                  <a:pt x="6745570" y="660642"/>
                </a:cubicBezTo>
                <a:cubicBezTo>
                  <a:pt x="6745611" y="650196"/>
                  <a:pt x="6747191" y="639750"/>
                  <a:pt x="6748324" y="625984"/>
                </a:cubicBezTo>
                <a:cubicBezTo>
                  <a:pt x="6747962" y="624566"/>
                  <a:pt x="6746015" y="619586"/>
                  <a:pt x="6745611" y="614483"/>
                </a:cubicBezTo>
                <a:cubicBezTo>
                  <a:pt x="6744274" y="597842"/>
                  <a:pt x="6741199" y="580836"/>
                  <a:pt x="6743222" y="564519"/>
                </a:cubicBezTo>
                <a:cubicBezTo>
                  <a:pt x="6745288" y="547795"/>
                  <a:pt x="6741321" y="531803"/>
                  <a:pt x="6742332" y="515363"/>
                </a:cubicBezTo>
                <a:cubicBezTo>
                  <a:pt x="6744921" y="473820"/>
                  <a:pt x="6739497" y="432156"/>
                  <a:pt x="6746098" y="390532"/>
                </a:cubicBezTo>
                <a:cubicBezTo>
                  <a:pt x="6748731" y="373929"/>
                  <a:pt x="6746987" y="357006"/>
                  <a:pt x="6757639" y="347449"/>
                </a:cubicBezTo>
                <a:cubicBezTo>
                  <a:pt x="6756826" y="332993"/>
                  <a:pt x="6756258" y="322184"/>
                  <a:pt x="6755531" y="309185"/>
                </a:cubicBezTo>
                <a:lnTo>
                  <a:pt x="6710385" y="309185"/>
                </a:lnTo>
                <a:lnTo>
                  <a:pt x="6710385" y="198282"/>
                </a:lnTo>
                <a:cubicBezTo>
                  <a:pt x="6715161" y="195206"/>
                  <a:pt x="6719494" y="192410"/>
                  <a:pt x="6721723" y="190995"/>
                </a:cubicBezTo>
                <a:cubicBezTo>
                  <a:pt x="6728241" y="176540"/>
                  <a:pt x="6715445" y="174880"/>
                  <a:pt x="6710506" y="168076"/>
                </a:cubicBezTo>
                <a:cubicBezTo>
                  <a:pt x="6711762" y="146819"/>
                  <a:pt x="6706620" y="126696"/>
                  <a:pt x="6700060" y="106410"/>
                </a:cubicBezTo>
                <a:cubicBezTo>
                  <a:pt x="6695243" y="91549"/>
                  <a:pt x="6688845" y="79644"/>
                  <a:pt x="6675808" y="70736"/>
                </a:cubicBezTo>
                <a:cubicBezTo>
                  <a:pt x="6667586" y="65109"/>
                  <a:pt x="6660825" y="57374"/>
                  <a:pt x="6653497" y="50452"/>
                </a:cubicBezTo>
                <a:cubicBezTo>
                  <a:pt x="6652118" y="49156"/>
                  <a:pt x="6651349" y="47173"/>
                  <a:pt x="6650377" y="45635"/>
                </a:cubicBezTo>
                <a:cubicBezTo>
                  <a:pt x="6652564" y="41908"/>
                  <a:pt x="6654589" y="38468"/>
                  <a:pt x="6655561" y="36847"/>
                </a:cubicBezTo>
                <a:cubicBezTo>
                  <a:pt x="6652887" y="23526"/>
                  <a:pt x="6650539" y="11945"/>
                  <a:pt x="6648232" y="407"/>
                </a:cubicBezTo>
                <a:cubicBezTo>
                  <a:pt x="6647179" y="284"/>
                  <a:pt x="6646127" y="123"/>
                  <a:pt x="6645074" y="0"/>
                </a:cubicBezTo>
                <a:close/>
              </a:path>
            </a:pathLst>
          </a:custGeom>
          <a:solidFill>
            <a:schemeClr val="tx1">
              <a:alpha val="30000"/>
            </a:schemeClr>
          </a:solidFill>
          <a:ln w="6327" cap="flat">
            <a:noFill/>
            <a:prstDash val="solid"/>
            <a:miter/>
          </a:ln>
        </p:spPr>
        <p:txBody>
          <a:bodyPr wrap="square" rtlCol="0" anchor="ctr">
            <a:noAutofit/>
          </a:bodyPr>
          <a:lstStyle/>
          <a:p>
            <a:endParaRPr lang="en-US" sz="1800"/>
          </a:p>
        </p:txBody>
      </p:sp>
    </p:spTree>
    <p:extLst>
      <p:ext uri="{BB962C8B-B14F-4D97-AF65-F5344CB8AC3E}">
        <p14:creationId xmlns:p14="http://schemas.microsoft.com/office/powerpoint/2010/main" val="3183454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You-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D2AF6AE-CC46-E406-C9B1-78DDB0AD3F80}"/>
              </a:ext>
            </a:extLst>
          </p:cNvPr>
          <p:cNvSpPr/>
          <p:nvPr userDrawn="1"/>
        </p:nvSpPr>
        <p:spPr>
          <a:xfrm>
            <a:off x="0" y="4281462"/>
            <a:ext cx="12192000" cy="2576539"/>
          </a:xfrm>
          <a:custGeom>
            <a:avLst/>
            <a:gdLst>
              <a:gd name="connsiteX0" fmla="*/ 2748942 w 9144000"/>
              <a:gd name="connsiteY0" fmla="*/ 1463859 h 2576539"/>
              <a:gd name="connsiteX1" fmla="*/ 2750842 w 9144000"/>
              <a:gd name="connsiteY1" fmla="*/ 1496026 h 2576539"/>
              <a:gd name="connsiteX2" fmla="*/ 2802005 w 9144000"/>
              <a:gd name="connsiteY2" fmla="*/ 1496026 h 2576539"/>
              <a:gd name="connsiteX3" fmla="*/ 2799916 w 9144000"/>
              <a:gd name="connsiteY3" fmla="*/ 1463859 h 2576539"/>
              <a:gd name="connsiteX4" fmla="*/ 7170979 w 9144000"/>
              <a:gd name="connsiteY4" fmla="*/ 1463542 h 2576539"/>
              <a:gd name="connsiteX5" fmla="*/ 7170979 w 9144000"/>
              <a:gd name="connsiteY5" fmla="*/ 1497609 h 2576539"/>
              <a:gd name="connsiteX6" fmla="*/ 7206565 w 9144000"/>
              <a:gd name="connsiteY6" fmla="*/ 1495836 h 2576539"/>
              <a:gd name="connsiteX7" fmla="*/ 7206565 w 9144000"/>
              <a:gd name="connsiteY7" fmla="*/ 1463542 h 2576539"/>
              <a:gd name="connsiteX8" fmla="*/ 2840315 w 9144000"/>
              <a:gd name="connsiteY8" fmla="*/ 1463289 h 2576539"/>
              <a:gd name="connsiteX9" fmla="*/ 2840315 w 9144000"/>
              <a:gd name="connsiteY9" fmla="*/ 1497483 h 2576539"/>
              <a:gd name="connsiteX10" fmla="*/ 2876725 w 9144000"/>
              <a:gd name="connsiteY10" fmla="*/ 1495583 h 2576539"/>
              <a:gd name="connsiteX11" fmla="*/ 2875205 w 9144000"/>
              <a:gd name="connsiteY11" fmla="*/ 1463289 h 2576539"/>
              <a:gd name="connsiteX12" fmla="*/ 7233160 w 9144000"/>
              <a:gd name="connsiteY12" fmla="*/ 1463163 h 2576539"/>
              <a:gd name="connsiteX13" fmla="*/ 7233160 w 9144000"/>
              <a:gd name="connsiteY13" fmla="*/ 1495710 h 2576539"/>
              <a:gd name="connsiteX14" fmla="*/ 7283880 w 9144000"/>
              <a:gd name="connsiteY14" fmla="*/ 1495710 h 2576539"/>
              <a:gd name="connsiteX15" fmla="*/ 7283880 w 9144000"/>
              <a:gd name="connsiteY15" fmla="*/ 1463163 h 2576539"/>
              <a:gd name="connsiteX16" fmla="*/ 2686698 w 9144000"/>
              <a:gd name="connsiteY16" fmla="*/ 1462783 h 2576539"/>
              <a:gd name="connsiteX17" fmla="*/ 2688344 w 9144000"/>
              <a:gd name="connsiteY17" fmla="*/ 1495773 h 2576539"/>
              <a:gd name="connsiteX18" fmla="*/ 2724057 w 9144000"/>
              <a:gd name="connsiteY18" fmla="*/ 1495773 h 2576539"/>
              <a:gd name="connsiteX19" fmla="*/ 2724057 w 9144000"/>
              <a:gd name="connsiteY19" fmla="*/ 1464619 h 2576539"/>
              <a:gd name="connsiteX20" fmla="*/ 2686698 w 9144000"/>
              <a:gd name="connsiteY20" fmla="*/ 1462783 h 2576539"/>
              <a:gd name="connsiteX21" fmla="*/ 6710950 w 9144000"/>
              <a:gd name="connsiteY21" fmla="*/ 1379009 h 2576539"/>
              <a:gd name="connsiteX22" fmla="*/ 6711077 w 9144000"/>
              <a:gd name="connsiteY22" fmla="*/ 1495710 h 2576539"/>
              <a:gd name="connsiteX23" fmla="*/ 6723487 w 9144000"/>
              <a:gd name="connsiteY23" fmla="*/ 1497356 h 2576539"/>
              <a:gd name="connsiteX24" fmla="*/ 6723487 w 9144000"/>
              <a:gd name="connsiteY24" fmla="*/ 1497419 h 2576539"/>
              <a:gd name="connsiteX25" fmla="*/ 6726020 w 9144000"/>
              <a:gd name="connsiteY25" fmla="*/ 1395409 h 2576539"/>
              <a:gd name="connsiteX26" fmla="*/ 6710950 w 9144000"/>
              <a:gd name="connsiteY26" fmla="*/ 1379009 h 2576539"/>
              <a:gd name="connsiteX27" fmla="*/ 6460831 w 9144000"/>
              <a:gd name="connsiteY27" fmla="*/ 1378375 h 2576539"/>
              <a:gd name="connsiteX28" fmla="*/ 6449496 w 9144000"/>
              <a:gd name="connsiteY28" fmla="*/ 1493240 h 2576539"/>
              <a:gd name="connsiteX29" fmla="*/ 6465707 w 9144000"/>
              <a:gd name="connsiteY29" fmla="*/ 1492164 h 2576539"/>
              <a:gd name="connsiteX30" fmla="*/ 6460831 w 9144000"/>
              <a:gd name="connsiteY30" fmla="*/ 1378375 h 2576539"/>
              <a:gd name="connsiteX31" fmla="*/ 346789 w 9144000"/>
              <a:gd name="connsiteY31" fmla="*/ 1290232 h 2576539"/>
              <a:gd name="connsiteX32" fmla="*/ 338558 w 9144000"/>
              <a:gd name="connsiteY32" fmla="*/ 1328225 h 2576539"/>
              <a:gd name="connsiteX33" fmla="*/ 354451 w 9144000"/>
              <a:gd name="connsiteY33" fmla="*/ 1338293 h 2576539"/>
              <a:gd name="connsiteX34" fmla="*/ 357934 w 9144000"/>
              <a:gd name="connsiteY34" fmla="*/ 1381605 h 2576539"/>
              <a:gd name="connsiteX35" fmla="*/ 357997 w 9144000"/>
              <a:gd name="connsiteY35" fmla="*/ 1381605 h 2576539"/>
              <a:gd name="connsiteX36" fmla="*/ 368192 w 9144000"/>
              <a:gd name="connsiteY36" fmla="*/ 1382998 h 2576539"/>
              <a:gd name="connsiteX37" fmla="*/ 384149 w 9144000"/>
              <a:gd name="connsiteY37" fmla="*/ 1320120 h 2576539"/>
              <a:gd name="connsiteX38" fmla="*/ 346789 w 9144000"/>
              <a:gd name="connsiteY38" fmla="*/ 1290232 h 2576539"/>
              <a:gd name="connsiteX39" fmla="*/ 93441 w 9144000"/>
              <a:gd name="connsiteY39" fmla="*/ 1289346 h 2576539"/>
              <a:gd name="connsiteX40" fmla="*/ 57538 w 9144000"/>
              <a:gd name="connsiteY40" fmla="*/ 1322590 h 2576539"/>
              <a:gd name="connsiteX41" fmla="*/ 77484 w 9144000"/>
              <a:gd name="connsiteY41" fmla="*/ 1382998 h 2576539"/>
              <a:gd name="connsiteX42" fmla="*/ 83880 w 9144000"/>
              <a:gd name="connsiteY42" fmla="*/ 1352097 h 2576539"/>
              <a:gd name="connsiteX43" fmla="*/ 102180 w 9144000"/>
              <a:gd name="connsiteY43" fmla="*/ 1327845 h 2576539"/>
              <a:gd name="connsiteX44" fmla="*/ 93441 w 9144000"/>
              <a:gd name="connsiteY44" fmla="*/ 1289346 h 2576539"/>
              <a:gd name="connsiteX45" fmla="*/ 6566577 w 9144000"/>
              <a:gd name="connsiteY45" fmla="*/ 1225202 h 2576539"/>
              <a:gd name="connsiteX46" fmla="*/ 6481917 w 9144000"/>
              <a:gd name="connsiteY46" fmla="*/ 1315561 h 2576539"/>
              <a:gd name="connsiteX47" fmla="*/ 6506992 w 9144000"/>
              <a:gd name="connsiteY47" fmla="*/ 1323856 h 2576539"/>
              <a:gd name="connsiteX48" fmla="*/ 6487299 w 9144000"/>
              <a:gd name="connsiteY48" fmla="*/ 1341776 h 2576539"/>
              <a:gd name="connsiteX49" fmla="*/ 6487299 w 9144000"/>
              <a:gd name="connsiteY49" fmla="*/ 1494380 h 2576539"/>
              <a:gd name="connsiteX50" fmla="*/ 6615651 w 9144000"/>
              <a:gd name="connsiteY50" fmla="*/ 1494380 h 2576539"/>
              <a:gd name="connsiteX51" fmla="*/ 6628125 w 9144000"/>
              <a:gd name="connsiteY51" fmla="*/ 1451005 h 2576539"/>
              <a:gd name="connsiteX52" fmla="*/ 6641360 w 9144000"/>
              <a:gd name="connsiteY52" fmla="*/ 1496279 h 2576539"/>
              <a:gd name="connsiteX53" fmla="*/ 6687901 w 9144000"/>
              <a:gd name="connsiteY53" fmla="*/ 1492797 h 2576539"/>
              <a:gd name="connsiteX54" fmla="*/ 6687901 w 9144000"/>
              <a:gd name="connsiteY54" fmla="*/ 1338357 h 2576539"/>
              <a:gd name="connsiteX55" fmla="*/ 6687964 w 9144000"/>
              <a:gd name="connsiteY55" fmla="*/ 1338357 h 2576539"/>
              <a:gd name="connsiteX56" fmla="*/ 6662572 w 9144000"/>
              <a:gd name="connsiteY56" fmla="*/ 1324679 h 2576539"/>
              <a:gd name="connsiteX57" fmla="*/ 6693220 w 9144000"/>
              <a:gd name="connsiteY57" fmla="*/ 1316321 h 2576539"/>
              <a:gd name="connsiteX58" fmla="*/ 6608306 w 9144000"/>
              <a:gd name="connsiteY58" fmla="*/ 1225645 h 2576539"/>
              <a:gd name="connsiteX59" fmla="*/ 6587283 w 9144000"/>
              <a:gd name="connsiteY59" fmla="*/ 1243248 h 2576539"/>
              <a:gd name="connsiteX60" fmla="*/ 6566577 w 9144000"/>
              <a:gd name="connsiteY60" fmla="*/ 1225202 h 2576539"/>
              <a:gd name="connsiteX61" fmla="*/ 3787347 w 9144000"/>
              <a:gd name="connsiteY61" fmla="*/ 1212157 h 2576539"/>
              <a:gd name="connsiteX62" fmla="*/ 3794248 w 9144000"/>
              <a:gd name="connsiteY62" fmla="*/ 1302263 h 2576539"/>
              <a:gd name="connsiteX63" fmla="*/ 3794312 w 9144000"/>
              <a:gd name="connsiteY63" fmla="*/ 1302263 h 2576539"/>
              <a:gd name="connsiteX64" fmla="*/ 3799884 w 9144000"/>
              <a:gd name="connsiteY64" fmla="*/ 1254836 h 2576539"/>
              <a:gd name="connsiteX65" fmla="*/ 3787347 w 9144000"/>
              <a:gd name="connsiteY65" fmla="*/ 1212157 h 2576539"/>
              <a:gd name="connsiteX66" fmla="*/ 227999 w 9144000"/>
              <a:gd name="connsiteY66" fmla="*/ 1156751 h 2576539"/>
              <a:gd name="connsiteX67" fmla="*/ 80967 w 9144000"/>
              <a:gd name="connsiteY67" fmla="*/ 1237549 h 2576539"/>
              <a:gd name="connsiteX68" fmla="*/ 72039 w 9144000"/>
              <a:gd name="connsiteY68" fmla="*/ 1259332 h 2576539"/>
              <a:gd name="connsiteX69" fmla="*/ 75521 w 9144000"/>
              <a:gd name="connsiteY69" fmla="*/ 1261168 h 2576539"/>
              <a:gd name="connsiteX70" fmla="*/ 88565 w 9144000"/>
              <a:gd name="connsiteY70" fmla="*/ 1246541 h 2576539"/>
              <a:gd name="connsiteX71" fmla="*/ 110285 w 9144000"/>
              <a:gd name="connsiteY71" fmla="*/ 1271743 h 2576539"/>
              <a:gd name="connsiteX72" fmla="*/ 120606 w 9144000"/>
              <a:gd name="connsiteY72" fmla="*/ 1240969 h 2576539"/>
              <a:gd name="connsiteX73" fmla="*/ 122506 w 9144000"/>
              <a:gd name="connsiteY73" fmla="*/ 1263068 h 2576539"/>
              <a:gd name="connsiteX74" fmla="*/ 118516 w 9144000"/>
              <a:gd name="connsiteY74" fmla="*/ 1283584 h 2576539"/>
              <a:gd name="connsiteX75" fmla="*/ 192792 w 9144000"/>
              <a:gd name="connsiteY75" fmla="*/ 1235396 h 2576539"/>
              <a:gd name="connsiteX76" fmla="*/ 211219 w 9144000"/>
              <a:gd name="connsiteY76" fmla="*/ 1227418 h 2576539"/>
              <a:gd name="connsiteX77" fmla="*/ 218437 w 9144000"/>
              <a:gd name="connsiteY77" fmla="*/ 1173152 h 2576539"/>
              <a:gd name="connsiteX78" fmla="*/ 226099 w 9144000"/>
              <a:gd name="connsiteY78" fmla="*/ 1201203 h 2576539"/>
              <a:gd name="connsiteX79" fmla="*/ 231735 w 9144000"/>
              <a:gd name="connsiteY79" fmla="*/ 1229444 h 2576539"/>
              <a:gd name="connsiteX80" fmla="*/ 248072 w 9144000"/>
              <a:gd name="connsiteY80" fmla="*/ 1235016 h 2576539"/>
              <a:gd name="connsiteX81" fmla="*/ 322537 w 9144000"/>
              <a:gd name="connsiteY81" fmla="*/ 1279214 h 2576539"/>
              <a:gd name="connsiteX82" fmla="*/ 319055 w 9144000"/>
              <a:gd name="connsiteY82" fmla="*/ 1264714 h 2576539"/>
              <a:gd name="connsiteX83" fmla="*/ 318991 w 9144000"/>
              <a:gd name="connsiteY83" fmla="*/ 1264841 h 2576539"/>
              <a:gd name="connsiteX84" fmla="*/ 318865 w 9144000"/>
              <a:gd name="connsiteY84" fmla="*/ 1242298 h 2576539"/>
              <a:gd name="connsiteX85" fmla="*/ 332289 w 9144000"/>
              <a:gd name="connsiteY85" fmla="*/ 1270666 h 2576539"/>
              <a:gd name="connsiteX86" fmla="*/ 353881 w 9144000"/>
              <a:gd name="connsiteY86" fmla="*/ 1246604 h 2576539"/>
              <a:gd name="connsiteX87" fmla="*/ 359327 w 9144000"/>
              <a:gd name="connsiteY87" fmla="*/ 1254962 h 2576539"/>
              <a:gd name="connsiteX88" fmla="*/ 366419 w 9144000"/>
              <a:gd name="connsiteY88" fmla="*/ 1259648 h 2576539"/>
              <a:gd name="connsiteX89" fmla="*/ 227999 w 9144000"/>
              <a:gd name="connsiteY89" fmla="*/ 1156751 h 2576539"/>
              <a:gd name="connsiteX90" fmla="*/ 4338289 w 9144000"/>
              <a:gd name="connsiteY90" fmla="*/ 1104963 h 2576539"/>
              <a:gd name="connsiteX91" fmla="*/ 4260293 w 9144000"/>
              <a:gd name="connsiteY91" fmla="*/ 1121355 h 2576539"/>
              <a:gd name="connsiteX92" fmla="*/ 4213372 w 9144000"/>
              <a:gd name="connsiteY92" fmla="*/ 1153205 h 2576539"/>
              <a:gd name="connsiteX93" fmla="*/ 4213372 w 9144000"/>
              <a:gd name="connsiteY93" fmla="*/ 1405287 h 2576539"/>
              <a:gd name="connsiteX94" fmla="*/ 4241550 w 9144000"/>
              <a:gd name="connsiteY94" fmla="*/ 1437454 h 2576539"/>
              <a:gd name="connsiteX95" fmla="*/ 4295246 w 9144000"/>
              <a:gd name="connsiteY95" fmla="*/ 1437454 h 2576539"/>
              <a:gd name="connsiteX96" fmla="*/ 4307024 w 9144000"/>
              <a:gd name="connsiteY96" fmla="*/ 1342536 h 2576539"/>
              <a:gd name="connsiteX97" fmla="*/ 4292143 w 9144000"/>
              <a:gd name="connsiteY97" fmla="*/ 1331138 h 2576539"/>
              <a:gd name="connsiteX98" fmla="*/ 4308164 w 9144000"/>
              <a:gd name="connsiteY98" fmla="*/ 1229634 h 2576539"/>
              <a:gd name="connsiteX99" fmla="*/ 4320131 w 9144000"/>
              <a:gd name="connsiteY99" fmla="*/ 1208675 h 2576539"/>
              <a:gd name="connsiteX100" fmla="*/ 4325514 w 9144000"/>
              <a:gd name="connsiteY100" fmla="*/ 1201836 h 2576539"/>
              <a:gd name="connsiteX101" fmla="*/ 4320258 w 9144000"/>
              <a:gd name="connsiteY101" fmla="*/ 1180370 h 2576539"/>
              <a:gd name="connsiteX102" fmla="*/ 4338431 w 9144000"/>
              <a:gd name="connsiteY102" fmla="*/ 1180750 h 2576539"/>
              <a:gd name="connsiteX103" fmla="*/ 4343687 w 9144000"/>
              <a:gd name="connsiteY103" fmla="*/ 1204179 h 2576539"/>
              <a:gd name="connsiteX104" fmla="*/ 4375980 w 9144000"/>
              <a:gd name="connsiteY104" fmla="*/ 1258952 h 2576539"/>
              <a:gd name="connsiteX105" fmla="*/ 4386872 w 9144000"/>
              <a:gd name="connsiteY105" fmla="*/ 1327845 h 2576539"/>
              <a:gd name="connsiteX106" fmla="*/ 4386745 w 9144000"/>
              <a:gd name="connsiteY106" fmla="*/ 1438404 h 2576539"/>
              <a:gd name="connsiteX107" fmla="*/ 4437972 w 9144000"/>
              <a:gd name="connsiteY107" fmla="*/ 1438404 h 2576539"/>
              <a:gd name="connsiteX108" fmla="*/ 4465707 w 9144000"/>
              <a:gd name="connsiteY108" fmla="*/ 1405350 h 2576539"/>
              <a:gd name="connsiteX109" fmla="*/ 4463934 w 9144000"/>
              <a:gd name="connsiteY109" fmla="*/ 1150483 h 2576539"/>
              <a:gd name="connsiteX110" fmla="*/ 4418279 w 9144000"/>
              <a:gd name="connsiteY110" fmla="*/ 1121671 h 2576539"/>
              <a:gd name="connsiteX111" fmla="*/ 4338289 w 9144000"/>
              <a:gd name="connsiteY111" fmla="*/ 1104963 h 2576539"/>
              <a:gd name="connsiteX112" fmla="*/ 6589563 w 9144000"/>
              <a:gd name="connsiteY112" fmla="*/ 962482 h 2576539"/>
              <a:gd name="connsiteX113" fmla="*/ 6589589 w 9144000"/>
              <a:gd name="connsiteY113" fmla="*/ 962496 h 2576539"/>
              <a:gd name="connsiteX114" fmla="*/ 6566610 w 9144000"/>
              <a:gd name="connsiteY114" fmla="*/ 970801 h 2576539"/>
              <a:gd name="connsiteX115" fmla="*/ 6555940 w 9144000"/>
              <a:gd name="connsiteY115" fmla="*/ 992750 h 2576539"/>
              <a:gd name="connsiteX116" fmla="*/ 6586524 w 9144000"/>
              <a:gd name="connsiteY116" fmla="*/ 1025930 h 2576539"/>
              <a:gd name="connsiteX117" fmla="*/ 6618501 w 9144000"/>
              <a:gd name="connsiteY117" fmla="*/ 997309 h 2576539"/>
              <a:gd name="connsiteX118" fmla="*/ 6610966 w 9144000"/>
              <a:gd name="connsiteY118" fmla="*/ 973627 h 2576539"/>
              <a:gd name="connsiteX119" fmla="*/ 6589589 w 9144000"/>
              <a:gd name="connsiteY119" fmla="*/ 962496 h 2576539"/>
              <a:gd name="connsiteX120" fmla="*/ 6589626 w 9144000"/>
              <a:gd name="connsiteY120" fmla="*/ 962482 h 2576539"/>
              <a:gd name="connsiteX121" fmla="*/ 3463712 w 9144000"/>
              <a:gd name="connsiteY121" fmla="*/ 663099 h 2576539"/>
              <a:gd name="connsiteX122" fmla="*/ 3402417 w 9144000"/>
              <a:gd name="connsiteY122" fmla="*/ 730410 h 2576539"/>
              <a:gd name="connsiteX123" fmla="*/ 3469601 w 9144000"/>
              <a:gd name="connsiteY123" fmla="*/ 791261 h 2576539"/>
              <a:gd name="connsiteX124" fmla="*/ 3469601 w 9144000"/>
              <a:gd name="connsiteY124" fmla="*/ 791198 h 2576539"/>
              <a:gd name="connsiteX125" fmla="*/ 3529059 w 9144000"/>
              <a:gd name="connsiteY125" fmla="*/ 726167 h 2576539"/>
              <a:gd name="connsiteX126" fmla="*/ 3463712 w 9144000"/>
              <a:gd name="connsiteY126" fmla="*/ 663099 h 2576539"/>
              <a:gd name="connsiteX127" fmla="*/ 5033698 w 9144000"/>
              <a:gd name="connsiteY127" fmla="*/ 580592 h 2576539"/>
              <a:gd name="connsiteX128" fmla="*/ 5011852 w 9144000"/>
              <a:gd name="connsiteY128" fmla="*/ 582998 h 2576539"/>
              <a:gd name="connsiteX129" fmla="*/ 5011852 w 9144000"/>
              <a:gd name="connsiteY129" fmla="*/ 625613 h 2576539"/>
              <a:gd name="connsiteX130" fmla="*/ 5033698 w 9144000"/>
              <a:gd name="connsiteY130" fmla="*/ 625613 h 2576539"/>
              <a:gd name="connsiteX131" fmla="*/ 5033698 w 9144000"/>
              <a:gd name="connsiteY131" fmla="*/ 625550 h 2576539"/>
              <a:gd name="connsiteX132" fmla="*/ 3424959 w 9144000"/>
              <a:gd name="connsiteY132" fmla="*/ 500871 h 2576539"/>
              <a:gd name="connsiteX133" fmla="*/ 3426226 w 9144000"/>
              <a:gd name="connsiteY133" fmla="*/ 526579 h 2576539"/>
              <a:gd name="connsiteX134" fmla="*/ 3508037 w 9144000"/>
              <a:gd name="connsiteY134" fmla="*/ 526579 h 2576539"/>
              <a:gd name="connsiteX135" fmla="*/ 3506517 w 9144000"/>
              <a:gd name="connsiteY135" fmla="*/ 500871 h 2576539"/>
              <a:gd name="connsiteX136" fmla="*/ 3356129 w 9144000"/>
              <a:gd name="connsiteY136" fmla="*/ 500111 h 2576539"/>
              <a:gd name="connsiteX137" fmla="*/ 3319213 w 9144000"/>
              <a:gd name="connsiteY137" fmla="*/ 501820 h 2576539"/>
              <a:gd name="connsiteX138" fmla="*/ 3318200 w 9144000"/>
              <a:gd name="connsiteY138" fmla="*/ 525123 h 2576539"/>
              <a:gd name="connsiteX139" fmla="*/ 3356129 w 9144000"/>
              <a:gd name="connsiteY139" fmla="*/ 527592 h 2576539"/>
              <a:gd name="connsiteX140" fmla="*/ 3356129 w 9144000"/>
              <a:gd name="connsiteY140" fmla="*/ 527529 h 2576539"/>
              <a:gd name="connsiteX141" fmla="*/ 3613277 w 9144000"/>
              <a:gd name="connsiteY141" fmla="*/ 500047 h 2576539"/>
              <a:gd name="connsiteX142" fmla="*/ 3575157 w 9144000"/>
              <a:gd name="connsiteY142" fmla="*/ 502074 h 2576539"/>
              <a:gd name="connsiteX143" fmla="*/ 3575157 w 9144000"/>
              <a:gd name="connsiteY143" fmla="*/ 526516 h 2576539"/>
              <a:gd name="connsiteX144" fmla="*/ 3615683 w 9144000"/>
              <a:gd name="connsiteY144" fmla="*/ 526516 h 2576539"/>
              <a:gd name="connsiteX145" fmla="*/ 3613277 w 9144000"/>
              <a:gd name="connsiteY145" fmla="*/ 500047 h 2576539"/>
              <a:gd name="connsiteX146" fmla="*/ 3423503 w 9144000"/>
              <a:gd name="connsiteY146" fmla="*/ 438309 h 2576539"/>
              <a:gd name="connsiteX147" fmla="*/ 3422110 w 9144000"/>
              <a:gd name="connsiteY147" fmla="*/ 455786 h 2576539"/>
              <a:gd name="connsiteX148" fmla="*/ 3423503 w 9144000"/>
              <a:gd name="connsiteY148" fmla="*/ 482001 h 2576539"/>
              <a:gd name="connsiteX149" fmla="*/ 3508163 w 9144000"/>
              <a:gd name="connsiteY149" fmla="*/ 482001 h 2576539"/>
              <a:gd name="connsiteX150" fmla="*/ 3507530 w 9144000"/>
              <a:gd name="connsiteY150" fmla="*/ 438309 h 2576539"/>
              <a:gd name="connsiteX151" fmla="*/ 3464789 w 9144000"/>
              <a:gd name="connsiteY151" fmla="*/ 0 h 2576539"/>
              <a:gd name="connsiteX152" fmla="*/ 3469727 w 9144000"/>
              <a:gd name="connsiteY152" fmla="*/ 633 h 2576539"/>
              <a:gd name="connsiteX153" fmla="*/ 3481188 w 9144000"/>
              <a:gd name="connsiteY153" fmla="*/ 57622 h 2576539"/>
              <a:gd name="connsiteX154" fmla="*/ 3473084 w 9144000"/>
              <a:gd name="connsiteY154" fmla="*/ 71363 h 2576539"/>
              <a:gd name="connsiteX155" fmla="*/ 3477959 w 9144000"/>
              <a:gd name="connsiteY155" fmla="*/ 78898 h 2576539"/>
              <a:gd name="connsiteX156" fmla="*/ 3512849 w 9144000"/>
              <a:gd name="connsiteY156" fmla="*/ 110622 h 2576539"/>
              <a:gd name="connsiteX157" fmla="*/ 3550779 w 9144000"/>
              <a:gd name="connsiteY157" fmla="*/ 166408 h 2576539"/>
              <a:gd name="connsiteX158" fmla="*/ 3567115 w 9144000"/>
              <a:gd name="connsiteY158" fmla="*/ 262846 h 2576539"/>
              <a:gd name="connsiteX159" fmla="*/ 3584655 w 9144000"/>
              <a:gd name="connsiteY159" fmla="*/ 298686 h 2576539"/>
              <a:gd name="connsiteX160" fmla="*/ 3566926 w 9144000"/>
              <a:gd name="connsiteY160" fmla="*/ 310084 h 2576539"/>
              <a:gd name="connsiteX161" fmla="*/ 3566926 w 9144000"/>
              <a:gd name="connsiteY161" fmla="*/ 483521 h 2576539"/>
              <a:gd name="connsiteX162" fmla="*/ 3637529 w 9144000"/>
              <a:gd name="connsiteY162" fmla="*/ 483521 h 2576539"/>
              <a:gd name="connsiteX163" fmla="*/ 3640821 w 9144000"/>
              <a:gd name="connsiteY163" fmla="*/ 543359 h 2576539"/>
              <a:gd name="connsiteX164" fmla="*/ 3622775 w 9144000"/>
              <a:gd name="connsiteY164" fmla="*/ 610733 h 2576539"/>
              <a:gd name="connsiteX165" fmla="*/ 3616886 w 9144000"/>
              <a:gd name="connsiteY165" fmla="*/ 805952 h 2576539"/>
              <a:gd name="connsiteX166" fmla="*/ 3618279 w 9144000"/>
              <a:gd name="connsiteY166" fmla="*/ 882824 h 2576539"/>
              <a:gd name="connsiteX167" fmla="*/ 3622015 w 9144000"/>
              <a:gd name="connsiteY167" fmla="*/ 960962 h 2576539"/>
              <a:gd name="connsiteX168" fmla="*/ 3626258 w 9144000"/>
              <a:gd name="connsiteY168" fmla="*/ 978945 h 2576539"/>
              <a:gd name="connsiteX169" fmla="*/ 3621952 w 9144000"/>
              <a:gd name="connsiteY169" fmla="*/ 1033148 h 2576539"/>
              <a:gd name="connsiteX170" fmla="*/ 3620685 w 9144000"/>
              <a:gd name="connsiteY170" fmla="*/ 1457337 h 2576539"/>
              <a:gd name="connsiteX171" fmla="*/ 3624738 w 9144000"/>
              <a:gd name="connsiteY171" fmla="*/ 1497039 h 2576539"/>
              <a:gd name="connsiteX172" fmla="*/ 3671659 w 9144000"/>
              <a:gd name="connsiteY172" fmla="*/ 1423080 h 2576539"/>
              <a:gd name="connsiteX173" fmla="*/ 3691035 w 9144000"/>
              <a:gd name="connsiteY173" fmla="*/ 1381162 h 2576539"/>
              <a:gd name="connsiteX174" fmla="*/ 3727001 w 9144000"/>
              <a:gd name="connsiteY174" fmla="*/ 1437074 h 2576539"/>
              <a:gd name="connsiteX175" fmla="*/ 3753850 w 9144000"/>
              <a:gd name="connsiteY175" fmla="*/ 1497989 h 2576539"/>
              <a:gd name="connsiteX176" fmla="*/ 3768477 w 9144000"/>
              <a:gd name="connsiteY176" fmla="*/ 1407250 h 2576539"/>
              <a:gd name="connsiteX177" fmla="*/ 3749291 w 9144000"/>
              <a:gd name="connsiteY177" fmla="*/ 1393826 h 2576539"/>
              <a:gd name="connsiteX178" fmla="*/ 3772846 w 9144000"/>
              <a:gd name="connsiteY178" fmla="*/ 1379895 h 2576539"/>
              <a:gd name="connsiteX179" fmla="*/ 3773099 w 9144000"/>
              <a:gd name="connsiteY179" fmla="*/ 1334494 h 2576539"/>
              <a:gd name="connsiteX180" fmla="*/ 3774809 w 9144000"/>
              <a:gd name="connsiteY180" fmla="*/ 1285230 h 2576539"/>
              <a:gd name="connsiteX181" fmla="*/ 3772973 w 9144000"/>
              <a:gd name="connsiteY181" fmla="*/ 1206902 h 2576539"/>
              <a:gd name="connsiteX182" fmla="*/ 3785194 w 9144000"/>
              <a:gd name="connsiteY182" fmla="*/ 1169099 h 2576539"/>
              <a:gd name="connsiteX183" fmla="*/ 3791779 w 9144000"/>
              <a:gd name="connsiteY183" fmla="*/ 1186702 h 2576539"/>
              <a:gd name="connsiteX184" fmla="*/ 3793932 w 9144000"/>
              <a:gd name="connsiteY184" fmla="*/ 1184676 h 2576539"/>
              <a:gd name="connsiteX185" fmla="*/ 3860546 w 9144000"/>
              <a:gd name="connsiteY185" fmla="*/ 1088618 h 2576539"/>
              <a:gd name="connsiteX186" fmla="*/ 3902211 w 9144000"/>
              <a:gd name="connsiteY186" fmla="*/ 1017002 h 2576539"/>
              <a:gd name="connsiteX187" fmla="*/ 3902338 w 9144000"/>
              <a:gd name="connsiteY187" fmla="*/ 980275 h 2576539"/>
              <a:gd name="connsiteX188" fmla="*/ 3908733 w 9144000"/>
              <a:gd name="connsiteY188" fmla="*/ 979325 h 2576539"/>
              <a:gd name="connsiteX189" fmla="*/ 3914559 w 9144000"/>
              <a:gd name="connsiteY189" fmla="*/ 1011429 h 2576539"/>
              <a:gd name="connsiteX190" fmla="*/ 3915698 w 9144000"/>
              <a:gd name="connsiteY190" fmla="*/ 1044483 h 2576539"/>
              <a:gd name="connsiteX191" fmla="*/ 3944700 w 9144000"/>
              <a:gd name="connsiteY191" fmla="*/ 1083425 h 2576539"/>
              <a:gd name="connsiteX192" fmla="*/ 3990861 w 9144000"/>
              <a:gd name="connsiteY192" fmla="*/ 1115593 h 2576539"/>
              <a:gd name="connsiteX193" fmla="*/ 4025498 w 9144000"/>
              <a:gd name="connsiteY193" fmla="*/ 1171505 h 2576539"/>
              <a:gd name="connsiteX194" fmla="*/ 4033666 w 9144000"/>
              <a:gd name="connsiteY194" fmla="*/ 1168276 h 2576539"/>
              <a:gd name="connsiteX195" fmla="*/ 4044747 w 9144000"/>
              <a:gd name="connsiteY195" fmla="*/ 1204939 h 2576539"/>
              <a:gd name="connsiteX196" fmla="*/ 4038099 w 9144000"/>
              <a:gd name="connsiteY196" fmla="*/ 1251480 h 2576539"/>
              <a:gd name="connsiteX197" fmla="*/ 4046710 w 9144000"/>
              <a:gd name="connsiteY197" fmla="*/ 1362608 h 2576539"/>
              <a:gd name="connsiteX198" fmla="*/ 4042404 w 9144000"/>
              <a:gd name="connsiteY198" fmla="*/ 1379895 h 2576539"/>
              <a:gd name="connsiteX199" fmla="*/ 4066910 w 9144000"/>
              <a:gd name="connsiteY199" fmla="*/ 1392813 h 2576539"/>
              <a:gd name="connsiteX200" fmla="*/ 4044304 w 9144000"/>
              <a:gd name="connsiteY200" fmla="*/ 1408770 h 2576539"/>
              <a:gd name="connsiteX201" fmla="*/ 4053549 w 9144000"/>
              <a:gd name="connsiteY201" fmla="*/ 1504765 h 2576539"/>
              <a:gd name="connsiteX202" fmla="*/ 4061401 w 9144000"/>
              <a:gd name="connsiteY202" fmla="*/ 1486148 h 2576539"/>
              <a:gd name="connsiteX203" fmla="*/ 4098190 w 9144000"/>
              <a:gd name="connsiteY203" fmla="*/ 1429286 h 2576539"/>
              <a:gd name="connsiteX204" fmla="*/ 4123202 w 9144000"/>
              <a:gd name="connsiteY204" fmla="*/ 1383251 h 2576539"/>
              <a:gd name="connsiteX205" fmla="*/ 4154863 w 9144000"/>
              <a:gd name="connsiteY205" fmla="*/ 1431122 h 2576539"/>
              <a:gd name="connsiteX206" fmla="*/ 4180761 w 9144000"/>
              <a:gd name="connsiteY206" fmla="*/ 1401108 h 2576539"/>
              <a:gd name="connsiteX207" fmla="*/ 4179305 w 9144000"/>
              <a:gd name="connsiteY207" fmla="*/ 1152319 h 2576539"/>
              <a:gd name="connsiteX208" fmla="*/ 4139919 w 9144000"/>
              <a:gd name="connsiteY208" fmla="*/ 1133323 h 2576539"/>
              <a:gd name="connsiteX209" fmla="*/ 4133714 w 9144000"/>
              <a:gd name="connsiteY209" fmla="*/ 1113820 h 2576539"/>
              <a:gd name="connsiteX210" fmla="*/ 4109525 w 9144000"/>
              <a:gd name="connsiteY210" fmla="*/ 1110337 h 2576539"/>
              <a:gd name="connsiteX211" fmla="*/ 4055386 w 9144000"/>
              <a:gd name="connsiteY211" fmla="*/ 1014975 h 2576539"/>
              <a:gd name="connsiteX212" fmla="*/ 4154420 w 9144000"/>
              <a:gd name="connsiteY212" fmla="*/ 991926 h 2576539"/>
              <a:gd name="connsiteX213" fmla="*/ 4180825 w 9144000"/>
              <a:gd name="connsiteY213" fmla="*/ 959822 h 2576539"/>
              <a:gd name="connsiteX214" fmla="*/ 4177975 w 9144000"/>
              <a:gd name="connsiteY214" fmla="*/ 889979 h 2576539"/>
              <a:gd name="connsiteX215" fmla="*/ 4197225 w 9144000"/>
              <a:gd name="connsiteY215" fmla="*/ 855976 h 2576539"/>
              <a:gd name="connsiteX216" fmla="*/ 4204064 w 9144000"/>
              <a:gd name="connsiteY216" fmla="*/ 871553 h 2576539"/>
              <a:gd name="connsiteX217" fmla="*/ 4249085 w 9144000"/>
              <a:gd name="connsiteY217" fmla="*/ 782333 h 2576539"/>
              <a:gd name="connsiteX218" fmla="*/ 4317155 w 9144000"/>
              <a:gd name="connsiteY218" fmla="*/ 738578 h 2576539"/>
              <a:gd name="connsiteX219" fmla="*/ 4327540 w 9144000"/>
              <a:gd name="connsiteY219" fmla="*/ 719455 h 2576539"/>
              <a:gd name="connsiteX220" fmla="*/ 4329756 w 9144000"/>
              <a:gd name="connsiteY220" fmla="*/ 693114 h 2576539"/>
              <a:gd name="connsiteX221" fmla="*/ 4330010 w 9144000"/>
              <a:gd name="connsiteY221" fmla="*/ 672914 h 2576539"/>
              <a:gd name="connsiteX222" fmla="*/ 4332732 w 9144000"/>
              <a:gd name="connsiteY222" fmla="*/ 655374 h 2576539"/>
              <a:gd name="connsiteX223" fmla="*/ 4340204 w 9144000"/>
              <a:gd name="connsiteY223" fmla="*/ 621307 h 2576539"/>
              <a:gd name="connsiteX224" fmla="*/ 4347169 w 9144000"/>
              <a:gd name="connsiteY224" fmla="*/ 657844 h 2576539"/>
              <a:gd name="connsiteX225" fmla="*/ 4354198 w 9144000"/>
              <a:gd name="connsiteY225" fmla="*/ 686212 h 2576539"/>
              <a:gd name="connsiteX226" fmla="*/ 4360593 w 9144000"/>
              <a:gd name="connsiteY226" fmla="*/ 734589 h 2576539"/>
              <a:gd name="connsiteX227" fmla="*/ 4473622 w 9144000"/>
              <a:gd name="connsiteY227" fmla="*/ 868703 h 2576539"/>
              <a:gd name="connsiteX228" fmla="*/ 4479321 w 9144000"/>
              <a:gd name="connsiteY228" fmla="*/ 864967 h 2576539"/>
              <a:gd name="connsiteX229" fmla="*/ 4484576 w 9144000"/>
              <a:gd name="connsiteY229" fmla="*/ 859142 h 2576539"/>
              <a:gd name="connsiteX230" fmla="*/ 4499140 w 9144000"/>
              <a:gd name="connsiteY230" fmla="*/ 885293 h 2576539"/>
              <a:gd name="connsiteX231" fmla="*/ 4500027 w 9144000"/>
              <a:gd name="connsiteY231" fmla="*/ 971727 h 2576539"/>
              <a:gd name="connsiteX232" fmla="*/ 4518833 w 9144000"/>
              <a:gd name="connsiteY232" fmla="*/ 989457 h 2576539"/>
              <a:gd name="connsiteX233" fmla="*/ 4628949 w 9144000"/>
              <a:gd name="connsiteY233" fmla="*/ 1006617 h 2576539"/>
              <a:gd name="connsiteX234" fmla="*/ 4571516 w 9144000"/>
              <a:gd name="connsiteY234" fmla="*/ 1110147 h 2576539"/>
              <a:gd name="connsiteX235" fmla="*/ 4545618 w 9144000"/>
              <a:gd name="connsiteY235" fmla="*/ 1113440 h 2576539"/>
              <a:gd name="connsiteX236" fmla="*/ 4501103 w 9144000"/>
              <a:gd name="connsiteY236" fmla="*/ 1152636 h 2576539"/>
              <a:gd name="connsiteX237" fmla="*/ 4499077 w 9144000"/>
              <a:gd name="connsiteY237" fmla="*/ 1405540 h 2576539"/>
              <a:gd name="connsiteX238" fmla="*/ 4523266 w 9144000"/>
              <a:gd name="connsiteY238" fmla="*/ 1433718 h 2576539"/>
              <a:gd name="connsiteX239" fmla="*/ 4514781 w 9144000"/>
              <a:gd name="connsiteY239" fmla="*/ 1481652 h 2576539"/>
              <a:gd name="connsiteX240" fmla="*/ 4532004 w 9144000"/>
              <a:gd name="connsiteY240" fmla="*/ 1494886 h 2576539"/>
              <a:gd name="connsiteX241" fmla="*/ 4566704 w 9144000"/>
              <a:gd name="connsiteY241" fmla="*/ 1494886 h 2576539"/>
              <a:gd name="connsiteX242" fmla="*/ 4566704 w 9144000"/>
              <a:gd name="connsiteY242" fmla="*/ 1452588 h 2576539"/>
              <a:gd name="connsiteX243" fmla="*/ 4530737 w 9144000"/>
              <a:gd name="connsiteY243" fmla="*/ 1428209 h 2576539"/>
              <a:gd name="connsiteX244" fmla="*/ 4560245 w 9144000"/>
              <a:gd name="connsiteY244" fmla="*/ 1413899 h 2576539"/>
              <a:gd name="connsiteX245" fmla="*/ 4575252 w 9144000"/>
              <a:gd name="connsiteY245" fmla="*/ 1321133 h 2576539"/>
              <a:gd name="connsiteX246" fmla="*/ 4591779 w 9144000"/>
              <a:gd name="connsiteY246" fmla="*/ 1365078 h 2576539"/>
              <a:gd name="connsiteX247" fmla="*/ 4602797 w 9144000"/>
              <a:gd name="connsiteY247" fmla="*/ 1348235 h 2576539"/>
              <a:gd name="connsiteX248" fmla="*/ 4612105 w 9144000"/>
              <a:gd name="connsiteY248" fmla="*/ 1260218 h 2576539"/>
              <a:gd name="connsiteX249" fmla="*/ 4572719 w 9144000"/>
              <a:gd name="connsiteY249" fmla="*/ 1204749 h 2576539"/>
              <a:gd name="connsiteX250" fmla="*/ 4603494 w 9144000"/>
              <a:gd name="connsiteY250" fmla="*/ 1190438 h 2576539"/>
              <a:gd name="connsiteX251" fmla="*/ 4609129 w 9144000"/>
              <a:gd name="connsiteY251" fmla="*/ 1144150 h 2576539"/>
              <a:gd name="connsiteX252" fmla="*/ 4615398 w 9144000"/>
              <a:gd name="connsiteY252" fmla="*/ 1143391 h 2576539"/>
              <a:gd name="connsiteX253" fmla="*/ 4627429 w 9144000"/>
              <a:gd name="connsiteY253" fmla="*/ 1162450 h 2576539"/>
              <a:gd name="connsiteX254" fmla="*/ 4630152 w 9144000"/>
              <a:gd name="connsiteY254" fmla="*/ 1158904 h 2576539"/>
              <a:gd name="connsiteX255" fmla="*/ 4624833 w 9144000"/>
              <a:gd name="connsiteY255" fmla="*/ 1134336 h 2576539"/>
              <a:gd name="connsiteX256" fmla="*/ 4638890 w 9144000"/>
              <a:gd name="connsiteY256" fmla="*/ 1091151 h 2576539"/>
              <a:gd name="connsiteX257" fmla="*/ 4679416 w 9144000"/>
              <a:gd name="connsiteY257" fmla="*/ 1027386 h 2576539"/>
              <a:gd name="connsiteX258" fmla="*/ 4722727 w 9144000"/>
              <a:gd name="connsiteY258" fmla="*/ 1090834 h 2576539"/>
              <a:gd name="connsiteX259" fmla="*/ 4737228 w 9144000"/>
              <a:gd name="connsiteY259" fmla="*/ 1133829 h 2576539"/>
              <a:gd name="connsiteX260" fmla="*/ 4731086 w 9144000"/>
              <a:gd name="connsiteY260" fmla="*/ 1161627 h 2576539"/>
              <a:gd name="connsiteX261" fmla="*/ 4751538 w 9144000"/>
              <a:gd name="connsiteY261" fmla="*/ 1137945 h 2576539"/>
              <a:gd name="connsiteX262" fmla="*/ 4758631 w 9144000"/>
              <a:gd name="connsiteY262" fmla="*/ 1190375 h 2576539"/>
              <a:gd name="connsiteX263" fmla="*/ 4787568 w 9144000"/>
              <a:gd name="connsiteY263" fmla="*/ 1202533 h 2576539"/>
              <a:gd name="connsiteX264" fmla="*/ 4782186 w 9144000"/>
              <a:gd name="connsiteY264" fmla="*/ 1209625 h 2576539"/>
              <a:gd name="connsiteX265" fmla="*/ 4750589 w 9144000"/>
              <a:gd name="connsiteY265" fmla="*/ 1249644 h 2576539"/>
              <a:gd name="connsiteX266" fmla="*/ 4750589 w 9144000"/>
              <a:gd name="connsiteY266" fmla="*/ 1302707 h 2576539"/>
              <a:gd name="connsiteX267" fmla="*/ 4795483 w 9144000"/>
              <a:gd name="connsiteY267" fmla="*/ 1308216 h 2576539"/>
              <a:gd name="connsiteX268" fmla="*/ 4794977 w 9144000"/>
              <a:gd name="connsiteY268" fmla="*/ 1176001 h 2576539"/>
              <a:gd name="connsiteX269" fmla="*/ 4783959 w 9144000"/>
              <a:gd name="connsiteY269" fmla="*/ 1153585 h 2576539"/>
              <a:gd name="connsiteX270" fmla="*/ 4798649 w 9144000"/>
              <a:gd name="connsiteY270" fmla="*/ 1144657 h 2576539"/>
              <a:gd name="connsiteX271" fmla="*/ 4802892 w 9144000"/>
              <a:gd name="connsiteY271" fmla="*/ 1083805 h 2576539"/>
              <a:gd name="connsiteX272" fmla="*/ 4809351 w 9144000"/>
              <a:gd name="connsiteY272" fmla="*/ 1082729 h 2576539"/>
              <a:gd name="connsiteX273" fmla="*/ 4818089 w 9144000"/>
              <a:gd name="connsiteY273" fmla="*/ 1103752 h 2576539"/>
              <a:gd name="connsiteX274" fmla="*/ 4821192 w 9144000"/>
              <a:gd name="connsiteY274" fmla="*/ 1103435 h 2576539"/>
              <a:gd name="connsiteX275" fmla="*/ 4822332 w 9144000"/>
              <a:gd name="connsiteY275" fmla="*/ 1046699 h 2576539"/>
              <a:gd name="connsiteX276" fmla="*/ 4856082 w 9144000"/>
              <a:gd name="connsiteY276" fmla="*/ 998385 h 2576539"/>
              <a:gd name="connsiteX277" fmla="*/ 4864377 w 9144000"/>
              <a:gd name="connsiteY277" fmla="*/ 956846 h 2576539"/>
              <a:gd name="connsiteX278" fmla="*/ 4904269 w 9144000"/>
              <a:gd name="connsiteY278" fmla="*/ 1022447 h 2576539"/>
              <a:gd name="connsiteX279" fmla="*/ 4904206 w 9144000"/>
              <a:gd name="connsiteY279" fmla="*/ 956973 h 2576539"/>
              <a:gd name="connsiteX280" fmla="*/ 4881790 w 9144000"/>
              <a:gd name="connsiteY280" fmla="*/ 901820 h 2576539"/>
              <a:gd name="connsiteX281" fmla="*/ 4906802 w 9144000"/>
              <a:gd name="connsiteY281" fmla="*/ 891246 h 2576539"/>
              <a:gd name="connsiteX282" fmla="*/ 4908322 w 9144000"/>
              <a:gd name="connsiteY282" fmla="*/ 848884 h 2576539"/>
              <a:gd name="connsiteX283" fmla="*/ 4908322 w 9144000"/>
              <a:gd name="connsiteY283" fmla="*/ 805762 h 2576539"/>
              <a:gd name="connsiteX284" fmla="*/ 4924152 w 9144000"/>
              <a:gd name="connsiteY284" fmla="*/ 792908 h 2576539"/>
              <a:gd name="connsiteX285" fmla="*/ 4923582 w 9144000"/>
              <a:gd name="connsiteY285" fmla="*/ 726231 h 2576539"/>
              <a:gd name="connsiteX286" fmla="*/ 4928268 w 9144000"/>
              <a:gd name="connsiteY286" fmla="*/ 691277 h 2576539"/>
              <a:gd name="connsiteX287" fmla="*/ 4969300 w 9144000"/>
              <a:gd name="connsiteY287" fmla="*/ 669748 h 2576539"/>
              <a:gd name="connsiteX288" fmla="*/ 4972086 w 9144000"/>
              <a:gd name="connsiteY288" fmla="*/ 569891 h 2576539"/>
              <a:gd name="connsiteX289" fmla="*/ 4992286 w 9144000"/>
              <a:gd name="connsiteY289" fmla="*/ 523729 h 2576539"/>
              <a:gd name="connsiteX290" fmla="*/ 4992729 w 9144000"/>
              <a:gd name="connsiteY290" fmla="*/ 520627 h 2576539"/>
              <a:gd name="connsiteX291" fmla="*/ 5025466 w 9144000"/>
              <a:gd name="connsiteY291" fmla="*/ 454646 h 2576539"/>
              <a:gd name="connsiteX292" fmla="*/ 5034838 w 9144000"/>
              <a:gd name="connsiteY292" fmla="*/ 480228 h 2576539"/>
              <a:gd name="connsiteX293" fmla="*/ 5040473 w 9144000"/>
              <a:gd name="connsiteY293" fmla="*/ 497261 h 2576539"/>
              <a:gd name="connsiteX294" fmla="*/ 5054594 w 9144000"/>
              <a:gd name="connsiteY294" fmla="*/ 543929 h 2576539"/>
              <a:gd name="connsiteX295" fmla="*/ 5074476 w 9144000"/>
              <a:gd name="connsiteY295" fmla="*/ 569511 h 2576539"/>
              <a:gd name="connsiteX296" fmla="*/ 5077959 w 9144000"/>
              <a:gd name="connsiteY296" fmla="*/ 669685 h 2576539"/>
              <a:gd name="connsiteX297" fmla="*/ 5118801 w 9144000"/>
              <a:gd name="connsiteY297" fmla="*/ 691657 h 2576539"/>
              <a:gd name="connsiteX298" fmla="*/ 5125387 w 9144000"/>
              <a:gd name="connsiteY298" fmla="*/ 706095 h 2576539"/>
              <a:gd name="connsiteX299" fmla="*/ 5122981 w 9144000"/>
              <a:gd name="connsiteY299" fmla="*/ 770429 h 2576539"/>
              <a:gd name="connsiteX300" fmla="*/ 5120828 w 9144000"/>
              <a:gd name="connsiteY300" fmla="*/ 825771 h 2576539"/>
              <a:gd name="connsiteX301" fmla="*/ 5126907 w 9144000"/>
              <a:gd name="connsiteY301" fmla="*/ 826278 h 2576539"/>
              <a:gd name="connsiteX302" fmla="*/ 5134695 w 9144000"/>
              <a:gd name="connsiteY302" fmla="*/ 796960 h 2576539"/>
              <a:gd name="connsiteX303" fmla="*/ 5139381 w 9144000"/>
              <a:gd name="connsiteY303" fmla="*/ 809245 h 2576539"/>
              <a:gd name="connsiteX304" fmla="*/ 5139191 w 9144000"/>
              <a:gd name="connsiteY304" fmla="*/ 862941 h 2576539"/>
              <a:gd name="connsiteX305" fmla="*/ 5142294 w 9144000"/>
              <a:gd name="connsiteY305" fmla="*/ 893272 h 2576539"/>
              <a:gd name="connsiteX306" fmla="*/ 5159137 w 9144000"/>
              <a:gd name="connsiteY306" fmla="*/ 898844 h 2576539"/>
              <a:gd name="connsiteX307" fmla="*/ 5156604 w 9144000"/>
              <a:gd name="connsiteY307" fmla="*/ 907329 h 2576539"/>
              <a:gd name="connsiteX308" fmla="*/ 5142357 w 9144000"/>
              <a:gd name="connsiteY308" fmla="*/ 949058 h 2576539"/>
              <a:gd name="connsiteX309" fmla="*/ 5142737 w 9144000"/>
              <a:gd name="connsiteY309" fmla="*/ 1022067 h 2576539"/>
              <a:gd name="connsiteX310" fmla="*/ 5183452 w 9144000"/>
              <a:gd name="connsiteY310" fmla="*/ 956466 h 2576539"/>
              <a:gd name="connsiteX311" fmla="*/ 5192951 w 9144000"/>
              <a:gd name="connsiteY311" fmla="*/ 997372 h 2576539"/>
              <a:gd name="connsiteX312" fmla="*/ 5218279 w 9144000"/>
              <a:gd name="connsiteY312" fmla="*/ 1032895 h 2576539"/>
              <a:gd name="connsiteX313" fmla="*/ 5226447 w 9144000"/>
              <a:gd name="connsiteY313" fmla="*/ 1072091 h 2576539"/>
              <a:gd name="connsiteX314" fmla="*/ 5227650 w 9144000"/>
              <a:gd name="connsiteY314" fmla="*/ 1104131 h 2576539"/>
              <a:gd name="connsiteX315" fmla="*/ 5236389 w 9144000"/>
              <a:gd name="connsiteY315" fmla="*/ 1082476 h 2576539"/>
              <a:gd name="connsiteX316" fmla="*/ 5243101 w 9144000"/>
              <a:gd name="connsiteY316" fmla="*/ 1085135 h 2576539"/>
              <a:gd name="connsiteX317" fmla="*/ 5246330 w 9144000"/>
              <a:gd name="connsiteY317" fmla="*/ 1124648 h 2576539"/>
              <a:gd name="connsiteX318" fmla="*/ 5259501 w 9144000"/>
              <a:gd name="connsiteY318" fmla="*/ 1151496 h 2576539"/>
              <a:gd name="connsiteX319" fmla="*/ 5251586 w 9144000"/>
              <a:gd name="connsiteY319" fmla="*/ 1194554 h 2576539"/>
              <a:gd name="connsiteX320" fmla="*/ 5251206 w 9144000"/>
              <a:gd name="connsiteY320" fmla="*/ 1306253 h 2576539"/>
              <a:gd name="connsiteX321" fmla="*/ 5296481 w 9144000"/>
              <a:gd name="connsiteY321" fmla="*/ 1304036 h 2576539"/>
              <a:gd name="connsiteX322" fmla="*/ 5296418 w 9144000"/>
              <a:gd name="connsiteY322" fmla="*/ 1243818 h 2576539"/>
              <a:gd name="connsiteX323" fmla="*/ 5268366 w 9144000"/>
              <a:gd name="connsiteY323" fmla="*/ 1210701 h 2576539"/>
              <a:gd name="connsiteX324" fmla="*/ 5257475 w 9144000"/>
              <a:gd name="connsiteY324" fmla="*/ 1204116 h 2576539"/>
              <a:gd name="connsiteX325" fmla="*/ 5288249 w 9144000"/>
              <a:gd name="connsiteY325" fmla="*/ 1190122 h 2576539"/>
              <a:gd name="connsiteX326" fmla="*/ 5300660 w 9144000"/>
              <a:gd name="connsiteY326" fmla="*/ 1141744 h 2576539"/>
              <a:gd name="connsiteX327" fmla="*/ 5313071 w 9144000"/>
              <a:gd name="connsiteY327" fmla="*/ 1161247 h 2576539"/>
              <a:gd name="connsiteX328" fmla="*/ 5316174 w 9144000"/>
              <a:gd name="connsiteY328" fmla="*/ 1160297 h 2576539"/>
              <a:gd name="connsiteX329" fmla="*/ 5310918 w 9144000"/>
              <a:gd name="connsiteY329" fmla="*/ 1137628 h 2576539"/>
              <a:gd name="connsiteX330" fmla="*/ 5326115 w 9144000"/>
              <a:gd name="connsiteY330" fmla="*/ 1089378 h 2576539"/>
              <a:gd name="connsiteX331" fmla="*/ 5361322 w 9144000"/>
              <a:gd name="connsiteY331" fmla="*/ 1024473 h 2576539"/>
              <a:gd name="connsiteX332" fmla="*/ 5368604 w 9144000"/>
              <a:gd name="connsiteY332" fmla="*/ 1026373 h 2576539"/>
              <a:gd name="connsiteX333" fmla="*/ 5371263 w 9144000"/>
              <a:gd name="connsiteY333" fmla="*/ 1038594 h 2576539"/>
              <a:gd name="connsiteX334" fmla="*/ 5392476 w 9144000"/>
              <a:gd name="connsiteY334" fmla="*/ 1077600 h 2576539"/>
              <a:gd name="connsiteX335" fmla="*/ 5421287 w 9144000"/>
              <a:gd name="connsiteY335" fmla="*/ 1145037 h 2576539"/>
              <a:gd name="connsiteX336" fmla="*/ 5438954 w 9144000"/>
              <a:gd name="connsiteY336" fmla="*/ 1145037 h 2576539"/>
              <a:gd name="connsiteX337" fmla="*/ 5442373 w 9144000"/>
              <a:gd name="connsiteY337" fmla="*/ 1189298 h 2576539"/>
              <a:gd name="connsiteX338" fmla="*/ 5471311 w 9144000"/>
              <a:gd name="connsiteY338" fmla="*/ 1202533 h 2576539"/>
              <a:gd name="connsiteX339" fmla="*/ 5468145 w 9144000"/>
              <a:gd name="connsiteY339" fmla="*/ 1208168 h 2576539"/>
              <a:gd name="connsiteX340" fmla="*/ 5435407 w 9144000"/>
              <a:gd name="connsiteY340" fmla="*/ 1254836 h 2576539"/>
              <a:gd name="connsiteX341" fmla="*/ 5444272 w 9144000"/>
              <a:gd name="connsiteY341" fmla="*/ 1308596 h 2576539"/>
              <a:gd name="connsiteX342" fmla="*/ 5444589 w 9144000"/>
              <a:gd name="connsiteY342" fmla="*/ 1336140 h 2576539"/>
              <a:gd name="connsiteX343" fmla="*/ 5456367 w 9144000"/>
              <a:gd name="connsiteY343" fmla="*/ 1363052 h 2576539"/>
              <a:gd name="connsiteX344" fmla="*/ 5469601 w 9144000"/>
              <a:gd name="connsiteY344" fmla="*/ 1327022 h 2576539"/>
              <a:gd name="connsiteX345" fmla="*/ 5487647 w 9144000"/>
              <a:gd name="connsiteY345" fmla="*/ 1413392 h 2576539"/>
              <a:gd name="connsiteX346" fmla="*/ 5516649 w 9144000"/>
              <a:gd name="connsiteY346" fmla="*/ 1427196 h 2576539"/>
              <a:gd name="connsiteX347" fmla="*/ 5480492 w 9144000"/>
              <a:gd name="connsiteY347" fmla="*/ 1452651 h 2576539"/>
              <a:gd name="connsiteX348" fmla="*/ 5480492 w 9144000"/>
              <a:gd name="connsiteY348" fmla="*/ 1494317 h 2576539"/>
              <a:gd name="connsiteX349" fmla="*/ 5533935 w 9144000"/>
              <a:gd name="connsiteY349" fmla="*/ 1494317 h 2576539"/>
              <a:gd name="connsiteX350" fmla="*/ 5544067 w 9144000"/>
              <a:gd name="connsiteY350" fmla="*/ 1462719 h 2576539"/>
              <a:gd name="connsiteX351" fmla="*/ 5549069 w 9144000"/>
              <a:gd name="connsiteY351" fmla="*/ 1462149 h 2576539"/>
              <a:gd name="connsiteX352" fmla="*/ 5560404 w 9144000"/>
              <a:gd name="connsiteY352" fmla="*/ 1498559 h 2576539"/>
              <a:gd name="connsiteX353" fmla="*/ 5583389 w 9144000"/>
              <a:gd name="connsiteY353" fmla="*/ 1485768 h 2576539"/>
              <a:gd name="connsiteX354" fmla="*/ 5564773 w 9144000"/>
              <a:gd name="connsiteY354" fmla="*/ 1462846 h 2576539"/>
              <a:gd name="connsiteX355" fmla="*/ 5596433 w 9144000"/>
              <a:gd name="connsiteY355" fmla="*/ 1443216 h 2576539"/>
              <a:gd name="connsiteX356" fmla="*/ 5581996 w 9144000"/>
              <a:gd name="connsiteY356" fmla="*/ 1430172 h 2576539"/>
              <a:gd name="connsiteX357" fmla="*/ 5594407 w 9144000"/>
              <a:gd name="connsiteY357" fmla="*/ 1425486 h 2576539"/>
              <a:gd name="connsiteX358" fmla="*/ 5597067 w 9144000"/>
              <a:gd name="connsiteY358" fmla="*/ 1421624 h 2576539"/>
              <a:gd name="connsiteX359" fmla="*/ 5598966 w 9144000"/>
              <a:gd name="connsiteY359" fmla="*/ 1351844 h 2576539"/>
              <a:gd name="connsiteX360" fmla="*/ 5609034 w 9144000"/>
              <a:gd name="connsiteY360" fmla="*/ 1318157 h 2576539"/>
              <a:gd name="connsiteX361" fmla="*/ 5603462 w 9144000"/>
              <a:gd name="connsiteY361" fmla="*/ 1304353 h 2576539"/>
              <a:gd name="connsiteX362" fmla="*/ 5627841 w 9144000"/>
              <a:gd name="connsiteY362" fmla="*/ 1288269 h 2576539"/>
              <a:gd name="connsiteX363" fmla="*/ 5620242 w 9144000"/>
              <a:gd name="connsiteY363" fmla="*/ 1279088 h 2576539"/>
              <a:gd name="connsiteX364" fmla="*/ 5630690 w 9144000"/>
              <a:gd name="connsiteY364" fmla="*/ 1239829 h 2576539"/>
              <a:gd name="connsiteX365" fmla="*/ 5640252 w 9144000"/>
              <a:gd name="connsiteY365" fmla="*/ 1184359 h 2576539"/>
              <a:gd name="connsiteX366" fmla="*/ 5637782 w 9144000"/>
              <a:gd name="connsiteY366" fmla="*/ 1163020 h 2576539"/>
              <a:gd name="connsiteX367" fmla="*/ 5660831 w 9144000"/>
              <a:gd name="connsiteY367" fmla="*/ 1150926 h 2576539"/>
              <a:gd name="connsiteX368" fmla="*/ 5653359 w 9144000"/>
              <a:gd name="connsiteY368" fmla="*/ 1140414 h 2576539"/>
              <a:gd name="connsiteX369" fmla="*/ 5661971 w 9144000"/>
              <a:gd name="connsiteY369" fmla="*/ 1097103 h 2576539"/>
              <a:gd name="connsiteX370" fmla="*/ 5673052 w 9144000"/>
              <a:gd name="connsiteY370" fmla="*/ 1051512 h 2576539"/>
              <a:gd name="connsiteX371" fmla="*/ 5661274 w 9144000"/>
              <a:gd name="connsiteY371" fmla="*/ 1037834 h 2576539"/>
              <a:gd name="connsiteX372" fmla="*/ 5678751 w 9144000"/>
              <a:gd name="connsiteY372" fmla="*/ 1025740 h 2576539"/>
              <a:gd name="connsiteX373" fmla="*/ 5683120 w 9144000"/>
              <a:gd name="connsiteY373" fmla="*/ 974450 h 2576539"/>
              <a:gd name="connsiteX374" fmla="*/ 5684450 w 9144000"/>
              <a:gd name="connsiteY374" fmla="*/ 926705 h 2576539"/>
              <a:gd name="connsiteX375" fmla="*/ 5705409 w 9144000"/>
              <a:gd name="connsiteY375" fmla="*/ 916827 h 2576539"/>
              <a:gd name="connsiteX376" fmla="*/ 5695151 w 9144000"/>
              <a:gd name="connsiteY376" fmla="*/ 865537 h 2576539"/>
              <a:gd name="connsiteX377" fmla="*/ 5710158 w 9144000"/>
              <a:gd name="connsiteY377" fmla="*/ 854583 h 2576539"/>
              <a:gd name="connsiteX378" fmla="*/ 5695847 w 9144000"/>
              <a:gd name="connsiteY378" fmla="*/ 818173 h 2576539"/>
              <a:gd name="connsiteX379" fmla="*/ 5721683 w 9144000"/>
              <a:gd name="connsiteY379" fmla="*/ 807155 h 2576539"/>
              <a:gd name="connsiteX380" fmla="*/ 5707562 w 9144000"/>
              <a:gd name="connsiteY380" fmla="*/ 736869 h 2576539"/>
              <a:gd name="connsiteX381" fmla="*/ 5719846 w 9144000"/>
              <a:gd name="connsiteY381" fmla="*/ 732436 h 2576539"/>
              <a:gd name="connsiteX382" fmla="*/ 5698760 w 9144000"/>
              <a:gd name="connsiteY382" fmla="*/ 700966 h 2576539"/>
              <a:gd name="connsiteX383" fmla="*/ 5712184 w 9144000"/>
              <a:gd name="connsiteY383" fmla="*/ 693494 h 2576539"/>
              <a:gd name="connsiteX384" fmla="*/ 5699520 w 9144000"/>
              <a:gd name="connsiteY384" fmla="*/ 666962 h 2576539"/>
              <a:gd name="connsiteX385" fmla="*/ 5712628 w 9144000"/>
              <a:gd name="connsiteY385" fmla="*/ 660250 h 2576539"/>
              <a:gd name="connsiteX386" fmla="*/ 5719213 w 9144000"/>
              <a:gd name="connsiteY386" fmla="*/ 605414 h 2576539"/>
              <a:gd name="connsiteX387" fmla="*/ 5732891 w 9144000"/>
              <a:gd name="connsiteY387" fmla="*/ 543739 h 2576539"/>
              <a:gd name="connsiteX388" fmla="*/ 5751000 w 9144000"/>
              <a:gd name="connsiteY388" fmla="*/ 551274 h 2576539"/>
              <a:gd name="connsiteX389" fmla="*/ 5816411 w 9144000"/>
              <a:gd name="connsiteY389" fmla="*/ 452556 h 2576539"/>
              <a:gd name="connsiteX390" fmla="*/ 5817931 w 9144000"/>
              <a:gd name="connsiteY390" fmla="*/ 468703 h 2576539"/>
              <a:gd name="connsiteX391" fmla="*/ 5794818 w 9144000"/>
              <a:gd name="connsiteY391" fmla="*/ 511065 h 2576539"/>
              <a:gd name="connsiteX392" fmla="*/ 5819134 w 9144000"/>
              <a:gd name="connsiteY392" fmla="*/ 579579 h 2576539"/>
              <a:gd name="connsiteX393" fmla="*/ 5832368 w 9144000"/>
              <a:gd name="connsiteY393" fmla="*/ 559253 h 2576539"/>
              <a:gd name="connsiteX394" fmla="*/ 5819324 w 9144000"/>
              <a:gd name="connsiteY394" fmla="*/ 531898 h 2576539"/>
              <a:gd name="connsiteX395" fmla="*/ 5842056 w 9144000"/>
              <a:gd name="connsiteY395" fmla="*/ 459459 h 2576539"/>
              <a:gd name="connsiteX396" fmla="*/ 5849718 w 9144000"/>
              <a:gd name="connsiteY396" fmla="*/ 497831 h 2576539"/>
              <a:gd name="connsiteX397" fmla="*/ 5863522 w 9144000"/>
              <a:gd name="connsiteY397" fmla="*/ 526389 h 2576539"/>
              <a:gd name="connsiteX398" fmla="*/ 5878149 w 9144000"/>
              <a:gd name="connsiteY398" fmla="*/ 496311 h 2576539"/>
              <a:gd name="connsiteX399" fmla="*/ 5886254 w 9144000"/>
              <a:gd name="connsiteY399" fmla="*/ 461485 h 2576539"/>
              <a:gd name="connsiteX400" fmla="*/ 5895752 w 9144000"/>
              <a:gd name="connsiteY400" fmla="*/ 502137 h 2576539"/>
              <a:gd name="connsiteX401" fmla="*/ 5909367 w 9144000"/>
              <a:gd name="connsiteY401" fmla="*/ 527529 h 2576539"/>
              <a:gd name="connsiteX402" fmla="*/ 5935328 w 9144000"/>
              <a:gd name="connsiteY402" fmla="*/ 461232 h 2576539"/>
              <a:gd name="connsiteX403" fmla="*/ 5944320 w 9144000"/>
              <a:gd name="connsiteY403" fmla="*/ 497894 h 2576539"/>
              <a:gd name="connsiteX404" fmla="*/ 5957807 w 9144000"/>
              <a:gd name="connsiteY404" fmla="*/ 526262 h 2576539"/>
              <a:gd name="connsiteX405" fmla="*/ 5984466 w 9144000"/>
              <a:gd name="connsiteY405" fmla="*/ 461675 h 2576539"/>
              <a:gd name="connsiteX406" fmla="*/ 5989911 w 9144000"/>
              <a:gd name="connsiteY406" fmla="*/ 501504 h 2576539"/>
              <a:gd name="connsiteX407" fmla="*/ 6003589 w 9144000"/>
              <a:gd name="connsiteY407" fmla="*/ 529048 h 2576539"/>
              <a:gd name="connsiteX408" fmla="*/ 6017709 w 9144000"/>
              <a:gd name="connsiteY408" fmla="*/ 494792 h 2576539"/>
              <a:gd name="connsiteX409" fmla="*/ 6025624 w 9144000"/>
              <a:gd name="connsiteY409" fmla="*/ 461168 h 2576539"/>
              <a:gd name="connsiteX410" fmla="*/ 6052029 w 9144000"/>
              <a:gd name="connsiteY410" fmla="*/ 526009 h 2576539"/>
              <a:gd name="connsiteX411" fmla="*/ 6065770 w 9144000"/>
              <a:gd name="connsiteY411" fmla="*/ 496185 h 2576539"/>
              <a:gd name="connsiteX412" fmla="*/ 6072546 w 9144000"/>
              <a:gd name="connsiteY412" fmla="*/ 461801 h 2576539"/>
              <a:gd name="connsiteX413" fmla="*/ 6079067 w 9144000"/>
              <a:gd name="connsiteY413" fmla="*/ 461738 h 2576539"/>
              <a:gd name="connsiteX414" fmla="*/ 6086476 w 9144000"/>
              <a:gd name="connsiteY414" fmla="*/ 495235 h 2576539"/>
              <a:gd name="connsiteX415" fmla="*/ 6097114 w 9144000"/>
              <a:gd name="connsiteY415" fmla="*/ 525819 h 2576539"/>
              <a:gd name="connsiteX416" fmla="*/ 6112184 w 9144000"/>
              <a:gd name="connsiteY416" fmla="*/ 495742 h 2576539"/>
              <a:gd name="connsiteX417" fmla="*/ 6120163 w 9144000"/>
              <a:gd name="connsiteY417" fmla="*/ 459838 h 2576539"/>
              <a:gd name="connsiteX418" fmla="*/ 6145871 w 9144000"/>
              <a:gd name="connsiteY418" fmla="*/ 529808 h 2576539"/>
              <a:gd name="connsiteX419" fmla="*/ 6130104 w 9144000"/>
              <a:gd name="connsiteY419" fmla="*/ 557416 h 2576539"/>
              <a:gd name="connsiteX420" fmla="*/ 6143908 w 9144000"/>
              <a:gd name="connsiteY420" fmla="*/ 578439 h 2576539"/>
              <a:gd name="connsiteX421" fmla="*/ 6168920 w 9144000"/>
              <a:gd name="connsiteY421" fmla="*/ 522526 h 2576539"/>
              <a:gd name="connsiteX422" fmla="*/ 6151950 w 9144000"/>
              <a:gd name="connsiteY422" fmla="*/ 474402 h 2576539"/>
              <a:gd name="connsiteX423" fmla="*/ 6148721 w 9144000"/>
              <a:gd name="connsiteY423" fmla="*/ 452936 h 2576539"/>
              <a:gd name="connsiteX424" fmla="*/ 6209383 w 9144000"/>
              <a:gd name="connsiteY424" fmla="*/ 552097 h 2576539"/>
              <a:gd name="connsiteX425" fmla="*/ 6228949 w 9144000"/>
              <a:gd name="connsiteY425" fmla="*/ 543866 h 2576539"/>
              <a:gd name="connsiteX426" fmla="*/ 6236927 w 9144000"/>
              <a:gd name="connsiteY426" fmla="*/ 600665 h 2576539"/>
              <a:gd name="connsiteX427" fmla="*/ 6245476 w 9144000"/>
              <a:gd name="connsiteY427" fmla="*/ 605034 h 2576539"/>
              <a:gd name="connsiteX428" fmla="*/ 6250921 w 9144000"/>
              <a:gd name="connsiteY428" fmla="*/ 659807 h 2576539"/>
              <a:gd name="connsiteX429" fmla="*/ 6262762 w 9144000"/>
              <a:gd name="connsiteY429" fmla="*/ 665949 h 2576539"/>
              <a:gd name="connsiteX430" fmla="*/ 6253137 w 9144000"/>
              <a:gd name="connsiteY430" fmla="*/ 692290 h 2576539"/>
              <a:gd name="connsiteX431" fmla="*/ 6264852 w 9144000"/>
              <a:gd name="connsiteY431" fmla="*/ 701155 h 2576539"/>
              <a:gd name="connsiteX432" fmla="*/ 6242816 w 9144000"/>
              <a:gd name="connsiteY432" fmla="*/ 732689 h 2576539"/>
              <a:gd name="connsiteX433" fmla="*/ 6255227 w 9144000"/>
              <a:gd name="connsiteY433" fmla="*/ 739401 h 2576539"/>
              <a:gd name="connsiteX434" fmla="*/ 6242373 w 9144000"/>
              <a:gd name="connsiteY434" fmla="*/ 806459 h 2576539"/>
              <a:gd name="connsiteX435" fmla="*/ 6267448 w 9144000"/>
              <a:gd name="connsiteY435" fmla="*/ 817920 h 2576539"/>
              <a:gd name="connsiteX436" fmla="*/ 6252948 w 9144000"/>
              <a:gd name="connsiteY436" fmla="*/ 854013 h 2576539"/>
              <a:gd name="connsiteX437" fmla="*/ 6269664 w 9144000"/>
              <a:gd name="connsiteY437" fmla="*/ 866804 h 2576539"/>
              <a:gd name="connsiteX438" fmla="*/ 6256050 w 9144000"/>
              <a:gd name="connsiteY438" fmla="*/ 914485 h 2576539"/>
              <a:gd name="connsiteX439" fmla="*/ 6274097 w 9144000"/>
              <a:gd name="connsiteY439" fmla="*/ 924869 h 2576539"/>
              <a:gd name="connsiteX440" fmla="*/ 6284418 w 9144000"/>
              <a:gd name="connsiteY440" fmla="*/ 1025550 h 2576539"/>
              <a:gd name="connsiteX441" fmla="*/ 6296892 w 9144000"/>
              <a:gd name="connsiteY441" fmla="*/ 1033212 h 2576539"/>
              <a:gd name="connsiteX442" fmla="*/ 6301515 w 9144000"/>
              <a:gd name="connsiteY442" fmla="*/ 1038784 h 2576539"/>
              <a:gd name="connsiteX443" fmla="*/ 6290814 w 9144000"/>
              <a:gd name="connsiteY443" fmla="*/ 1050625 h 2576539"/>
              <a:gd name="connsiteX444" fmla="*/ 6301768 w 9144000"/>
              <a:gd name="connsiteY444" fmla="*/ 1096406 h 2576539"/>
              <a:gd name="connsiteX445" fmla="*/ 6302084 w 9144000"/>
              <a:gd name="connsiteY445" fmla="*/ 1127307 h 2576539"/>
              <a:gd name="connsiteX446" fmla="*/ 6311330 w 9144000"/>
              <a:gd name="connsiteY446" fmla="*/ 1142124 h 2576539"/>
              <a:gd name="connsiteX447" fmla="*/ 6301705 w 9144000"/>
              <a:gd name="connsiteY447" fmla="*/ 1149026 h 2576539"/>
              <a:gd name="connsiteX448" fmla="*/ 6326780 w 9144000"/>
              <a:gd name="connsiteY448" fmla="*/ 1163653 h 2576539"/>
              <a:gd name="connsiteX449" fmla="*/ 6321525 w 9144000"/>
              <a:gd name="connsiteY449" fmla="*/ 1182017 h 2576539"/>
              <a:gd name="connsiteX450" fmla="*/ 6333556 w 9144000"/>
              <a:gd name="connsiteY450" fmla="*/ 1232863 h 2576539"/>
              <a:gd name="connsiteX451" fmla="*/ 6345333 w 9144000"/>
              <a:gd name="connsiteY451" fmla="*/ 1278708 h 2576539"/>
              <a:gd name="connsiteX452" fmla="*/ 6334252 w 9144000"/>
              <a:gd name="connsiteY452" fmla="*/ 1288459 h 2576539"/>
              <a:gd name="connsiteX453" fmla="*/ 6359960 w 9144000"/>
              <a:gd name="connsiteY453" fmla="*/ 1302897 h 2576539"/>
              <a:gd name="connsiteX454" fmla="*/ 6353058 w 9144000"/>
              <a:gd name="connsiteY454" fmla="*/ 1324109 h 2576539"/>
              <a:gd name="connsiteX455" fmla="*/ 6365659 w 9144000"/>
              <a:gd name="connsiteY455" fmla="*/ 1377109 h 2576539"/>
              <a:gd name="connsiteX456" fmla="*/ 6386998 w 9144000"/>
              <a:gd name="connsiteY456" fmla="*/ 1432325 h 2576539"/>
              <a:gd name="connsiteX457" fmla="*/ 6419419 w 9144000"/>
              <a:gd name="connsiteY457" fmla="*/ 1501789 h 2576539"/>
              <a:gd name="connsiteX458" fmla="*/ 6433160 w 9144000"/>
              <a:gd name="connsiteY458" fmla="*/ 1486021 h 2576539"/>
              <a:gd name="connsiteX459" fmla="*/ 6430500 w 9144000"/>
              <a:gd name="connsiteY459" fmla="*/ 1379262 h 2576539"/>
              <a:gd name="connsiteX460" fmla="*/ 6429423 w 9144000"/>
              <a:gd name="connsiteY460" fmla="*/ 1370334 h 2576539"/>
              <a:gd name="connsiteX461" fmla="*/ 6412390 w 9144000"/>
              <a:gd name="connsiteY461" fmla="*/ 1322590 h 2576539"/>
              <a:gd name="connsiteX462" fmla="*/ 6424168 w 9144000"/>
              <a:gd name="connsiteY462" fmla="*/ 1319423 h 2576539"/>
              <a:gd name="connsiteX463" fmla="*/ 6435566 w 9144000"/>
              <a:gd name="connsiteY463" fmla="*/ 1315878 h 2576539"/>
              <a:gd name="connsiteX464" fmla="*/ 6435376 w 9144000"/>
              <a:gd name="connsiteY464" fmla="*/ 1199683 h 2576539"/>
              <a:gd name="connsiteX465" fmla="*/ 6430817 w 9144000"/>
              <a:gd name="connsiteY465" fmla="*/ 1184929 h 2576539"/>
              <a:gd name="connsiteX466" fmla="*/ 6402575 w 9144000"/>
              <a:gd name="connsiteY466" fmla="*/ 1137565 h 2576539"/>
              <a:gd name="connsiteX467" fmla="*/ 6440695 w 9144000"/>
              <a:gd name="connsiteY467" fmla="*/ 1133069 h 2576539"/>
              <a:gd name="connsiteX468" fmla="*/ 6438352 w 9144000"/>
              <a:gd name="connsiteY468" fmla="*/ 1115339 h 2576539"/>
              <a:gd name="connsiteX469" fmla="*/ 6454626 w 9144000"/>
              <a:gd name="connsiteY469" fmla="*/ 1103625 h 2576539"/>
              <a:gd name="connsiteX470" fmla="*/ 6459312 w 9144000"/>
              <a:gd name="connsiteY470" fmla="*/ 1064176 h 2576539"/>
              <a:gd name="connsiteX471" fmla="*/ 6471595 w 9144000"/>
              <a:gd name="connsiteY471" fmla="*/ 1105715 h 2576539"/>
              <a:gd name="connsiteX472" fmla="*/ 6479068 w 9144000"/>
              <a:gd name="connsiteY472" fmla="*/ 1105208 h 2576539"/>
              <a:gd name="connsiteX473" fmla="*/ 6518073 w 9144000"/>
              <a:gd name="connsiteY473" fmla="*/ 1054234 h 2576539"/>
              <a:gd name="connsiteX474" fmla="*/ 6518073 w 9144000"/>
              <a:gd name="connsiteY474" fmla="*/ 1026753 h 2576539"/>
              <a:gd name="connsiteX475" fmla="*/ 6535930 w 9144000"/>
              <a:gd name="connsiteY475" fmla="*/ 1013582 h 2576539"/>
              <a:gd name="connsiteX476" fmla="*/ 6529598 w 9144000"/>
              <a:gd name="connsiteY476" fmla="*/ 932531 h 2576539"/>
              <a:gd name="connsiteX477" fmla="*/ 6581711 w 9144000"/>
              <a:gd name="connsiteY477" fmla="*/ 912205 h 2576539"/>
              <a:gd name="connsiteX478" fmla="*/ 6588107 w 9144000"/>
              <a:gd name="connsiteY478" fmla="*/ 877822 h 2576539"/>
              <a:gd name="connsiteX479" fmla="*/ 6592412 w 9144000"/>
              <a:gd name="connsiteY479" fmla="*/ 910559 h 2576539"/>
              <a:gd name="connsiteX480" fmla="*/ 6644842 w 9144000"/>
              <a:gd name="connsiteY480" fmla="*/ 933038 h 2576539"/>
              <a:gd name="connsiteX481" fmla="*/ 6638890 w 9144000"/>
              <a:gd name="connsiteY481" fmla="*/ 1013392 h 2576539"/>
              <a:gd name="connsiteX482" fmla="*/ 6656240 w 9144000"/>
              <a:gd name="connsiteY482" fmla="*/ 1026056 h 2576539"/>
              <a:gd name="connsiteX483" fmla="*/ 6656240 w 9144000"/>
              <a:gd name="connsiteY483" fmla="*/ 1051638 h 2576539"/>
              <a:gd name="connsiteX484" fmla="*/ 6695436 w 9144000"/>
              <a:gd name="connsiteY484" fmla="*/ 1107994 h 2576539"/>
              <a:gd name="connsiteX485" fmla="*/ 6706328 w 9144000"/>
              <a:gd name="connsiteY485" fmla="*/ 1064809 h 2576539"/>
              <a:gd name="connsiteX486" fmla="*/ 6713229 w 9144000"/>
              <a:gd name="connsiteY486" fmla="*/ 1064682 h 2576539"/>
              <a:gd name="connsiteX487" fmla="*/ 6720891 w 9144000"/>
              <a:gd name="connsiteY487" fmla="*/ 1096913 h 2576539"/>
              <a:gd name="connsiteX488" fmla="*/ 6716332 w 9144000"/>
              <a:gd name="connsiteY488" fmla="*/ 1098876 h 2576539"/>
              <a:gd name="connsiteX489" fmla="*/ 6735455 w 9144000"/>
              <a:gd name="connsiteY489" fmla="*/ 1115529 h 2576539"/>
              <a:gd name="connsiteX490" fmla="*/ 6732986 w 9144000"/>
              <a:gd name="connsiteY490" fmla="*/ 1133196 h 2576539"/>
              <a:gd name="connsiteX491" fmla="*/ 6771992 w 9144000"/>
              <a:gd name="connsiteY491" fmla="*/ 1136805 h 2576539"/>
              <a:gd name="connsiteX492" fmla="*/ 6745523 w 9144000"/>
              <a:gd name="connsiteY492" fmla="*/ 1183536 h 2576539"/>
              <a:gd name="connsiteX493" fmla="*/ 6739444 w 9144000"/>
              <a:gd name="connsiteY493" fmla="*/ 1203989 h 2576539"/>
              <a:gd name="connsiteX494" fmla="*/ 6739191 w 9144000"/>
              <a:gd name="connsiteY494" fmla="*/ 1316131 h 2576539"/>
              <a:gd name="connsiteX495" fmla="*/ 6763063 w 9144000"/>
              <a:gd name="connsiteY495" fmla="*/ 1322463 h 2576539"/>
              <a:gd name="connsiteX496" fmla="*/ 6745460 w 9144000"/>
              <a:gd name="connsiteY496" fmla="*/ 1342599 h 2576539"/>
              <a:gd name="connsiteX497" fmla="*/ 6744003 w 9144000"/>
              <a:gd name="connsiteY497" fmla="*/ 1494696 h 2576539"/>
              <a:gd name="connsiteX498" fmla="*/ 6809794 w 9144000"/>
              <a:gd name="connsiteY498" fmla="*/ 1494696 h 2576539"/>
              <a:gd name="connsiteX499" fmla="*/ 6809794 w 9144000"/>
              <a:gd name="connsiteY499" fmla="*/ 1329428 h 2576539"/>
              <a:gd name="connsiteX500" fmla="*/ 6766166 w 9144000"/>
              <a:gd name="connsiteY500" fmla="*/ 1298084 h 2576539"/>
              <a:gd name="connsiteX501" fmla="*/ 6808148 w 9144000"/>
              <a:gd name="connsiteY501" fmla="*/ 1294538 h 2576539"/>
              <a:gd name="connsiteX502" fmla="*/ 6812453 w 9144000"/>
              <a:gd name="connsiteY502" fmla="*/ 1223998 h 2576539"/>
              <a:gd name="connsiteX503" fmla="*/ 6829930 w 9144000"/>
              <a:gd name="connsiteY503" fmla="*/ 1159727 h 2576539"/>
              <a:gd name="connsiteX504" fmla="*/ 6830310 w 9144000"/>
              <a:gd name="connsiteY504" fmla="*/ 1144784 h 2576539"/>
              <a:gd name="connsiteX505" fmla="*/ 6837212 w 9144000"/>
              <a:gd name="connsiteY505" fmla="*/ 1133766 h 2576539"/>
              <a:gd name="connsiteX506" fmla="*/ 6855639 w 9144000"/>
              <a:gd name="connsiteY506" fmla="*/ 1217160 h 2576539"/>
              <a:gd name="connsiteX507" fmla="*/ 6870899 w 9144000"/>
              <a:gd name="connsiteY507" fmla="*/ 1182080 h 2576539"/>
              <a:gd name="connsiteX508" fmla="*/ 6871089 w 9144000"/>
              <a:gd name="connsiteY508" fmla="*/ 1147380 h 2576539"/>
              <a:gd name="connsiteX509" fmla="*/ 6889832 w 9144000"/>
              <a:gd name="connsiteY509" fmla="*/ 1204875 h 2576539"/>
              <a:gd name="connsiteX510" fmla="*/ 6904903 w 9144000"/>
              <a:gd name="connsiteY510" fmla="*/ 1197847 h 2576539"/>
              <a:gd name="connsiteX511" fmla="*/ 6892048 w 9144000"/>
              <a:gd name="connsiteY511" fmla="*/ 1137312 h 2576539"/>
              <a:gd name="connsiteX512" fmla="*/ 6943465 w 9144000"/>
              <a:gd name="connsiteY512" fmla="*/ 1032199 h 2576539"/>
              <a:gd name="connsiteX513" fmla="*/ 6977911 w 9144000"/>
              <a:gd name="connsiteY513" fmla="*/ 1010289 h 2576539"/>
              <a:gd name="connsiteX514" fmla="*/ 6982344 w 9144000"/>
              <a:gd name="connsiteY514" fmla="*/ 939433 h 2576539"/>
              <a:gd name="connsiteX515" fmla="*/ 6989816 w 9144000"/>
              <a:gd name="connsiteY515" fmla="*/ 986607 h 2576539"/>
              <a:gd name="connsiteX516" fmla="*/ 7022743 w 9144000"/>
              <a:gd name="connsiteY516" fmla="*/ 1031312 h 2576539"/>
              <a:gd name="connsiteX517" fmla="*/ 7078213 w 9144000"/>
              <a:gd name="connsiteY517" fmla="*/ 1099699 h 2576539"/>
              <a:gd name="connsiteX518" fmla="*/ 7079479 w 9144000"/>
              <a:gd name="connsiteY518" fmla="*/ 1127687 h 2576539"/>
              <a:gd name="connsiteX519" fmla="*/ 7063206 w 9144000"/>
              <a:gd name="connsiteY519" fmla="*/ 1197150 h 2576539"/>
              <a:gd name="connsiteX520" fmla="*/ 7084734 w 9144000"/>
              <a:gd name="connsiteY520" fmla="*/ 1206965 h 2576539"/>
              <a:gd name="connsiteX521" fmla="*/ 7089483 w 9144000"/>
              <a:gd name="connsiteY521" fmla="*/ 1153839 h 2576539"/>
              <a:gd name="connsiteX522" fmla="*/ 7096956 w 9144000"/>
              <a:gd name="connsiteY522" fmla="*/ 1153015 h 2576539"/>
              <a:gd name="connsiteX523" fmla="*/ 7113419 w 9144000"/>
              <a:gd name="connsiteY523" fmla="*/ 1218490 h 2576539"/>
              <a:gd name="connsiteX524" fmla="*/ 7124690 w 9144000"/>
              <a:gd name="connsiteY524" fmla="*/ 1161247 h 2576539"/>
              <a:gd name="connsiteX525" fmla="*/ 7136214 w 9144000"/>
              <a:gd name="connsiteY525" fmla="*/ 1133702 h 2576539"/>
              <a:gd name="connsiteX526" fmla="*/ 7156731 w 9144000"/>
              <a:gd name="connsiteY526" fmla="*/ 1222669 h 2576539"/>
              <a:gd name="connsiteX527" fmla="*/ 7160847 w 9144000"/>
              <a:gd name="connsiteY527" fmla="*/ 1294665 h 2576539"/>
              <a:gd name="connsiteX528" fmla="*/ 7198586 w 9144000"/>
              <a:gd name="connsiteY528" fmla="*/ 1297198 h 2576539"/>
              <a:gd name="connsiteX529" fmla="*/ 7158630 w 9144000"/>
              <a:gd name="connsiteY529" fmla="*/ 1330188 h 2576539"/>
              <a:gd name="connsiteX530" fmla="*/ 7158630 w 9144000"/>
              <a:gd name="connsiteY530" fmla="*/ 1450688 h 2576539"/>
              <a:gd name="connsiteX531" fmla="*/ 7370377 w 9144000"/>
              <a:gd name="connsiteY531" fmla="*/ 1450688 h 2576539"/>
              <a:gd name="connsiteX532" fmla="*/ 7371200 w 9144000"/>
              <a:gd name="connsiteY532" fmla="*/ 1329175 h 2576539"/>
              <a:gd name="connsiteX533" fmla="*/ 7324279 w 9144000"/>
              <a:gd name="connsiteY533" fmla="*/ 1298844 h 2576539"/>
              <a:gd name="connsiteX534" fmla="*/ 7367274 w 9144000"/>
              <a:gd name="connsiteY534" fmla="*/ 1294158 h 2576539"/>
              <a:gd name="connsiteX535" fmla="*/ 7375632 w 9144000"/>
              <a:gd name="connsiteY535" fmla="*/ 1227481 h 2576539"/>
              <a:gd name="connsiteX536" fmla="*/ 7390513 w 9144000"/>
              <a:gd name="connsiteY536" fmla="*/ 1182333 h 2576539"/>
              <a:gd name="connsiteX537" fmla="*/ 7395325 w 9144000"/>
              <a:gd name="connsiteY537" fmla="*/ 1138895 h 2576539"/>
              <a:gd name="connsiteX538" fmla="*/ 7403621 w 9144000"/>
              <a:gd name="connsiteY538" fmla="*/ 1178850 h 2576539"/>
              <a:gd name="connsiteX539" fmla="*/ 7412929 w 9144000"/>
              <a:gd name="connsiteY539" fmla="*/ 1220642 h 2576539"/>
              <a:gd name="connsiteX540" fmla="*/ 7440030 w 9144000"/>
              <a:gd name="connsiteY540" fmla="*/ 1147443 h 2576539"/>
              <a:gd name="connsiteX541" fmla="*/ 7443956 w 9144000"/>
              <a:gd name="connsiteY541" fmla="*/ 1206965 h 2576539"/>
              <a:gd name="connsiteX542" fmla="*/ 7462572 w 9144000"/>
              <a:gd name="connsiteY542" fmla="*/ 1198417 h 2576539"/>
              <a:gd name="connsiteX543" fmla="*/ 7450035 w 9144000"/>
              <a:gd name="connsiteY543" fmla="*/ 1115973 h 2576539"/>
              <a:gd name="connsiteX544" fmla="*/ 7503161 w 9144000"/>
              <a:gd name="connsiteY544" fmla="*/ 1032578 h 2576539"/>
              <a:gd name="connsiteX545" fmla="*/ 7537988 w 9144000"/>
              <a:gd name="connsiteY545" fmla="*/ 1009593 h 2576539"/>
              <a:gd name="connsiteX546" fmla="*/ 7545080 w 9144000"/>
              <a:gd name="connsiteY546" fmla="*/ 945512 h 2576539"/>
              <a:gd name="connsiteX547" fmla="*/ 7547486 w 9144000"/>
              <a:gd name="connsiteY547" fmla="*/ 945512 h 2576539"/>
              <a:gd name="connsiteX548" fmla="*/ 7550716 w 9144000"/>
              <a:gd name="connsiteY548" fmla="*/ 1003261 h 2576539"/>
              <a:gd name="connsiteX549" fmla="*/ 7584592 w 9144000"/>
              <a:gd name="connsiteY549" fmla="*/ 1032072 h 2576539"/>
              <a:gd name="connsiteX550" fmla="*/ 7638288 w 9144000"/>
              <a:gd name="connsiteY550" fmla="*/ 1126674 h 2576539"/>
              <a:gd name="connsiteX551" fmla="*/ 7624231 w 9144000"/>
              <a:gd name="connsiteY551" fmla="*/ 1197024 h 2576539"/>
              <a:gd name="connsiteX552" fmla="*/ 7645127 w 9144000"/>
              <a:gd name="connsiteY552" fmla="*/ 1207725 h 2576539"/>
              <a:gd name="connsiteX553" fmla="*/ 7650256 w 9144000"/>
              <a:gd name="connsiteY553" fmla="*/ 1152319 h 2576539"/>
              <a:gd name="connsiteX554" fmla="*/ 7671216 w 9144000"/>
              <a:gd name="connsiteY554" fmla="*/ 1218363 h 2576539"/>
              <a:gd name="connsiteX555" fmla="*/ 7695847 w 9144000"/>
              <a:gd name="connsiteY555" fmla="*/ 1133323 h 2576539"/>
              <a:gd name="connsiteX556" fmla="*/ 7699394 w 9144000"/>
              <a:gd name="connsiteY556" fmla="*/ 1161817 h 2576539"/>
              <a:gd name="connsiteX557" fmla="*/ 7714527 w 9144000"/>
              <a:gd name="connsiteY557" fmla="*/ 1219756 h 2576539"/>
              <a:gd name="connsiteX558" fmla="*/ 7713324 w 9144000"/>
              <a:gd name="connsiteY558" fmla="*/ 1259522 h 2576539"/>
              <a:gd name="connsiteX559" fmla="*/ 7725292 w 9144000"/>
              <a:gd name="connsiteY559" fmla="*/ 1294348 h 2576539"/>
              <a:gd name="connsiteX560" fmla="*/ 7757712 w 9144000"/>
              <a:gd name="connsiteY560" fmla="*/ 1297578 h 2576539"/>
              <a:gd name="connsiteX561" fmla="*/ 7718073 w 9144000"/>
              <a:gd name="connsiteY561" fmla="*/ 1332848 h 2576539"/>
              <a:gd name="connsiteX562" fmla="*/ 7722443 w 9144000"/>
              <a:gd name="connsiteY562" fmla="*/ 1503941 h 2576539"/>
              <a:gd name="connsiteX563" fmla="*/ 7723709 w 9144000"/>
              <a:gd name="connsiteY563" fmla="*/ 1676998 h 2576539"/>
              <a:gd name="connsiteX564" fmla="*/ 7751127 w 9144000"/>
              <a:gd name="connsiteY564" fmla="*/ 1611841 h 2576539"/>
              <a:gd name="connsiteX565" fmla="*/ 7753407 w 9144000"/>
              <a:gd name="connsiteY565" fmla="*/ 1606142 h 2576539"/>
              <a:gd name="connsiteX566" fmla="*/ 7837244 w 9144000"/>
              <a:gd name="connsiteY566" fmla="*/ 1450372 h 2576539"/>
              <a:gd name="connsiteX567" fmla="*/ 7836231 w 9144000"/>
              <a:gd name="connsiteY567" fmla="*/ 1427449 h 2576539"/>
              <a:gd name="connsiteX568" fmla="*/ 7917345 w 9144000"/>
              <a:gd name="connsiteY568" fmla="*/ 1352350 h 2576539"/>
              <a:gd name="connsiteX569" fmla="*/ 7931719 w 9144000"/>
              <a:gd name="connsiteY569" fmla="*/ 1237233 h 2576539"/>
              <a:gd name="connsiteX570" fmla="*/ 7935455 w 9144000"/>
              <a:gd name="connsiteY570" fmla="*/ 1236473 h 2576539"/>
              <a:gd name="connsiteX571" fmla="*/ 7950082 w 9144000"/>
              <a:gd name="connsiteY571" fmla="*/ 1322969 h 2576539"/>
              <a:gd name="connsiteX572" fmla="*/ 8014353 w 9144000"/>
              <a:gd name="connsiteY572" fmla="*/ 1322969 h 2576539"/>
              <a:gd name="connsiteX573" fmla="*/ 8018342 w 9144000"/>
              <a:gd name="connsiteY573" fmla="*/ 1226025 h 2576539"/>
              <a:gd name="connsiteX574" fmla="*/ 8022965 w 9144000"/>
              <a:gd name="connsiteY574" fmla="*/ 1201709 h 2576539"/>
              <a:gd name="connsiteX575" fmla="*/ 8032780 w 9144000"/>
              <a:gd name="connsiteY575" fmla="*/ 1146367 h 2576539"/>
              <a:gd name="connsiteX576" fmla="*/ 8039301 w 9144000"/>
              <a:gd name="connsiteY576" fmla="*/ 1097863 h 2576539"/>
              <a:gd name="connsiteX577" fmla="*/ 8041455 w 9144000"/>
              <a:gd name="connsiteY577" fmla="*/ 1044800 h 2576539"/>
              <a:gd name="connsiteX578" fmla="*/ 8043291 w 9144000"/>
              <a:gd name="connsiteY578" fmla="*/ 999335 h 2576539"/>
              <a:gd name="connsiteX579" fmla="*/ 8055132 w 9144000"/>
              <a:gd name="connsiteY579" fmla="*/ 1011872 h 2576539"/>
              <a:gd name="connsiteX580" fmla="*/ 8055385 w 9144000"/>
              <a:gd name="connsiteY580" fmla="*/ 918220 h 2576539"/>
              <a:gd name="connsiteX581" fmla="*/ 8061717 w 9144000"/>
              <a:gd name="connsiteY581" fmla="*/ 855849 h 2576539"/>
              <a:gd name="connsiteX582" fmla="*/ 8062350 w 9144000"/>
              <a:gd name="connsiteY582" fmla="*/ 852746 h 2576539"/>
              <a:gd name="connsiteX583" fmla="*/ 8093695 w 9144000"/>
              <a:gd name="connsiteY583" fmla="*/ 746493 h 2576539"/>
              <a:gd name="connsiteX584" fmla="*/ 8117756 w 9144000"/>
              <a:gd name="connsiteY584" fmla="*/ 638721 h 2576539"/>
              <a:gd name="connsiteX585" fmla="*/ 8124912 w 9144000"/>
              <a:gd name="connsiteY585" fmla="*/ 615039 h 2576539"/>
              <a:gd name="connsiteX586" fmla="*/ 8132827 w 9144000"/>
              <a:gd name="connsiteY586" fmla="*/ 631945 h 2576539"/>
              <a:gd name="connsiteX587" fmla="*/ 8170946 w 9144000"/>
              <a:gd name="connsiteY587" fmla="*/ 810764 h 2576539"/>
              <a:gd name="connsiteX588" fmla="*/ 8177215 w 9144000"/>
              <a:gd name="connsiteY588" fmla="*/ 831787 h 2576539"/>
              <a:gd name="connsiteX589" fmla="*/ 8196718 w 9144000"/>
              <a:gd name="connsiteY589" fmla="*/ 913788 h 2576539"/>
              <a:gd name="connsiteX590" fmla="*/ 8196401 w 9144000"/>
              <a:gd name="connsiteY590" fmla="*/ 1010163 h 2576539"/>
              <a:gd name="connsiteX591" fmla="*/ 8206469 w 9144000"/>
              <a:gd name="connsiteY591" fmla="*/ 1006364 h 2576539"/>
              <a:gd name="connsiteX592" fmla="*/ 8212485 w 9144000"/>
              <a:gd name="connsiteY592" fmla="*/ 1096533 h 2576539"/>
              <a:gd name="connsiteX593" fmla="*/ 8223503 w 9144000"/>
              <a:gd name="connsiteY593" fmla="*/ 1190375 h 2576539"/>
              <a:gd name="connsiteX594" fmla="*/ 8281695 w 9144000"/>
              <a:gd name="connsiteY594" fmla="*/ 1108311 h 2576539"/>
              <a:gd name="connsiteX595" fmla="*/ 8342357 w 9144000"/>
              <a:gd name="connsiteY595" fmla="*/ 1194617 h 2576539"/>
              <a:gd name="connsiteX596" fmla="*/ 8344383 w 9144000"/>
              <a:gd name="connsiteY596" fmla="*/ 1135792 h 2576539"/>
              <a:gd name="connsiteX597" fmla="*/ 8349259 w 9144000"/>
              <a:gd name="connsiteY597" fmla="*/ 1100269 h 2576539"/>
              <a:gd name="connsiteX598" fmla="*/ 8352298 w 9144000"/>
              <a:gd name="connsiteY598" fmla="*/ 1037771 h 2576539"/>
              <a:gd name="connsiteX599" fmla="*/ 8354324 w 9144000"/>
              <a:gd name="connsiteY599" fmla="*/ 999841 h 2576539"/>
              <a:gd name="connsiteX600" fmla="*/ 8363443 w 9144000"/>
              <a:gd name="connsiteY600" fmla="*/ 1010099 h 2576539"/>
              <a:gd name="connsiteX601" fmla="*/ 8365786 w 9144000"/>
              <a:gd name="connsiteY601" fmla="*/ 1005604 h 2576539"/>
              <a:gd name="connsiteX602" fmla="*/ 8366292 w 9144000"/>
              <a:gd name="connsiteY602" fmla="*/ 916954 h 2576539"/>
              <a:gd name="connsiteX603" fmla="*/ 8387758 w 9144000"/>
              <a:gd name="connsiteY603" fmla="*/ 831344 h 2576539"/>
              <a:gd name="connsiteX604" fmla="*/ 8391494 w 9144000"/>
              <a:gd name="connsiteY604" fmla="*/ 816210 h 2576539"/>
              <a:gd name="connsiteX605" fmla="*/ 8429676 w 9144000"/>
              <a:gd name="connsiteY605" fmla="*/ 634605 h 2576539"/>
              <a:gd name="connsiteX606" fmla="*/ 8439492 w 9144000"/>
              <a:gd name="connsiteY606" fmla="*/ 610986 h 2576539"/>
              <a:gd name="connsiteX607" fmla="*/ 8459691 w 9144000"/>
              <a:gd name="connsiteY607" fmla="*/ 701725 h 2576539"/>
              <a:gd name="connsiteX608" fmla="*/ 8482549 w 9144000"/>
              <a:gd name="connsiteY608" fmla="*/ 816020 h 2576539"/>
              <a:gd name="connsiteX609" fmla="*/ 8499077 w 9144000"/>
              <a:gd name="connsiteY609" fmla="*/ 846098 h 2576539"/>
              <a:gd name="connsiteX610" fmla="*/ 8508639 w 9144000"/>
              <a:gd name="connsiteY610" fmla="*/ 911129 h 2576539"/>
              <a:gd name="connsiteX611" fmla="*/ 8508068 w 9144000"/>
              <a:gd name="connsiteY611" fmla="*/ 1000538 h 2576539"/>
              <a:gd name="connsiteX612" fmla="*/ 8523708 w 9144000"/>
              <a:gd name="connsiteY612" fmla="*/ 1022574 h 2576539"/>
              <a:gd name="connsiteX613" fmla="*/ 8523962 w 9144000"/>
              <a:gd name="connsiteY613" fmla="*/ 1038151 h 2576539"/>
              <a:gd name="connsiteX614" fmla="*/ 8532321 w 9144000"/>
              <a:gd name="connsiteY614" fmla="*/ 1172265 h 2576539"/>
              <a:gd name="connsiteX615" fmla="*/ 8543845 w 9144000"/>
              <a:gd name="connsiteY615" fmla="*/ 1264777 h 2576539"/>
              <a:gd name="connsiteX616" fmla="*/ 8552393 w 9144000"/>
              <a:gd name="connsiteY616" fmla="*/ 1322400 h 2576539"/>
              <a:gd name="connsiteX617" fmla="*/ 8612865 w 9144000"/>
              <a:gd name="connsiteY617" fmla="*/ 1324806 h 2576539"/>
              <a:gd name="connsiteX618" fmla="*/ 8627999 w 9144000"/>
              <a:gd name="connsiteY618" fmla="*/ 1231597 h 2576539"/>
              <a:gd name="connsiteX619" fmla="*/ 8631165 w 9144000"/>
              <a:gd name="connsiteY619" fmla="*/ 1231407 h 2576539"/>
              <a:gd name="connsiteX620" fmla="*/ 8644399 w 9144000"/>
              <a:gd name="connsiteY620" fmla="*/ 1345575 h 2576539"/>
              <a:gd name="connsiteX621" fmla="*/ 8651174 w 9144000"/>
              <a:gd name="connsiteY621" fmla="*/ 1417128 h 2576539"/>
              <a:gd name="connsiteX622" fmla="*/ 8646742 w 9144000"/>
              <a:gd name="connsiteY622" fmla="*/ 1479879 h 2576539"/>
              <a:gd name="connsiteX623" fmla="*/ 8648388 w 9144000"/>
              <a:gd name="connsiteY623" fmla="*/ 1495266 h 2576539"/>
              <a:gd name="connsiteX624" fmla="*/ 8793773 w 9144000"/>
              <a:gd name="connsiteY624" fmla="*/ 1512616 h 2576539"/>
              <a:gd name="connsiteX625" fmla="*/ 8799409 w 9144000"/>
              <a:gd name="connsiteY625" fmla="*/ 1548393 h 2576539"/>
              <a:gd name="connsiteX626" fmla="*/ 8834805 w 9144000"/>
              <a:gd name="connsiteY626" fmla="*/ 1557701 h 2576539"/>
              <a:gd name="connsiteX627" fmla="*/ 8842720 w 9144000"/>
              <a:gd name="connsiteY627" fmla="*/ 1524204 h 2576539"/>
              <a:gd name="connsiteX628" fmla="*/ 8859121 w 9144000"/>
              <a:gd name="connsiteY628" fmla="*/ 1519772 h 2576539"/>
              <a:gd name="connsiteX629" fmla="*/ 8866466 w 9144000"/>
              <a:gd name="connsiteY629" fmla="*/ 1458730 h 2576539"/>
              <a:gd name="connsiteX630" fmla="*/ 8877294 w 9144000"/>
              <a:gd name="connsiteY630" fmla="*/ 1453221 h 2576539"/>
              <a:gd name="connsiteX631" fmla="*/ 8898127 w 9144000"/>
              <a:gd name="connsiteY631" fmla="*/ 1483045 h 2576539"/>
              <a:gd name="connsiteX632" fmla="*/ 8990639 w 9144000"/>
              <a:gd name="connsiteY632" fmla="*/ 1488301 h 2576539"/>
              <a:gd name="connsiteX633" fmla="*/ 9015018 w 9144000"/>
              <a:gd name="connsiteY633" fmla="*/ 1430805 h 2576539"/>
              <a:gd name="connsiteX634" fmla="*/ 9042816 w 9144000"/>
              <a:gd name="connsiteY634" fmla="*/ 1396612 h 2576539"/>
              <a:gd name="connsiteX635" fmla="*/ 9091636 w 9144000"/>
              <a:gd name="connsiteY635" fmla="*/ 1355896 h 2576539"/>
              <a:gd name="connsiteX636" fmla="*/ 9106327 w 9144000"/>
              <a:gd name="connsiteY636" fmla="*/ 1337153 h 2576539"/>
              <a:gd name="connsiteX637" fmla="*/ 9114749 w 9144000"/>
              <a:gd name="connsiteY637" fmla="*/ 1309672 h 2576539"/>
              <a:gd name="connsiteX638" fmla="*/ 9129693 w 9144000"/>
              <a:gd name="connsiteY638" fmla="*/ 1331391 h 2576539"/>
              <a:gd name="connsiteX639" fmla="*/ 9142736 w 9144000"/>
              <a:gd name="connsiteY639" fmla="*/ 1354567 h 2576539"/>
              <a:gd name="connsiteX640" fmla="*/ 9144000 w 9144000"/>
              <a:gd name="connsiteY640" fmla="*/ 1355391 h 2576539"/>
              <a:gd name="connsiteX641" fmla="*/ 9144000 w 9144000"/>
              <a:gd name="connsiteY641" fmla="*/ 2576539 h 2576539"/>
              <a:gd name="connsiteX642" fmla="*/ 0 w 9144000"/>
              <a:gd name="connsiteY642" fmla="*/ 2576539 h 2576539"/>
              <a:gd name="connsiteX643" fmla="*/ 0 w 9144000"/>
              <a:gd name="connsiteY643" fmla="*/ 1543897 h 2576539"/>
              <a:gd name="connsiteX644" fmla="*/ 21318 w 9144000"/>
              <a:gd name="connsiteY644" fmla="*/ 1543897 h 2576539"/>
              <a:gd name="connsiteX645" fmla="*/ 0 w 9144000"/>
              <a:gd name="connsiteY645" fmla="*/ 1509057 h 2576539"/>
              <a:gd name="connsiteX646" fmla="*/ 0 w 9144000"/>
              <a:gd name="connsiteY646" fmla="*/ 1495639 h 2576539"/>
              <a:gd name="connsiteX647" fmla="*/ 2643 w 9144000"/>
              <a:gd name="connsiteY647" fmla="*/ 1496157 h 2576539"/>
              <a:gd name="connsiteX648" fmla="*/ 37655 w 9144000"/>
              <a:gd name="connsiteY648" fmla="*/ 1497546 h 2576539"/>
              <a:gd name="connsiteX649" fmla="*/ 40441 w 9144000"/>
              <a:gd name="connsiteY649" fmla="*/ 1455437 h 2576539"/>
              <a:gd name="connsiteX650" fmla="*/ 58488 w 9144000"/>
              <a:gd name="connsiteY650" fmla="*/ 1449992 h 2576539"/>
              <a:gd name="connsiteX651" fmla="*/ 37149 w 9144000"/>
              <a:gd name="connsiteY651" fmla="*/ 1432009 h 2576539"/>
              <a:gd name="connsiteX652" fmla="*/ 58298 w 9144000"/>
              <a:gd name="connsiteY652" fmla="*/ 1424473 h 2576539"/>
              <a:gd name="connsiteX653" fmla="*/ 22965 w 9144000"/>
              <a:gd name="connsiteY653" fmla="*/ 1361405 h 2576539"/>
              <a:gd name="connsiteX654" fmla="*/ 41138 w 9144000"/>
              <a:gd name="connsiteY654" fmla="*/ 1354820 h 2576539"/>
              <a:gd name="connsiteX655" fmla="*/ 101863 w 9144000"/>
              <a:gd name="connsiteY655" fmla="*/ 1179294 h 2576539"/>
              <a:gd name="connsiteX656" fmla="*/ 239776 w 9144000"/>
              <a:gd name="connsiteY656" fmla="*/ 1136235 h 2576539"/>
              <a:gd name="connsiteX657" fmla="*/ 367875 w 9144000"/>
              <a:gd name="connsiteY657" fmla="*/ 1208991 h 2576539"/>
              <a:gd name="connsiteX658" fmla="*/ 399916 w 9144000"/>
              <a:gd name="connsiteY658" fmla="*/ 1352984 h 2576539"/>
              <a:gd name="connsiteX659" fmla="*/ 414606 w 9144000"/>
              <a:gd name="connsiteY659" fmla="*/ 1360456 h 2576539"/>
              <a:gd name="connsiteX660" fmla="*/ 384719 w 9144000"/>
              <a:gd name="connsiteY660" fmla="*/ 1424600 h 2576539"/>
              <a:gd name="connsiteX661" fmla="*/ 402955 w 9144000"/>
              <a:gd name="connsiteY661" fmla="*/ 1431185 h 2576539"/>
              <a:gd name="connsiteX662" fmla="*/ 379336 w 9144000"/>
              <a:gd name="connsiteY662" fmla="*/ 1462719 h 2576539"/>
              <a:gd name="connsiteX663" fmla="*/ 381236 w 9144000"/>
              <a:gd name="connsiteY663" fmla="*/ 1495900 h 2576539"/>
              <a:gd name="connsiteX664" fmla="*/ 396496 w 9144000"/>
              <a:gd name="connsiteY664" fmla="*/ 1451638 h 2576539"/>
              <a:gd name="connsiteX665" fmla="*/ 403588 w 9144000"/>
              <a:gd name="connsiteY665" fmla="*/ 1496660 h 2576539"/>
              <a:gd name="connsiteX666" fmla="*/ 451776 w 9144000"/>
              <a:gd name="connsiteY666" fmla="*/ 1491214 h 2576539"/>
              <a:gd name="connsiteX667" fmla="*/ 421698 w 9144000"/>
              <a:gd name="connsiteY667" fmla="*/ 1543897 h 2576539"/>
              <a:gd name="connsiteX668" fmla="*/ 462920 w 9144000"/>
              <a:gd name="connsiteY668" fmla="*/ 1543897 h 2576539"/>
              <a:gd name="connsiteX669" fmla="*/ 459628 w 9144000"/>
              <a:gd name="connsiteY669" fmla="*/ 1654772 h 2576539"/>
              <a:gd name="connsiteX670" fmla="*/ 525292 w 9144000"/>
              <a:gd name="connsiteY670" fmla="*/ 1654772 h 2576539"/>
              <a:gd name="connsiteX671" fmla="*/ 530294 w 9144000"/>
              <a:gd name="connsiteY671" fmla="*/ 1613297 h 2576539"/>
              <a:gd name="connsiteX672" fmla="*/ 542895 w 9144000"/>
              <a:gd name="connsiteY672" fmla="*/ 1654266 h 2576539"/>
              <a:gd name="connsiteX673" fmla="*/ 557586 w 9144000"/>
              <a:gd name="connsiteY673" fmla="*/ 1660535 h 2576539"/>
              <a:gd name="connsiteX674" fmla="*/ 553470 w 9144000"/>
              <a:gd name="connsiteY674" fmla="*/ 1676682 h 2576539"/>
              <a:gd name="connsiteX675" fmla="*/ 583357 w 9144000"/>
              <a:gd name="connsiteY675" fmla="*/ 1676682 h 2576539"/>
              <a:gd name="connsiteX676" fmla="*/ 580635 w 9144000"/>
              <a:gd name="connsiteY676" fmla="*/ 1452398 h 2576539"/>
              <a:gd name="connsiteX677" fmla="*/ 591526 w 9144000"/>
              <a:gd name="connsiteY677" fmla="*/ 1426436 h 2576539"/>
              <a:gd name="connsiteX678" fmla="*/ 606343 w 9144000"/>
              <a:gd name="connsiteY678" fmla="*/ 1379325 h 2576539"/>
              <a:gd name="connsiteX679" fmla="*/ 619071 w 9144000"/>
              <a:gd name="connsiteY679" fmla="*/ 1384201 h 2576539"/>
              <a:gd name="connsiteX680" fmla="*/ 661749 w 9144000"/>
              <a:gd name="connsiteY680" fmla="*/ 1347158 h 2576539"/>
              <a:gd name="connsiteX681" fmla="*/ 652314 w 9144000"/>
              <a:gd name="connsiteY681" fmla="*/ 1325059 h 2576539"/>
              <a:gd name="connsiteX682" fmla="*/ 668778 w 9144000"/>
              <a:gd name="connsiteY682" fmla="*/ 1299287 h 2576539"/>
              <a:gd name="connsiteX683" fmla="*/ 684608 w 9144000"/>
              <a:gd name="connsiteY683" fmla="*/ 1325059 h 2576539"/>
              <a:gd name="connsiteX684" fmla="*/ 673717 w 9144000"/>
              <a:gd name="connsiteY684" fmla="*/ 1346335 h 2576539"/>
              <a:gd name="connsiteX685" fmla="*/ 720701 w 9144000"/>
              <a:gd name="connsiteY685" fmla="*/ 1387620 h 2576539"/>
              <a:gd name="connsiteX686" fmla="*/ 730136 w 9144000"/>
              <a:gd name="connsiteY686" fmla="*/ 1372613 h 2576539"/>
              <a:gd name="connsiteX687" fmla="*/ 748119 w 9144000"/>
              <a:gd name="connsiteY687" fmla="*/ 1428209 h 2576539"/>
              <a:gd name="connsiteX688" fmla="*/ 775601 w 9144000"/>
              <a:gd name="connsiteY688" fmla="*/ 1421561 h 2576539"/>
              <a:gd name="connsiteX689" fmla="*/ 799156 w 9144000"/>
              <a:gd name="connsiteY689" fmla="*/ 1429032 h 2576539"/>
              <a:gd name="connsiteX690" fmla="*/ 817139 w 9144000"/>
              <a:gd name="connsiteY690" fmla="*/ 1421054 h 2576539"/>
              <a:gd name="connsiteX691" fmla="*/ 877864 w 9144000"/>
              <a:gd name="connsiteY691" fmla="*/ 1428589 h 2576539"/>
              <a:gd name="connsiteX692" fmla="*/ 871279 w 9144000"/>
              <a:gd name="connsiteY692" fmla="*/ 1390660 h 2576539"/>
              <a:gd name="connsiteX693" fmla="*/ 893505 w 9144000"/>
              <a:gd name="connsiteY693" fmla="*/ 1286180 h 2576539"/>
              <a:gd name="connsiteX694" fmla="*/ 916554 w 9144000"/>
              <a:gd name="connsiteY694" fmla="*/ 1253189 h 2576539"/>
              <a:gd name="connsiteX695" fmla="*/ 939539 w 9144000"/>
              <a:gd name="connsiteY695" fmla="*/ 1287636 h 2576539"/>
              <a:gd name="connsiteX696" fmla="*/ 942642 w 9144000"/>
              <a:gd name="connsiteY696" fmla="*/ 1356656 h 2576539"/>
              <a:gd name="connsiteX697" fmla="*/ 984370 w 9144000"/>
              <a:gd name="connsiteY697" fmla="*/ 1357796 h 2576539"/>
              <a:gd name="connsiteX698" fmla="*/ 1053074 w 9144000"/>
              <a:gd name="connsiteY698" fmla="*/ 1357543 h 2576539"/>
              <a:gd name="connsiteX699" fmla="*/ 1078402 w 9144000"/>
              <a:gd name="connsiteY699" fmla="*/ 1332088 h 2576539"/>
              <a:gd name="connsiteX700" fmla="*/ 1087521 w 9144000"/>
              <a:gd name="connsiteY700" fmla="*/ 1288839 h 2576539"/>
              <a:gd name="connsiteX701" fmla="*/ 1109050 w 9144000"/>
              <a:gd name="connsiteY701" fmla="*/ 1316447 h 2576539"/>
              <a:gd name="connsiteX702" fmla="*/ 1108923 w 9144000"/>
              <a:gd name="connsiteY702" fmla="*/ 1258509 h 2576539"/>
              <a:gd name="connsiteX703" fmla="*/ 1119498 w 9144000"/>
              <a:gd name="connsiteY703" fmla="*/ 1205255 h 2576539"/>
              <a:gd name="connsiteX704" fmla="*/ 1140331 w 9144000"/>
              <a:gd name="connsiteY704" fmla="*/ 1195251 h 2576539"/>
              <a:gd name="connsiteX705" fmla="*/ 1151412 w 9144000"/>
              <a:gd name="connsiteY705" fmla="*/ 1156308 h 2576539"/>
              <a:gd name="connsiteX706" fmla="*/ 1162366 w 9144000"/>
              <a:gd name="connsiteY706" fmla="*/ 1195757 h 2576539"/>
              <a:gd name="connsiteX707" fmla="*/ 1184022 w 9144000"/>
              <a:gd name="connsiteY707" fmla="*/ 1204875 h 2576539"/>
              <a:gd name="connsiteX708" fmla="*/ 1189594 w 9144000"/>
              <a:gd name="connsiteY708" fmla="*/ 1231534 h 2576539"/>
              <a:gd name="connsiteX709" fmla="*/ 1218469 w 9144000"/>
              <a:gd name="connsiteY709" fmla="*/ 1233750 h 2576539"/>
              <a:gd name="connsiteX710" fmla="*/ 1213847 w 9144000"/>
              <a:gd name="connsiteY710" fmla="*/ 1211018 h 2576539"/>
              <a:gd name="connsiteX711" fmla="*/ 1228157 w 9144000"/>
              <a:gd name="connsiteY711" fmla="*/ 1205825 h 2576539"/>
              <a:gd name="connsiteX712" fmla="*/ 1232020 w 9144000"/>
              <a:gd name="connsiteY712" fmla="*/ 1135285 h 2576539"/>
              <a:gd name="connsiteX713" fmla="*/ 1272925 w 9144000"/>
              <a:gd name="connsiteY713" fmla="*/ 1118885 h 2576539"/>
              <a:gd name="connsiteX714" fmla="*/ 1284640 w 9144000"/>
              <a:gd name="connsiteY714" fmla="*/ 1089314 h 2576539"/>
              <a:gd name="connsiteX715" fmla="*/ 1296671 w 9144000"/>
              <a:gd name="connsiteY715" fmla="*/ 1118379 h 2576539"/>
              <a:gd name="connsiteX716" fmla="*/ 1337639 w 9144000"/>
              <a:gd name="connsiteY716" fmla="*/ 1134969 h 2576539"/>
              <a:gd name="connsiteX717" fmla="*/ 1341945 w 9144000"/>
              <a:gd name="connsiteY717" fmla="*/ 1205445 h 2576539"/>
              <a:gd name="connsiteX718" fmla="*/ 1355813 w 9144000"/>
              <a:gd name="connsiteY718" fmla="*/ 1211524 h 2576539"/>
              <a:gd name="connsiteX719" fmla="*/ 1351507 w 9144000"/>
              <a:gd name="connsiteY719" fmla="*/ 1232230 h 2576539"/>
              <a:gd name="connsiteX720" fmla="*/ 1365311 w 9144000"/>
              <a:gd name="connsiteY720" fmla="*/ 1231977 h 2576539"/>
              <a:gd name="connsiteX721" fmla="*/ 1372909 w 9144000"/>
              <a:gd name="connsiteY721" fmla="*/ 1182143 h 2576539"/>
              <a:gd name="connsiteX722" fmla="*/ 1397795 w 9144000"/>
              <a:gd name="connsiteY722" fmla="*/ 1178534 h 2576539"/>
              <a:gd name="connsiteX723" fmla="*/ 1415208 w 9144000"/>
              <a:gd name="connsiteY723" fmla="*/ 1115339 h 2576539"/>
              <a:gd name="connsiteX724" fmla="*/ 1422680 w 9144000"/>
              <a:gd name="connsiteY724" fmla="*/ 1115339 h 2576539"/>
              <a:gd name="connsiteX725" fmla="*/ 1436231 w 9144000"/>
              <a:gd name="connsiteY725" fmla="*/ 1159474 h 2576539"/>
              <a:gd name="connsiteX726" fmla="*/ 1454087 w 9144000"/>
              <a:gd name="connsiteY726" fmla="*/ 1027386 h 2576539"/>
              <a:gd name="connsiteX727" fmla="*/ 1540837 w 9144000"/>
              <a:gd name="connsiteY727" fmla="*/ 991040 h 2576539"/>
              <a:gd name="connsiteX728" fmla="*/ 1557111 w 9144000"/>
              <a:gd name="connsiteY728" fmla="*/ 922780 h 2576539"/>
              <a:gd name="connsiteX729" fmla="*/ 1564393 w 9144000"/>
              <a:gd name="connsiteY729" fmla="*/ 931834 h 2576539"/>
              <a:gd name="connsiteX730" fmla="*/ 1575537 w 9144000"/>
              <a:gd name="connsiteY730" fmla="*/ 970144 h 2576539"/>
              <a:gd name="connsiteX731" fmla="*/ 1576044 w 9144000"/>
              <a:gd name="connsiteY731" fmla="*/ 990913 h 2576539"/>
              <a:gd name="connsiteX732" fmla="*/ 1663870 w 9144000"/>
              <a:gd name="connsiteY732" fmla="*/ 1022510 h 2576539"/>
              <a:gd name="connsiteX733" fmla="*/ 1682930 w 9144000"/>
              <a:gd name="connsiteY733" fmla="*/ 1158841 h 2576539"/>
              <a:gd name="connsiteX734" fmla="*/ 1696924 w 9144000"/>
              <a:gd name="connsiteY734" fmla="*/ 1112743 h 2576539"/>
              <a:gd name="connsiteX735" fmla="*/ 1720796 w 9144000"/>
              <a:gd name="connsiteY735" fmla="*/ 1178471 h 2576539"/>
              <a:gd name="connsiteX736" fmla="*/ 1745175 w 9144000"/>
              <a:gd name="connsiteY736" fmla="*/ 1182396 h 2576539"/>
              <a:gd name="connsiteX737" fmla="*/ 1768223 w 9144000"/>
              <a:gd name="connsiteY737" fmla="*/ 1231217 h 2576539"/>
              <a:gd name="connsiteX738" fmla="*/ 1761132 w 9144000"/>
              <a:gd name="connsiteY738" fmla="*/ 1211018 h 2576539"/>
              <a:gd name="connsiteX739" fmla="*/ 1776709 w 9144000"/>
              <a:gd name="connsiteY739" fmla="*/ 1206269 h 2576539"/>
              <a:gd name="connsiteX740" fmla="*/ 1780888 w 9144000"/>
              <a:gd name="connsiteY740" fmla="*/ 1134842 h 2576539"/>
              <a:gd name="connsiteX741" fmla="*/ 1821540 w 9144000"/>
              <a:gd name="connsiteY741" fmla="*/ 1119012 h 2576539"/>
              <a:gd name="connsiteX742" fmla="*/ 1834838 w 9144000"/>
              <a:gd name="connsiteY742" fmla="*/ 1088744 h 2576539"/>
              <a:gd name="connsiteX743" fmla="*/ 1843639 w 9144000"/>
              <a:gd name="connsiteY743" fmla="*/ 1118189 h 2576539"/>
              <a:gd name="connsiteX744" fmla="*/ 1883912 w 9144000"/>
              <a:gd name="connsiteY744" fmla="*/ 1134336 h 2576539"/>
              <a:gd name="connsiteX745" fmla="*/ 1887647 w 9144000"/>
              <a:gd name="connsiteY745" fmla="*/ 1206332 h 2576539"/>
              <a:gd name="connsiteX746" fmla="*/ 1906517 w 9144000"/>
              <a:gd name="connsiteY746" fmla="*/ 1211461 h 2576539"/>
              <a:gd name="connsiteX747" fmla="*/ 1897399 w 9144000"/>
              <a:gd name="connsiteY747" fmla="*/ 1231597 h 2576539"/>
              <a:gd name="connsiteX748" fmla="*/ 1927413 w 9144000"/>
              <a:gd name="connsiteY748" fmla="*/ 1234003 h 2576539"/>
              <a:gd name="connsiteX749" fmla="*/ 1935265 w 9144000"/>
              <a:gd name="connsiteY749" fmla="*/ 1204939 h 2576539"/>
              <a:gd name="connsiteX750" fmla="*/ 1956414 w 9144000"/>
              <a:gd name="connsiteY750" fmla="*/ 1196074 h 2576539"/>
              <a:gd name="connsiteX751" fmla="*/ 1968065 w 9144000"/>
              <a:gd name="connsiteY751" fmla="*/ 1156815 h 2576539"/>
              <a:gd name="connsiteX752" fmla="*/ 1978197 w 9144000"/>
              <a:gd name="connsiteY752" fmla="*/ 1195124 h 2576539"/>
              <a:gd name="connsiteX753" fmla="*/ 2000106 w 9144000"/>
              <a:gd name="connsiteY753" fmla="*/ 1206015 h 2576539"/>
              <a:gd name="connsiteX754" fmla="*/ 2012770 w 9144000"/>
              <a:gd name="connsiteY754" fmla="*/ 1260788 h 2576539"/>
              <a:gd name="connsiteX755" fmla="*/ 2008907 w 9144000"/>
              <a:gd name="connsiteY755" fmla="*/ 1315498 h 2576539"/>
              <a:gd name="connsiteX756" fmla="*/ 2030500 w 9144000"/>
              <a:gd name="connsiteY756" fmla="*/ 1291436 h 2576539"/>
              <a:gd name="connsiteX757" fmla="*/ 2050066 w 9144000"/>
              <a:gd name="connsiteY757" fmla="*/ 1358493 h 2576539"/>
              <a:gd name="connsiteX758" fmla="*/ 2175695 w 9144000"/>
              <a:gd name="connsiteY758" fmla="*/ 1358493 h 2576539"/>
              <a:gd name="connsiteX759" fmla="*/ 2179431 w 9144000"/>
              <a:gd name="connsiteY759" fmla="*/ 1290802 h 2576539"/>
              <a:gd name="connsiteX760" fmla="*/ 2202860 w 9144000"/>
              <a:gd name="connsiteY760" fmla="*/ 1249770 h 2576539"/>
              <a:gd name="connsiteX761" fmla="*/ 2219830 w 9144000"/>
              <a:gd name="connsiteY761" fmla="*/ 1281747 h 2576539"/>
              <a:gd name="connsiteX762" fmla="*/ 2225149 w 9144000"/>
              <a:gd name="connsiteY762" fmla="*/ 1280038 h 2576539"/>
              <a:gd name="connsiteX763" fmla="*/ 2228442 w 9144000"/>
              <a:gd name="connsiteY763" fmla="*/ 1338610 h 2576539"/>
              <a:gd name="connsiteX764" fmla="*/ 2246172 w 9144000"/>
              <a:gd name="connsiteY764" fmla="*/ 1394269 h 2576539"/>
              <a:gd name="connsiteX765" fmla="*/ 2236294 w 9144000"/>
              <a:gd name="connsiteY765" fmla="*/ 1428019 h 2576539"/>
              <a:gd name="connsiteX766" fmla="*/ 2304491 w 9144000"/>
              <a:gd name="connsiteY766" fmla="*/ 1421814 h 2576539"/>
              <a:gd name="connsiteX767" fmla="*/ 2328490 w 9144000"/>
              <a:gd name="connsiteY767" fmla="*/ 1425360 h 2576539"/>
              <a:gd name="connsiteX768" fmla="*/ 2328490 w 9144000"/>
              <a:gd name="connsiteY768" fmla="*/ 1329618 h 2576539"/>
              <a:gd name="connsiteX769" fmla="*/ 2283595 w 9144000"/>
              <a:gd name="connsiteY769" fmla="*/ 1299414 h 2576539"/>
              <a:gd name="connsiteX770" fmla="*/ 2323107 w 9144000"/>
              <a:gd name="connsiteY770" fmla="*/ 1294602 h 2576539"/>
              <a:gd name="connsiteX771" fmla="*/ 2329883 w 9144000"/>
              <a:gd name="connsiteY771" fmla="*/ 1223745 h 2576539"/>
              <a:gd name="connsiteX772" fmla="*/ 2354705 w 9144000"/>
              <a:gd name="connsiteY772" fmla="*/ 1130536 h 2576539"/>
              <a:gd name="connsiteX773" fmla="*/ 2374841 w 9144000"/>
              <a:gd name="connsiteY773" fmla="*/ 1219566 h 2576539"/>
              <a:gd name="connsiteX774" fmla="*/ 2388771 w 9144000"/>
              <a:gd name="connsiteY774" fmla="*/ 1151749 h 2576539"/>
              <a:gd name="connsiteX775" fmla="*/ 2400296 w 9144000"/>
              <a:gd name="connsiteY775" fmla="*/ 1176318 h 2576539"/>
              <a:gd name="connsiteX776" fmla="*/ 2402892 w 9144000"/>
              <a:gd name="connsiteY776" fmla="*/ 1206775 h 2576539"/>
              <a:gd name="connsiteX777" fmla="*/ 2423028 w 9144000"/>
              <a:gd name="connsiteY777" fmla="*/ 1198037 h 2576539"/>
              <a:gd name="connsiteX778" fmla="*/ 2409794 w 9144000"/>
              <a:gd name="connsiteY778" fmla="*/ 1137122 h 2576539"/>
              <a:gd name="connsiteX779" fmla="*/ 2461907 w 9144000"/>
              <a:gd name="connsiteY779" fmla="*/ 1032325 h 2576539"/>
              <a:gd name="connsiteX780" fmla="*/ 2495784 w 9144000"/>
              <a:gd name="connsiteY780" fmla="*/ 1010543 h 2576539"/>
              <a:gd name="connsiteX781" fmla="*/ 2498824 w 9144000"/>
              <a:gd name="connsiteY781" fmla="*/ 959569 h 2576539"/>
              <a:gd name="connsiteX782" fmla="*/ 2504269 w 9144000"/>
              <a:gd name="connsiteY782" fmla="*/ 959063 h 2576539"/>
              <a:gd name="connsiteX783" fmla="*/ 2510475 w 9144000"/>
              <a:gd name="connsiteY783" fmla="*/ 1009846 h 2576539"/>
              <a:gd name="connsiteX784" fmla="*/ 2540489 w 9144000"/>
              <a:gd name="connsiteY784" fmla="*/ 1030742 h 2576539"/>
              <a:gd name="connsiteX785" fmla="*/ 2592286 w 9144000"/>
              <a:gd name="connsiteY785" fmla="*/ 1149090 h 2576539"/>
              <a:gd name="connsiteX786" fmla="*/ 2579811 w 9144000"/>
              <a:gd name="connsiteY786" fmla="*/ 1196454 h 2576539"/>
              <a:gd name="connsiteX787" fmla="*/ 2602100 w 9144000"/>
              <a:gd name="connsiteY787" fmla="*/ 1208168 h 2576539"/>
              <a:gd name="connsiteX788" fmla="*/ 2607926 w 9144000"/>
              <a:gd name="connsiteY788" fmla="*/ 1151686 h 2576539"/>
              <a:gd name="connsiteX789" fmla="*/ 2617108 w 9144000"/>
              <a:gd name="connsiteY789" fmla="*/ 1186829 h 2576539"/>
              <a:gd name="connsiteX790" fmla="*/ 2630532 w 9144000"/>
              <a:gd name="connsiteY790" fmla="*/ 1219693 h 2576539"/>
              <a:gd name="connsiteX791" fmla="*/ 2643006 w 9144000"/>
              <a:gd name="connsiteY791" fmla="*/ 1162450 h 2576539"/>
              <a:gd name="connsiteX792" fmla="*/ 2656050 w 9144000"/>
              <a:gd name="connsiteY792" fmla="*/ 1130030 h 2576539"/>
              <a:gd name="connsiteX793" fmla="*/ 2656937 w 9144000"/>
              <a:gd name="connsiteY793" fmla="*/ 1179800 h 2576539"/>
              <a:gd name="connsiteX794" fmla="*/ 2674033 w 9144000"/>
              <a:gd name="connsiteY794" fmla="*/ 1223365 h 2576539"/>
              <a:gd name="connsiteX795" fmla="*/ 2678213 w 9144000"/>
              <a:gd name="connsiteY795" fmla="*/ 1295108 h 2576539"/>
              <a:gd name="connsiteX796" fmla="*/ 2715192 w 9144000"/>
              <a:gd name="connsiteY796" fmla="*/ 1297451 h 2576539"/>
              <a:gd name="connsiteX797" fmla="*/ 2717408 w 9144000"/>
              <a:gd name="connsiteY797" fmla="*/ 1302263 h 2576539"/>
              <a:gd name="connsiteX798" fmla="*/ 2676186 w 9144000"/>
              <a:gd name="connsiteY798" fmla="*/ 1329555 h 2576539"/>
              <a:gd name="connsiteX799" fmla="*/ 2676186 w 9144000"/>
              <a:gd name="connsiteY799" fmla="*/ 1452841 h 2576539"/>
              <a:gd name="connsiteX800" fmla="*/ 2887932 w 9144000"/>
              <a:gd name="connsiteY800" fmla="*/ 1453094 h 2576539"/>
              <a:gd name="connsiteX801" fmla="*/ 2889199 w 9144000"/>
              <a:gd name="connsiteY801" fmla="*/ 1390153 h 2576539"/>
              <a:gd name="connsiteX802" fmla="*/ 2889199 w 9144000"/>
              <a:gd name="connsiteY802" fmla="*/ 1329745 h 2576539"/>
              <a:gd name="connsiteX803" fmla="*/ 2847660 w 9144000"/>
              <a:gd name="connsiteY803" fmla="*/ 1302770 h 2576539"/>
              <a:gd name="connsiteX804" fmla="*/ 2849623 w 9144000"/>
              <a:gd name="connsiteY804" fmla="*/ 1297831 h 2576539"/>
              <a:gd name="connsiteX805" fmla="*/ 2884006 w 9144000"/>
              <a:gd name="connsiteY805" fmla="*/ 1295488 h 2576539"/>
              <a:gd name="connsiteX806" fmla="*/ 2890339 w 9144000"/>
              <a:gd name="connsiteY806" fmla="*/ 1223112 h 2576539"/>
              <a:gd name="connsiteX807" fmla="*/ 2909462 w 9144000"/>
              <a:gd name="connsiteY807" fmla="*/ 1135475 h 2576539"/>
              <a:gd name="connsiteX808" fmla="*/ 2921303 w 9144000"/>
              <a:gd name="connsiteY808" fmla="*/ 1178407 h 2576539"/>
              <a:gd name="connsiteX809" fmla="*/ 2929914 w 9144000"/>
              <a:gd name="connsiteY809" fmla="*/ 1219946 h 2576539"/>
              <a:gd name="connsiteX810" fmla="*/ 2958156 w 9144000"/>
              <a:gd name="connsiteY810" fmla="*/ 1150419 h 2576539"/>
              <a:gd name="connsiteX811" fmla="*/ 2961068 w 9144000"/>
              <a:gd name="connsiteY811" fmla="*/ 1205762 h 2576539"/>
              <a:gd name="connsiteX812" fmla="*/ 2983864 w 9144000"/>
              <a:gd name="connsiteY812" fmla="*/ 1198797 h 2576539"/>
              <a:gd name="connsiteX813" fmla="*/ 2968034 w 9144000"/>
              <a:gd name="connsiteY813" fmla="*/ 1124648 h 2576539"/>
              <a:gd name="connsiteX814" fmla="*/ 3019197 w 9144000"/>
              <a:gd name="connsiteY814" fmla="*/ 1034162 h 2576539"/>
              <a:gd name="connsiteX815" fmla="*/ 3056494 w 9144000"/>
              <a:gd name="connsiteY815" fmla="*/ 1010353 h 2576539"/>
              <a:gd name="connsiteX816" fmla="*/ 3062192 w 9144000"/>
              <a:gd name="connsiteY816" fmla="*/ 946082 h 2576539"/>
              <a:gd name="connsiteX817" fmla="*/ 3064978 w 9144000"/>
              <a:gd name="connsiteY817" fmla="*/ 946208 h 2576539"/>
              <a:gd name="connsiteX818" fmla="*/ 3068271 w 9144000"/>
              <a:gd name="connsiteY818" fmla="*/ 1004147 h 2576539"/>
              <a:gd name="connsiteX819" fmla="*/ 3099805 w 9144000"/>
              <a:gd name="connsiteY819" fmla="*/ 1031439 h 2576539"/>
              <a:gd name="connsiteX820" fmla="*/ 3155021 w 9144000"/>
              <a:gd name="connsiteY820" fmla="*/ 1133829 h 2576539"/>
              <a:gd name="connsiteX821" fmla="*/ 3139761 w 9144000"/>
              <a:gd name="connsiteY821" fmla="*/ 1195314 h 2576539"/>
              <a:gd name="connsiteX822" fmla="*/ 3163759 w 9144000"/>
              <a:gd name="connsiteY822" fmla="*/ 1208865 h 2576539"/>
              <a:gd name="connsiteX823" fmla="*/ 3167306 w 9144000"/>
              <a:gd name="connsiteY823" fmla="*/ 1152192 h 2576539"/>
              <a:gd name="connsiteX824" fmla="*/ 3190165 w 9144000"/>
              <a:gd name="connsiteY824" fmla="*/ 1218553 h 2576539"/>
              <a:gd name="connsiteX825" fmla="*/ 3212897 w 9144000"/>
              <a:gd name="connsiteY825" fmla="*/ 1135539 h 2576539"/>
              <a:gd name="connsiteX826" fmla="*/ 3217393 w 9144000"/>
              <a:gd name="connsiteY826" fmla="*/ 1162640 h 2576539"/>
              <a:gd name="connsiteX827" fmla="*/ 3235249 w 9144000"/>
              <a:gd name="connsiteY827" fmla="*/ 1223619 h 2576539"/>
              <a:gd name="connsiteX828" fmla="*/ 3240821 w 9144000"/>
              <a:gd name="connsiteY828" fmla="*/ 1294982 h 2576539"/>
              <a:gd name="connsiteX829" fmla="*/ 3275965 w 9144000"/>
              <a:gd name="connsiteY829" fmla="*/ 1297831 h 2576539"/>
              <a:gd name="connsiteX830" fmla="*/ 3238542 w 9144000"/>
              <a:gd name="connsiteY830" fmla="*/ 1329871 h 2576539"/>
              <a:gd name="connsiteX831" fmla="*/ 3238542 w 9144000"/>
              <a:gd name="connsiteY831" fmla="*/ 1495646 h 2576539"/>
              <a:gd name="connsiteX832" fmla="*/ 3302813 w 9144000"/>
              <a:gd name="connsiteY832" fmla="*/ 1495646 h 2576539"/>
              <a:gd name="connsiteX833" fmla="*/ 3312691 w 9144000"/>
              <a:gd name="connsiteY833" fmla="*/ 1329302 h 2576539"/>
              <a:gd name="connsiteX834" fmla="*/ 3312754 w 9144000"/>
              <a:gd name="connsiteY834" fmla="*/ 1028526 h 2576539"/>
              <a:gd name="connsiteX835" fmla="*/ 3306359 w 9144000"/>
              <a:gd name="connsiteY835" fmla="*/ 981225 h 2576539"/>
              <a:gd name="connsiteX836" fmla="*/ 3312564 w 9144000"/>
              <a:gd name="connsiteY836" fmla="*/ 965015 h 2576539"/>
              <a:gd name="connsiteX837" fmla="*/ 3315667 w 9144000"/>
              <a:gd name="connsiteY837" fmla="*/ 886560 h 2576539"/>
              <a:gd name="connsiteX838" fmla="*/ 3316427 w 9144000"/>
              <a:gd name="connsiteY838" fmla="*/ 787842 h 2576539"/>
              <a:gd name="connsiteX839" fmla="*/ 3315794 w 9144000"/>
              <a:gd name="connsiteY839" fmla="*/ 689758 h 2576539"/>
              <a:gd name="connsiteX840" fmla="*/ 3308892 w 9144000"/>
              <a:gd name="connsiteY840" fmla="*/ 587431 h 2576539"/>
              <a:gd name="connsiteX841" fmla="*/ 3291035 w 9144000"/>
              <a:gd name="connsiteY841" fmla="*/ 535444 h 2576539"/>
              <a:gd name="connsiteX842" fmla="*/ 3295848 w 9144000"/>
              <a:gd name="connsiteY842" fmla="*/ 485294 h 2576539"/>
              <a:gd name="connsiteX843" fmla="*/ 3366957 w 9144000"/>
              <a:gd name="connsiteY843" fmla="*/ 485294 h 2576539"/>
              <a:gd name="connsiteX844" fmla="*/ 3366957 w 9144000"/>
              <a:gd name="connsiteY844" fmla="*/ 309261 h 2576539"/>
              <a:gd name="connsiteX845" fmla="*/ 3347518 w 9144000"/>
              <a:gd name="connsiteY845" fmla="*/ 299509 h 2576539"/>
              <a:gd name="connsiteX846" fmla="*/ 3367844 w 9144000"/>
              <a:gd name="connsiteY846" fmla="*/ 263859 h 2576539"/>
              <a:gd name="connsiteX847" fmla="*/ 3372973 w 9144000"/>
              <a:gd name="connsiteY847" fmla="*/ 194966 h 2576539"/>
              <a:gd name="connsiteX848" fmla="*/ 3423440 w 9144000"/>
              <a:gd name="connsiteY848" fmla="*/ 108533 h 2576539"/>
              <a:gd name="connsiteX849" fmla="*/ 3460356 w 9144000"/>
              <a:gd name="connsiteY849" fmla="*/ 74529 h 2576539"/>
              <a:gd name="connsiteX850" fmla="*/ 3451491 w 9144000"/>
              <a:gd name="connsiteY850" fmla="*/ 55913 h 2576539"/>
              <a:gd name="connsiteX851" fmla="*/ 3464789 w 9144000"/>
              <a:gd name="connsiteY851" fmla="*/ 0 h 257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Lst>
            <a:rect l="l" t="t" r="r" b="b"/>
            <a:pathLst>
              <a:path w="9144000" h="2576539">
                <a:moveTo>
                  <a:pt x="2748942" y="1463859"/>
                </a:moveTo>
                <a:cubicBezTo>
                  <a:pt x="2749639" y="1475194"/>
                  <a:pt x="2750209" y="1485135"/>
                  <a:pt x="2750842" y="1496026"/>
                </a:cubicBezTo>
                <a:lnTo>
                  <a:pt x="2802005" y="1496026"/>
                </a:lnTo>
                <a:cubicBezTo>
                  <a:pt x="2801119" y="1482476"/>
                  <a:pt x="2800486" y="1472724"/>
                  <a:pt x="2799916" y="1463859"/>
                </a:cubicBezTo>
                <a:close/>
                <a:moveTo>
                  <a:pt x="7170979" y="1463542"/>
                </a:moveTo>
                <a:lnTo>
                  <a:pt x="7170979" y="1497609"/>
                </a:lnTo>
                <a:cubicBezTo>
                  <a:pt x="7184719" y="1496913"/>
                  <a:pt x="7195546" y="1496406"/>
                  <a:pt x="7206565" y="1495836"/>
                </a:cubicBezTo>
                <a:lnTo>
                  <a:pt x="7206565" y="1463542"/>
                </a:lnTo>
                <a:close/>
                <a:moveTo>
                  <a:pt x="2840315" y="1463289"/>
                </a:moveTo>
                <a:lnTo>
                  <a:pt x="2840315" y="1497483"/>
                </a:lnTo>
                <a:cubicBezTo>
                  <a:pt x="2853612" y="1496786"/>
                  <a:pt x="2864503" y="1496216"/>
                  <a:pt x="2876725" y="1495583"/>
                </a:cubicBezTo>
                <a:cubicBezTo>
                  <a:pt x="2876091" y="1482919"/>
                  <a:pt x="2875648" y="1472977"/>
                  <a:pt x="2875205" y="1463289"/>
                </a:cubicBezTo>
                <a:close/>
                <a:moveTo>
                  <a:pt x="7233160" y="1463163"/>
                </a:moveTo>
                <a:lnTo>
                  <a:pt x="7233160" y="1495710"/>
                </a:lnTo>
                <a:lnTo>
                  <a:pt x="7283880" y="1495710"/>
                </a:lnTo>
                <a:lnTo>
                  <a:pt x="7283880" y="1463163"/>
                </a:lnTo>
                <a:close/>
                <a:moveTo>
                  <a:pt x="2686698" y="1462783"/>
                </a:moveTo>
                <a:cubicBezTo>
                  <a:pt x="2687331" y="1475194"/>
                  <a:pt x="2687837" y="1485198"/>
                  <a:pt x="2688344" y="1495773"/>
                </a:cubicBezTo>
                <a:lnTo>
                  <a:pt x="2724057" y="1495773"/>
                </a:lnTo>
                <a:lnTo>
                  <a:pt x="2724057" y="1464619"/>
                </a:lnTo>
                <a:cubicBezTo>
                  <a:pt x="2711519" y="1463986"/>
                  <a:pt x="2699932" y="1463416"/>
                  <a:pt x="2686698" y="1462783"/>
                </a:cubicBezTo>
                <a:close/>
                <a:moveTo>
                  <a:pt x="6710950" y="1379009"/>
                </a:moveTo>
                <a:cubicBezTo>
                  <a:pt x="6704174" y="1402311"/>
                  <a:pt x="6703921" y="1483932"/>
                  <a:pt x="6711077" y="1495710"/>
                </a:cubicBezTo>
                <a:cubicBezTo>
                  <a:pt x="6712026" y="1497293"/>
                  <a:pt x="6716775" y="1496533"/>
                  <a:pt x="6723487" y="1497356"/>
                </a:cubicBezTo>
                <a:lnTo>
                  <a:pt x="6723487" y="1497419"/>
                </a:lnTo>
                <a:cubicBezTo>
                  <a:pt x="6724374" y="1462846"/>
                  <a:pt x="6725387" y="1429096"/>
                  <a:pt x="6726020" y="1395409"/>
                </a:cubicBezTo>
                <a:cubicBezTo>
                  <a:pt x="6726273" y="1385531"/>
                  <a:pt x="6725134" y="1375969"/>
                  <a:pt x="6710950" y="1379009"/>
                </a:cubicBezTo>
                <a:close/>
                <a:moveTo>
                  <a:pt x="6460831" y="1378375"/>
                </a:moveTo>
                <a:cubicBezTo>
                  <a:pt x="6450889" y="1386398"/>
                  <a:pt x="6447154" y="1424682"/>
                  <a:pt x="6449496" y="1493240"/>
                </a:cubicBezTo>
                <a:cubicBezTo>
                  <a:pt x="6456019" y="1492797"/>
                  <a:pt x="6460958" y="1492480"/>
                  <a:pt x="6465707" y="1492164"/>
                </a:cubicBezTo>
                <a:cubicBezTo>
                  <a:pt x="6473938" y="1412379"/>
                  <a:pt x="6473432" y="1400918"/>
                  <a:pt x="6460831" y="1378375"/>
                </a:cubicBezTo>
                <a:close/>
                <a:moveTo>
                  <a:pt x="346789" y="1290232"/>
                </a:moveTo>
                <a:cubicBezTo>
                  <a:pt x="344003" y="1303023"/>
                  <a:pt x="341217" y="1315814"/>
                  <a:pt x="338558" y="1328225"/>
                </a:cubicBezTo>
                <a:cubicBezTo>
                  <a:pt x="344890" y="1332214"/>
                  <a:pt x="350019" y="1335444"/>
                  <a:pt x="354451" y="1338293"/>
                </a:cubicBezTo>
                <a:cubicBezTo>
                  <a:pt x="355654" y="1353680"/>
                  <a:pt x="356794" y="1367611"/>
                  <a:pt x="357934" y="1381605"/>
                </a:cubicBezTo>
                <a:lnTo>
                  <a:pt x="357997" y="1381605"/>
                </a:lnTo>
                <a:cubicBezTo>
                  <a:pt x="361353" y="1382048"/>
                  <a:pt x="364773" y="1382555"/>
                  <a:pt x="368192" y="1382998"/>
                </a:cubicBezTo>
                <a:cubicBezTo>
                  <a:pt x="373194" y="1363305"/>
                  <a:pt x="378197" y="1343612"/>
                  <a:pt x="384149" y="1320120"/>
                </a:cubicBezTo>
                <a:cubicBezTo>
                  <a:pt x="356667" y="1323856"/>
                  <a:pt x="376044" y="1284597"/>
                  <a:pt x="346789" y="1290232"/>
                </a:cubicBezTo>
                <a:close/>
                <a:moveTo>
                  <a:pt x="93441" y="1289346"/>
                </a:moveTo>
                <a:cubicBezTo>
                  <a:pt x="66593" y="1288080"/>
                  <a:pt x="80587" y="1322210"/>
                  <a:pt x="57538" y="1322590"/>
                </a:cubicBezTo>
                <a:cubicBezTo>
                  <a:pt x="64503" y="1344689"/>
                  <a:pt x="61717" y="1366534"/>
                  <a:pt x="77484" y="1382998"/>
                </a:cubicBezTo>
                <a:cubicBezTo>
                  <a:pt x="94961" y="1374893"/>
                  <a:pt x="84450" y="1361595"/>
                  <a:pt x="83880" y="1352097"/>
                </a:cubicBezTo>
                <a:cubicBezTo>
                  <a:pt x="82993" y="1337153"/>
                  <a:pt x="93758" y="1333164"/>
                  <a:pt x="102180" y="1327845"/>
                </a:cubicBezTo>
                <a:cubicBezTo>
                  <a:pt x="99013" y="1313851"/>
                  <a:pt x="96291" y="1301820"/>
                  <a:pt x="93441" y="1289346"/>
                </a:cubicBezTo>
                <a:close/>
                <a:moveTo>
                  <a:pt x="6566577" y="1225202"/>
                </a:moveTo>
                <a:cubicBezTo>
                  <a:pt x="6520353" y="1239386"/>
                  <a:pt x="6490909" y="1266740"/>
                  <a:pt x="6481917" y="1315561"/>
                </a:cubicBezTo>
                <a:cubicBezTo>
                  <a:pt x="6490338" y="1318347"/>
                  <a:pt x="6497368" y="1320690"/>
                  <a:pt x="6506992" y="1323856"/>
                </a:cubicBezTo>
                <a:cubicBezTo>
                  <a:pt x="6498570" y="1331518"/>
                  <a:pt x="6492619" y="1336963"/>
                  <a:pt x="6487299" y="1341776"/>
                </a:cubicBezTo>
                <a:cubicBezTo>
                  <a:pt x="6486539" y="1394016"/>
                  <a:pt x="6480587" y="1444799"/>
                  <a:pt x="6487299" y="1494380"/>
                </a:cubicBezTo>
                <a:lnTo>
                  <a:pt x="6615651" y="1494380"/>
                </a:lnTo>
                <a:cubicBezTo>
                  <a:pt x="6619767" y="1479943"/>
                  <a:pt x="6623820" y="1466012"/>
                  <a:pt x="6628125" y="1451005"/>
                </a:cubicBezTo>
                <a:cubicBezTo>
                  <a:pt x="6632748" y="1466962"/>
                  <a:pt x="6637117" y="1481716"/>
                  <a:pt x="6641360" y="1496279"/>
                </a:cubicBezTo>
                <a:cubicBezTo>
                  <a:pt x="6657190" y="1495076"/>
                  <a:pt x="6672450" y="1493937"/>
                  <a:pt x="6687901" y="1492797"/>
                </a:cubicBezTo>
                <a:lnTo>
                  <a:pt x="6687901" y="1338357"/>
                </a:lnTo>
                <a:lnTo>
                  <a:pt x="6687964" y="1338357"/>
                </a:lnTo>
                <a:cubicBezTo>
                  <a:pt x="6682202" y="1335254"/>
                  <a:pt x="6674793" y="1331265"/>
                  <a:pt x="6662572" y="1324679"/>
                </a:cubicBezTo>
                <a:cubicBezTo>
                  <a:pt x="6677263" y="1320690"/>
                  <a:pt x="6683912" y="1318854"/>
                  <a:pt x="6693220" y="1316321"/>
                </a:cubicBezTo>
                <a:cubicBezTo>
                  <a:pt x="6683785" y="1266234"/>
                  <a:pt x="6654657" y="1238626"/>
                  <a:pt x="6608306" y="1225645"/>
                </a:cubicBezTo>
                <a:cubicBezTo>
                  <a:pt x="6601150" y="1231660"/>
                  <a:pt x="6594249" y="1237423"/>
                  <a:pt x="6587283" y="1243248"/>
                </a:cubicBezTo>
                <a:cubicBezTo>
                  <a:pt x="6580065" y="1236979"/>
                  <a:pt x="6573290" y="1231090"/>
                  <a:pt x="6566577" y="1225202"/>
                </a:cubicBezTo>
                <a:close/>
                <a:moveTo>
                  <a:pt x="3787347" y="1212157"/>
                </a:moveTo>
                <a:cubicBezTo>
                  <a:pt x="3789753" y="1244135"/>
                  <a:pt x="3792032" y="1273199"/>
                  <a:pt x="3794248" y="1302263"/>
                </a:cubicBezTo>
                <a:lnTo>
                  <a:pt x="3794312" y="1302263"/>
                </a:lnTo>
                <a:cubicBezTo>
                  <a:pt x="3801910" y="1287130"/>
                  <a:pt x="3806786" y="1271363"/>
                  <a:pt x="3799884" y="1254836"/>
                </a:cubicBezTo>
                <a:cubicBezTo>
                  <a:pt x="3794565" y="1242108"/>
                  <a:pt x="3813815" y="1223682"/>
                  <a:pt x="3787347" y="1212157"/>
                </a:cubicBezTo>
                <a:close/>
                <a:moveTo>
                  <a:pt x="227999" y="1156751"/>
                </a:moveTo>
                <a:cubicBezTo>
                  <a:pt x="164044" y="1153395"/>
                  <a:pt x="114970" y="1183473"/>
                  <a:pt x="80967" y="1237549"/>
                </a:cubicBezTo>
                <a:cubicBezTo>
                  <a:pt x="76914" y="1244135"/>
                  <a:pt x="74951" y="1252050"/>
                  <a:pt x="72039" y="1259332"/>
                </a:cubicBezTo>
                <a:cubicBezTo>
                  <a:pt x="73242" y="1259965"/>
                  <a:pt x="74382" y="1260535"/>
                  <a:pt x="75521" y="1261168"/>
                </a:cubicBezTo>
                <a:cubicBezTo>
                  <a:pt x="79890" y="1256292"/>
                  <a:pt x="84260" y="1251353"/>
                  <a:pt x="88565" y="1246541"/>
                </a:cubicBezTo>
                <a:cubicBezTo>
                  <a:pt x="95531" y="1254583"/>
                  <a:pt x="101673" y="1261738"/>
                  <a:pt x="110285" y="1271743"/>
                </a:cubicBezTo>
                <a:cubicBezTo>
                  <a:pt x="114084" y="1260345"/>
                  <a:pt x="116237" y="1254076"/>
                  <a:pt x="120606" y="1240969"/>
                </a:cubicBezTo>
                <a:cubicBezTo>
                  <a:pt x="121746" y="1253063"/>
                  <a:pt x="122886" y="1258129"/>
                  <a:pt x="122506" y="1263068"/>
                </a:cubicBezTo>
                <a:cubicBezTo>
                  <a:pt x="122126" y="1268830"/>
                  <a:pt x="120353" y="1274465"/>
                  <a:pt x="118516" y="1283584"/>
                </a:cubicBezTo>
                <a:cubicBezTo>
                  <a:pt x="156382" y="1281557"/>
                  <a:pt x="181711" y="1268007"/>
                  <a:pt x="192792" y="1235396"/>
                </a:cubicBezTo>
                <a:cubicBezTo>
                  <a:pt x="200581" y="1232040"/>
                  <a:pt x="206976" y="1229254"/>
                  <a:pt x="211219" y="1227418"/>
                </a:cubicBezTo>
                <a:cubicBezTo>
                  <a:pt x="213878" y="1207535"/>
                  <a:pt x="216158" y="1190312"/>
                  <a:pt x="218437" y="1173152"/>
                </a:cubicBezTo>
                <a:cubicBezTo>
                  <a:pt x="223756" y="1182650"/>
                  <a:pt x="224643" y="1192021"/>
                  <a:pt x="226099" y="1201203"/>
                </a:cubicBezTo>
                <a:cubicBezTo>
                  <a:pt x="227555" y="1210321"/>
                  <a:pt x="229708" y="1219313"/>
                  <a:pt x="231735" y="1229444"/>
                </a:cubicBezTo>
                <a:cubicBezTo>
                  <a:pt x="236927" y="1231217"/>
                  <a:pt x="242626" y="1233180"/>
                  <a:pt x="248072" y="1235016"/>
                </a:cubicBezTo>
                <a:cubicBezTo>
                  <a:pt x="266181" y="1271933"/>
                  <a:pt x="287077" y="1284597"/>
                  <a:pt x="322537" y="1279214"/>
                </a:cubicBezTo>
                <a:cubicBezTo>
                  <a:pt x="321271" y="1274275"/>
                  <a:pt x="319625" y="1269590"/>
                  <a:pt x="319055" y="1264714"/>
                </a:cubicBezTo>
                <a:lnTo>
                  <a:pt x="318991" y="1264841"/>
                </a:lnTo>
                <a:cubicBezTo>
                  <a:pt x="318421" y="1259838"/>
                  <a:pt x="318865" y="1254709"/>
                  <a:pt x="318865" y="1242298"/>
                </a:cubicBezTo>
                <a:cubicBezTo>
                  <a:pt x="325133" y="1255596"/>
                  <a:pt x="328110" y="1261865"/>
                  <a:pt x="332289" y="1270666"/>
                </a:cubicBezTo>
                <a:cubicBezTo>
                  <a:pt x="340647" y="1261358"/>
                  <a:pt x="347106" y="1254139"/>
                  <a:pt x="353881" y="1246604"/>
                </a:cubicBezTo>
                <a:cubicBezTo>
                  <a:pt x="355908" y="1249833"/>
                  <a:pt x="357237" y="1252746"/>
                  <a:pt x="359327" y="1254962"/>
                </a:cubicBezTo>
                <a:cubicBezTo>
                  <a:pt x="361227" y="1256989"/>
                  <a:pt x="364013" y="1258129"/>
                  <a:pt x="366419" y="1259648"/>
                </a:cubicBezTo>
                <a:cubicBezTo>
                  <a:pt x="340837" y="1196264"/>
                  <a:pt x="294296" y="1160171"/>
                  <a:pt x="227999" y="1156751"/>
                </a:cubicBezTo>
                <a:close/>
                <a:moveTo>
                  <a:pt x="4338289" y="1104963"/>
                </a:moveTo>
                <a:cubicBezTo>
                  <a:pt x="4312106" y="1105145"/>
                  <a:pt x="4286255" y="1110844"/>
                  <a:pt x="4260293" y="1121355"/>
                </a:cubicBezTo>
                <a:cubicBezTo>
                  <a:pt x="4252694" y="1140414"/>
                  <a:pt x="4230785" y="1142567"/>
                  <a:pt x="4213372" y="1153205"/>
                </a:cubicBezTo>
                <a:lnTo>
                  <a:pt x="4213372" y="1405287"/>
                </a:lnTo>
                <a:cubicBezTo>
                  <a:pt x="4223376" y="1416748"/>
                  <a:pt x="4233065" y="1427766"/>
                  <a:pt x="4241550" y="1437454"/>
                </a:cubicBezTo>
                <a:lnTo>
                  <a:pt x="4295246" y="1437454"/>
                </a:lnTo>
                <a:cubicBezTo>
                  <a:pt x="4299362" y="1404147"/>
                  <a:pt x="4303288" y="1372803"/>
                  <a:pt x="4307024" y="1342536"/>
                </a:cubicBezTo>
                <a:cubicBezTo>
                  <a:pt x="4300755" y="1337723"/>
                  <a:pt x="4295879" y="1333987"/>
                  <a:pt x="4292143" y="1331138"/>
                </a:cubicBezTo>
                <a:cubicBezTo>
                  <a:pt x="4297526" y="1295931"/>
                  <a:pt x="4302148" y="1262688"/>
                  <a:pt x="4308164" y="1229634"/>
                </a:cubicBezTo>
                <a:cubicBezTo>
                  <a:pt x="4309557" y="1222162"/>
                  <a:pt x="4315889" y="1215577"/>
                  <a:pt x="4320131" y="1208675"/>
                </a:cubicBezTo>
                <a:cubicBezTo>
                  <a:pt x="4321714" y="1206079"/>
                  <a:pt x="4323867" y="1203862"/>
                  <a:pt x="4325514" y="1201836"/>
                </a:cubicBezTo>
                <a:cubicBezTo>
                  <a:pt x="4323931" y="1195377"/>
                  <a:pt x="4322537" y="1189615"/>
                  <a:pt x="4320258" y="1180370"/>
                </a:cubicBezTo>
                <a:cubicBezTo>
                  <a:pt x="4328173" y="1180370"/>
                  <a:pt x="4337165" y="1178471"/>
                  <a:pt x="4338431" y="1180750"/>
                </a:cubicBezTo>
                <a:cubicBezTo>
                  <a:pt x="4341787" y="1187082"/>
                  <a:pt x="4341914" y="1195124"/>
                  <a:pt x="4343687" y="1204179"/>
                </a:cubicBezTo>
                <a:cubicBezTo>
                  <a:pt x="4368699" y="1212221"/>
                  <a:pt x="4370915" y="1237043"/>
                  <a:pt x="4375980" y="1258952"/>
                </a:cubicBezTo>
                <a:cubicBezTo>
                  <a:pt x="4381173" y="1281304"/>
                  <a:pt x="4383326" y="1304416"/>
                  <a:pt x="4386872" y="1327845"/>
                </a:cubicBezTo>
                <a:cubicBezTo>
                  <a:pt x="4364393" y="1363938"/>
                  <a:pt x="4380476" y="1400411"/>
                  <a:pt x="4386745" y="1438404"/>
                </a:cubicBezTo>
                <a:lnTo>
                  <a:pt x="4437972" y="1438404"/>
                </a:lnTo>
                <a:cubicBezTo>
                  <a:pt x="4447787" y="1426690"/>
                  <a:pt x="4456462" y="1416368"/>
                  <a:pt x="4465707" y="1405350"/>
                </a:cubicBezTo>
                <a:cubicBezTo>
                  <a:pt x="4464250" y="1320563"/>
                  <a:pt x="4472102" y="1235396"/>
                  <a:pt x="4463934" y="1150483"/>
                </a:cubicBezTo>
                <a:cubicBezTo>
                  <a:pt x="4443671" y="1143834"/>
                  <a:pt x="4425244" y="1137058"/>
                  <a:pt x="4418279" y="1121671"/>
                </a:cubicBezTo>
                <a:cubicBezTo>
                  <a:pt x="4390988" y="1110115"/>
                  <a:pt x="4364472" y="1104781"/>
                  <a:pt x="4338289" y="1104963"/>
                </a:cubicBezTo>
                <a:close/>
                <a:moveTo>
                  <a:pt x="6589563" y="962482"/>
                </a:moveTo>
                <a:lnTo>
                  <a:pt x="6589589" y="962496"/>
                </a:lnTo>
                <a:lnTo>
                  <a:pt x="6566610" y="970801"/>
                </a:lnTo>
                <a:cubicBezTo>
                  <a:pt x="6560452" y="976334"/>
                  <a:pt x="6556352" y="984138"/>
                  <a:pt x="6555940" y="992750"/>
                </a:cubicBezTo>
                <a:cubicBezTo>
                  <a:pt x="6555117" y="1010353"/>
                  <a:pt x="6568857" y="1025297"/>
                  <a:pt x="6586524" y="1025930"/>
                </a:cubicBezTo>
                <a:cubicBezTo>
                  <a:pt x="6602227" y="1026500"/>
                  <a:pt x="6617171" y="1013139"/>
                  <a:pt x="6618501" y="997309"/>
                </a:cubicBezTo>
                <a:cubicBezTo>
                  <a:pt x="6619261" y="988476"/>
                  <a:pt x="6616269" y="980007"/>
                  <a:pt x="6610966" y="973627"/>
                </a:cubicBezTo>
                <a:lnTo>
                  <a:pt x="6589589" y="962496"/>
                </a:lnTo>
                <a:lnTo>
                  <a:pt x="6589626" y="962482"/>
                </a:lnTo>
                <a:close/>
                <a:moveTo>
                  <a:pt x="3463712" y="663099"/>
                </a:moveTo>
                <a:cubicBezTo>
                  <a:pt x="3429392" y="664746"/>
                  <a:pt x="3401087" y="695836"/>
                  <a:pt x="3402417" y="730410"/>
                </a:cubicBezTo>
                <a:cubicBezTo>
                  <a:pt x="3403747" y="765426"/>
                  <a:pt x="3434014" y="792781"/>
                  <a:pt x="3469601" y="791261"/>
                </a:cubicBezTo>
                <a:lnTo>
                  <a:pt x="3469601" y="791198"/>
                </a:lnTo>
                <a:cubicBezTo>
                  <a:pt x="3502654" y="789805"/>
                  <a:pt x="3529693" y="760234"/>
                  <a:pt x="3529059" y="726167"/>
                </a:cubicBezTo>
                <a:cubicBezTo>
                  <a:pt x="3528490" y="691784"/>
                  <a:pt x="3497082" y="661516"/>
                  <a:pt x="3463712" y="663099"/>
                </a:cubicBezTo>
                <a:close/>
                <a:moveTo>
                  <a:pt x="5033698" y="580592"/>
                </a:moveTo>
                <a:cubicBezTo>
                  <a:pt x="5025466" y="581542"/>
                  <a:pt x="5019007" y="582238"/>
                  <a:pt x="5011852" y="582998"/>
                </a:cubicBezTo>
                <a:lnTo>
                  <a:pt x="5011852" y="625613"/>
                </a:lnTo>
                <a:lnTo>
                  <a:pt x="5033698" y="625613"/>
                </a:lnTo>
                <a:lnTo>
                  <a:pt x="5033698" y="625550"/>
                </a:lnTo>
                <a:close/>
                <a:moveTo>
                  <a:pt x="3424959" y="500871"/>
                </a:moveTo>
                <a:cubicBezTo>
                  <a:pt x="3425466" y="510495"/>
                  <a:pt x="3425846" y="519170"/>
                  <a:pt x="3426226" y="526579"/>
                </a:cubicBezTo>
                <a:lnTo>
                  <a:pt x="3508037" y="526579"/>
                </a:lnTo>
                <a:cubicBezTo>
                  <a:pt x="3507467" y="517271"/>
                  <a:pt x="3507024" y="509356"/>
                  <a:pt x="3506517" y="500871"/>
                </a:cubicBezTo>
                <a:close/>
                <a:moveTo>
                  <a:pt x="3356129" y="500111"/>
                </a:moveTo>
                <a:cubicBezTo>
                  <a:pt x="3343022" y="500744"/>
                  <a:pt x="3331371" y="501250"/>
                  <a:pt x="3319213" y="501820"/>
                </a:cubicBezTo>
                <a:cubicBezTo>
                  <a:pt x="3318896" y="509672"/>
                  <a:pt x="3318580" y="515941"/>
                  <a:pt x="3318200" y="525123"/>
                </a:cubicBezTo>
                <a:cubicBezTo>
                  <a:pt x="3330864" y="525946"/>
                  <a:pt x="3343085" y="526769"/>
                  <a:pt x="3356129" y="527592"/>
                </a:cubicBezTo>
                <a:lnTo>
                  <a:pt x="3356129" y="527529"/>
                </a:lnTo>
                <a:close/>
                <a:moveTo>
                  <a:pt x="3613277" y="500047"/>
                </a:moveTo>
                <a:cubicBezTo>
                  <a:pt x="3599156" y="500807"/>
                  <a:pt x="3587315" y="501440"/>
                  <a:pt x="3575157" y="502074"/>
                </a:cubicBezTo>
                <a:lnTo>
                  <a:pt x="3575157" y="526516"/>
                </a:lnTo>
                <a:lnTo>
                  <a:pt x="3615683" y="526516"/>
                </a:lnTo>
                <a:cubicBezTo>
                  <a:pt x="3614796" y="516701"/>
                  <a:pt x="3614100" y="508976"/>
                  <a:pt x="3613277" y="500047"/>
                </a:cubicBezTo>
                <a:close/>
                <a:moveTo>
                  <a:pt x="3423503" y="438309"/>
                </a:moveTo>
                <a:cubicBezTo>
                  <a:pt x="3423060" y="443628"/>
                  <a:pt x="3422110" y="449707"/>
                  <a:pt x="3422110" y="455786"/>
                </a:cubicBezTo>
                <a:cubicBezTo>
                  <a:pt x="3422173" y="463891"/>
                  <a:pt x="3422933" y="472059"/>
                  <a:pt x="3423503" y="482001"/>
                </a:cubicBezTo>
                <a:lnTo>
                  <a:pt x="3508163" y="482001"/>
                </a:lnTo>
                <a:cubicBezTo>
                  <a:pt x="3509303" y="465221"/>
                  <a:pt x="3511836" y="450340"/>
                  <a:pt x="3507530" y="438309"/>
                </a:cubicBezTo>
                <a:close/>
                <a:moveTo>
                  <a:pt x="3464789" y="0"/>
                </a:moveTo>
                <a:cubicBezTo>
                  <a:pt x="3466435" y="190"/>
                  <a:pt x="3468081" y="443"/>
                  <a:pt x="3469727" y="633"/>
                </a:cubicBezTo>
                <a:cubicBezTo>
                  <a:pt x="3473337" y="18680"/>
                  <a:pt x="3477009" y="36790"/>
                  <a:pt x="3481188" y="57622"/>
                </a:cubicBezTo>
                <a:cubicBezTo>
                  <a:pt x="3479669" y="60155"/>
                  <a:pt x="3476503" y="65537"/>
                  <a:pt x="3473084" y="71363"/>
                </a:cubicBezTo>
                <a:cubicBezTo>
                  <a:pt x="3474603" y="73769"/>
                  <a:pt x="3475806" y="76872"/>
                  <a:pt x="3477959" y="78898"/>
                </a:cubicBezTo>
                <a:cubicBezTo>
                  <a:pt x="3489421" y="89726"/>
                  <a:pt x="3499995" y="101820"/>
                  <a:pt x="3512849" y="110622"/>
                </a:cubicBezTo>
                <a:cubicBezTo>
                  <a:pt x="3533239" y="124553"/>
                  <a:pt x="3543244" y="143169"/>
                  <a:pt x="3550779" y="166408"/>
                </a:cubicBezTo>
                <a:cubicBezTo>
                  <a:pt x="3561037" y="198132"/>
                  <a:pt x="3569078" y="229603"/>
                  <a:pt x="3567115" y="262846"/>
                </a:cubicBezTo>
                <a:cubicBezTo>
                  <a:pt x="3574841" y="273484"/>
                  <a:pt x="3594850" y="276080"/>
                  <a:pt x="3584655" y="298686"/>
                </a:cubicBezTo>
                <a:cubicBezTo>
                  <a:pt x="3581173" y="300902"/>
                  <a:pt x="3574397" y="305271"/>
                  <a:pt x="3566926" y="310084"/>
                </a:cubicBezTo>
                <a:lnTo>
                  <a:pt x="3566926" y="483521"/>
                </a:lnTo>
                <a:lnTo>
                  <a:pt x="3637529" y="483521"/>
                </a:lnTo>
                <a:cubicBezTo>
                  <a:pt x="3638668" y="503847"/>
                  <a:pt x="3639555" y="520753"/>
                  <a:pt x="3640821" y="543359"/>
                </a:cubicBezTo>
                <a:cubicBezTo>
                  <a:pt x="3624168" y="558303"/>
                  <a:pt x="3626891" y="584771"/>
                  <a:pt x="3622775" y="610733"/>
                </a:cubicBezTo>
                <a:cubicBezTo>
                  <a:pt x="3612454" y="675827"/>
                  <a:pt x="3620938" y="740984"/>
                  <a:pt x="3616886" y="805952"/>
                </a:cubicBezTo>
                <a:cubicBezTo>
                  <a:pt x="3615303" y="831660"/>
                  <a:pt x="3621508" y="856672"/>
                  <a:pt x="3618279" y="882824"/>
                </a:cubicBezTo>
                <a:cubicBezTo>
                  <a:pt x="3615113" y="908342"/>
                  <a:pt x="3619925" y="934937"/>
                  <a:pt x="3622015" y="960962"/>
                </a:cubicBezTo>
                <a:cubicBezTo>
                  <a:pt x="3622648" y="968941"/>
                  <a:pt x="3625687" y="976729"/>
                  <a:pt x="3626258" y="978945"/>
                </a:cubicBezTo>
                <a:cubicBezTo>
                  <a:pt x="3624484" y="1000475"/>
                  <a:pt x="3622015" y="1016811"/>
                  <a:pt x="3621952" y="1033148"/>
                </a:cubicBezTo>
                <a:cubicBezTo>
                  <a:pt x="3621318" y="1174545"/>
                  <a:pt x="3621002" y="1315941"/>
                  <a:pt x="3620685" y="1457337"/>
                </a:cubicBezTo>
                <a:cubicBezTo>
                  <a:pt x="3620685" y="1470254"/>
                  <a:pt x="3621065" y="1483235"/>
                  <a:pt x="3624738" y="1497039"/>
                </a:cubicBezTo>
                <a:cubicBezTo>
                  <a:pt x="3627714" y="1463352"/>
                  <a:pt x="3646394" y="1441063"/>
                  <a:pt x="3671659" y="1423080"/>
                </a:cubicBezTo>
                <a:cubicBezTo>
                  <a:pt x="3685843" y="1413012"/>
                  <a:pt x="3685146" y="1396169"/>
                  <a:pt x="3691035" y="1381162"/>
                </a:cubicBezTo>
                <a:cubicBezTo>
                  <a:pt x="3695088" y="1405604"/>
                  <a:pt x="3707879" y="1422194"/>
                  <a:pt x="3727001" y="1437074"/>
                </a:cubicBezTo>
                <a:cubicBezTo>
                  <a:pt x="3745112" y="1451132"/>
                  <a:pt x="3754736" y="1472851"/>
                  <a:pt x="3753850" y="1497989"/>
                </a:cubicBezTo>
                <a:cubicBezTo>
                  <a:pt x="3772466" y="1488174"/>
                  <a:pt x="3773163" y="1483172"/>
                  <a:pt x="3768477" y="1407250"/>
                </a:cubicBezTo>
                <a:cubicBezTo>
                  <a:pt x="3763285" y="1403577"/>
                  <a:pt x="3757396" y="1399461"/>
                  <a:pt x="3749291" y="1393826"/>
                </a:cubicBezTo>
                <a:cubicBezTo>
                  <a:pt x="3757396" y="1389013"/>
                  <a:pt x="3763981" y="1385151"/>
                  <a:pt x="3772846" y="1379895"/>
                </a:cubicBezTo>
                <a:cubicBezTo>
                  <a:pt x="3765248" y="1365521"/>
                  <a:pt x="3772909" y="1350198"/>
                  <a:pt x="3773099" y="1334494"/>
                </a:cubicBezTo>
                <a:cubicBezTo>
                  <a:pt x="3773289" y="1318094"/>
                  <a:pt x="3774809" y="1301630"/>
                  <a:pt x="3774809" y="1285230"/>
                </a:cubicBezTo>
                <a:cubicBezTo>
                  <a:pt x="3774682" y="1259205"/>
                  <a:pt x="3779938" y="1233370"/>
                  <a:pt x="3772973" y="1206902"/>
                </a:cubicBezTo>
                <a:cubicBezTo>
                  <a:pt x="3770060" y="1195821"/>
                  <a:pt x="3777342" y="1182143"/>
                  <a:pt x="3785194" y="1169099"/>
                </a:cubicBezTo>
                <a:cubicBezTo>
                  <a:pt x="3787347" y="1174861"/>
                  <a:pt x="3789499" y="1180623"/>
                  <a:pt x="3791779" y="1186702"/>
                </a:cubicBezTo>
                <a:cubicBezTo>
                  <a:pt x="3792159" y="1186322"/>
                  <a:pt x="3793932" y="1185499"/>
                  <a:pt x="3793932" y="1184676"/>
                </a:cubicBezTo>
                <a:cubicBezTo>
                  <a:pt x="3794122" y="1137375"/>
                  <a:pt x="3822743" y="1106854"/>
                  <a:pt x="3860546" y="1088618"/>
                </a:cubicBezTo>
                <a:cubicBezTo>
                  <a:pt x="3893790" y="1072598"/>
                  <a:pt x="3900691" y="1047902"/>
                  <a:pt x="3902211" y="1017002"/>
                </a:cubicBezTo>
                <a:cubicBezTo>
                  <a:pt x="3902844" y="1004780"/>
                  <a:pt x="3902338" y="992496"/>
                  <a:pt x="3902338" y="980275"/>
                </a:cubicBezTo>
                <a:cubicBezTo>
                  <a:pt x="3904428" y="979959"/>
                  <a:pt x="3906581" y="979642"/>
                  <a:pt x="3908733" y="979325"/>
                </a:cubicBezTo>
                <a:cubicBezTo>
                  <a:pt x="3910760" y="990027"/>
                  <a:pt x="3913482" y="1000665"/>
                  <a:pt x="3914559" y="1011429"/>
                </a:cubicBezTo>
                <a:cubicBezTo>
                  <a:pt x="3915698" y="1022384"/>
                  <a:pt x="3913293" y="1033972"/>
                  <a:pt x="3915698" y="1044483"/>
                </a:cubicBezTo>
                <a:cubicBezTo>
                  <a:pt x="3919498" y="1061136"/>
                  <a:pt x="3928996" y="1074371"/>
                  <a:pt x="3944700" y="1083425"/>
                </a:cubicBezTo>
                <a:cubicBezTo>
                  <a:pt x="3960973" y="1092797"/>
                  <a:pt x="3978703" y="1101979"/>
                  <a:pt x="3990861" y="1115593"/>
                </a:cubicBezTo>
                <a:cubicBezTo>
                  <a:pt x="4004982" y="1131423"/>
                  <a:pt x="4013846" y="1152066"/>
                  <a:pt x="4025498" y="1171505"/>
                </a:cubicBezTo>
                <a:cubicBezTo>
                  <a:pt x="4026828" y="1170999"/>
                  <a:pt x="4030310" y="1169606"/>
                  <a:pt x="4033666" y="1168276"/>
                </a:cubicBezTo>
                <a:cubicBezTo>
                  <a:pt x="4037212" y="1179990"/>
                  <a:pt x="4040758" y="1191768"/>
                  <a:pt x="4044747" y="1204939"/>
                </a:cubicBezTo>
                <a:cubicBezTo>
                  <a:pt x="4033350" y="1217793"/>
                  <a:pt x="4036706" y="1234763"/>
                  <a:pt x="4038099" y="1251480"/>
                </a:cubicBezTo>
                <a:cubicBezTo>
                  <a:pt x="4041138" y="1288523"/>
                  <a:pt x="4044241" y="1325566"/>
                  <a:pt x="4046710" y="1362608"/>
                </a:cubicBezTo>
                <a:cubicBezTo>
                  <a:pt x="4047090" y="1368307"/>
                  <a:pt x="4043924" y="1374196"/>
                  <a:pt x="4042404" y="1379895"/>
                </a:cubicBezTo>
                <a:cubicBezTo>
                  <a:pt x="4051206" y="1384518"/>
                  <a:pt x="4058425" y="1388317"/>
                  <a:pt x="4066910" y="1392813"/>
                </a:cubicBezTo>
                <a:cubicBezTo>
                  <a:pt x="4058868" y="1398512"/>
                  <a:pt x="4052093" y="1403261"/>
                  <a:pt x="4044304" y="1408770"/>
                </a:cubicBezTo>
                <a:cubicBezTo>
                  <a:pt x="4047787" y="1438341"/>
                  <a:pt x="4037845" y="1468671"/>
                  <a:pt x="4053549" y="1504765"/>
                </a:cubicBezTo>
                <a:cubicBezTo>
                  <a:pt x="4058171" y="1494000"/>
                  <a:pt x="4060324" y="1490264"/>
                  <a:pt x="4061401" y="1486148"/>
                </a:cubicBezTo>
                <a:cubicBezTo>
                  <a:pt x="4067353" y="1463036"/>
                  <a:pt x="4077674" y="1442836"/>
                  <a:pt x="4098190" y="1429286"/>
                </a:cubicBezTo>
                <a:cubicBezTo>
                  <a:pt x="4114147" y="1418774"/>
                  <a:pt x="4119783" y="1402564"/>
                  <a:pt x="4123202" y="1383251"/>
                </a:cubicBezTo>
                <a:cubicBezTo>
                  <a:pt x="4131941" y="1401741"/>
                  <a:pt x="4133460" y="1422700"/>
                  <a:pt x="4154863" y="1431122"/>
                </a:cubicBezTo>
                <a:cubicBezTo>
                  <a:pt x="4162082" y="1422764"/>
                  <a:pt x="4169553" y="1414152"/>
                  <a:pt x="4180761" y="1401108"/>
                </a:cubicBezTo>
                <a:cubicBezTo>
                  <a:pt x="4178988" y="1322843"/>
                  <a:pt x="4188550" y="1237613"/>
                  <a:pt x="4179305" y="1152319"/>
                </a:cubicBezTo>
                <a:cubicBezTo>
                  <a:pt x="4165754" y="1145797"/>
                  <a:pt x="4152773" y="1139528"/>
                  <a:pt x="4139919" y="1133323"/>
                </a:cubicBezTo>
                <a:cubicBezTo>
                  <a:pt x="4137893" y="1126990"/>
                  <a:pt x="4136057" y="1121102"/>
                  <a:pt x="4133714" y="1113820"/>
                </a:cubicBezTo>
                <a:cubicBezTo>
                  <a:pt x="4126748" y="1112806"/>
                  <a:pt x="4119720" y="1111793"/>
                  <a:pt x="4109525" y="1110337"/>
                </a:cubicBezTo>
                <a:cubicBezTo>
                  <a:pt x="4091858" y="1079310"/>
                  <a:pt x="4073305" y="1046573"/>
                  <a:pt x="4055386" y="1014975"/>
                </a:cubicBezTo>
                <a:cubicBezTo>
                  <a:pt x="4089706" y="1006933"/>
                  <a:pt x="4121999" y="998955"/>
                  <a:pt x="4154420" y="991926"/>
                </a:cubicBezTo>
                <a:cubicBezTo>
                  <a:pt x="4172213" y="988064"/>
                  <a:pt x="4181838" y="980085"/>
                  <a:pt x="4180825" y="959822"/>
                </a:cubicBezTo>
                <a:cubicBezTo>
                  <a:pt x="4179748" y="936837"/>
                  <a:pt x="4181901" y="913661"/>
                  <a:pt x="4177975" y="889979"/>
                </a:cubicBezTo>
                <a:cubicBezTo>
                  <a:pt x="4184307" y="878771"/>
                  <a:pt x="4190640" y="867627"/>
                  <a:pt x="4197225" y="855976"/>
                </a:cubicBezTo>
                <a:cubicBezTo>
                  <a:pt x="4199188" y="860472"/>
                  <a:pt x="4200834" y="864207"/>
                  <a:pt x="4204064" y="871553"/>
                </a:cubicBezTo>
                <a:cubicBezTo>
                  <a:pt x="4213308" y="836536"/>
                  <a:pt x="4221793" y="803356"/>
                  <a:pt x="4249085" y="782333"/>
                </a:cubicBezTo>
                <a:cubicBezTo>
                  <a:pt x="4270234" y="766060"/>
                  <a:pt x="4287648" y="743011"/>
                  <a:pt x="4317155" y="738578"/>
                </a:cubicBezTo>
                <a:cubicBezTo>
                  <a:pt x="4320574" y="732183"/>
                  <a:pt x="4323551" y="725534"/>
                  <a:pt x="4327540" y="719455"/>
                </a:cubicBezTo>
                <a:cubicBezTo>
                  <a:pt x="4333176" y="710907"/>
                  <a:pt x="4335962" y="702232"/>
                  <a:pt x="4329756" y="693114"/>
                </a:cubicBezTo>
                <a:cubicBezTo>
                  <a:pt x="4324944" y="685958"/>
                  <a:pt x="4325577" y="680259"/>
                  <a:pt x="4330010" y="672914"/>
                </a:cubicBezTo>
                <a:cubicBezTo>
                  <a:pt x="4332922" y="668102"/>
                  <a:pt x="4335075" y="659553"/>
                  <a:pt x="4332732" y="655374"/>
                </a:cubicBezTo>
                <a:cubicBezTo>
                  <a:pt x="4324754" y="641064"/>
                  <a:pt x="4337988" y="632895"/>
                  <a:pt x="4340204" y="621307"/>
                </a:cubicBezTo>
                <a:cubicBezTo>
                  <a:pt x="4345333" y="633148"/>
                  <a:pt x="4353375" y="642963"/>
                  <a:pt x="4347169" y="657844"/>
                </a:cubicBezTo>
                <a:cubicBezTo>
                  <a:pt x="4344447" y="664429"/>
                  <a:pt x="4351095" y="674877"/>
                  <a:pt x="4354198" y="686212"/>
                </a:cubicBezTo>
                <a:cubicBezTo>
                  <a:pt x="4335582" y="703942"/>
                  <a:pt x="4353501" y="719899"/>
                  <a:pt x="4360593" y="734589"/>
                </a:cubicBezTo>
                <a:cubicBezTo>
                  <a:pt x="4418596" y="764160"/>
                  <a:pt x="4465960" y="799493"/>
                  <a:pt x="4473622" y="868703"/>
                </a:cubicBezTo>
                <a:cubicBezTo>
                  <a:pt x="4476091" y="867120"/>
                  <a:pt x="4477864" y="866234"/>
                  <a:pt x="4479321" y="864967"/>
                </a:cubicBezTo>
                <a:cubicBezTo>
                  <a:pt x="4480714" y="863764"/>
                  <a:pt x="4481854" y="862181"/>
                  <a:pt x="4484576" y="859142"/>
                </a:cubicBezTo>
                <a:cubicBezTo>
                  <a:pt x="4490655" y="870033"/>
                  <a:pt x="4496228" y="880038"/>
                  <a:pt x="4499140" y="885293"/>
                </a:cubicBezTo>
                <a:cubicBezTo>
                  <a:pt x="4499140" y="917461"/>
                  <a:pt x="4497874" y="944752"/>
                  <a:pt x="4500027" y="971727"/>
                </a:cubicBezTo>
                <a:cubicBezTo>
                  <a:pt x="4500597" y="978312"/>
                  <a:pt x="4511298" y="987747"/>
                  <a:pt x="4518833" y="989457"/>
                </a:cubicBezTo>
                <a:cubicBezTo>
                  <a:pt x="4553280" y="997435"/>
                  <a:pt x="4586017" y="1014975"/>
                  <a:pt x="4628949" y="1006617"/>
                </a:cubicBezTo>
                <a:cubicBezTo>
                  <a:pt x="4608116" y="1044230"/>
                  <a:pt x="4590006" y="1076840"/>
                  <a:pt x="4571516" y="1110147"/>
                </a:cubicBezTo>
                <a:cubicBezTo>
                  <a:pt x="4563158" y="1111223"/>
                  <a:pt x="4555180" y="1112237"/>
                  <a:pt x="4545618" y="1113440"/>
                </a:cubicBezTo>
                <a:cubicBezTo>
                  <a:pt x="4544035" y="1140731"/>
                  <a:pt x="4519593" y="1141618"/>
                  <a:pt x="4501103" y="1152636"/>
                </a:cubicBezTo>
                <a:cubicBezTo>
                  <a:pt x="4492492" y="1236473"/>
                  <a:pt x="4500470" y="1321386"/>
                  <a:pt x="4499077" y="1405540"/>
                </a:cubicBezTo>
                <a:cubicBezTo>
                  <a:pt x="4507879" y="1415735"/>
                  <a:pt x="4515984" y="1425233"/>
                  <a:pt x="4523266" y="1433718"/>
                </a:cubicBezTo>
                <a:cubicBezTo>
                  <a:pt x="4520416" y="1449865"/>
                  <a:pt x="4517883" y="1464049"/>
                  <a:pt x="4514781" y="1481652"/>
                </a:cubicBezTo>
                <a:cubicBezTo>
                  <a:pt x="4521049" y="1486465"/>
                  <a:pt x="4527635" y="1491530"/>
                  <a:pt x="4532004" y="1494886"/>
                </a:cubicBezTo>
                <a:lnTo>
                  <a:pt x="4566704" y="1494886"/>
                </a:lnTo>
                <a:lnTo>
                  <a:pt x="4566704" y="1452588"/>
                </a:lnTo>
                <a:cubicBezTo>
                  <a:pt x="4551444" y="1451385"/>
                  <a:pt x="4536436" y="1447522"/>
                  <a:pt x="4530737" y="1428209"/>
                </a:cubicBezTo>
                <a:cubicBezTo>
                  <a:pt x="4539729" y="1423840"/>
                  <a:pt x="4548974" y="1419344"/>
                  <a:pt x="4560245" y="1413899"/>
                </a:cubicBezTo>
                <a:cubicBezTo>
                  <a:pt x="4564868" y="1385214"/>
                  <a:pt x="4569680" y="1355517"/>
                  <a:pt x="4575252" y="1321133"/>
                </a:cubicBezTo>
                <a:cubicBezTo>
                  <a:pt x="4581458" y="1337597"/>
                  <a:pt x="4585764" y="1349058"/>
                  <a:pt x="4591779" y="1365078"/>
                </a:cubicBezTo>
                <a:cubicBezTo>
                  <a:pt x="4597225" y="1357100"/>
                  <a:pt x="4603177" y="1352350"/>
                  <a:pt x="4602797" y="1348235"/>
                </a:cubicBezTo>
                <a:cubicBezTo>
                  <a:pt x="4599948" y="1318220"/>
                  <a:pt x="4613309" y="1290169"/>
                  <a:pt x="4612105" y="1260218"/>
                </a:cubicBezTo>
                <a:cubicBezTo>
                  <a:pt x="4610459" y="1220136"/>
                  <a:pt x="4611662" y="1220073"/>
                  <a:pt x="4572719" y="1204749"/>
                </a:cubicBezTo>
                <a:cubicBezTo>
                  <a:pt x="4583801" y="1199556"/>
                  <a:pt x="4592729" y="1195441"/>
                  <a:pt x="4603494" y="1190438"/>
                </a:cubicBezTo>
                <a:cubicBezTo>
                  <a:pt x="4605267" y="1175874"/>
                  <a:pt x="4607166" y="1160044"/>
                  <a:pt x="4609129" y="1144150"/>
                </a:cubicBezTo>
                <a:cubicBezTo>
                  <a:pt x="4611219" y="1143897"/>
                  <a:pt x="4613309" y="1143644"/>
                  <a:pt x="4615398" y="1143391"/>
                </a:cubicBezTo>
                <a:cubicBezTo>
                  <a:pt x="4619387" y="1149723"/>
                  <a:pt x="4623376" y="1156055"/>
                  <a:pt x="4627429" y="1162450"/>
                </a:cubicBezTo>
                <a:cubicBezTo>
                  <a:pt x="4628252" y="1161374"/>
                  <a:pt x="4630342" y="1159917"/>
                  <a:pt x="4630152" y="1158904"/>
                </a:cubicBezTo>
                <a:cubicBezTo>
                  <a:pt x="4628569" y="1150673"/>
                  <a:pt x="4626226" y="1142567"/>
                  <a:pt x="4624833" y="1134336"/>
                </a:cubicBezTo>
                <a:cubicBezTo>
                  <a:pt x="4621920" y="1117556"/>
                  <a:pt x="4626036" y="1101599"/>
                  <a:pt x="4638890" y="1091151"/>
                </a:cubicBezTo>
                <a:cubicBezTo>
                  <a:pt x="4659153" y="1074687"/>
                  <a:pt x="4679099" y="1059047"/>
                  <a:pt x="4679416" y="1027386"/>
                </a:cubicBezTo>
                <a:cubicBezTo>
                  <a:pt x="4685305" y="1056767"/>
                  <a:pt x="4701135" y="1075067"/>
                  <a:pt x="4722727" y="1090834"/>
                </a:cubicBezTo>
                <a:cubicBezTo>
                  <a:pt x="4735835" y="1100396"/>
                  <a:pt x="4739951" y="1116986"/>
                  <a:pt x="4737228" y="1133829"/>
                </a:cubicBezTo>
                <a:cubicBezTo>
                  <a:pt x="4735898" y="1141934"/>
                  <a:pt x="4733682" y="1149913"/>
                  <a:pt x="4731086" y="1161627"/>
                </a:cubicBezTo>
                <a:cubicBezTo>
                  <a:pt x="4738114" y="1153459"/>
                  <a:pt x="4742610" y="1148266"/>
                  <a:pt x="4751538" y="1137945"/>
                </a:cubicBezTo>
                <a:cubicBezTo>
                  <a:pt x="4754388" y="1158778"/>
                  <a:pt x="4756414" y="1173785"/>
                  <a:pt x="4758631" y="1190375"/>
                </a:cubicBezTo>
                <a:cubicBezTo>
                  <a:pt x="4767432" y="1194048"/>
                  <a:pt x="4776930" y="1198037"/>
                  <a:pt x="4787568" y="1202533"/>
                </a:cubicBezTo>
                <a:cubicBezTo>
                  <a:pt x="4785415" y="1205509"/>
                  <a:pt x="4784212" y="1208991"/>
                  <a:pt x="4782186" y="1209625"/>
                </a:cubicBezTo>
                <a:cubicBezTo>
                  <a:pt x="4750969" y="1218869"/>
                  <a:pt x="4750842" y="1218806"/>
                  <a:pt x="4750589" y="1249644"/>
                </a:cubicBezTo>
                <a:cubicBezTo>
                  <a:pt x="4750462" y="1266360"/>
                  <a:pt x="4750589" y="1283077"/>
                  <a:pt x="4750589" y="1302707"/>
                </a:cubicBezTo>
                <a:cubicBezTo>
                  <a:pt x="4765786" y="1304543"/>
                  <a:pt x="4778640" y="1306126"/>
                  <a:pt x="4795483" y="1308216"/>
                </a:cubicBezTo>
                <a:cubicBezTo>
                  <a:pt x="4795483" y="1261801"/>
                  <a:pt x="4795990" y="1218869"/>
                  <a:pt x="4794977" y="1176001"/>
                </a:cubicBezTo>
                <a:cubicBezTo>
                  <a:pt x="4794850" y="1168719"/>
                  <a:pt x="4788075" y="1161564"/>
                  <a:pt x="4783959" y="1153585"/>
                </a:cubicBezTo>
                <a:cubicBezTo>
                  <a:pt x="4788582" y="1150736"/>
                  <a:pt x="4793584" y="1147760"/>
                  <a:pt x="4798649" y="1144657"/>
                </a:cubicBezTo>
                <a:cubicBezTo>
                  <a:pt x="4800043" y="1124141"/>
                  <a:pt x="4801499" y="1103942"/>
                  <a:pt x="4802892" y="1083805"/>
                </a:cubicBezTo>
                <a:cubicBezTo>
                  <a:pt x="4805045" y="1083425"/>
                  <a:pt x="4807198" y="1083109"/>
                  <a:pt x="4809351" y="1082729"/>
                </a:cubicBezTo>
                <a:cubicBezTo>
                  <a:pt x="4812264" y="1089758"/>
                  <a:pt x="4815177" y="1096723"/>
                  <a:pt x="4818089" y="1103752"/>
                </a:cubicBezTo>
                <a:cubicBezTo>
                  <a:pt x="4819102" y="1103625"/>
                  <a:pt x="4820179" y="1103562"/>
                  <a:pt x="4821192" y="1103435"/>
                </a:cubicBezTo>
                <a:cubicBezTo>
                  <a:pt x="4821192" y="1084439"/>
                  <a:pt x="4817013" y="1064112"/>
                  <a:pt x="4822332" y="1046699"/>
                </a:cubicBezTo>
                <a:cubicBezTo>
                  <a:pt x="4827841" y="1028589"/>
                  <a:pt x="4842531" y="1013202"/>
                  <a:pt x="4856082" y="998385"/>
                </a:cubicBezTo>
                <a:lnTo>
                  <a:pt x="4864377" y="956846"/>
                </a:lnTo>
                <a:cubicBezTo>
                  <a:pt x="4873305" y="981605"/>
                  <a:pt x="4874382" y="1007820"/>
                  <a:pt x="4904269" y="1022447"/>
                </a:cubicBezTo>
                <a:cubicBezTo>
                  <a:pt x="4904269" y="999778"/>
                  <a:pt x="4904523" y="978376"/>
                  <a:pt x="4904206" y="956973"/>
                </a:cubicBezTo>
                <a:cubicBezTo>
                  <a:pt x="4903953" y="936710"/>
                  <a:pt x="4909841" y="914485"/>
                  <a:pt x="4881790" y="901820"/>
                </a:cubicBezTo>
                <a:cubicBezTo>
                  <a:pt x="4893125" y="897008"/>
                  <a:pt x="4898570" y="894728"/>
                  <a:pt x="4906802" y="891246"/>
                </a:cubicBezTo>
                <a:cubicBezTo>
                  <a:pt x="4907309" y="877822"/>
                  <a:pt x="4908069" y="863384"/>
                  <a:pt x="4908322" y="848884"/>
                </a:cubicBezTo>
                <a:cubicBezTo>
                  <a:pt x="4908512" y="834193"/>
                  <a:pt x="4908322" y="819503"/>
                  <a:pt x="4908322" y="805762"/>
                </a:cubicBezTo>
                <a:cubicBezTo>
                  <a:pt x="4915794" y="799747"/>
                  <a:pt x="4922063" y="794617"/>
                  <a:pt x="4924152" y="792908"/>
                </a:cubicBezTo>
                <a:cubicBezTo>
                  <a:pt x="4924152" y="767579"/>
                  <a:pt x="4925925" y="746683"/>
                  <a:pt x="4923582" y="726231"/>
                </a:cubicBezTo>
                <a:cubicBezTo>
                  <a:pt x="4921936" y="711413"/>
                  <a:pt x="4923329" y="698813"/>
                  <a:pt x="4928268" y="691277"/>
                </a:cubicBezTo>
                <a:cubicBezTo>
                  <a:pt x="4944922" y="682539"/>
                  <a:pt x="4957206" y="676080"/>
                  <a:pt x="4969300" y="669748"/>
                </a:cubicBezTo>
                <a:cubicBezTo>
                  <a:pt x="4978355" y="636125"/>
                  <a:pt x="4995642" y="604147"/>
                  <a:pt x="4972086" y="569891"/>
                </a:cubicBezTo>
                <a:cubicBezTo>
                  <a:pt x="4983611" y="556910"/>
                  <a:pt x="4997858" y="544499"/>
                  <a:pt x="4992286" y="523729"/>
                </a:cubicBezTo>
                <a:cubicBezTo>
                  <a:pt x="4992033" y="522780"/>
                  <a:pt x="4992159" y="521323"/>
                  <a:pt x="4992729" y="520627"/>
                </a:cubicBezTo>
                <a:cubicBezTo>
                  <a:pt x="5007609" y="501250"/>
                  <a:pt x="5012928" y="477505"/>
                  <a:pt x="5025466" y="454646"/>
                </a:cubicBezTo>
                <a:cubicBezTo>
                  <a:pt x="5028632" y="463194"/>
                  <a:pt x="5031861" y="471679"/>
                  <a:pt x="5034838" y="480228"/>
                </a:cubicBezTo>
                <a:cubicBezTo>
                  <a:pt x="5036801" y="485927"/>
                  <a:pt x="5036547" y="494095"/>
                  <a:pt x="5040473" y="497261"/>
                </a:cubicBezTo>
                <a:cubicBezTo>
                  <a:pt x="5055923" y="509735"/>
                  <a:pt x="5055734" y="526262"/>
                  <a:pt x="5054594" y="543929"/>
                </a:cubicBezTo>
                <a:cubicBezTo>
                  <a:pt x="5060989" y="552161"/>
                  <a:pt x="5067448" y="560456"/>
                  <a:pt x="5074476" y="569511"/>
                </a:cubicBezTo>
                <a:cubicBezTo>
                  <a:pt x="5058836" y="601741"/>
                  <a:pt x="5065485" y="634605"/>
                  <a:pt x="5077959" y="669685"/>
                </a:cubicBezTo>
                <a:cubicBezTo>
                  <a:pt x="5089737" y="676017"/>
                  <a:pt x="5103161" y="683236"/>
                  <a:pt x="5118801" y="691657"/>
                </a:cubicBezTo>
                <a:cubicBezTo>
                  <a:pt x="5120321" y="695013"/>
                  <a:pt x="5123234" y="701345"/>
                  <a:pt x="5125387" y="706095"/>
                </a:cubicBezTo>
                <a:cubicBezTo>
                  <a:pt x="5124754" y="728130"/>
                  <a:pt x="5125957" y="749596"/>
                  <a:pt x="5122981" y="770429"/>
                </a:cubicBezTo>
                <a:cubicBezTo>
                  <a:pt x="5120258" y="789299"/>
                  <a:pt x="5123361" y="807282"/>
                  <a:pt x="5120828" y="825771"/>
                </a:cubicBezTo>
                <a:cubicBezTo>
                  <a:pt x="5122854" y="825961"/>
                  <a:pt x="5124880" y="826088"/>
                  <a:pt x="5126907" y="826278"/>
                </a:cubicBezTo>
                <a:cubicBezTo>
                  <a:pt x="5128870" y="818870"/>
                  <a:pt x="5130833" y="811524"/>
                  <a:pt x="5134695" y="796960"/>
                </a:cubicBezTo>
                <a:cubicBezTo>
                  <a:pt x="5137291" y="803672"/>
                  <a:pt x="5139381" y="806459"/>
                  <a:pt x="5139381" y="809245"/>
                </a:cubicBezTo>
                <a:cubicBezTo>
                  <a:pt x="5139507" y="827165"/>
                  <a:pt x="5138811" y="845084"/>
                  <a:pt x="5139191" y="862941"/>
                </a:cubicBezTo>
                <a:cubicBezTo>
                  <a:pt x="5139444" y="873199"/>
                  <a:pt x="5141217" y="883457"/>
                  <a:pt x="5142294" y="893272"/>
                </a:cubicBezTo>
                <a:cubicBezTo>
                  <a:pt x="5149132" y="895551"/>
                  <a:pt x="5154008" y="897134"/>
                  <a:pt x="5159137" y="898844"/>
                </a:cubicBezTo>
                <a:cubicBezTo>
                  <a:pt x="5158377" y="901757"/>
                  <a:pt x="5158440" y="905556"/>
                  <a:pt x="5156604" y="907329"/>
                </a:cubicBezTo>
                <a:cubicBezTo>
                  <a:pt x="5144573" y="918917"/>
                  <a:pt x="5141407" y="932594"/>
                  <a:pt x="5142357" y="949058"/>
                </a:cubicBezTo>
                <a:cubicBezTo>
                  <a:pt x="5143750" y="973120"/>
                  <a:pt x="5142737" y="997372"/>
                  <a:pt x="5142737" y="1022067"/>
                </a:cubicBezTo>
                <a:cubicBezTo>
                  <a:pt x="5174271" y="1010226"/>
                  <a:pt x="5172181" y="980592"/>
                  <a:pt x="5183452" y="956466"/>
                </a:cubicBezTo>
                <a:cubicBezTo>
                  <a:pt x="5186429" y="970207"/>
                  <a:pt x="5187125" y="984961"/>
                  <a:pt x="5192951" y="997372"/>
                </a:cubicBezTo>
                <a:cubicBezTo>
                  <a:pt x="5199030" y="1010289"/>
                  <a:pt x="5212137" y="1019978"/>
                  <a:pt x="5218279" y="1032895"/>
                </a:cubicBezTo>
                <a:cubicBezTo>
                  <a:pt x="5223851" y="1044610"/>
                  <a:pt x="5225308" y="1058793"/>
                  <a:pt x="5226447" y="1072091"/>
                </a:cubicBezTo>
                <a:cubicBezTo>
                  <a:pt x="5227334" y="1082159"/>
                  <a:pt x="5224928" y="1092544"/>
                  <a:pt x="5227650" y="1104131"/>
                </a:cubicBezTo>
                <a:cubicBezTo>
                  <a:pt x="5230563" y="1096913"/>
                  <a:pt x="5233476" y="1089694"/>
                  <a:pt x="5236389" y="1082476"/>
                </a:cubicBezTo>
                <a:cubicBezTo>
                  <a:pt x="5239808" y="1083742"/>
                  <a:pt x="5243038" y="1084312"/>
                  <a:pt x="5243101" y="1085135"/>
                </a:cubicBezTo>
                <a:cubicBezTo>
                  <a:pt x="5244494" y="1098243"/>
                  <a:pt x="5246647" y="1111477"/>
                  <a:pt x="5246330" y="1124648"/>
                </a:cubicBezTo>
                <a:cubicBezTo>
                  <a:pt x="5245950" y="1138388"/>
                  <a:pt x="5246584" y="1150229"/>
                  <a:pt x="5259501" y="1151496"/>
                </a:cubicBezTo>
                <a:cubicBezTo>
                  <a:pt x="5256462" y="1167263"/>
                  <a:pt x="5251966" y="1180877"/>
                  <a:pt x="5251586" y="1194554"/>
                </a:cubicBezTo>
                <a:cubicBezTo>
                  <a:pt x="5250510" y="1230331"/>
                  <a:pt x="5251206" y="1266170"/>
                  <a:pt x="5251206" y="1306253"/>
                </a:cubicBezTo>
                <a:cubicBezTo>
                  <a:pt x="5266466" y="1305493"/>
                  <a:pt x="5280081" y="1304860"/>
                  <a:pt x="5296481" y="1304036"/>
                </a:cubicBezTo>
                <a:cubicBezTo>
                  <a:pt x="5296481" y="1281431"/>
                  <a:pt x="5296861" y="1262624"/>
                  <a:pt x="5296418" y="1243818"/>
                </a:cubicBezTo>
                <a:cubicBezTo>
                  <a:pt x="5295848" y="1219439"/>
                  <a:pt x="5293631" y="1217350"/>
                  <a:pt x="5268366" y="1210701"/>
                </a:cubicBezTo>
                <a:cubicBezTo>
                  <a:pt x="5265580" y="1209941"/>
                  <a:pt x="5263174" y="1207662"/>
                  <a:pt x="5257475" y="1204116"/>
                </a:cubicBezTo>
                <a:cubicBezTo>
                  <a:pt x="5269443" y="1198670"/>
                  <a:pt x="5279131" y="1194301"/>
                  <a:pt x="5288249" y="1190122"/>
                </a:cubicBezTo>
                <a:cubicBezTo>
                  <a:pt x="5299900" y="1176191"/>
                  <a:pt x="5283373" y="1156118"/>
                  <a:pt x="5300660" y="1141744"/>
                </a:cubicBezTo>
                <a:cubicBezTo>
                  <a:pt x="5305219" y="1148963"/>
                  <a:pt x="5309145" y="1155105"/>
                  <a:pt x="5313071" y="1161247"/>
                </a:cubicBezTo>
                <a:cubicBezTo>
                  <a:pt x="5314084" y="1160931"/>
                  <a:pt x="5315160" y="1160614"/>
                  <a:pt x="5316174" y="1160297"/>
                </a:cubicBezTo>
                <a:cubicBezTo>
                  <a:pt x="5314464" y="1152699"/>
                  <a:pt x="5313134" y="1145037"/>
                  <a:pt x="5310918" y="1137628"/>
                </a:cubicBezTo>
                <a:cubicBezTo>
                  <a:pt x="5305029" y="1117999"/>
                  <a:pt x="5311551" y="1100839"/>
                  <a:pt x="5326115" y="1089378"/>
                </a:cubicBezTo>
                <a:cubicBezTo>
                  <a:pt x="5347075" y="1072851"/>
                  <a:pt x="5364741" y="1055817"/>
                  <a:pt x="5361322" y="1024473"/>
                </a:cubicBezTo>
                <a:cubicBezTo>
                  <a:pt x="5363791" y="1025107"/>
                  <a:pt x="5366197" y="1025740"/>
                  <a:pt x="5368604" y="1026373"/>
                </a:cubicBezTo>
                <a:cubicBezTo>
                  <a:pt x="5369554" y="1030426"/>
                  <a:pt x="5371073" y="1034478"/>
                  <a:pt x="5371263" y="1038594"/>
                </a:cubicBezTo>
                <a:cubicBezTo>
                  <a:pt x="5372023" y="1055121"/>
                  <a:pt x="5379241" y="1069621"/>
                  <a:pt x="5392476" y="1077600"/>
                </a:cubicBezTo>
                <a:cubicBezTo>
                  <a:pt x="5418754" y="1093493"/>
                  <a:pt x="5426986" y="1115783"/>
                  <a:pt x="5421287" y="1145037"/>
                </a:cubicBezTo>
                <a:lnTo>
                  <a:pt x="5438954" y="1145037"/>
                </a:lnTo>
                <a:cubicBezTo>
                  <a:pt x="5440093" y="1159981"/>
                  <a:pt x="5441233" y="1174291"/>
                  <a:pt x="5442373" y="1189298"/>
                </a:cubicBezTo>
                <a:cubicBezTo>
                  <a:pt x="5452441" y="1193858"/>
                  <a:pt x="5461876" y="1198227"/>
                  <a:pt x="5471311" y="1202533"/>
                </a:cubicBezTo>
                <a:cubicBezTo>
                  <a:pt x="5470108" y="1204749"/>
                  <a:pt x="5469538" y="1207662"/>
                  <a:pt x="5468145" y="1208168"/>
                </a:cubicBezTo>
                <a:cubicBezTo>
                  <a:pt x="5435218" y="1219629"/>
                  <a:pt x="5434458" y="1219629"/>
                  <a:pt x="5435407" y="1254836"/>
                </a:cubicBezTo>
                <a:cubicBezTo>
                  <a:pt x="5435851" y="1272756"/>
                  <a:pt x="5429518" y="1291689"/>
                  <a:pt x="5444272" y="1308596"/>
                </a:cubicBezTo>
                <a:cubicBezTo>
                  <a:pt x="5448832" y="1313851"/>
                  <a:pt x="5444589" y="1326769"/>
                  <a:pt x="5444589" y="1336140"/>
                </a:cubicBezTo>
                <a:cubicBezTo>
                  <a:pt x="5444652" y="1345322"/>
                  <a:pt x="5443322" y="1355137"/>
                  <a:pt x="5456367" y="1363052"/>
                </a:cubicBezTo>
                <a:cubicBezTo>
                  <a:pt x="5461179" y="1350008"/>
                  <a:pt x="5465612" y="1337977"/>
                  <a:pt x="5469601" y="1327022"/>
                </a:cubicBezTo>
                <a:cubicBezTo>
                  <a:pt x="5485304" y="1352350"/>
                  <a:pt x="5477453" y="1383948"/>
                  <a:pt x="5487647" y="1413392"/>
                </a:cubicBezTo>
                <a:cubicBezTo>
                  <a:pt x="5496323" y="1417508"/>
                  <a:pt x="5505631" y="1421940"/>
                  <a:pt x="5516649" y="1427196"/>
                </a:cubicBezTo>
                <a:cubicBezTo>
                  <a:pt x="5511013" y="1445116"/>
                  <a:pt x="5498095" y="1451322"/>
                  <a:pt x="5480492" y="1452651"/>
                </a:cubicBezTo>
                <a:lnTo>
                  <a:pt x="5480492" y="1494317"/>
                </a:lnTo>
                <a:lnTo>
                  <a:pt x="5533935" y="1494317"/>
                </a:lnTo>
                <a:cubicBezTo>
                  <a:pt x="5537165" y="1484312"/>
                  <a:pt x="5540584" y="1473484"/>
                  <a:pt x="5544067" y="1462719"/>
                </a:cubicBezTo>
                <a:cubicBezTo>
                  <a:pt x="5545713" y="1462529"/>
                  <a:pt x="5547423" y="1462339"/>
                  <a:pt x="5549069" y="1462149"/>
                </a:cubicBezTo>
                <a:cubicBezTo>
                  <a:pt x="5552615" y="1473547"/>
                  <a:pt x="5556161" y="1484945"/>
                  <a:pt x="5560404" y="1498559"/>
                </a:cubicBezTo>
                <a:cubicBezTo>
                  <a:pt x="5567622" y="1494570"/>
                  <a:pt x="5574334" y="1490771"/>
                  <a:pt x="5583389" y="1485768"/>
                </a:cubicBezTo>
                <a:cubicBezTo>
                  <a:pt x="5576994" y="1477916"/>
                  <a:pt x="5572181" y="1471964"/>
                  <a:pt x="5564773" y="1462846"/>
                </a:cubicBezTo>
                <a:cubicBezTo>
                  <a:pt x="5575727" y="1456007"/>
                  <a:pt x="5585795" y="1449802"/>
                  <a:pt x="5596433" y="1443216"/>
                </a:cubicBezTo>
                <a:cubicBezTo>
                  <a:pt x="5592064" y="1439227"/>
                  <a:pt x="5587505" y="1435175"/>
                  <a:pt x="5581996" y="1430172"/>
                </a:cubicBezTo>
                <a:cubicBezTo>
                  <a:pt x="5586429" y="1428463"/>
                  <a:pt x="5590038" y="1427133"/>
                  <a:pt x="5594407" y="1425486"/>
                </a:cubicBezTo>
                <a:cubicBezTo>
                  <a:pt x="5595040" y="1424663"/>
                  <a:pt x="5597067" y="1423207"/>
                  <a:pt x="5597067" y="1421624"/>
                </a:cubicBezTo>
                <a:cubicBezTo>
                  <a:pt x="5597700" y="1398385"/>
                  <a:pt x="5597383" y="1375019"/>
                  <a:pt x="5598966" y="1351844"/>
                </a:cubicBezTo>
                <a:cubicBezTo>
                  <a:pt x="5599600" y="1342472"/>
                  <a:pt x="5604285" y="1333417"/>
                  <a:pt x="5609034" y="1318157"/>
                </a:cubicBezTo>
                <a:cubicBezTo>
                  <a:pt x="5609034" y="1318220"/>
                  <a:pt x="5606438" y="1311825"/>
                  <a:pt x="5603462" y="1304353"/>
                </a:cubicBezTo>
                <a:cubicBezTo>
                  <a:pt x="5611884" y="1298844"/>
                  <a:pt x="5619419" y="1293778"/>
                  <a:pt x="5627841" y="1288269"/>
                </a:cubicBezTo>
                <a:cubicBezTo>
                  <a:pt x="5625054" y="1284913"/>
                  <a:pt x="5622648" y="1282001"/>
                  <a:pt x="5620242" y="1279088"/>
                </a:cubicBezTo>
                <a:cubicBezTo>
                  <a:pt x="5632906" y="1268450"/>
                  <a:pt x="5631640" y="1253949"/>
                  <a:pt x="5630690" y="1239829"/>
                </a:cubicBezTo>
                <a:cubicBezTo>
                  <a:pt x="5629360" y="1220516"/>
                  <a:pt x="5625498" y="1201456"/>
                  <a:pt x="5640252" y="1184359"/>
                </a:cubicBezTo>
                <a:cubicBezTo>
                  <a:pt x="5643228" y="1180940"/>
                  <a:pt x="5638922" y="1171252"/>
                  <a:pt x="5637782" y="1163020"/>
                </a:cubicBezTo>
                <a:cubicBezTo>
                  <a:pt x="5645064" y="1159221"/>
                  <a:pt x="5652282" y="1155422"/>
                  <a:pt x="5660831" y="1150926"/>
                </a:cubicBezTo>
                <a:cubicBezTo>
                  <a:pt x="5658552" y="1147760"/>
                  <a:pt x="5656335" y="1144594"/>
                  <a:pt x="5653359" y="1140414"/>
                </a:cubicBezTo>
                <a:cubicBezTo>
                  <a:pt x="5665200" y="1128763"/>
                  <a:pt x="5663490" y="1112870"/>
                  <a:pt x="5661971" y="1097103"/>
                </a:cubicBezTo>
                <a:cubicBezTo>
                  <a:pt x="5660388" y="1080449"/>
                  <a:pt x="5659628" y="1064049"/>
                  <a:pt x="5673052" y="1051512"/>
                </a:cubicBezTo>
                <a:cubicBezTo>
                  <a:pt x="5668936" y="1046762"/>
                  <a:pt x="5665643" y="1042900"/>
                  <a:pt x="5661274" y="1037834"/>
                </a:cubicBezTo>
                <a:cubicBezTo>
                  <a:pt x="5667606" y="1033465"/>
                  <a:pt x="5672545" y="1030046"/>
                  <a:pt x="5678751" y="1025740"/>
                </a:cubicBezTo>
                <a:cubicBezTo>
                  <a:pt x="5674888" y="1009276"/>
                  <a:pt x="5690718" y="993826"/>
                  <a:pt x="5683120" y="974450"/>
                </a:cubicBezTo>
                <a:cubicBezTo>
                  <a:pt x="5677421" y="960012"/>
                  <a:pt x="5694518" y="944435"/>
                  <a:pt x="5684450" y="926705"/>
                </a:cubicBezTo>
                <a:cubicBezTo>
                  <a:pt x="5690592" y="923856"/>
                  <a:pt x="5696988" y="920817"/>
                  <a:pt x="5705409" y="916827"/>
                </a:cubicBezTo>
                <a:cubicBezTo>
                  <a:pt x="5702306" y="901250"/>
                  <a:pt x="5699077" y="885104"/>
                  <a:pt x="5695151" y="865537"/>
                </a:cubicBezTo>
                <a:cubicBezTo>
                  <a:pt x="5696734" y="864397"/>
                  <a:pt x="5702053" y="860472"/>
                  <a:pt x="5710158" y="854583"/>
                </a:cubicBezTo>
                <a:cubicBezTo>
                  <a:pt x="5691415" y="848251"/>
                  <a:pt x="5692365" y="835460"/>
                  <a:pt x="5695847" y="818173"/>
                </a:cubicBezTo>
                <a:cubicBezTo>
                  <a:pt x="5703509" y="814944"/>
                  <a:pt x="5713134" y="810828"/>
                  <a:pt x="5721683" y="807155"/>
                </a:cubicBezTo>
                <a:cubicBezTo>
                  <a:pt x="5717187" y="784993"/>
                  <a:pt x="5712375" y="760804"/>
                  <a:pt x="5707562" y="736869"/>
                </a:cubicBezTo>
                <a:cubicBezTo>
                  <a:pt x="5712311" y="735159"/>
                  <a:pt x="5715604" y="733956"/>
                  <a:pt x="5719846" y="732436"/>
                </a:cubicBezTo>
                <a:cubicBezTo>
                  <a:pt x="5712881" y="722051"/>
                  <a:pt x="5706549" y="712617"/>
                  <a:pt x="5698760" y="700966"/>
                </a:cubicBezTo>
                <a:cubicBezTo>
                  <a:pt x="5703446" y="698369"/>
                  <a:pt x="5707309" y="696216"/>
                  <a:pt x="5712184" y="693494"/>
                </a:cubicBezTo>
                <a:cubicBezTo>
                  <a:pt x="5708322" y="685452"/>
                  <a:pt x="5704459" y="677283"/>
                  <a:pt x="5699520" y="666962"/>
                </a:cubicBezTo>
                <a:cubicBezTo>
                  <a:pt x="5704649" y="664303"/>
                  <a:pt x="5708765" y="662213"/>
                  <a:pt x="5712628" y="660250"/>
                </a:cubicBezTo>
                <a:cubicBezTo>
                  <a:pt x="5714401" y="642013"/>
                  <a:pt x="5710981" y="620611"/>
                  <a:pt x="5719213" y="605414"/>
                </a:cubicBezTo>
                <a:cubicBezTo>
                  <a:pt x="5729661" y="586038"/>
                  <a:pt x="5731434" y="566978"/>
                  <a:pt x="5732891" y="543739"/>
                </a:cubicBezTo>
                <a:cubicBezTo>
                  <a:pt x="5739349" y="546398"/>
                  <a:pt x="5744288" y="548488"/>
                  <a:pt x="5751000" y="551274"/>
                </a:cubicBezTo>
                <a:cubicBezTo>
                  <a:pt x="5756003" y="508532"/>
                  <a:pt x="5763348" y="466930"/>
                  <a:pt x="5816411" y="452556"/>
                </a:cubicBezTo>
                <a:cubicBezTo>
                  <a:pt x="5817108" y="458825"/>
                  <a:pt x="5820021" y="467120"/>
                  <a:pt x="5817931" y="468703"/>
                </a:cubicBezTo>
                <a:cubicBezTo>
                  <a:pt x="5803430" y="479468"/>
                  <a:pt x="5795009" y="492259"/>
                  <a:pt x="5794818" y="511065"/>
                </a:cubicBezTo>
                <a:cubicBezTo>
                  <a:pt x="5794502" y="535254"/>
                  <a:pt x="5800834" y="556720"/>
                  <a:pt x="5819134" y="579579"/>
                </a:cubicBezTo>
                <a:cubicBezTo>
                  <a:pt x="5823440" y="572930"/>
                  <a:pt x="5827176" y="567231"/>
                  <a:pt x="5832368" y="559253"/>
                </a:cubicBezTo>
                <a:cubicBezTo>
                  <a:pt x="5829139" y="552477"/>
                  <a:pt x="5824770" y="543296"/>
                  <a:pt x="5819324" y="531898"/>
                </a:cubicBezTo>
                <a:cubicBezTo>
                  <a:pt x="5840790" y="514295"/>
                  <a:pt x="5821730" y="483710"/>
                  <a:pt x="5842056" y="459459"/>
                </a:cubicBezTo>
                <a:cubicBezTo>
                  <a:pt x="5845729" y="474022"/>
                  <a:pt x="5854910" y="483077"/>
                  <a:pt x="5849718" y="497831"/>
                </a:cubicBezTo>
                <a:cubicBezTo>
                  <a:pt x="5845412" y="509989"/>
                  <a:pt x="5852631" y="519424"/>
                  <a:pt x="5863522" y="526389"/>
                </a:cubicBezTo>
                <a:cubicBezTo>
                  <a:pt x="5873464" y="518854"/>
                  <a:pt x="5881695" y="512458"/>
                  <a:pt x="5878149" y="496311"/>
                </a:cubicBezTo>
                <a:cubicBezTo>
                  <a:pt x="5875807" y="485610"/>
                  <a:pt x="5881759" y="473073"/>
                  <a:pt x="5886254" y="461485"/>
                </a:cubicBezTo>
                <a:cubicBezTo>
                  <a:pt x="5892650" y="474529"/>
                  <a:pt x="5905377" y="484470"/>
                  <a:pt x="5895752" y="502137"/>
                </a:cubicBezTo>
                <a:cubicBezTo>
                  <a:pt x="5893220" y="506759"/>
                  <a:pt x="5904427" y="518854"/>
                  <a:pt x="5909367" y="527529"/>
                </a:cubicBezTo>
                <a:cubicBezTo>
                  <a:pt x="5938305" y="511192"/>
                  <a:pt x="5914052" y="479785"/>
                  <a:pt x="5935328" y="461232"/>
                </a:cubicBezTo>
                <a:cubicBezTo>
                  <a:pt x="5940204" y="473389"/>
                  <a:pt x="5948879" y="482824"/>
                  <a:pt x="5944320" y="497894"/>
                </a:cubicBezTo>
                <a:cubicBezTo>
                  <a:pt x="5940647" y="510052"/>
                  <a:pt x="5946346" y="519994"/>
                  <a:pt x="5957807" y="526262"/>
                </a:cubicBezTo>
                <a:cubicBezTo>
                  <a:pt x="5986428" y="512838"/>
                  <a:pt x="5958821" y="477378"/>
                  <a:pt x="5984466" y="461675"/>
                </a:cubicBezTo>
                <a:cubicBezTo>
                  <a:pt x="5984402" y="474909"/>
                  <a:pt x="5998966" y="484724"/>
                  <a:pt x="5989911" y="501504"/>
                </a:cubicBezTo>
                <a:cubicBezTo>
                  <a:pt x="5987315" y="506316"/>
                  <a:pt x="5997890" y="518221"/>
                  <a:pt x="6003589" y="529048"/>
                </a:cubicBezTo>
                <a:cubicBezTo>
                  <a:pt x="6015556" y="517081"/>
                  <a:pt x="6022775" y="510369"/>
                  <a:pt x="6017709" y="494792"/>
                </a:cubicBezTo>
                <a:cubicBezTo>
                  <a:pt x="6014796" y="485863"/>
                  <a:pt x="6022395" y="473389"/>
                  <a:pt x="6025624" y="461168"/>
                </a:cubicBezTo>
                <a:cubicBezTo>
                  <a:pt x="6050763" y="477505"/>
                  <a:pt x="6024611" y="511952"/>
                  <a:pt x="6052029" y="526009"/>
                </a:cubicBezTo>
                <a:cubicBezTo>
                  <a:pt x="6062857" y="519170"/>
                  <a:pt x="6068873" y="511825"/>
                  <a:pt x="6065770" y="496185"/>
                </a:cubicBezTo>
                <a:cubicBezTo>
                  <a:pt x="6063617" y="485610"/>
                  <a:pt x="6070013" y="473326"/>
                  <a:pt x="6072546" y="461801"/>
                </a:cubicBezTo>
                <a:cubicBezTo>
                  <a:pt x="6074762" y="461738"/>
                  <a:pt x="6076915" y="461738"/>
                  <a:pt x="6079067" y="461738"/>
                </a:cubicBezTo>
                <a:cubicBezTo>
                  <a:pt x="6081854" y="473009"/>
                  <a:pt x="6088882" y="485230"/>
                  <a:pt x="6086476" y="495235"/>
                </a:cubicBezTo>
                <a:cubicBezTo>
                  <a:pt x="6083183" y="508976"/>
                  <a:pt x="6088312" y="516321"/>
                  <a:pt x="6097114" y="525819"/>
                </a:cubicBezTo>
                <a:cubicBezTo>
                  <a:pt x="6110032" y="519487"/>
                  <a:pt x="6115097" y="511825"/>
                  <a:pt x="6112184" y="495742"/>
                </a:cubicBezTo>
                <a:cubicBezTo>
                  <a:pt x="6110221" y="485040"/>
                  <a:pt x="6116997" y="472756"/>
                  <a:pt x="6120163" y="459838"/>
                </a:cubicBezTo>
                <a:cubicBezTo>
                  <a:pt x="6143148" y="480734"/>
                  <a:pt x="6119593" y="513535"/>
                  <a:pt x="6145871" y="529808"/>
                </a:cubicBezTo>
                <a:cubicBezTo>
                  <a:pt x="6140173" y="539750"/>
                  <a:pt x="6135550" y="547855"/>
                  <a:pt x="6130104" y="557416"/>
                </a:cubicBezTo>
                <a:cubicBezTo>
                  <a:pt x="6134347" y="563875"/>
                  <a:pt x="6138590" y="570334"/>
                  <a:pt x="6143908" y="578439"/>
                </a:cubicBezTo>
                <a:cubicBezTo>
                  <a:pt x="6159992" y="561026"/>
                  <a:pt x="6166577" y="542536"/>
                  <a:pt x="6168920" y="522526"/>
                </a:cubicBezTo>
                <a:cubicBezTo>
                  <a:pt x="6171136" y="504037"/>
                  <a:pt x="6168604" y="486307"/>
                  <a:pt x="6151950" y="474402"/>
                </a:cubicBezTo>
                <a:cubicBezTo>
                  <a:pt x="6143592" y="468387"/>
                  <a:pt x="6140362" y="462498"/>
                  <a:pt x="6148721" y="452936"/>
                </a:cubicBezTo>
                <a:cubicBezTo>
                  <a:pt x="6198681" y="466550"/>
                  <a:pt x="6209762" y="504923"/>
                  <a:pt x="6209383" y="552097"/>
                </a:cubicBezTo>
                <a:cubicBezTo>
                  <a:pt x="6216284" y="549185"/>
                  <a:pt x="6221667" y="546905"/>
                  <a:pt x="6228949" y="543866"/>
                </a:cubicBezTo>
                <a:cubicBezTo>
                  <a:pt x="6231671" y="563242"/>
                  <a:pt x="6234268" y="581985"/>
                  <a:pt x="6236927" y="600665"/>
                </a:cubicBezTo>
                <a:cubicBezTo>
                  <a:pt x="6240600" y="602564"/>
                  <a:pt x="6244273" y="604401"/>
                  <a:pt x="6245476" y="605034"/>
                </a:cubicBezTo>
                <a:cubicBezTo>
                  <a:pt x="6247375" y="623967"/>
                  <a:pt x="6249022" y="640684"/>
                  <a:pt x="6250921" y="659807"/>
                </a:cubicBezTo>
                <a:cubicBezTo>
                  <a:pt x="6252251" y="660503"/>
                  <a:pt x="6256747" y="662846"/>
                  <a:pt x="6262762" y="665949"/>
                </a:cubicBezTo>
                <a:cubicBezTo>
                  <a:pt x="6259596" y="674561"/>
                  <a:pt x="6256494" y="683046"/>
                  <a:pt x="6253137" y="692290"/>
                </a:cubicBezTo>
                <a:cubicBezTo>
                  <a:pt x="6256810" y="695077"/>
                  <a:pt x="6260863" y="698116"/>
                  <a:pt x="6264852" y="701155"/>
                </a:cubicBezTo>
                <a:cubicBezTo>
                  <a:pt x="6257127" y="712173"/>
                  <a:pt x="6250541" y="721608"/>
                  <a:pt x="6242816" y="732689"/>
                </a:cubicBezTo>
                <a:cubicBezTo>
                  <a:pt x="6246552" y="734716"/>
                  <a:pt x="6249782" y="736489"/>
                  <a:pt x="6255227" y="739401"/>
                </a:cubicBezTo>
                <a:cubicBezTo>
                  <a:pt x="6250921" y="761690"/>
                  <a:pt x="6246552" y="784676"/>
                  <a:pt x="6242373" y="806459"/>
                </a:cubicBezTo>
                <a:cubicBezTo>
                  <a:pt x="6249971" y="809941"/>
                  <a:pt x="6259660" y="814374"/>
                  <a:pt x="6267448" y="817920"/>
                </a:cubicBezTo>
                <a:cubicBezTo>
                  <a:pt x="6273527" y="835523"/>
                  <a:pt x="6272007" y="847681"/>
                  <a:pt x="6252948" y="854013"/>
                </a:cubicBezTo>
                <a:cubicBezTo>
                  <a:pt x="6260103" y="859522"/>
                  <a:pt x="6265485" y="863638"/>
                  <a:pt x="6269664" y="866804"/>
                </a:cubicBezTo>
                <a:cubicBezTo>
                  <a:pt x="6265042" y="882951"/>
                  <a:pt x="6260863" y="897768"/>
                  <a:pt x="6256050" y="914485"/>
                </a:cubicBezTo>
                <a:cubicBezTo>
                  <a:pt x="6262256" y="918094"/>
                  <a:pt x="6269094" y="922020"/>
                  <a:pt x="6274097" y="924869"/>
                </a:cubicBezTo>
                <a:cubicBezTo>
                  <a:pt x="6277579" y="959126"/>
                  <a:pt x="6280999" y="992053"/>
                  <a:pt x="6284418" y="1025550"/>
                </a:cubicBezTo>
                <a:cubicBezTo>
                  <a:pt x="6288281" y="1027893"/>
                  <a:pt x="6292713" y="1030362"/>
                  <a:pt x="6296892" y="1033212"/>
                </a:cubicBezTo>
                <a:cubicBezTo>
                  <a:pt x="6298539" y="1034351"/>
                  <a:pt x="6299615" y="1036441"/>
                  <a:pt x="6301515" y="1038784"/>
                </a:cubicBezTo>
                <a:cubicBezTo>
                  <a:pt x="6298159" y="1042457"/>
                  <a:pt x="6294802" y="1046193"/>
                  <a:pt x="6290814" y="1050625"/>
                </a:cubicBezTo>
                <a:cubicBezTo>
                  <a:pt x="6304871" y="1063163"/>
                  <a:pt x="6301072" y="1080323"/>
                  <a:pt x="6301768" y="1096406"/>
                </a:cubicBezTo>
                <a:cubicBezTo>
                  <a:pt x="6302211" y="1106728"/>
                  <a:pt x="6300882" y="1117112"/>
                  <a:pt x="6302084" y="1127307"/>
                </a:cubicBezTo>
                <a:cubicBezTo>
                  <a:pt x="6302655" y="1131866"/>
                  <a:pt x="6307341" y="1135982"/>
                  <a:pt x="6311330" y="1142124"/>
                </a:cubicBezTo>
                <a:cubicBezTo>
                  <a:pt x="6310317" y="1142821"/>
                  <a:pt x="6307214" y="1145100"/>
                  <a:pt x="6301705" y="1149026"/>
                </a:cubicBezTo>
                <a:cubicBezTo>
                  <a:pt x="6310253" y="1154029"/>
                  <a:pt x="6317599" y="1158271"/>
                  <a:pt x="6326780" y="1163653"/>
                </a:cubicBezTo>
                <a:cubicBezTo>
                  <a:pt x="6324943" y="1169922"/>
                  <a:pt x="6323360" y="1175558"/>
                  <a:pt x="6321525" y="1182017"/>
                </a:cubicBezTo>
                <a:cubicBezTo>
                  <a:pt x="6336658" y="1195947"/>
                  <a:pt x="6334885" y="1214374"/>
                  <a:pt x="6333556" y="1232863"/>
                </a:cubicBezTo>
                <a:cubicBezTo>
                  <a:pt x="6332416" y="1249074"/>
                  <a:pt x="6327983" y="1266234"/>
                  <a:pt x="6345333" y="1278708"/>
                </a:cubicBezTo>
                <a:cubicBezTo>
                  <a:pt x="6342231" y="1281494"/>
                  <a:pt x="6339127" y="1284154"/>
                  <a:pt x="6334252" y="1288459"/>
                </a:cubicBezTo>
                <a:cubicBezTo>
                  <a:pt x="6342610" y="1293145"/>
                  <a:pt x="6350208" y="1297451"/>
                  <a:pt x="6359960" y="1302897"/>
                </a:cubicBezTo>
                <a:cubicBezTo>
                  <a:pt x="6357681" y="1309989"/>
                  <a:pt x="6355528" y="1316447"/>
                  <a:pt x="6353058" y="1324109"/>
                </a:cubicBezTo>
                <a:cubicBezTo>
                  <a:pt x="6371232" y="1337787"/>
                  <a:pt x="6367432" y="1358429"/>
                  <a:pt x="6365659" y="1377109"/>
                </a:cubicBezTo>
                <a:cubicBezTo>
                  <a:pt x="6363507" y="1399905"/>
                  <a:pt x="6367496" y="1417635"/>
                  <a:pt x="6386998" y="1432325"/>
                </a:cubicBezTo>
                <a:cubicBezTo>
                  <a:pt x="6407451" y="1447776"/>
                  <a:pt x="6420305" y="1468988"/>
                  <a:pt x="6419419" y="1501789"/>
                </a:cubicBezTo>
                <a:cubicBezTo>
                  <a:pt x="6426574" y="1493873"/>
                  <a:pt x="6433160" y="1489947"/>
                  <a:pt x="6433160" y="1486021"/>
                </a:cubicBezTo>
                <a:cubicBezTo>
                  <a:pt x="6432970" y="1450435"/>
                  <a:pt x="6431577" y="1414848"/>
                  <a:pt x="6430500" y="1379262"/>
                </a:cubicBezTo>
                <a:cubicBezTo>
                  <a:pt x="6430373" y="1376286"/>
                  <a:pt x="6429423" y="1373310"/>
                  <a:pt x="6429423" y="1370334"/>
                </a:cubicBezTo>
                <a:cubicBezTo>
                  <a:pt x="6429613" y="1351800"/>
                  <a:pt x="6423914" y="1335887"/>
                  <a:pt x="6412390" y="1322590"/>
                </a:cubicBezTo>
                <a:cubicBezTo>
                  <a:pt x="6416822" y="1321386"/>
                  <a:pt x="6420496" y="1320500"/>
                  <a:pt x="6424168" y="1319423"/>
                </a:cubicBezTo>
                <a:cubicBezTo>
                  <a:pt x="6427080" y="1318600"/>
                  <a:pt x="6429930" y="1317650"/>
                  <a:pt x="6435566" y="1315878"/>
                </a:cubicBezTo>
                <a:cubicBezTo>
                  <a:pt x="6435566" y="1277315"/>
                  <a:pt x="6435755" y="1238499"/>
                  <a:pt x="6435376" y="1199683"/>
                </a:cubicBezTo>
                <a:cubicBezTo>
                  <a:pt x="6435313" y="1194744"/>
                  <a:pt x="6433287" y="1189362"/>
                  <a:pt x="6430817" y="1184929"/>
                </a:cubicBezTo>
                <a:cubicBezTo>
                  <a:pt x="6422205" y="1169732"/>
                  <a:pt x="6412960" y="1154852"/>
                  <a:pt x="6402575" y="1137565"/>
                </a:cubicBezTo>
                <a:cubicBezTo>
                  <a:pt x="6416316" y="1135982"/>
                  <a:pt x="6427334" y="1134652"/>
                  <a:pt x="6440695" y="1133069"/>
                </a:cubicBezTo>
                <a:cubicBezTo>
                  <a:pt x="6439871" y="1126990"/>
                  <a:pt x="6439112" y="1121418"/>
                  <a:pt x="6438352" y="1115339"/>
                </a:cubicBezTo>
                <a:cubicBezTo>
                  <a:pt x="6444114" y="1111223"/>
                  <a:pt x="6450700" y="1106474"/>
                  <a:pt x="6454626" y="1103625"/>
                </a:cubicBezTo>
                <a:cubicBezTo>
                  <a:pt x="6456335" y="1089188"/>
                  <a:pt x="6457728" y="1077663"/>
                  <a:pt x="6459312" y="1064176"/>
                </a:cubicBezTo>
                <a:cubicBezTo>
                  <a:pt x="6479574" y="1073927"/>
                  <a:pt x="6476661" y="1089441"/>
                  <a:pt x="6471595" y="1105715"/>
                </a:cubicBezTo>
                <a:cubicBezTo>
                  <a:pt x="6474128" y="1105525"/>
                  <a:pt x="6476598" y="1105398"/>
                  <a:pt x="6479068" y="1105208"/>
                </a:cubicBezTo>
                <a:cubicBezTo>
                  <a:pt x="6491795" y="1088618"/>
                  <a:pt x="6504460" y="1072028"/>
                  <a:pt x="6518073" y="1054234"/>
                </a:cubicBezTo>
                <a:lnTo>
                  <a:pt x="6518073" y="1026753"/>
                </a:lnTo>
                <a:cubicBezTo>
                  <a:pt x="6523393" y="1022827"/>
                  <a:pt x="6528268" y="1019218"/>
                  <a:pt x="6535930" y="1013582"/>
                </a:cubicBezTo>
                <a:cubicBezTo>
                  <a:pt x="6533903" y="988127"/>
                  <a:pt x="6531814" y="961279"/>
                  <a:pt x="6529598" y="932531"/>
                </a:cubicBezTo>
                <a:cubicBezTo>
                  <a:pt x="6551507" y="936647"/>
                  <a:pt x="6565375" y="924109"/>
                  <a:pt x="6581711" y="912205"/>
                </a:cubicBezTo>
                <a:cubicBezTo>
                  <a:pt x="6576139" y="899794"/>
                  <a:pt x="6568477" y="886370"/>
                  <a:pt x="6588107" y="877822"/>
                </a:cubicBezTo>
                <a:cubicBezTo>
                  <a:pt x="6603810" y="885420"/>
                  <a:pt x="6601214" y="897451"/>
                  <a:pt x="6592412" y="910559"/>
                </a:cubicBezTo>
                <a:cubicBezTo>
                  <a:pt x="6607293" y="924236"/>
                  <a:pt x="6621857" y="935254"/>
                  <a:pt x="6644842" y="933038"/>
                </a:cubicBezTo>
                <a:cubicBezTo>
                  <a:pt x="6642816" y="960392"/>
                  <a:pt x="6640853" y="987177"/>
                  <a:pt x="6638890" y="1013392"/>
                </a:cubicBezTo>
                <a:cubicBezTo>
                  <a:pt x="6645792" y="1018458"/>
                  <a:pt x="6650731" y="1022067"/>
                  <a:pt x="6656240" y="1026056"/>
                </a:cubicBezTo>
                <a:lnTo>
                  <a:pt x="6656240" y="1051638"/>
                </a:lnTo>
                <a:cubicBezTo>
                  <a:pt x="6669791" y="1071204"/>
                  <a:pt x="6681948" y="1088618"/>
                  <a:pt x="6695436" y="1107994"/>
                </a:cubicBezTo>
                <a:cubicBezTo>
                  <a:pt x="6699172" y="1093240"/>
                  <a:pt x="6702718" y="1079056"/>
                  <a:pt x="6706328" y="1064809"/>
                </a:cubicBezTo>
                <a:cubicBezTo>
                  <a:pt x="6708607" y="1064746"/>
                  <a:pt x="6710950" y="1064682"/>
                  <a:pt x="6713229" y="1064682"/>
                </a:cubicBezTo>
                <a:cubicBezTo>
                  <a:pt x="6715762" y="1075384"/>
                  <a:pt x="6718358" y="1086148"/>
                  <a:pt x="6720891" y="1096913"/>
                </a:cubicBezTo>
                <a:cubicBezTo>
                  <a:pt x="6719371" y="1097546"/>
                  <a:pt x="6717852" y="1098243"/>
                  <a:pt x="6716332" y="1098876"/>
                </a:cubicBezTo>
                <a:cubicBezTo>
                  <a:pt x="6722474" y="1104195"/>
                  <a:pt x="6728616" y="1109577"/>
                  <a:pt x="6735455" y="1115529"/>
                </a:cubicBezTo>
                <a:cubicBezTo>
                  <a:pt x="6734822" y="1119962"/>
                  <a:pt x="6733999" y="1125787"/>
                  <a:pt x="6732986" y="1133196"/>
                </a:cubicBezTo>
                <a:cubicBezTo>
                  <a:pt x="6745460" y="1134336"/>
                  <a:pt x="6756731" y="1135412"/>
                  <a:pt x="6771992" y="1136805"/>
                </a:cubicBezTo>
                <a:cubicBezTo>
                  <a:pt x="6762303" y="1153775"/>
                  <a:pt x="6753375" y="1168402"/>
                  <a:pt x="6745523" y="1183536"/>
                </a:cubicBezTo>
                <a:cubicBezTo>
                  <a:pt x="6742294" y="1189742"/>
                  <a:pt x="6739571" y="1197087"/>
                  <a:pt x="6739444" y="1203989"/>
                </a:cubicBezTo>
                <a:cubicBezTo>
                  <a:pt x="6738874" y="1240842"/>
                  <a:pt x="6739191" y="1277695"/>
                  <a:pt x="6739191" y="1316131"/>
                </a:cubicBezTo>
                <a:cubicBezTo>
                  <a:pt x="6746979" y="1318220"/>
                  <a:pt x="6753755" y="1319993"/>
                  <a:pt x="6763063" y="1322463"/>
                </a:cubicBezTo>
                <a:cubicBezTo>
                  <a:pt x="6756668" y="1329808"/>
                  <a:pt x="6751032" y="1336267"/>
                  <a:pt x="6745460" y="1342599"/>
                </a:cubicBezTo>
                <a:cubicBezTo>
                  <a:pt x="6742103" y="1393319"/>
                  <a:pt x="6734505" y="1443786"/>
                  <a:pt x="6744003" y="1494696"/>
                </a:cubicBezTo>
                <a:lnTo>
                  <a:pt x="6809794" y="1494696"/>
                </a:lnTo>
                <a:lnTo>
                  <a:pt x="6809794" y="1329428"/>
                </a:lnTo>
                <a:cubicBezTo>
                  <a:pt x="6797383" y="1320500"/>
                  <a:pt x="6784339" y="1311128"/>
                  <a:pt x="6766166" y="1298084"/>
                </a:cubicBezTo>
                <a:cubicBezTo>
                  <a:pt x="6783833" y="1296565"/>
                  <a:pt x="6794914" y="1295678"/>
                  <a:pt x="6808148" y="1294538"/>
                </a:cubicBezTo>
                <a:cubicBezTo>
                  <a:pt x="6805551" y="1270856"/>
                  <a:pt x="6829867" y="1249580"/>
                  <a:pt x="6812453" y="1223998"/>
                </a:cubicBezTo>
                <a:cubicBezTo>
                  <a:pt x="6828221" y="1205065"/>
                  <a:pt x="6831576" y="1183093"/>
                  <a:pt x="6829930" y="1159727"/>
                </a:cubicBezTo>
                <a:cubicBezTo>
                  <a:pt x="6829614" y="1154725"/>
                  <a:pt x="6829107" y="1149469"/>
                  <a:pt x="6830310" y="1144784"/>
                </a:cubicBezTo>
                <a:cubicBezTo>
                  <a:pt x="6831260" y="1140921"/>
                  <a:pt x="6834616" y="1137692"/>
                  <a:pt x="6837212" y="1133766"/>
                </a:cubicBezTo>
                <a:cubicBezTo>
                  <a:pt x="6854562" y="1159094"/>
                  <a:pt x="6831133" y="1192085"/>
                  <a:pt x="6855639" y="1217160"/>
                </a:cubicBezTo>
                <a:cubicBezTo>
                  <a:pt x="6871342" y="1211144"/>
                  <a:pt x="6869442" y="1195377"/>
                  <a:pt x="6870899" y="1182080"/>
                </a:cubicBezTo>
                <a:cubicBezTo>
                  <a:pt x="6871975" y="1172392"/>
                  <a:pt x="6871089" y="1162450"/>
                  <a:pt x="6871089" y="1147380"/>
                </a:cubicBezTo>
                <a:cubicBezTo>
                  <a:pt x="6891858" y="1166250"/>
                  <a:pt x="6870013" y="1190818"/>
                  <a:pt x="6889832" y="1204875"/>
                </a:cubicBezTo>
                <a:cubicBezTo>
                  <a:pt x="6893378" y="1203166"/>
                  <a:pt x="6897937" y="1201076"/>
                  <a:pt x="6904903" y="1197847"/>
                </a:cubicBezTo>
                <a:cubicBezTo>
                  <a:pt x="6892618" y="1178724"/>
                  <a:pt x="6897240" y="1157511"/>
                  <a:pt x="6892048" y="1137312"/>
                </a:cubicBezTo>
                <a:cubicBezTo>
                  <a:pt x="6880904" y="1094000"/>
                  <a:pt x="6903066" y="1053348"/>
                  <a:pt x="6943465" y="1032199"/>
                </a:cubicBezTo>
                <a:cubicBezTo>
                  <a:pt x="6956066" y="1025613"/>
                  <a:pt x="6967590" y="1016938"/>
                  <a:pt x="6977911" y="1010289"/>
                </a:cubicBezTo>
                <a:cubicBezTo>
                  <a:pt x="6979432" y="986227"/>
                  <a:pt x="6980635" y="966281"/>
                  <a:pt x="6982344" y="939433"/>
                </a:cubicBezTo>
                <a:cubicBezTo>
                  <a:pt x="6985701" y="959759"/>
                  <a:pt x="6989310" y="973120"/>
                  <a:pt x="6989816" y="986607"/>
                </a:cubicBezTo>
                <a:cubicBezTo>
                  <a:pt x="6990702" y="1009593"/>
                  <a:pt x="7002354" y="1022447"/>
                  <a:pt x="7022743" y="1031312"/>
                </a:cubicBezTo>
                <a:cubicBezTo>
                  <a:pt x="7052567" y="1044230"/>
                  <a:pt x="7071310" y="1067785"/>
                  <a:pt x="7078213" y="1099699"/>
                </a:cubicBezTo>
                <a:cubicBezTo>
                  <a:pt x="7080175" y="1108817"/>
                  <a:pt x="7082708" y="1119835"/>
                  <a:pt x="7079479" y="1127687"/>
                </a:cubicBezTo>
                <a:cubicBezTo>
                  <a:pt x="7070298" y="1150103"/>
                  <a:pt x="7078402" y="1175494"/>
                  <a:pt x="7063206" y="1197150"/>
                </a:cubicBezTo>
                <a:cubicBezTo>
                  <a:pt x="7070614" y="1200506"/>
                  <a:pt x="7075997" y="1202976"/>
                  <a:pt x="7084734" y="1206965"/>
                </a:cubicBezTo>
                <a:cubicBezTo>
                  <a:pt x="7086507" y="1187082"/>
                  <a:pt x="7087964" y="1170492"/>
                  <a:pt x="7089483" y="1153839"/>
                </a:cubicBezTo>
                <a:lnTo>
                  <a:pt x="7096956" y="1153015"/>
                </a:lnTo>
                <a:cubicBezTo>
                  <a:pt x="7105694" y="1173088"/>
                  <a:pt x="7090497" y="1200823"/>
                  <a:pt x="7113419" y="1218490"/>
                </a:cubicBezTo>
                <a:cubicBezTo>
                  <a:pt x="7125514" y="1199936"/>
                  <a:pt x="7128489" y="1180560"/>
                  <a:pt x="7124690" y="1161247"/>
                </a:cubicBezTo>
                <a:cubicBezTo>
                  <a:pt x="7122221" y="1148646"/>
                  <a:pt x="7127287" y="1141871"/>
                  <a:pt x="7136214" y="1133702"/>
                </a:cubicBezTo>
                <a:cubicBezTo>
                  <a:pt x="7147359" y="1162577"/>
                  <a:pt x="7127223" y="1197973"/>
                  <a:pt x="7156731" y="1222669"/>
                </a:cubicBezTo>
                <a:cubicBezTo>
                  <a:pt x="7139761" y="1247047"/>
                  <a:pt x="7162556" y="1269336"/>
                  <a:pt x="7160847" y="1294665"/>
                </a:cubicBezTo>
                <a:cubicBezTo>
                  <a:pt x="7172751" y="1295488"/>
                  <a:pt x="7184972" y="1296311"/>
                  <a:pt x="7198586" y="1297198"/>
                </a:cubicBezTo>
                <a:cubicBezTo>
                  <a:pt x="7190608" y="1316131"/>
                  <a:pt x="7169521" y="1315878"/>
                  <a:pt x="7158630" y="1330188"/>
                </a:cubicBezTo>
                <a:lnTo>
                  <a:pt x="7158630" y="1450688"/>
                </a:lnTo>
                <a:lnTo>
                  <a:pt x="7370377" y="1450688"/>
                </a:lnTo>
                <a:cubicBezTo>
                  <a:pt x="7372656" y="1410099"/>
                  <a:pt x="7371263" y="1369511"/>
                  <a:pt x="7371200" y="1329175"/>
                </a:cubicBezTo>
                <a:cubicBezTo>
                  <a:pt x="7356826" y="1319867"/>
                  <a:pt x="7343845" y="1311508"/>
                  <a:pt x="7324279" y="1298844"/>
                </a:cubicBezTo>
                <a:cubicBezTo>
                  <a:pt x="7343402" y="1296754"/>
                  <a:pt x="7355053" y="1295488"/>
                  <a:pt x="7367274" y="1294158"/>
                </a:cubicBezTo>
                <a:cubicBezTo>
                  <a:pt x="7366388" y="1270223"/>
                  <a:pt x="7390386" y="1248884"/>
                  <a:pt x="7375632" y="1227481"/>
                </a:cubicBezTo>
                <a:cubicBezTo>
                  <a:pt x="7381205" y="1210448"/>
                  <a:pt x="7385700" y="1196327"/>
                  <a:pt x="7390513" y="1182333"/>
                </a:cubicBezTo>
                <a:cubicBezTo>
                  <a:pt x="7395325" y="1168466"/>
                  <a:pt x="7379558" y="1152002"/>
                  <a:pt x="7395325" y="1138895"/>
                </a:cubicBezTo>
                <a:cubicBezTo>
                  <a:pt x="7415525" y="1149343"/>
                  <a:pt x="7399378" y="1165996"/>
                  <a:pt x="7403621" y="1178850"/>
                </a:cubicBezTo>
                <a:cubicBezTo>
                  <a:pt x="7407736" y="1191261"/>
                  <a:pt x="7409446" y="1204432"/>
                  <a:pt x="7412929" y="1220642"/>
                </a:cubicBezTo>
                <a:cubicBezTo>
                  <a:pt x="7440410" y="1201899"/>
                  <a:pt x="7420907" y="1172138"/>
                  <a:pt x="7440030" y="1147443"/>
                </a:cubicBezTo>
                <a:cubicBezTo>
                  <a:pt x="7441550" y="1170492"/>
                  <a:pt x="7442626" y="1186956"/>
                  <a:pt x="7443956" y="1206965"/>
                </a:cubicBezTo>
                <a:cubicBezTo>
                  <a:pt x="7453518" y="1202596"/>
                  <a:pt x="7459533" y="1199810"/>
                  <a:pt x="7462572" y="1198417"/>
                </a:cubicBezTo>
                <a:cubicBezTo>
                  <a:pt x="7457886" y="1169162"/>
                  <a:pt x="7450478" y="1142631"/>
                  <a:pt x="7450035" y="1115973"/>
                </a:cubicBezTo>
                <a:cubicBezTo>
                  <a:pt x="7449402" y="1078170"/>
                  <a:pt x="7469727" y="1050688"/>
                  <a:pt x="7503161" y="1032578"/>
                </a:cubicBezTo>
                <a:cubicBezTo>
                  <a:pt x="7516585" y="1025233"/>
                  <a:pt x="7528806" y="1015735"/>
                  <a:pt x="7537988" y="1009593"/>
                </a:cubicBezTo>
                <a:cubicBezTo>
                  <a:pt x="7540774" y="984644"/>
                  <a:pt x="7542927" y="965078"/>
                  <a:pt x="7545080" y="945512"/>
                </a:cubicBezTo>
                <a:cubicBezTo>
                  <a:pt x="7545903" y="945512"/>
                  <a:pt x="7546663" y="945512"/>
                  <a:pt x="7547486" y="945512"/>
                </a:cubicBezTo>
                <a:cubicBezTo>
                  <a:pt x="7548562" y="964318"/>
                  <a:pt x="7549575" y="983125"/>
                  <a:pt x="7550716" y="1003261"/>
                </a:cubicBezTo>
                <a:cubicBezTo>
                  <a:pt x="7557871" y="1016432"/>
                  <a:pt x="7569458" y="1024917"/>
                  <a:pt x="7584592" y="1032072"/>
                </a:cubicBezTo>
                <a:cubicBezTo>
                  <a:pt x="7623662" y="1050688"/>
                  <a:pt x="7644304" y="1083109"/>
                  <a:pt x="7638288" y="1126674"/>
                </a:cubicBezTo>
                <a:cubicBezTo>
                  <a:pt x="7635122" y="1149723"/>
                  <a:pt x="7637339" y="1174228"/>
                  <a:pt x="7624231" y="1197024"/>
                </a:cubicBezTo>
                <a:cubicBezTo>
                  <a:pt x="7630373" y="1200190"/>
                  <a:pt x="7635566" y="1202849"/>
                  <a:pt x="7645127" y="1207725"/>
                </a:cubicBezTo>
                <a:cubicBezTo>
                  <a:pt x="7647027" y="1187082"/>
                  <a:pt x="7648673" y="1169669"/>
                  <a:pt x="7650256" y="1152319"/>
                </a:cubicBezTo>
                <a:cubicBezTo>
                  <a:pt x="7667606" y="1171695"/>
                  <a:pt x="7648293" y="1199430"/>
                  <a:pt x="7671216" y="1218363"/>
                </a:cubicBezTo>
                <a:cubicBezTo>
                  <a:pt x="7698824" y="1195187"/>
                  <a:pt x="7677674" y="1159601"/>
                  <a:pt x="7695847" y="1133323"/>
                </a:cubicBezTo>
                <a:cubicBezTo>
                  <a:pt x="7697051" y="1142821"/>
                  <a:pt x="7699013" y="1152319"/>
                  <a:pt x="7699394" y="1161817"/>
                </a:cubicBezTo>
                <a:cubicBezTo>
                  <a:pt x="7700280" y="1183726"/>
                  <a:pt x="7698950" y="1206142"/>
                  <a:pt x="7714527" y="1219756"/>
                </a:cubicBezTo>
                <a:cubicBezTo>
                  <a:pt x="7713894" y="1234953"/>
                  <a:pt x="7711678" y="1247491"/>
                  <a:pt x="7713324" y="1259522"/>
                </a:cubicBezTo>
                <a:cubicBezTo>
                  <a:pt x="7714780" y="1270413"/>
                  <a:pt x="7720416" y="1280734"/>
                  <a:pt x="7725292" y="1294348"/>
                </a:cubicBezTo>
                <a:cubicBezTo>
                  <a:pt x="7733587" y="1295171"/>
                  <a:pt x="7744732" y="1296248"/>
                  <a:pt x="7757712" y="1297578"/>
                </a:cubicBezTo>
                <a:cubicBezTo>
                  <a:pt x="7751127" y="1315751"/>
                  <a:pt x="7731751" y="1316194"/>
                  <a:pt x="7718073" y="1332848"/>
                </a:cubicBezTo>
                <a:cubicBezTo>
                  <a:pt x="7719529" y="1386481"/>
                  <a:pt x="7722443" y="1445243"/>
                  <a:pt x="7722443" y="1503941"/>
                </a:cubicBezTo>
                <a:cubicBezTo>
                  <a:pt x="7722443" y="1561184"/>
                  <a:pt x="7719467" y="1618489"/>
                  <a:pt x="7723709" y="1676998"/>
                </a:cubicBezTo>
                <a:cubicBezTo>
                  <a:pt x="7732827" y="1655279"/>
                  <a:pt x="7742009" y="1633560"/>
                  <a:pt x="7751127" y="1611841"/>
                </a:cubicBezTo>
                <a:cubicBezTo>
                  <a:pt x="7751887" y="1609941"/>
                  <a:pt x="7752140" y="1607598"/>
                  <a:pt x="7753407" y="1606142"/>
                </a:cubicBezTo>
                <a:cubicBezTo>
                  <a:pt x="7792729" y="1560424"/>
                  <a:pt x="7802100" y="1498496"/>
                  <a:pt x="7837244" y="1450372"/>
                </a:cubicBezTo>
                <a:cubicBezTo>
                  <a:pt x="7840473" y="1446003"/>
                  <a:pt x="7836864" y="1436694"/>
                  <a:pt x="7836231" y="1427449"/>
                </a:cubicBezTo>
                <a:cubicBezTo>
                  <a:pt x="7867258" y="1406743"/>
                  <a:pt x="7877516" y="1361532"/>
                  <a:pt x="7917345" y="1352350"/>
                </a:cubicBezTo>
                <a:cubicBezTo>
                  <a:pt x="7922411" y="1311762"/>
                  <a:pt x="7927033" y="1274529"/>
                  <a:pt x="7931719" y="1237233"/>
                </a:cubicBezTo>
                <a:cubicBezTo>
                  <a:pt x="7932986" y="1236979"/>
                  <a:pt x="7934188" y="1236726"/>
                  <a:pt x="7935455" y="1236473"/>
                </a:cubicBezTo>
                <a:cubicBezTo>
                  <a:pt x="7940204" y="1264524"/>
                  <a:pt x="7944953" y="1292575"/>
                  <a:pt x="7950082" y="1322969"/>
                </a:cubicBezTo>
                <a:lnTo>
                  <a:pt x="8014353" y="1322969"/>
                </a:lnTo>
                <a:cubicBezTo>
                  <a:pt x="8015683" y="1290169"/>
                  <a:pt x="8016696" y="1258065"/>
                  <a:pt x="8018342" y="1226025"/>
                </a:cubicBezTo>
                <a:cubicBezTo>
                  <a:pt x="8018722" y="1217793"/>
                  <a:pt x="8019292" y="1208738"/>
                  <a:pt x="8022965" y="1201709"/>
                </a:cubicBezTo>
                <a:cubicBezTo>
                  <a:pt x="8032147" y="1183979"/>
                  <a:pt x="8032780" y="1165490"/>
                  <a:pt x="8032780" y="1146367"/>
                </a:cubicBezTo>
                <a:cubicBezTo>
                  <a:pt x="8032780" y="1130156"/>
                  <a:pt x="8031007" y="1114769"/>
                  <a:pt x="8039301" y="1097863"/>
                </a:cubicBezTo>
                <a:cubicBezTo>
                  <a:pt x="8046457" y="1083362"/>
                  <a:pt x="8041011" y="1062719"/>
                  <a:pt x="8041455" y="1044800"/>
                </a:cubicBezTo>
                <a:cubicBezTo>
                  <a:pt x="8041834" y="1030426"/>
                  <a:pt x="8042594" y="1016115"/>
                  <a:pt x="8043291" y="999335"/>
                </a:cubicBezTo>
                <a:cubicBezTo>
                  <a:pt x="8048357" y="1004717"/>
                  <a:pt x="8051016" y="1007503"/>
                  <a:pt x="8055132" y="1011872"/>
                </a:cubicBezTo>
                <a:cubicBezTo>
                  <a:pt x="8055132" y="979325"/>
                  <a:pt x="8054309" y="948741"/>
                  <a:pt x="8055385" y="918220"/>
                </a:cubicBezTo>
                <a:cubicBezTo>
                  <a:pt x="8056082" y="897388"/>
                  <a:pt x="8059501" y="876618"/>
                  <a:pt x="8061717" y="855849"/>
                </a:cubicBezTo>
                <a:cubicBezTo>
                  <a:pt x="8061844" y="854773"/>
                  <a:pt x="8061781" y="853443"/>
                  <a:pt x="8062350" y="852746"/>
                </a:cubicBezTo>
                <a:cubicBezTo>
                  <a:pt x="8087173" y="821656"/>
                  <a:pt x="8082804" y="781763"/>
                  <a:pt x="8093695" y="746493"/>
                </a:cubicBezTo>
                <a:cubicBezTo>
                  <a:pt x="8104522" y="711413"/>
                  <a:pt x="8109841" y="674687"/>
                  <a:pt x="8117756" y="638721"/>
                </a:cubicBezTo>
                <a:cubicBezTo>
                  <a:pt x="8119023" y="632832"/>
                  <a:pt x="8121239" y="627133"/>
                  <a:pt x="8124912" y="615039"/>
                </a:cubicBezTo>
                <a:cubicBezTo>
                  <a:pt x="8129281" y="624284"/>
                  <a:pt x="8131940" y="627893"/>
                  <a:pt x="8132827" y="631945"/>
                </a:cubicBezTo>
                <a:cubicBezTo>
                  <a:pt x="8145681" y="691531"/>
                  <a:pt x="8158219" y="751179"/>
                  <a:pt x="8170946" y="810764"/>
                </a:cubicBezTo>
                <a:cubicBezTo>
                  <a:pt x="8172466" y="817920"/>
                  <a:pt x="8173162" y="826152"/>
                  <a:pt x="8177215" y="831787"/>
                </a:cubicBezTo>
                <a:cubicBezTo>
                  <a:pt x="8195135" y="856609"/>
                  <a:pt x="8198048" y="884280"/>
                  <a:pt x="8196718" y="913788"/>
                </a:cubicBezTo>
                <a:cubicBezTo>
                  <a:pt x="8195325" y="945385"/>
                  <a:pt x="8196401" y="977046"/>
                  <a:pt x="8196401" y="1010163"/>
                </a:cubicBezTo>
                <a:cubicBezTo>
                  <a:pt x="8199567" y="1008960"/>
                  <a:pt x="8201847" y="1008137"/>
                  <a:pt x="8206469" y="1006364"/>
                </a:cubicBezTo>
                <a:cubicBezTo>
                  <a:pt x="8219893" y="1035935"/>
                  <a:pt x="8199821" y="1069811"/>
                  <a:pt x="8212485" y="1096533"/>
                </a:cubicBezTo>
                <a:cubicBezTo>
                  <a:pt x="8227112" y="1127434"/>
                  <a:pt x="8212105" y="1158651"/>
                  <a:pt x="8223503" y="1190375"/>
                </a:cubicBezTo>
                <a:cubicBezTo>
                  <a:pt x="8242942" y="1162957"/>
                  <a:pt x="8261622" y="1136679"/>
                  <a:pt x="8281695" y="1108311"/>
                </a:cubicBezTo>
                <a:cubicBezTo>
                  <a:pt x="8301705" y="1136805"/>
                  <a:pt x="8320321" y="1163210"/>
                  <a:pt x="8342357" y="1194617"/>
                </a:cubicBezTo>
                <a:cubicBezTo>
                  <a:pt x="8345460" y="1171505"/>
                  <a:pt x="8345776" y="1153585"/>
                  <a:pt x="8344383" y="1135792"/>
                </a:cubicBezTo>
                <a:cubicBezTo>
                  <a:pt x="8343433" y="1123254"/>
                  <a:pt x="8345270" y="1112743"/>
                  <a:pt x="8349259" y="1100269"/>
                </a:cubicBezTo>
                <a:cubicBezTo>
                  <a:pt x="8355401" y="1081083"/>
                  <a:pt x="8351602" y="1058730"/>
                  <a:pt x="8352298" y="1037771"/>
                </a:cubicBezTo>
                <a:cubicBezTo>
                  <a:pt x="8352678" y="1026183"/>
                  <a:pt x="8353502" y="1014532"/>
                  <a:pt x="8354324" y="999841"/>
                </a:cubicBezTo>
                <a:cubicBezTo>
                  <a:pt x="8359390" y="1005540"/>
                  <a:pt x="8361353" y="1007757"/>
                  <a:pt x="8363443" y="1010099"/>
                </a:cubicBezTo>
                <a:cubicBezTo>
                  <a:pt x="8364266" y="1008580"/>
                  <a:pt x="8365786" y="1007060"/>
                  <a:pt x="8365786" y="1005604"/>
                </a:cubicBezTo>
                <a:cubicBezTo>
                  <a:pt x="8366102" y="976033"/>
                  <a:pt x="8366419" y="946525"/>
                  <a:pt x="8366292" y="916954"/>
                </a:cubicBezTo>
                <a:cubicBezTo>
                  <a:pt x="8366166" y="886560"/>
                  <a:pt x="8365722" y="856356"/>
                  <a:pt x="8387758" y="831344"/>
                </a:cubicBezTo>
                <a:cubicBezTo>
                  <a:pt x="8390797" y="827861"/>
                  <a:pt x="8390418" y="821339"/>
                  <a:pt x="8391494" y="816210"/>
                </a:cubicBezTo>
                <a:cubicBezTo>
                  <a:pt x="8404159" y="755675"/>
                  <a:pt x="8416696" y="695077"/>
                  <a:pt x="8429676" y="634605"/>
                </a:cubicBezTo>
                <a:cubicBezTo>
                  <a:pt x="8431133" y="627766"/>
                  <a:pt x="8435059" y="621497"/>
                  <a:pt x="8439492" y="610986"/>
                </a:cubicBezTo>
                <a:cubicBezTo>
                  <a:pt x="8446900" y="644166"/>
                  <a:pt x="8453612" y="672851"/>
                  <a:pt x="8459691" y="701725"/>
                </a:cubicBezTo>
                <a:cubicBezTo>
                  <a:pt x="8467733" y="739718"/>
                  <a:pt x="8476344" y="777711"/>
                  <a:pt x="8482549" y="816020"/>
                </a:cubicBezTo>
                <a:cubicBezTo>
                  <a:pt x="8484703" y="829128"/>
                  <a:pt x="8496290" y="834953"/>
                  <a:pt x="8499077" y="846098"/>
                </a:cubicBezTo>
                <a:cubicBezTo>
                  <a:pt x="8504396" y="867374"/>
                  <a:pt x="8510348" y="888270"/>
                  <a:pt x="8508639" y="911129"/>
                </a:cubicBezTo>
                <a:cubicBezTo>
                  <a:pt x="8506358" y="941523"/>
                  <a:pt x="8508068" y="972170"/>
                  <a:pt x="8508068" y="1000538"/>
                </a:cubicBezTo>
                <a:cubicBezTo>
                  <a:pt x="8514021" y="1008706"/>
                  <a:pt x="8520036" y="1015038"/>
                  <a:pt x="8523708" y="1022574"/>
                </a:cubicBezTo>
                <a:cubicBezTo>
                  <a:pt x="8525735" y="1026753"/>
                  <a:pt x="8523708" y="1032895"/>
                  <a:pt x="8523962" y="1038151"/>
                </a:cubicBezTo>
                <a:cubicBezTo>
                  <a:pt x="8526178" y="1082982"/>
                  <a:pt x="8523962" y="1128637"/>
                  <a:pt x="8532321" y="1172265"/>
                </a:cubicBezTo>
                <a:cubicBezTo>
                  <a:pt x="8538209" y="1203229"/>
                  <a:pt x="8544605" y="1233053"/>
                  <a:pt x="8543845" y="1264777"/>
                </a:cubicBezTo>
                <a:cubicBezTo>
                  <a:pt x="8543402" y="1283204"/>
                  <a:pt x="8549100" y="1301820"/>
                  <a:pt x="8552393" y="1322400"/>
                </a:cubicBezTo>
                <a:cubicBezTo>
                  <a:pt x="8570060" y="1328225"/>
                  <a:pt x="8589689" y="1324426"/>
                  <a:pt x="8612865" y="1324806"/>
                </a:cubicBezTo>
                <a:cubicBezTo>
                  <a:pt x="8617994" y="1293082"/>
                  <a:pt x="8622996" y="1262308"/>
                  <a:pt x="8627999" y="1231597"/>
                </a:cubicBezTo>
                <a:cubicBezTo>
                  <a:pt x="8629075" y="1231534"/>
                  <a:pt x="8630088" y="1231470"/>
                  <a:pt x="8631165" y="1231407"/>
                </a:cubicBezTo>
                <a:cubicBezTo>
                  <a:pt x="8635344" y="1269526"/>
                  <a:pt x="8637877" y="1307899"/>
                  <a:pt x="8644399" y="1345575"/>
                </a:cubicBezTo>
                <a:cubicBezTo>
                  <a:pt x="8648578" y="1369447"/>
                  <a:pt x="8652820" y="1392876"/>
                  <a:pt x="8651174" y="1417128"/>
                </a:cubicBezTo>
                <a:cubicBezTo>
                  <a:pt x="8649781" y="1438024"/>
                  <a:pt x="8648071" y="1458983"/>
                  <a:pt x="8646742" y="1479879"/>
                </a:cubicBezTo>
                <a:cubicBezTo>
                  <a:pt x="8646488" y="1483932"/>
                  <a:pt x="8647565" y="1488048"/>
                  <a:pt x="8648388" y="1495266"/>
                </a:cubicBezTo>
                <a:cubicBezTo>
                  <a:pt x="8695246" y="1505651"/>
                  <a:pt x="8743749" y="1503941"/>
                  <a:pt x="8793773" y="1512616"/>
                </a:cubicBezTo>
                <a:cubicBezTo>
                  <a:pt x="8795356" y="1522621"/>
                  <a:pt x="8797066" y="1533702"/>
                  <a:pt x="8799409" y="1548393"/>
                </a:cubicBezTo>
                <a:cubicBezTo>
                  <a:pt x="8809414" y="1551052"/>
                  <a:pt x="8820875" y="1554028"/>
                  <a:pt x="8834805" y="1557701"/>
                </a:cubicBezTo>
                <a:cubicBezTo>
                  <a:pt x="8837845" y="1544847"/>
                  <a:pt x="8840125" y="1535095"/>
                  <a:pt x="8842720" y="1524204"/>
                </a:cubicBezTo>
                <a:cubicBezTo>
                  <a:pt x="8847850" y="1522811"/>
                  <a:pt x="8853612" y="1521228"/>
                  <a:pt x="8859121" y="1519772"/>
                </a:cubicBezTo>
                <a:cubicBezTo>
                  <a:pt x="8861464" y="1499066"/>
                  <a:pt x="8863617" y="1478866"/>
                  <a:pt x="8866466" y="1458730"/>
                </a:cubicBezTo>
                <a:cubicBezTo>
                  <a:pt x="8866719" y="1456957"/>
                  <a:pt x="8871722" y="1455944"/>
                  <a:pt x="8877294" y="1453221"/>
                </a:cubicBezTo>
                <a:cubicBezTo>
                  <a:pt x="8883563" y="1462213"/>
                  <a:pt x="8889895" y="1471268"/>
                  <a:pt x="8898127" y="1483045"/>
                </a:cubicBezTo>
                <a:cubicBezTo>
                  <a:pt x="8927255" y="1473357"/>
                  <a:pt x="8956889" y="1485135"/>
                  <a:pt x="8990639" y="1488301"/>
                </a:cubicBezTo>
                <a:cubicBezTo>
                  <a:pt x="9002100" y="1470824"/>
                  <a:pt x="9022237" y="1456261"/>
                  <a:pt x="9015018" y="1430805"/>
                </a:cubicBezTo>
                <a:cubicBezTo>
                  <a:pt x="9024706" y="1418711"/>
                  <a:pt x="9032684" y="1406553"/>
                  <a:pt x="9042816" y="1396612"/>
                </a:cubicBezTo>
                <a:cubicBezTo>
                  <a:pt x="9057823" y="1381921"/>
                  <a:pt x="9066054" y="1359379"/>
                  <a:pt x="9091636" y="1355896"/>
                </a:cubicBezTo>
                <a:cubicBezTo>
                  <a:pt x="9097336" y="1355137"/>
                  <a:pt x="9102844" y="1344372"/>
                  <a:pt x="9106327" y="1337153"/>
                </a:cubicBezTo>
                <a:cubicBezTo>
                  <a:pt x="9110316" y="1328858"/>
                  <a:pt x="9111899" y="1319423"/>
                  <a:pt x="9114749" y="1309672"/>
                </a:cubicBezTo>
                <a:cubicBezTo>
                  <a:pt x="9128616" y="1312078"/>
                  <a:pt x="9125323" y="1324426"/>
                  <a:pt x="9129693" y="1331391"/>
                </a:cubicBezTo>
                <a:cubicBezTo>
                  <a:pt x="9134505" y="1339053"/>
                  <a:pt x="9136784" y="1352920"/>
                  <a:pt x="9142736" y="1354567"/>
                </a:cubicBezTo>
                <a:lnTo>
                  <a:pt x="9144000" y="1355391"/>
                </a:lnTo>
                <a:lnTo>
                  <a:pt x="9144000" y="2576539"/>
                </a:lnTo>
                <a:lnTo>
                  <a:pt x="0" y="2576539"/>
                </a:lnTo>
                <a:lnTo>
                  <a:pt x="0" y="1543897"/>
                </a:lnTo>
                <a:lnTo>
                  <a:pt x="21318" y="1543897"/>
                </a:lnTo>
                <a:lnTo>
                  <a:pt x="0" y="1509057"/>
                </a:lnTo>
                <a:lnTo>
                  <a:pt x="0" y="1495639"/>
                </a:lnTo>
                <a:lnTo>
                  <a:pt x="2643" y="1496157"/>
                </a:lnTo>
                <a:cubicBezTo>
                  <a:pt x="14100" y="1500681"/>
                  <a:pt x="24453" y="1509086"/>
                  <a:pt x="37655" y="1497546"/>
                </a:cubicBezTo>
                <a:cubicBezTo>
                  <a:pt x="38478" y="1485325"/>
                  <a:pt x="39428" y="1471014"/>
                  <a:pt x="40441" y="1455437"/>
                </a:cubicBezTo>
                <a:cubicBezTo>
                  <a:pt x="46204" y="1453728"/>
                  <a:pt x="51523" y="1452081"/>
                  <a:pt x="58488" y="1449992"/>
                </a:cubicBezTo>
                <a:cubicBezTo>
                  <a:pt x="51459" y="1444040"/>
                  <a:pt x="45507" y="1439037"/>
                  <a:pt x="37149" y="1432009"/>
                </a:cubicBezTo>
                <a:cubicBezTo>
                  <a:pt x="45824" y="1428906"/>
                  <a:pt x="51143" y="1427006"/>
                  <a:pt x="58298" y="1424473"/>
                </a:cubicBezTo>
                <a:cubicBezTo>
                  <a:pt x="53486" y="1401424"/>
                  <a:pt x="50636" y="1377616"/>
                  <a:pt x="22965" y="1361405"/>
                </a:cubicBezTo>
                <a:cubicBezTo>
                  <a:pt x="31830" y="1358176"/>
                  <a:pt x="35059" y="1357036"/>
                  <a:pt x="41138" y="1354820"/>
                </a:cubicBezTo>
                <a:cubicBezTo>
                  <a:pt x="32336" y="1287193"/>
                  <a:pt x="47977" y="1226151"/>
                  <a:pt x="101863" y="1179294"/>
                </a:cubicBezTo>
                <a:cubicBezTo>
                  <a:pt x="141375" y="1144910"/>
                  <a:pt x="187980" y="1131233"/>
                  <a:pt x="239776" y="1136235"/>
                </a:cubicBezTo>
                <a:cubicBezTo>
                  <a:pt x="293093" y="1141364"/>
                  <a:pt x="335898" y="1166629"/>
                  <a:pt x="367875" y="1208991"/>
                </a:cubicBezTo>
                <a:cubicBezTo>
                  <a:pt x="400169" y="1251733"/>
                  <a:pt x="408591" y="1300744"/>
                  <a:pt x="399916" y="1352984"/>
                </a:cubicBezTo>
                <a:cubicBezTo>
                  <a:pt x="404918" y="1355517"/>
                  <a:pt x="408781" y="1357479"/>
                  <a:pt x="414606" y="1360456"/>
                </a:cubicBezTo>
                <a:cubicBezTo>
                  <a:pt x="396117" y="1378439"/>
                  <a:pt x="385732" y="1399335"/>
                  <a:pt x="384719" y="1424600"/>
                </a:cubicBezTo>
                <a:cubicBezTo>
                  <a:pt x="390164" y="1426563"/>
                  <a:pt x="395673" y="1428589"/>
                  <a:pt x="402955" y="1431185"/>
                </a:cubicBezTo>
                <a:cubicBezTo>
                  <a:pt x="395293" y="1442963"/>
                  <a:pt x="385415" y="1450878"/>
                  <a:pt x="379336" y="1462719"/>
                </a:cubicBezTo>
                <a:cubicBezTo>
                  <a:pt x="371865" y="1477220"/>
                  <a:pt x="369458" y="1484692"/>
                  <a:pt x="381236" y="1495900"/>
                </a:cubicBezTo>
                <a:cubicBezTo>
                  <a:pt x="395800" y="1483615"/>
                  <a:pt x="379970" y="1463479"/>
                  <a:pt x="396496" y="1451638"/>
                </a:cubicBezTo>
                <a:cubicBezTo>
                  <a:pt x="408338" y="1466265"/>
                  <a:pt x="401436" y="1482349"/>
                  <a:pt x="403588" y="1496660"/>
                </a:cubicBezTo>
                <a:cubicBezTo>
                  <a:pt x="419292" y="1513250"/>
                  <a:pt x="432400" y="1496533"/>
                  <a:pt x="451776" y="1491214"/>
                </a:cubicBezTo>
                <a:cubicBezTo>
                  <a:pt x="441075" y="1509957"/>
                  <a:pt x="432463" y="1524964"/>
                  <a:pt x="421698" y="1543897"/>
                </a:cubicBezTo>
                <a:lnTo>
                  <a:pt x="462920" y="1543897"/>
                </a:lnTo>
                <a:cubicBezTo>
                  <a:pt x="452726" y="1580813"/>
                  <a:pt x="448167" y="1616653"/>
                  <a:pt x="459628" y="1654772"/>
                </a:cubicBezTo>
                <a:lnTo>
                  <a:pt x="525292" y="1654772"/>
                </a:lnTo>
                <a:cubicBezTo>
                  <a:pt x="527001" y="1640525"/>
                  <a:pt x="528648" y="1626911"/>
                  <a:pt x="530294" y="1613297"/>
                </a:cubicBezTo>
                <a:cubicBezTo>
                  <a:pt x="544541" y="1625708"/>
                  <a:pt x="541945" y="1640082"/>
                  <a:pt x="542895" y="1654266"/>
                </a:cubicBezTo>
                <a:cubicBezTo>
                  <a:pt x="547264" y="1656102"/>
                  <a:pt x="551950" y="1658128"/>
                  <a:pt x="557586" y="1660535"/>
                </a:cubicBezTo>
                <a:cubicBezTo>
                  <a:pt x="556382" y="1665284"/>
                  <a:pt x="555179" y="1669969"/>
                  <a:pt x="553470" y="1676682"/>
                </a:cubicBezTo>
                <a:lnTo>
                  <a:pt x="583357" y="1676682"/>
                </a:lnTo>
                <a:cubicBezTo>
                  <a:pt x="593362" y="1641728"/>
                  <a:pt x="590576" y="1473547"/>
                  <a:pt x="580635" y="1452398"/>
                </a:cubicBezTo>
                <a:cubicBezTo>
                  <a:pt x="585004" y="1442646"/>
                  <a:pt x="592096" y="1434225"/>
                  <a:pt x="591526" y="1426436"/>
                </a:cubicBezTo>
                <a:cubicBezTo>
                  <a:pt x="590133" y="1408200"/>
                  <a:pt x="598364" y="1394206"/>
                  <a:pt x="606343" y="1379325"/>
                </a:cubicBezTo>
                <a:cubicBezTo>
                  <a:pt x="610079" y="1380718"/>
                  <a:pt x="613815" y="1382175"/>
                  <a:pt x="619071" y="1384201"/>
                </a:cubicBezTo>
                <a:cubicBezTo>
                  <a:pt x="633128" y="1371980"/>
                  <a:pt x="647692" y="1359379"/>
                  <a:pt x="661749" y="1347158"/>
                </a:cubicBezTo>
                <a:cubicBezTo>
                  <a:pt x="657950" y="1338230"/>
                  <a:pt x="655544" y="1332594"/>
                  <a:pt x="652314" y="1325059"/>
                </a:cubicBezTo>
                <a:cubicBezTo>
                  <a:pt x="657443" y="1317081"/>
                  <a:pt x="662952" y="1308406"/>
                  <a:pt x="668778" y="1299287"/>
                </a:cubicBezTo>
                <a:cubicBezTo>
                  <a:pt x="674287" y="1308279"/>
                  <a:pt x="679099" y="1316067"/>
                  <a:pt x="684608" y="1325059"/>
                </a:cubicBezTo>
                <a:cubicBezTo>
                  <a:pt x="681632" y="1330885"/>
                  <a:pt x="678402" y="1337217"/>
                  <a:pt x="673717" y="1346335"/>
                </a:cubicBezTo>
                <a:cubicBezTo>
                  <a:pt x="687774" y="1358683"/>
                  <a:pt x="702401" y="1371537"/>
                  <a:pt x="720701" y="1387620"/>
                </a:cubicBezTo>
                <a:cubicBezTo>
                  <a:pt x="723614" y="1382998"/>
                  <a:pt x="726020" y="1379199"/>
                  <a:pt x="730136" y="1372613"/>
                </a:cubicBezTo>
                <a:cubicBezTo>
                  <a:pt x="736278" y="1391546"/>
                  <a:pt x="741914" y="1409086"/>
                  <a:pt x="748119" y="1428209"/>
                </a:cubicBezTo>
                <a:cubicBezTo>
                  <a:pt x="757997" y="1430046"/>
                  <a:pt x="769205" y="1432705"/>
                  <a:pt x="775601" y="1421561"/>
                </a:cubicBezTo>
                <a:cubicBezTo>
                  <a:pt x="783832" y="1424347"/>
                  <a:pt x="791431" y="1428779"/>
                  <a:pt x="799156" y="1429032"/>
                </a:cubicBezTo>
                <a:cubicBezTo>
                  <a:pt x="804918" y="1429222"/>
                  <a:pt x="810870" y="1424030"/>
                  <a:pt x="817139" y="1421054"/>
                </a:cubicBezTo>
                <a:cubicBezTo>
                  <a:pt x="834046" y="1440367"/>
                  <a:pt x="857348" y="1422827"/>
                  <a:pt x="877864" y="1428589"/>
                </a:cubicBezTo>
                <a:cubicBezTo>
                  <a:pt x="885336" y="1412506"/>
                  <a:pt x="871912" y="1402944"/>
                  <a:pt x="871279" y="1390660"/>
                </a:cubicBezTo>
                <a:cubicBezTo>
                  <a:pt x="894518" y="1357543"/>
                  <a:pt x="887236" y="1317714"/>
                  <a:pt x="893505" y="1286180"/>
                </a:cubicBezTo>
                <a:cubicBezTo>
                  <a:pt x="903826" y="1271363"/>
                  <a:pt x="911425" y="1260535"/>
                  <a:pt x="916554" y="1253189"/>
                </a:cubicBezTo>
                <a:cubicBezTo>
                  <a:pt x="922062" y="1261485"/>
                  <a:pt x="929281" y="1272186"/>
                  <a:pt x="939539" y="1287636"/>
                </a:cubicBezTo>
                <a:cubicBezTo>
                  <a:pt x="940299" y="1305493"/>
                  <a:pt x="941375" y="1329175"/>
                  <a:pt x="942642" y="1356656"/>
                </a:cubicBezTo>
                <a:cubicBezTo>
                  <a:pt x="955939" y="1357036"/>
                  <a:pt x="970187" y="1357669"/>
                  <a:pt x="984370" y="1357796"/>
                </a:cubicBezTo>
                <a:cubicBezTo>
                  <a:pt x="1007229" y="1358049"/>
                  <a:pt x="1030215" y="1358809"/>
                  <a:pt x="1053074" y="1357543"/>
                </a:cubicBezTo>
                <a:cubicBezTo>
                  <a:pt x="1069474" y="1356593"/>
                  <a:pt x="1075996" y="1347855"/>
                  <a:pt x="1078402" y="1332088"/>
                </a:cubicBezTo>
                <a:cubicBezTo>
                  <a:pt x="1080302" y="1319423"/>
                  <a:pt x="1083658" y="1306949"/>
                  <a:pt x="1087521" y="1288839"/>
                </a:cubicBezTo>
                <a:cubicBezTo>
                  <a:pt x="1096702" y="1300680"/>
                  <a:pt x="1101768" y="1307139"/>
                  <a:pt x="1109050" y="1316447"/>
                </a:cubicBezTo>
                <a:cubicBezTo>
                  <a:pt x="1117472" y="1293715"/>
                  <a:pt x="1103351" y="1273896"/>
                  <a:pt x="1108923" y="1258509"/>
                </a:cubicBezTo>
                <a:cubicBezTo>
                  <a:pt x="1115129" y="1241475"/>
                  <a:pt x="1110063" y="1223998"/>
                  <a:pt x="1119498" y="1205255"/>
                </a:cubicBezTo>
                <a:cubicBezTo>
                  <a:pt x="1124057" y="1203103"/>
                  <a:pt x="1131276" y="1199620"/>
                  <a:pt x="1140331" y="1195251"/>
                </a:cubicBezTo>
                <a:cubicBezTo>
                  <a:pt x="1143623" y="1183726"/>
                  <a:pt x="1147296" y="1170872"/>
                  <a:pt x="1151412" y="1156308"/>
                </a:cubicBezTo>
                <a:cubicBezTo>
                  <a:pt x="1155338" y="1170365"/>
                  <a:pt x="1158820" y="1182903"/>
                  <a:pt x="1162366" y="1195757"/>
                </a:cubicBezTo>
                <a:cubicBezTo>
                  <a:pt x="1169522" y="1198797"/>
                  <a:pt x="1176170" y="1201583"/>
                  <a:pt x="1184022" y="1204875"/>
                </a:cubicBezTo>
                <a:cubicBezTo>
                  <a:pt x="1185605" y="1212664"/>
                  <a:pt x="1187315" y="1220642"/>
                  <a:pt x="1189594" y="1231534"/>
                </a:cubicBezTo>
                <a:cubicBezTo>
                  <a:pt x="1197700" y="1232167"/>
                  <a:pt x="1206438" y="1232800"/>
                  <a:pt x="1218469" y="1233750"/>
                </a:cubicBezTo>
                <a:cubicBezTo>
                  <a:pt x="1216506" y="1223998"/>
                  <a:pt x="1215176" y="1217603"/>
                  <a:pt x="1213847" y="1211018"/>
                </a:cubicBezTo>
                <a:cubicBezTo>
                  <a:pt x="1218659" y="1209308"/>
                  <a:pt x="1223471" y="1207535"/>
                  <a:pt x="1228157" y="1205825"/>
                </a:cubicBezTo>
                <a:cubicBezTo>
                  <a:pt x="1229424" y="1182333"/>
                  <a:pt x="1230690" y="1159094"/>
                  <a:pt x="1232020" y="1135285"/>
                </a:cubicBezTo>
                <a:cubicBezTo>
                  <a:pt x="1246457" y="1129523"/>
                  <a:pt x="1258995" y="1124458"/>
                  <a:pt x="1272925" y="1118885"/>
                </a:cubicBezTo>
                <a:cubicBezTo>
                  <a:pt x="1276408" y="1110147"/>
                  <a:pt x="1280144" y="1100586"/>
                  <a:pt x="1284640" y="1089314"/>
                </a:cubicBezTo>
                <a:cubicBezTo>
                  <a:pt x="1288629" y="1099066"/>
                  <a:pt x="1292238" y="1107741"/>
                  <a:pt x="1296671" y="1118379"/>
                </a:cubicBezTo>
                <a:cubicBezTo>
                  <a:pt x="1308512" y="1123191"/>
                  <a:pt x="1321936" y="1128637"/>
                  <a:pt x="1337639" y="1134969"/>
                </a:cubicBezTo>
                <a:cubicBezTo>
                  <a:pt x="1339033" y="1157385"/>
                  <a:pt x="1340362" y="1179674"/>
                  <a:pt x="1341945" y="1205445"/>
                </a:cubicBezTo>
                <a:cubicBezTo>
                  <a:pt x="1343718" y="1206269"/>
                  <a:pt x="1349164" y="1208611"/>
                  <a:pt x="1355813" y="1211524"/>
                </a:cubicBezTo>
                <a:cubicBezTo>
                  <a:pt x="1354609" y="1217476"/>
                  <a:pt x="1353280" y="1223745"/>
                  <a:pt x="1351507" y="1232230"/>
                </a:cubicBezTo>
                <a:cubicBezTo>
                  <a:pt x="1357712" y="1232230"/>
                  <a:pt x="1362715" y="1233813"/>
                  <a:pt x="1365311" y="1231977"/>
                </a:cubicBezTo>
                <a:cubicBezTo>
                  <a:pt x="1383484" y="1219376"/>
                  <a:pt x="1384434" y="1212284"/>
                  <a:pt x="1372909" y="1182143"/>
                </a:cubicBezTo>
                <a:cubicBezTo>
                  <a:pt x="1381268" y="1180940"/>
                  <a:pt x="1389373" y="1179737"/>
                  <a:pt x="1397795" y="1178534"/>
                </a:cubicBezTo>
                <a:cubicBezTo>
                  <a:pt x="1403747" y="1157068"/>
                  <a:pt x="1409446" y="1136172"/>
                  <a:pt x="1415208" y="1115339"/>
                </a:cubicBezTo>
                <a:cubicBezTo>
                  <a:pt x="1417677" y="1115339"/>
                  <a:pt x="1420210" y="1115339"/>
                  <a:pt x="1422680" y="1115339"/>
                </a:cubicBezTo>
                <a:cubicBezTo>
                  <a:pt x="1426796" y="1128700"/>
                  <a:pt x="1430912" y="1142124"/>
                  <a:pt x="1436231" y="1159474"/>
                </a:cubicBezTo>
                <a:cubicBezTo>
                  <a:pt x="1456430" y="1115973"/>
                  <a:pt x="1449655" y="1071648"/>
                  <a:pt x="1454087" y="1027386"/>
                </a:cubicBezTo>
                <a:cubicBezTo>
                  <a:pt x="1477453" y="1001931"/>
                  <a:pt x="1516142" y="1008960"/>
                  <a:pt x="1540837" y="991040"/>
                </a:cubicBezTo>
                <a:cubicBezTo>
                  <a:pt x="1546283" y="968244"/>
                  <a:pt x="1551348" y="947032"/>
                  <a:pt x="1557111" y="922780"/>
                </a:cubicBezTo>
                <a:cubicBezTo>
                  <a:pt x="1560403" y="926705"/>
                  <a:pt x="1564203" y="929112"/>
                  <a:pt x="1564393" y="931834"/>
                </a:cubicBezTo>
                <a:cubicBezTo>
                  <a:pt x="1565406" y="945449"/>
                  <a:pt x="1567432" y="958176"/>
                  <a:pt x="1575537" y="970144"/>
                </a:cubicBezTo>
                <a:cubicBezTo>
                  <a:pt x="1578703" y="974830"/>
                  <a:pt x="1576044" y="983505"/>
                  <a:pt x="1576044" y="990913"/>
                </a:cubicBezTo>
                <a:cubicBezTo>
                  <a:pt x="1605488" y="1001488"/>
                  <a:pt x="1635502" y="1012316"/>
                  <a:pt x="1663870" y="1022510"/>
                </a:cubicBezTo>
                <a:cubicBezTo>
                  <a:pt x="1669189" y="1070318"/>
                  <a:pt x="1660324" y="1116162"/>
                  <a:pt x="1682930" y="1158841"/>
                </a:cubicBezTo>
                <a:cubicBezTo>
                  <a:pt x="1687426" y="1143960"/>
                  <a:pt x="1691415" y="1130853"/>
                  <a:pt x="1696924" y="1112743"/>
                </a:cubicBezTo>
                <a:cubicBezTo>
                  <a:pt x="1715224" y="1134969"/>
                  <a:pt x="1712121" y="1158398"/>
                  <a:pt x="1720796" y="1178471"/>
                </a:cubicBezTo>
                <a:cubicBezTo>
                  <a:pt x="1728901" y="1179800"/>
                  <a:pt x="1736880" y="1181067"/>
                  <a:pt x="1745175" y="1182396"/>
                </a:cubicBezTo>
                <a:cubicBezTo>
                  <a:pt x="1732320" y="1218743"/>
                  <a:pt x="1736753" y="1228811"/>
                  <a:pt x="1768223" y="1231217"/>
                </a:cubicBezTo>
                <a:cubicBezTo>
                  <a:pt x="1765691" y="1223998"/>
                  <a:pt x="1763538" y="1217856"/>
                  <a:pt x="1761132" y="1211018"/>
                </a:cubicBezTo>
                <a:cubicBezTo>
                  <a:pt x="1766767" y="1209308"/>
                  <a:pt x="1772466" y="1207535"/>
                  <a:pt x="1776709" y="1206269"/>
                </a:cubicBezTo>
                <a:cubicBezTo>
                  <a:pt x="1778102" y="1181763"/>
                  <a:pt x="1779495" y="1158334"/>
                  <a:pt x="1780888" y="1134842"/>
                </a:cubicBezTo>
                <a:cubicBezTo>
                  <a:pt x="1795832" y="1129017"/>
                  <a:pt x="1808496" y="1124078"/>
                  <a:pt x="1821540" y="1119012"/>
                </a:cubicBezTo>
                <a:cubicBezTo>
                  <a:pt x="1825656" y="1109640"/>
                  <a:pt x="1829772" y="1100206"/>
                  <a:pt x="1834838" y="1088744"/>
                </a:cubicBezTo>
                <a:cubicBezTo>
                  <a:pt x="1837877" y="1098876"/>
                  <a:pt x="1840346" y="1107234"/>
                  <a:pt x="1843639" y="1118189"/>
                </a:cubicBezTo>
                <a:cubicBezTo>
                  <a:pt x="1854910" y="1122685"/>
                  <a:pt x="1868524" y="1128130"/>
                  <a:pt x="1883912" y="1134336"/>
                </a:cubicBezTo>
                <a:cubicBezTo>
                  <a:pt x="1891003" y="1157005"/>
                  <a:pt x="1892650" y="1181193"/>
                  <a:pt x="1887647" y="1206332"/>
                </a:cubicBezTo>
                <a:cubicBezTo>
                  <a:pt x="1894613" y="1208232"/>
                  <a:pt x="1900248" y="1209751"/>
                  <a:pt x="1906517" y="1211461"/>
                </a:cubicBezTo>
                <a:cubicBezTo>
                  <a:pt x="1903668" y="1217793"/>
                  <a:pt x="1901198" y="1223175"/>
                  <a:pt x="1897399" y="1231597"/>
                </a:cubicBezTo>
                <a:cubicBezTo>
                  <a:pt x="1908290" y="1232484"/>
                  <a:pt x="1917092" y="1233180"/>
                  <a:pt x="1927413" y="1234003"/>
                </a:cubicBezTo>
                <a:cubicBezTo>
                  <a:pt x="1930263" y="1223429"/>
                  <a:pt x="1932606" y="1214690"/>
                  <a:pt x="1935265" y="1204939"/>
                </a:cubicBezTo>
                <a:cubicBezTo>
                  <a:pt x="1941534" y="1202343"/>
                  <a:pt x="1948182" y="1199556"/>
                  <a:pt x="1956414" y="1196074"/>
                </a:cubicBezTo>
                <a:cubicBezTo>
                  <a:pt x="1959960" y="1184169"/>
                  <a:pt x="1963759" y="1171315"/>
                  <a:pt x="1968065" y="1156815"/>
                </a:cubicBezTo>
                <a:cubicBezTo>
                  <a:pt x="1971738" y="1170809"/>
                  <a:pt x="1975094" y="1183346"/>
                  <a:pt x="1978197" y="1195124"/>
                </a:cubicBezTo>
                <a:cubicBezTo>
                  <a:pt x="1986935" y="1199493"/>
                  <a:pt x="1994217" y="1203103"/>
                  <a:pt x="2000106" y="1206015"/>
                </a:cubicBezTo>
                <a:cubicBezTo>
                  <a:pt x="2008401" y="1224758"/>
                  <a:pt x="1997320" y="1245718"/>
                  <a:pt x="2012770" y="1260788"/>
                </a:cubicBezTo>
                <a:cubicBezTo>
                  <a:pt x="2006755" y="1277442"/>
                  <a:pt x="2000422" y="1294095"/>
                  <a:pt x="2008907" y="1315498"/>
                </a:cubicBezTo>
                <a:cubicBezTo>
                  <a:pt x="2015936" y="1307646"/>
                  <a:pt x="2021508" y="1301504"/>
                  <a:pt x="2030500" y="1291436"/>
                </a:cubicBezTo>
                <a:cubicBezTo>
                  <a:pt x="2037465" y="1315308"/>
                  <a:pt x="2043544" y="1336077"/>
                  <a:pt x="2050066" y="1358493"/>
                </a:cubicBezTo>
                <a:lnTo>
                  <a:pt x="2175695" y="1358493"/>
                </a:lnTo>
                <a:cubicBezTo>
                  <a:pt x="2177152" y="1332404"/>
                  <a:pt x="2178482" y="1308026"/>
                  <a:pt x="2179431" y="1290802"/>
                </a:cubicBezTo>
                <a:cubicBezTo>
                  <a:pt x="2190070" y="1272123"/>
                  <a:pt x="2197478" y="1259205"/>
                  <a:pt x="2202860" y="1249770"/>
                </a:cubicBezTo>
                <a:cubicBezTo>
                  <a:pt x="2207103" y="1257685"/>
                  <a:pt x="2213435" y="1269716"/>
                  <a:pt x="2219830" y="1281747"/>
                </a:cubicBezTo>
                <a:cubicBezTo>
                  <a:pt x="2221603" y="1281177"/>
                  <a:pt x="2223376" y="1280608"/>
                  <a:pt x="2225149" y="1280038"/>
                </a:cubicBezTo>
                <a:cubicBezTo>
                  <a:pt x="2226099" y="1299604"/>
                  <a:pt x="2225149" y="1319487"/>
                  <a:pt x="2228442" y="1338610"/>
                </a:cubicBezTo>
                <a:cubicBezTo>
                  <a:pt x="2231418" y="1355960"/>
                  <a:pt x="2239017" y="1372550"/>
                  <a:pt x="2246172" y="1394269"/>
                </a:cubicBezTo>
                <a:cubicBezTo>
                  <a:pt x="2244336" y="1400538"/>
                  <a:pt x="2240853" y="1412379"/>
                  <a:pt x="2236294" y="1428019"/>
                </a:cubicBezTo>
                <a:cubicBezTo>
                  <a:pt x="2260419" y="1423524"/>
                  <a:pt x="2282708" y="1437897"/>
                  <a:pt x="2304491" y="1421814"/>
                </a:cubicBezTo>
                <a:cubicBezTo>
                  <a:pt x="2309303" y="1427449"/>
                  <a:pt x="2316015" y="1435301"/>
                  <a:pt x="2328490" y="1425360"/>
                </a:cubicBezTo>
                <a:lnTo>
                  <a:pt x="2328490" y="1329618"/>
                </a:lnTo>
                <a:cubicBezTo>
                  <a:pt x="2314622" y="1320310"/>
                  <a:pt x="2301958" y="1311762"/>
                  <a:pt x="2283595" y="1299414"/>
                </a:cubicBezTo>
                <a:cubicBezTo>
                  <a:pt x="2300755" y="1297324"/>
                  <a:pt x="2311456" y="1295995"/>
                  <a:pt x="2323107" y="1294602"/>
                </a:cubicBezTo>
                <a:cubicBezTo>
                  <a:pt x="2325513" y="1270919"/>
                  <a:pt x="2347929" y="1249580"/>
                  <a:pt x="2329883" y="1223745"/>
                </a:cubicBezTo>
                <a:cubicBezTo>
                  <a:pt x="2359200" y="1199810"/>
                  <a:pt x="2340204" y="1163020"/>
                  <a:pt x="2354705" y="1130536"/>
                </a:cubicBezTo>
                <a:cubicBezTo>
                  <a:pt x="2368825" y="1160994"/>
                  <a:pt x="2350969" y="1194681"/>
                  <a:pt x="2374841" y="1219566"/>
                </a:cubicBezTo>
                <a:cubicBezTo>
                  <a:pt x="2396053" y="1200316"/>
                  <a:pt x="2385289" y="1174545"/>
                  <a:pt x="2388771" y="1151749"/>
                </a:cubicBezTo>
                <a:cubicBezTo>
                  <a:pt x="2404538" y="1157575"/>
                  <a:pt x="2400106" y="1167579"/>
                  <a:pt x="2400296" y="1176318"/>
                </a:cubicBezTo>
                <a:cubicBezTo>
                  <a:pt x="2400486" y="1185626"/>
                  <a:pt x="2401816" y="1194934"/>
                  <a:pt x="2402892" y="1206775"/>
                </a:cubicBezTo>
                <a:cubicBezTo>
                  <a:pt x="2410491" y="1203482"/>
                  <a:pt x="2415683" y="1201266"/>
                  <a:pt x="2423028" y="1198037"/>
                </a:cubicBezTo>
                <a:cubicBezTo>
                  <a:pt x="2410427" y="1178344"/>
                  <a:pt x="2414733" y="1157131"/>
                  <a:pt x="2409794" y="1137122"/>
                </a:cubicBezTo>
                <a:cubicBezTo>
                  <a:pt x="2399029" y="1093620"/>
                  <a:pt x="2421508" y="1053158"/>
                  <a:pt x="2461907" y="1032325"/>
                </a:cubicBezTo>
                <a:cubicBezTo>
                  <a:pt x="2474508" y="1025803"/>
                  <a:pt x="2485906" y="1016938"/>
                  <a:pt x="2495784" y="1010543"/>
                </a:cubicBezTo>
                <a:cubicBezTo>
                  <a:pt x="2496987" y="990470"/>
                  <a:pt x="2497874" y="975020"/>
                  <a:pt x="2498824" y="959569"/>
                </a:cubicBezTo>
                <a:cubicBezTo>
                  <a:pt x="2500660" y="959379"/>
                  <a:pt x="2502433" y="959253"/>
                  <a:pt x="2504269" y="959063"/>
                </a:cubicBezTo>
                <a:cubicBezTo>
                  <a:pt x="2506042" y="973753"/>
                  <a:pt x="2507815" y="988380"/>
                  <a:pt x="2510475" y="1009846"/>
                </a:cubicBezTo>
                <a:cubicBezTo>
                  <a:pt x="2517123" y="1014532"/>
                  <a:pt x="2527951" y="1024347"/>
                  <a:pt x="2540489" y="1030742"/>
                </a:cubicBezTo>
                <a:cubicBezTo>
                  <a:pt x="2587537" y="1054741"/>
                  <a:pt x="2607863" y="1098876"/>
                  <a:pt x="2592286" y="1149090"/>
                </a:cubicBezTo>
                <a:cubicBezTo>
                  <a:pt x="2587473" y="1164730"/>
                  <a:pt x="2595895" y="1182840"/>
                  <a:pt x="2579811" y="1196454"/>
                </a:cubicBezTo>
                <a:cubicBezTo>
                  <a:pt x="2587410" y="1200380"/>
                  <a:pt x="2592666" y="1203229"/>
                  <a:pt x="2602100" y="1208168"/>
                </a:cubicBezTo>
                <a:cubicBezTo>
                  <a:pt x="2604063" y="1188982"/>
                  <a:pt x="2605773" y="1172708"/>
                  <a:pt x="2607926" y="1151686"/>
                </a:cubicBezTo>
                <a:cubicBezTo>
                  <a:pt x="2622870" y="1164667"/>
                  <a:pt x="2615905" y="1176824"/>
                  <a:pt x="2617108" y="1186829"/>
                </a:cubicBezTo>
                <a:cubicBezTo>
                  <a:pt x="2618501" y="1198353"/>
                  <a:pt x="2619767" y="1209245"/>
                  <a:pt x="2630532" y="1219693"/>
                </a:cubicBezTo>
                <a:cubicBezTo>
                  <a:pt x="2644082" y="1201330"/>
                  <a:pt x="2644272" y="1182080"/>
                  <a:pt x="2643006" y="1162450"/>
                </a:cubicBezTo>
                <a:cubicBezTo>
                  <a:pt x="2642455" y="1153921"/>
                  <a:pt x="2646805" y="1143118"/>
                  <a:pt x="2656050" y="1130030"/>
                </a:cubicBezTo>
                <a:cubicBezTo>
                  <a:pt x="2656303" y="1150166"/>
                  <a:pt x="2655417" y="1165110"/>
                  <a:pt x="2656937" y="1179800"/>
                </a:cubicBezTo>
                <a:cubicBezTo>
                  <a:pt x="2658520" y="1195124"/>
                  <a:pt x="2660229" y="1211018"/>
                  <a:pt x="2674033" y="1223365"/>
                </a:cubicBezTo>
                <a:cubicBezTo>
                  <a:pt x="2656557" y="1247554"/>
                  <a:pt x="2681632" y="1269653"/>
                  <a:pt x="2678213" y="1295108"/>
                </a:cubicBezTo>
                <a:cubicBezTo>
                  <a:pt x="2690497" y="1295868"/>
                  <a:pt x="2702844" y="1296691"/>
                  <a:pt x="2715192" y="1297451"/>
                </a:cubicBezTo>
                <a:cubicBezTo>
                  <a:pt x="2715889" y="1299034"/>
                  <a:pt x="2716648" y="1300680"/>
                  <a:pt x="2717408" y="1302263"/>
                </a:cubicBezTo>
                <a:cubicBezTo>
                  <a:pt x="2703984" y="1311128"/>
                  <a:pt x="2690624" y="1319993"/>
                  <a:pt x="2676186" y="1329555"/>
                </a:cubicBezTo>
                <a:lnTo>
                  <a:pt x="2676186" y="1452841"/>
                </a:lnTo>
                <a:cubicBezTo>
                  <a:pt x="2745840" y="1453601"/>
                  <a:pt x="2814986" y="1453348"/>
                  <a:pt x="2887932" y="1453094"/>
                </a:cubicBezTo>
                <a:cubicBezTo>
                  <a:pt x="2888376" y="1431375"/>
                  <a:pt x="2888946" y="1410733"/>
                  <a:pt x="2889199" y="1390153"/>
                </a:cubicBezTo>
                <a:cubicBezTo>
                  <a:pt x="2889389" y="1370144"/>
                  <a:pt x="2889199" y="1350134"/>
                  <a:pt x="2889199" y="1329745"/>
                </a:cubicBezTo>
                <a:cubicBezTo>
                  <a:pt x="2874761" y="1320373"/>
                  <a:pt x="2861211" y="1311572"/>
                  <a:pt x="2847660" y="1302770"/>
                </a:cubicBezTo>
                <a:cubicBezTo>
                  <a:pt x="2848293" y="1301124"/>
                  <a:pt x="2848990" y="1299477"/>
                  <a:pt x="2849623" y="1297831"/>
                </a:cubicBezTo>
                <a:cubicBezTo>
                  <a:pt x="2860768" y="1297071"/>
                  <a:pt x="2871912" y="1296311"/>
                  <a:pt x="2884006" y="1295488"/>
                </a:cubicBezTo>
                <a:cubicBezTo>
                  <a:pt x="2884703" y="1271363"/>
                  <a:pt x="2907625" y="1249454"/>
                  <a:pt x="2890339" y="1223112"/>
                </a:cubicBezTo>
                <a:cubicBezTo>
                  <a:pt x="2918073" y="1200760"/>
                  <a:pt x="2903256" y="1166503"/>
                  <a:pt x="2909462" y="1135475"/>
                </a:cubicBezTo>
                <a:cubicBezTo>
                  <a:pt x="2932131" y="1149659"/>
                  <a:pt x="2918010" y="1165553"/>
                  <a:pt x="2921303" y="1178407"/>
                </a:cubicBezTo>
                <a:cubicBezTo>
                  <a:pt x="2924595" y="1191325"/>
                  <a:pt x="2926748" y="1204496"/>
                  <a:pt x="2929914" y="1219946"/>
                </a:cubicBezTo>
                <a:cubicBezTo>
                  <a:pt x="2960625" y="1203862"/>
                  <a:pt x="2935487" y="1170239"/>
                  <a:pt x="2958156" y="1150419"/>
                </a:cubicBezTo>
                <a:cubicBezTo>
                  <a:pt x="2959232" y="1170239"/>
                  <a:pt x="2960055" y="1186512"/>
                  <a:pt x="2961068" y="1205762"/>
                </a:cubicBezTo>
                <a:cubicBezTo>
                  <a:pt x="2969680" y="1203166"/>
                  <a:pt x="2975885" y="1201266"/>
                  <a:pt x="2983864" y="1198797"/>
                </a:cubicBezTo>
                <a:cubicBezTo>
                  <a:pt x="2970503" y="1174608"/>
                  <a:pt x="2970883" y="1148836"/>
                  <a:pt x="2968034" y="1124648"/>
                </a:cubicBezTo>
                <a:cubicBezTo>
                  <a:pt x="2963285" y="1084502"/>
                  <a:pt x="2983674" y="1054108"/>
                  <a:pt x="3019197" y="1034162"/>
                </a:cubicBezTo>
                <a:cubicBezTo>
                  <a:pt x="3032685" y="1026626"/>
                  <a:pt x="3045286" y="1017571"/>
                  <a:pt x="3056494" y="1010353"/>
                </a:cubicBezTo>
                <a:cubicBezTo>
                  <a:pt x="3058583" y="986671"/>
                  <a:pt x="3060356" y="966345"/>
                  <a:pt x="3062192" y="946082"/>
                </a:cubicBezTo>
                <a:cubicBezTo>
                  <a:pt x="3063142" y="946145"/>
                  <a:pt x="3064028" y="946208"/>
                  <a:pt x="3064978" y="946208"/>
                </a:cubicBezTo>
                <a:cubicBezTo>
                  <a:pt x="3066055" y="965078"/>
                  <a:pt x="3067131" y="983948"/>
                  <a:pt x="3068271" y="1004147"/>
                </a:cubicBezTo>
                <a:cubicBezTo>
                  <a:pt x="3075490" y="1015798"/>
                  <a:pt x="3085368" y="1024853"/>
                  <a:pt x="3099805" y="1031439"/>
                </a:cubicBezTo>
                <a:cubicBezTo>
                  <a:pt x="3143370" y="1051258"/>
                  <a:pt x="3164013" y="1087225"/>
                  <a:pt x="3155021" y="1133829"/>
                </a:cubicBezTo>
                <a:cubicBezTo>
                  <a:pt x="3151095" y="1153965"/>
                  <a:pt x="3159580" y="1176888"/>
                  <a:pt x="3139761" y="1195314"/>
                </a:cubicBezTo>
                <a:cubicBezTo>
                  <a:pt x="3147803" y="1199873"/>
                  <a:pt x="3153375" y="1202976"/>
                  <a:pt x="3163759" y="1208865"/>
                </a:cubicBezTo>
                <a:cubicBezTo>
                  <a:pt x="3165089" y="1186956"/>
                  <a:pt x="3166229" y="1169606"/>
                  <a:pt x="3167306" y="1152192"/>
                </a:cubicBezTo>
                <a:cubicBezTo>
                  <a:pt x="3183769" y="1172392"/>
                  <a:pt x="3165596" y="1201773"/>
                  <a:pt x="3190165" y="1218553"/>
                </a:cubicBezTo>
                <a:cubicBezTo>
                  <a:pt x="3215176" y="1194237"/>
                  <a:pt x="3195927" y="1161817"/>
                  <a:pt x="3212897" y="1135539"/>
                </a:cubicBezTo>
                <a:cubicBezTo>
                  <a:pt x="3214480" y="1144594"/>
                  <a:pt x="3217456" y="1153649"/>
                  <a:pt x="3217393" y="1162640"/>
                </a:cubicBezTo>
                <a:cubicBezTo>
                  <a:pt x="3217076" y="1193288"/>
                  <a:pt x="3219989" y="1204939"/>
                  <a:pt x="3235249" y="1223619"/>
                </a:cubicBezTo>
                <a:cubicBezTo>
                  <a:pt x="3221255" y="1247744"/>
                  <a:pt x="3237782" y="1269716"/>
                  <a:pt x="3240821" y="1294982"/>
                </a:cubicBezTo>
                <a:cubicBezTo>
                  <a:pt x="3251523" y="1295868"/>
                  <a:pt x="3262667" y="1296754"/>
                  <a:pt x="3275965" y="1297831"/>
                </a:cubicBezTo>
                <a:cubicBezTo>
                  <a:pt x="3269253" y="1316194"/>
                  <a:pt x="3249560" y="1316131"/>
                  <a:pt x="3238542" y="1329871"/>
                </a:cubicBezTo>
                <a:lnTo>
                  <a:pt x="3238542" y="1495646"/>
                </a:lnTo>
                <a:lnTo>
                  <a:pt x="3302813" y="1495646"/>
                </a:lnTo>
                <a:cubicBezTo>
                  <a:pt x="3320163" y="1442077"/>
                  <a:pt x="3312058" y="1385341"/>
                  <a:pt x="3312691" y="1329302"/>
                </a:cubicBezTo>
                <a:cubicBezTo>
                  <a:pt x="3313767" y="1229064"/>
                  <a:pt x="3313261" y="1128763"/>
                  <a:pt x="3312754" y="1028526"/>
                </a:cubicBezTo>
                <a:cubicBezTo>
                  <a:pt x="3312691" y="1014342"/>
                  <a:pt x="3309018" y="1000285"/>
                  <a:pt x="3306359" y="981225"/>
                </a:cubicBezTo>
                <a:cubicBezTo>
                  <a:pt x="3307055" y="979452"/>
                  <a:pt x="3311994" y="972423"/>
                  <a:pt x="3312564" y="965015"/>
                </a:cubicBezTo>
                <a:cubicBezTo>
                  <a:pt x="3314654" y="938927"/>
                  <a:pt x="3318643" y="912268"/>
                  <a:pt x="3315667" y="886560"/>
                </a:cubicBezTo>
                <a:cubicBezTo>
                  <a:pt x="3311804" y="853316"/>
                  <a:pt x="3318327" y="820769"/>
                  <a:pt x="3316427" y="787842"/>
                </a:cubicBezTo>
                <a:cubicBezTo>
                  <a:pt x="3314590" y="755232"/>
                  <a:pt x="3316870" y="722431"/>
                  <a:pt x="3315794" y="689758"/>
                </a:cubicBezTo>
                <a:cubicBezTo>
                  <a:pt x="3314654" y="655628"/>
                  <a:pt x="3313007" y="621307"/>
                  <a:pt x="3308892" y="587431"/>
                </a:cubicBezTo>
                <a:cubicBezTo>
                  <a:pt x="3306929" y="571664"/>
                  <a:pt x="3298570" y="556657"/>
                  <a:pt x="3291035" y="535444"/>
                </a:cubicBezTo>
                <a:cubicBezTo>
                  <a:pt x="3292048" y="524553"/>
                  <a:pt x="3293821" y="506379"/>
                  <a:pt x="3295848" y="485294"/>
                </a:cubicBezTo>
                <a:lnTo>
                  <a:pt x="3366957" y="485294"/>
                </a:lnTo>
                <a:lnTo>
                  <a:pt x="3366957" y="309261"/>
                </a:lnTo>
                <a:cubicBezTo>
                  <a:pt x="3360878" y="306221"/>
                  <a:pt x="3353596" y="302549"/>
                  <a:pt x="3347518" y="299509"/>
                </a:cubicBezTo>
                <a:cubicBezTo>
                  <a:pt x="3338399" y="279120"/>
                  <a:pt x="3353596" y="272218"/>
                  <a:pt x="3367844" y="263859"/>
                </a:cubicBezTo>
                <a:cubicBezTo>
                  <a:pt x="3357459" y="239417"/>
                  <a:pt x="3367527" y="215989"/>
                  <a:pt x="3372973" y="194966"/>
                </a:cubicBezTo>
                <a:cubicBezTo>
                  <a:pt x="3381141" y="163305"/>
                  <a:pt x="3388170" y="127339"/>
                  <a:pt x="3423440" y="108533"/>
                </a:cubicBezTo>
                <a:cubicBezTo>
                  <a:pt x="3437687" y="100997"/>
                  <a:pt x="3448072" y="86180"/>
                  <a:pt x="3460356" y="74529"/>
                </a:cubicBezTo>
                <a:cubicBezTo>
                  <a:pt x="3456430" y="66234"/>
                  <a:pt x="3453327" y="59775"/>
                  <a:pt x="3451491" y="55913"/>
                </a:cubicBezTo>
                <a:cubicBezTo>
                  <a:pt x="3456303" y="35523"/>
                  <a:pt x="3460546" y="17730"/>
                  <a:pt x="3464789" y="0"/>
                </a:cubicBezTo>
                <a:close/>
              </a:path>
            </a:pathLst>
          </a:custGeom>
          <a:solidFill>
            <a:srgbClr val="CA511A">
              <a:alpha val="29000"/>
            </a:srgbClr>
          </a:solidFill>
          <a:ln w="6327" cap="flat">
            <a:noFill/>
            <a:prstDash val="solid"/>
            <a:miter/>
          </a:ln>
        </p:spPr>
        <p:txBody>
          <a:bodyPr wrap="square" rtlCol="0" anchor="ctr">
            <a:noAutofit/>
          </a:bodyPr>
          <a:lstStyle/>
          <a:p>
            <a:endParaRPr lang="en-US" sz="1800"/>
          </a:p>
        </p:txBody>
      </p:sp>
    </p:spTree>
    <p:extLst>
      <p:ext uri="{BB962C8B-B14F-4D97-AF65-F5344CB8AC3E}">
        <p14:creationId xmlns:p14="http://schemas.microsoft.com/office/powerpoint/2010/main" val="119629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hank-You-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D2AF6AE-CC46-E406-C9B1-78DDB0AD3F80}"/>
              </a:ext>
            </a:extLst>
          </p:cNvPr>
          <p:cNvSpPr/>
          <p:nvPr userDrawn="1"/>
        </p:nvSpPr>
        <p:spPr>
          <a:xfrm>
            <a:off x="0" y="4281462"/>
            <a:ext cx="12192000" cy="2576539"/>
          </a:xfrm>
          <a:custGeom>
            <a:avLst/>
            <a:gdLst>
              <a:gd name="connsiteX0" fmla="*/ 2748942 w 9144000"/>
              <a:gd name="connsiteY0" fmla="*/ 1463859 h 2576539"/>
              <a:gd name="connsiteX1" fmla="*/ 2750842 w 9144000"/>
              <a:gd name="connsiteY1" fmla="*/ 1496026 h 2576539"/>
              <a:gd name="connsiteX2" fmla="*/ 2802005 w 9144000"/>
              <a:gd name="connsiteY2" fmla="*/ 1496026 h 2576539"/>
              <a:gd name="connsiteX3" fmla="*/ 2799916 w 9144000"/>
              <a:gd name="connsiteY3" fmla="*/ 1463859 h 2576539"/>
              <a:gd name="connsiteX4" fmla="*/ 7170979 w 9144000"/>
              <a:gd name="connsiteY4" fmla="*/ 1463542 h 2576539"/>
              <a:gd name="connsiteX5" fmla="*/ 7170979 w 9144000"/>
              <a:gd name="connsiteY5" fmla="*/ 1497609 h 2576539"/>
              <a:gd name="connsiteX6" fmla="*/ 7206565 w 9144000"/>
              <a:gd name="connsiteY6" fmla="*/ 1495836 h 2576539"/>
              <a:gd name="connsiteX7" fmla="*/ 7206565 w 9144000"/>
              <a:gd name="connsiteY7" fmla="*/ 1463542 h 2576539"/>
              <a:gd name="connsiteX8" fmla="*/ 2840315 w 9144000"/>
              <a:gd name="connsiteY8" fmla="*/ 1463289 h 2576539"/>
              <a:gd name="connsiteX9" fmla="*/ 2840315 w 9144000"/>
              <a:gd name="connsiteY9" fmla="*/ 1497483 h 2576539"/>
              <a:gd name="connsiteX10" fmla="*/ 2876725 w 9144000"/>
              <a:gd name="connsiteY10" fmla="*/ 1495583 h 2576539"/>
              <a:gd name="connsiteX11" fmla="*/ 2875205 w 9144000"/>
              <a:gd name="connsiteY11" fmla="*/ 1463289 h 2576539"/>
              <a:gd name="connsiteX12" fmla="*/ 7233160 w 9144000"/>
              <a:gd name="connsiteY12" fmla="*/ 1463163 h 2576539"/>
              <a:gd name="connsiteX13" fmla="*/ 7233160 w 9144000"/>
              <a:gd name="connsiteY13" fmla="*/ 1495710 h 2576539"/>
              <a:gd name="connsiteX14" fmla="*/ 7283880 w 9144000"/>
              <a:gd name="connsiteY14" fmla="*/ 1495710 h 2576539"/>
              <a:gd name="connsiteX15" fmla="*/ 7283880 w 9144000"/>
              <a:gd name="connsiteY15" fmla="*/ 1463163 h 2576539"/>
              <a:gd name="connsiteX16" fmla="*/ 2686698 w 9144000"/>
              <a:gd name="connsiteY16" fmla="*/ 1462783 h 2576539"/>
              <a:gd name="connsiteX17" fmla="*/ 2688344 w 9144000"/>
              <a:gd name="connsiteY17" fmla="*/ 1495773 h 2576539"/>
              <a:gd name="connsiteX18" fmla="*/ 2724057 w 9144000"/>
              <a:gd name="connsiteY18" fmla="*/ 1495773 h 2576539"/>
              <a:gd name="connsiteX19" fmla="*/ 2724057 w 9144000"/>
              <a:gd name="connsiteY19" fmla="*/ 1464619 h 2576539"/>
              <a:gd name="connsiteX20" fmla="*/ 2686698 w 9144000"/>
              <a:gd name="connsiteY20" fmla="*/ 1462783 h 2576539"/>
              <a:gd name="connsiteX21" fmla="*/ 6710950 w 9144000"/>
              <a:gd name="connsiteY21" fmla="*/ 1379009 h 2576539"/>
              <a:gd name="connsiteX22" fmla="*/ 6711077 w 9144000"/>
              <a:gd name="connsiteY22" fmla="*/ 1495710 h 2576539"/>
              <a:gd name="connsiteX23" fmla="*/ 6723487 w 9144000"/>
              <a:gd name="connsiteY23" fmla="*/ 1497356 h 2576539"/>
              <a:gd name="connsiteX24" fmla="*/ 6723487 w 9144000"/>
              <a:gd name="connsiteY24" fmla="*/ 1497419 h 2576539"/>
              <a:gd name="connsiteX25" fmla="*/ 6726020 w 9144000"/>
              <a:gd name="connsiteY25" fmla="*/ 1395409 h 2576539"/>
              <a:gd name="connsiteX26" fmla="*/ 6710950 w 9144000"/>
              <a:gd name="connsiteY26" fmla="*/ 1379009 h 2576539"/>
              <a:gd name="connsiteX27" fmla="*/ 6460831 w 9144000"/>
              <a:gd name="connsiteY27" fmla="*/ 1378375 h 2576539"/>
              <a:gd name="connsiteX28" fmla="*/ 6449496 w 9144000"/>
              <a:gd name="connsiteY28" fmla="*/ 1493240 h 2576539"/>
              <a:gd name="connsiteX29" fmla="*/ 6465707 w 9144000"/>
              <a:gd name="connsiteY29" fmla="*/ 1492164 h 2576539"/>
              <a:gd name="connsiteX30" fmla="*/ 6460831 w 9144000"/>
              <a:gd name="connsiteY30" fmla="*/ 1378375 h 2576539"/>
              <a:gd name="connsiteX31" fmla="*/ 346789 w 9144000"/>
              <a:gd name="connsiteY31" fmla="*/ 1290232 h 2576539"/>
              <a:gd name="connsiteX32" fmla="*/ 338558 w 9144000"/>
              <a:gd name="connsiteY32" fmla="*/ 1328225 h 2576539"/>
              <a:gd name="connsiteX33" fmla="*/ 354451 w 9144000"/>
              <a:gd name="connsiteY33" fmla="*/ 1338293 h 2576539"/>
              <a:gd name="connsiteX34" fmla="*/ 357934 w 9144000"/>
              <a:gd name="connsiteY34" fmla="*/ 1381605 h 2576539"/>
              <a:gd name="connsiteX35" fmla="*/ 357997 w 9144000"/>
              <a:gd name="connsiteY35" fmla="*/ 1381605 h 2576539"/>
              <a:gd name="connsiteX36" fmla="*/ 368192 w 9144000"/>
              <a:gd name="connsiteY36" fmla="*/ 1382998 h 2576539"/>
              <a:gd name="connsiteX37" fmla="*/ 384149 w 9144000"/>
              <a:gd name="connsiteY37" fmla="*/ 1320120 h 2576539"/>
              <a:gd name="connsiteX38" fmla="*/ 346789 w 9144000"/>
              <a:gd name="connsiteY38" fmla="*/ 1290232 h 2576539"/>
              <a:gd name="connsiteX39" fmla="*/ 93441 w 9144000"/>
              <a:gd name="connsiteY39" fmla="*/ 1289346 h 2576539"/>
              <a:gd name="connsiteX40" fmla="*/ 57538 w 9144000"/>
              <a:gd name="connsiteY40" fmla="*/ 1322590 h 2576539"/>
              <a:gd name="connsiteX41" fmla="*/ 77484 w 9144000"/>
              <a:gd name="connsiteY41" fmla="*/ 1382998 h 2576539"/>
              <a:gd name="connsiteX42" fmla="*/ 83880 w 9144000"/>
              <a:gd name="connsiteY42" fmla="*/ 1352097 h 2576539"/>
              <a:gd name="connsiteX43" fmla="*/ 102180 w 9144000"/>
              <a:gd name="connsiteY43" fmla="*/ 1327845 h 2576539"/>
              <a:gd name="connsiteX44" fmla="*/ 93441 w 9144000"/>
              <a:gd name="connsiteY44" fmla="*/ 1289346 h 2576539"/>
              <a:gd name="connsiteX45" fmla="*/ 6566577 w 9144000"/>
              <a:gd name="connsiteY45" fmla="*/ 1225202 h 2576539"/>
              <a:gd name="connsiteX46" fmla="*/ 6481917 w 9144000"/>
              <a:gd name="connsiteY46" fmla="*/ 1315561 h 2576539"/>
              <a:gd name="connsiteX47" fmla="*/ 6506992 w 9144000"/>
              <a:gd name="connsiteY47" fmla="*/ 1323856 h 2576539"/>
              <a:gd name="connsiteX48" fmla="*/ 6487299 w 9144000"/>
              <a:gd name="connsiteY48" fmla="*/ 1341776 h 2576539"/>
              <a:gd name="connsiteX49" fmla="*/ 6487299 w 9144000"/>
              <a:gd name="connsiteY49" fmla="*/ 1494380 h 2576539"/>
              <a:gd name="connsiteX50" fmla="*/ 6615651 w 9144000"/>
              <a:gd name="connsiteY50" fmla="*/ 1494380 h 2576539"/>
              <a:gd name="connsiteX51" fmla="*/ 6628125 w 9144000"/>
              <a:gd name="connsiteY51" fmla="*/ 1451005 h 2576539"/>
              <a:gd name="connsiteX52" fmla="*/ 6641360 w 9144000"/>
              <a:gd name="connsiteY52" fmla="*/ 1496279 h 2576539"/>
              <a:gd name="connsiteX53" fmla="*/ 6687901 w 9144000"/>
              <a:gd name="connsiteY53" fmla="*/ 1492797 h 2576539"/>
              <a:gd name="connsiteX54" fmla="*/ 6687901 w 9144000"/>
              <a:gd name="connsiteY54" fmla="*/ 1338357 h 2576539"/>
              <a:gd name="connsiteX55" fmla="*/ 6687964 w 9144000"/>
              <a:gd name="connsiteY55" fmla="*/ 1338357 h 2576539"/>
              <a:gd name="connsiteX56" fmla="*/ 6662572 w 9144000"/>
              <a:gd name="connsiteY56" fmla="*/ 1324679 h 2576539"/>
              <a:gd name="connsiteX57" fmla="*/ 6693220 w 9144000"/>
              <a:gd name="connsiteY57" fmla="*/ 1316321 h 2576539"/>
              <a:gd name="connsiteX58" fmla="*/ 6608306 w 9144000"/>
              <a:gd name="connsiteY58" fmla="*/ 1225645 h 2576539"/>
              <a:gd name="connsiteX59" fmla="*/ 6587283 w 9144000"/>
              <a:gd name="connsiteY59" fmla="*/ 1243248 h 2576539"/>
              <a:gd name="connsiteX60" fmla="*/ 6566577 w 9144000"/>
              <a:gd name="connsiteY60" fmla="*/ 1225202 h 2576539"/>
              <a:gd name="connsiteX61" fmla="*/ 3787347 w 9144000"/>
              <a:gd name="connsiteY61" fmla="*/ 1212157 h 2576539"/>
              <a:gd name="connsiteX62" fmla="*/ 3794248 w 9144000"/>
              <a:gd name="connsiteY62" fmla="*/ 1302263 h 2576539"/>
              <a:gd name="connsiteX63" fmla="*/ 3794312 w 9144000"/>
              <a:gd name="connsiteY63" fmla="*/ 1302263 h 2576539"/>
              <a:gd name="connsiteX64" fmla="*/ 3799884 w 9144000"/>
              <a:gd name="connsiteY64" fmla="*/ 1254836 h 2576539"/>
              <a:gd name="connsiteX65" fmla="*/ 3787347 w 9144000"/>
              <a:gd name="connsiteY65" fmla="*/ 1212157 h 2576539"/>
              <a:gd name="connsiteX66" fmla="*/ 227999 w 9144000"/>
              <a:gd name="connsiteY66" fmla="*/ 1156751 h 2576539"/>
              <a:gd name="connsiteX67" fmla="*/ 80967 w 9144000"/>
              <a:gd name="connsiteY67" fmla="*/ 1237549 h 2576539"/>
              <a:gd name="connsiteX68" fmla="*/ 72039 w 9144000"/>
              <a:gd name="connsiteY68" fmla="*/ 1259332 h 2576539"/>
              <a:gd name="connsiteX69" fmla="*/ 75521 w 9144000"/>
              <a:gd name="connsiteY69" fmla="*/ 1261168 h 2576539"/>
              <a:gd name="connsiteX70" fmla="*/ 88565 w 9144000"/>
              <a:gd name="connsiteY70" fmla="*/ 1246541 h 2576539"/>
              <a:gd name="connsiteX71" fmla="*/ 110285 w 9144000"/>
              <a:gd name="connsiteY71" fmla="*/ 1271743 h 2576539"/>
              <a:gd name="connsiteX72" fmla="*/ 120606 w 9144000"/>
              <a:gd name="connsiteY72" fmla="*/ 1240969 h 2576539"/>
              <a:gd name="connsiteX73" fmla="*/ 122506 w 9144000"/>
              <a:gd name="connsiteY73" fmla="*/ 1263068 h 2576539"/>
              <a:gd name="connsiteX74" fmla="*/ 118516 w 9144000"/>
              <a:gd name="connsiteY74" fmla="*/ 1283584 h 2576539"/>
              <a:gd name="connsiteX75" fmla="*/ 192792 w 9144000"/>
              <a:gd name="connsiteY75" fmla="*/ 1235396 h 2576539"/>
              <a:gd name="connsiteX76" fmla="*/ 211219 w 9144000"/>
              <a:gd name="connsiteY76" fmla="*/ 1227418 h 2576539"/>
              <a:gd name="connsiteX77" fmla="*/ 218437 w 9144000"/>
              <a:gd name="connsiteY77" fmla="*/ 1173152 h 2576539"/>
              <a:gd name="connsiteX78" fmla="*/ 226099 w 9144000"/>
              <a:gd name="connsiteY78" fmla="*/ 1201203 h 2576539"/>
              <a:gd name="connsiteX79" fmla="*/ 231735 w 9144000"/>
              <a:gd name="connsiteY79" fmla="*/ 1229444 h 2576539"/>
              <a:gd name="connsiteX80" fmla="*/ 248072 w 9144000"/>
              <a:gd name="connsiteY80" fmla="*/ 1235016 h 2576539"/>
              <a:gd name="connsiteX81" fmla="*/ 322537 w 9144000"/>
              <a:gd name="connsiteY81" fmla="*/ 1279214 h 2576539"/>
              <a:gd name="connsiteX82" fmla="*/ 319055 w 9144000"/>
              <a:gd name="connsiteY82" fmla="*/ 1264714 h 2576539"/>
              <a:gd name="connsiteX83" fmla="*/ 318991 w 9144000"/>
              <a:gd name="connsiteY83" fmla="*/ 1264841 h 2576539"/>
              <a:gd name="connsiteX84" fmla="*/ 318865 w 9144000"/>
              <a:gd name="connsiteY84" fmla="*/ 1242298 h 2576539"/>
              <a:gd name="connsiteX85" fmla="*/ 332289 w 9144000"/>
              <a:gd name="connsiteY85" fmla="*/ 1270666 h 2576539"/>
              <a:gd name="connsiteX86" fmla="*/ 353881 w 9144000"/>
              <a:gd name="connsiteY86" fmla="*/ 1246604 h 2576539"/>
              <a:gd name="connsiteX87" fmla="*/ 359327 w 9144000"/>
              <a:gd name="connsiteY87" fmla="*/ 1254962 h 2576539"/>
              <a:gd name="connsiteX88" fmla="*/ 366419 w 9144000"/>
              <a:gd name="connsiteY88" fmla="*/ 1259648 h 2576539"/>
              <a:gd name="connsiteX89" fmla="*/ 227999 w 9144000"/>
              <a:gd name="connsiteY89" fmla="*/ 1156751 h 2576539"/>
              <a:gd name="connsiteX90" fmla="*/ 4338289 w 9144000"/>
              <a:gd name="connsiteY90" fmla="*/ 1104963 h 2576539"/>
              <a:gd name="connsiteX91" fmla="*/ 4260293 w 9144000"/>
              <a:gd name="connsiteY91" fmla="*/ 1121355 h 2576539"/>
              <a:gd name="connsiteX92" fmla="*/ 4213372 w 9144000"/>
              <a:gd name="connsiteY92" fmla="*/ 1153205 h 2576539"/>
              <a:gd name="connsiteX93" fmla="*/ 4213372 w 9144000"/>
              <a:gd name="connsiteY93" fmla="*/ 1405287 h 2576539"/>
              <a:gd name="connsiteX94" fmla="*/ 4241550 w 9144000"/>
              <a:gd name="connsiteY94" fmla="*/ 1437454 h 2576539"/>
              <a:gd name="connsiteX95" fmla="*/ 4295246 w 9144000"/>
              <a:gd name="connsiteY95" fmla="*/ 1437454 h 2576539"/>
              <a:gd name="connsiteX96" fmla="*/ 4307024 w 9144000"/>
              <a:gd name="connsiteY96" fmla="*/ 1342536 h 2576539"/>
              <a:gd name="connsiteX97" fmla="*/ 4292143 w 9144000"/>
              <a:gd name="connsiteY97" fmla="*/ 1331138 h 2576539"/>
              <a:gd name="connsiteX98" fmla="*/ 4308164 w 9144000"/>
              <a:gd name="connsiteY98" fmla="*/ 1229634 h 2576539"/>
              <a:gd name="connsiteX99" fmla="*/ 4320131 w 9144000"/>
              <a:gd name="connsiteY99" fmla="*/ 1208675 h 2576539"/>
              <a:gd name="connsiteX100" fmla="*/ 4325514 w 9144000"/>
              <a:gd name="connsiteY100" fmla="*/ 1201836 h 2576539"/>
              <a:gd name="connsiteX101" fmla="*/ 4320258 w 9144000"/>
              <a:gd name="connsiteY101" fmla="*/ 1180370 h 2576539"/>
              <a:gd name="connsiteX102" fmla="*/ 4338431 w 9144000"/>
              <a:gd name="connsiteY102" fmla="*/ 1180750 h 2576539"/>
              <a:gd name="connsiteX103" fmla="*/ 4343687 w 9144000"/>
              <a:gd name="connsiteY103" fmla="*/ 1204179 h 2576539"/>
              <a:gd name="connsiteX104" fmla="*/ 4375980 w 9144000"/>
              <a:gd name="connsiteY104" fmla="*/ 1258952 h 2576539"/>
              <a:gd name="connsiteX105" fmla="*/ 4386872 w 9144000"/>
              <a:gd name="connsiteY105" fmla="*/ 1327845 h 2576539"/>
              <a:gd name="connsiteX106" fmla="*/ 4386745 w 9144000"/>
              <a:gd name="connsiteY106" fmla="*/ 1438404 h 2576539"/>
              <a:gd name="connsiteX107" fmla="*/ 4437972 w 9144000"/>
              <a:gd name="connsiteY107" fmla="*/ 1438404 h 2576539"/>
              <a:gd name="connsiteX108" fmla="*/ 4465707 w 9144000"/>
              <a:gd name="connsiteY108" fmla="*/ 1405350 h 2576539"/>
              <a:gd name="connsiteX109" fmla="*/ 4463934 w 9144000"/>
              <a:gd name="connsiteY109" fmla="*/ 1150483 h 2576539"/>
              <a:gd name="connsiteX110" fmla="*/ 4418279 w 9144000"/>
              <a:gd name="connsiteY110" fmla="*/ 1121671 h 2576539"/>
              <a:gd name="connsiteX111" fmla="*/ 4338289 w 9144000"/>
              <a:gd name="connsiteY111" fmla="*/ 1104963 h 2576539"/>
              <a:gd name="connsiteX112" fmla="*/ 6589563 w 9144000"/>
              <a:gd name="connsiteY112" fmla="*/ 962482 h 2576539"/>
              <a:gd name="connsiteX113" fmla="*/ 6589589 w 9144000"/>
              <a:gd name="connsiteY113" fmla="*/ 962496 h 2576539"/>
              <a:gd name="connsiteX114" fmla="*/ 6566610 w 9144000"/>
              <a:gd name="connsiteY114" fmla="*/ 970801 h 2576539"/>
              <a:gd name="connsiteX115" fmla="*/ 6555940 w 9144000"/>
              <a:gd name="connsiteY115" fmla="*/ 992750 h 2576539"/>
              <a:gd name="connsiteX116" fmla="*/ 6586524 w 9144000"/>
              <a:gd name="connsiteY116" fmla="*/ 1025930 h 2576539"/>
              <a:gd name="connsiteX117" fmla="*/ 6618501 w 9144000"/>
              <a:gd name="connsiteY117" fmla="*/ 997309 h 2576539"/>
              <a:gd name="connsiteX118" fmla="*/ 6610966 w 9144000"/>
              <a:gd name="connsiteY118" fmla="*/ 973627 h 2576539"/>
              <a:gd name="connsiteX119" fmla="*/ 6589589 w 9144000"/>
              <a:gd name="connsiteY119" fmla="*/ 962496 h 2576539"/>
              <a:gd name="connsiteX120" fmla="*/ 6589626 w 9144000"/>
              <a:gd name="connsiteY120" fmla="*/ 962482 h 2576539"/>
              <a:gd name="connsiteX121" fmla="*/ 3463712 w 9144000"/>
              <a:gd name="connsiteY121" fmla="*/ 663099 h 2576539"/>
              <a:gd name="connsiteX122" fmla="*/ 3402417 w 9144000"/>
              <a:gd name="connsiteY122" fmla="*/ 730410 h 2576539"/>
              <a:gd name="connsiteX123" fmla="*/ 3469601 w 9144000"/>
              <a:gd name="connsiteY123" fmla="*/ 791261 h 2576539"/>
              <a:gd name="connsiteX124" fmla="*/ 3469601 w 9144000"/>
              <a:gd name="connsiteY124" fmla="*/ 791198 h 2576539"/>
              <a:gd name="connsiteX125" fmla="*/ 3529059 w 9144000"/>
              <a:gd name="connsiteY125" fmla="*/ 726167 h 2576539"/>
              <a:gd name="connsiteX126" fmla="*/ 3463712 w 9144000"/>
              <a:gd name="connsiteY126" fmla="*/ 663099 h 2576539"/>
              <a:gd name="connsiteX127" fmla="*/ 5033698 w 9144000"/>
              <a:gd name="connsiteY127" fmla="*/ 580592 h 2576539"/>
              <a:gd name="connsiteX128" fmla="*/ 5011852 w 9144000"/>
              <a:gd name="connsiteY128" fmla="*/ 582998 h 2576539"/>
              <a:gd name="connsiteX129" fmla="*/ 5011852 w 9144000"/>
              <a:gd name="connsiteY129" fmla="*/ 625613 h 2576539"/>
              <a:gd name="connsiteX130" fmla="*/ 5033698 w 9144000"/>
              <a:gd name="connsiteY130" fmla="*/ 625613 h 2576539"/>
              <a:gd name="connsiteX131" fmla="*/ 5033698 w 9144000"/>
              <a:gd name="connsiteY131" fmla="*/ 625550 h 2576539"/>
              <a:gd name="connsiteX132" fmla="*/ 3424959 w 9144000"/>
              <a:gd name="connsiteY132" fmla="*/ 500871 h 2576539"/>
              <a:gd name="connsiteX133" fmla="*/ 3426226 w 9144000"/>
              <a:gd name="connsiteY133" fmla="*/ 526579 h 2576539"/>
              <a:gd name="connsiteX134" fmla="*/ 3508037 w 9144000"/>
              <a:gd name="connsiteY134" fmla="*/ 526579 h 2576539"/>
              <a:gd name="connsiteX135" fmla="*/ 3506517 w 9144000"/>
              <a:gd name="connsiteY135" fmla="*/ 500871 h 2576539"/>
              <a:gd name="connsiteX136" fmla="*/ 3356129 w 9144000"/>
              <a:gd name="connsiteY136" fmla="*/ 500111 h 2576539"/>
              <a:gd name="connsiteX137" fmla="*/ 3319213 w 9144000"/>
              <a:gd name="connsiteY137" fmla="*/ 501820 h 2576539"/>
              <a:gd name="connsiteX138" fmla="*/ 3318200 w 9144000"/>
              <a:gd name="connsiteY138" fmla="*/ 525123 h 2576539"/>
              <a:gd name="connsiteX139" fmla="*/ 3356129 w 9144000"/>
              <a:gd name="connsiteY139" fmla="*/ 527592 h 2576539"/>
              <a:gd name="connsiteX140" fmla="*/ 3356129 w 9144000"/>
              <a:gd name="connsiteY140" fmla="*/ 527529 h 2576539"/>
              <a:gd name="connsiteX141" fmla="*/ 3613277 w 9144000"/>
              <a:gd name="connsiteY141" fmla="*/ 500047 h 2576539"/>
              <a:gd name="connsiteX142" fmla="*/ 3575157 w 9144000"/>
              <a:gd name="connsiteY142" fmla="*/ 502074 h 2576539"/>
              <a:gd name="connsiteX143" fmla="*/ 3575157 w 9144000"/>
              <a:gd name="connsiteY143" fmla="*/ 526516 h 2576539"/>
              <a:gd name="connsiteX144" fmla="*/ 3615683 w 9144000"/>
              <a:gd name="connsiteY144" fmla="*/ 526516 h 2576539"/>
              <a:gd name="connsiteX145" fmla="*/ 3613277 w 9144000"/>
              <a:gd name="connsiteY145" fmla="*/ 500047 h 2576539"/>
              <a:gd name="connsiteX146" fmla="*/ 3423503 w 9144000"/>
              <a:gd name="connsiteY146" fmla="*/ 438309 h 2576539"/>
              <a:gd name="connsiteX147" fmla="*/ 3422110 w 9144000"/>
              <a:gd name="connsiteY147" fmla="*/ 455786 h 2576539"/>
              <a:gd name="connsiteX148" fmla="*/ 3423503 w 9144000"/>
              <a:gd name="connsiteY148" fmla="*/ 482001 h 2576539"/>
              <a:gd name="connsiteX149" fmla="*/ 3508163 w 9144000"/>
              <a:gd name="connsiteY149" fmla="*/ 482001 h 2576539"/>
              <a:gd name="connsiteX150" fmla="*/ 3507530 w 9144000"/>
              <a:gd name="connsiteY150" fmla="*/ 438309 h 2576539"/>
              <a:gd name="connsiteX151" fmla="*/ 3464789 w 9144000"/>
              <a:gd name="connsiteY151" fmla="*/ 0 h 2576539"/>
              <a:gd name="connsiteX152" fmla="*/ 3469727 w 9144000"/>
              <a:gd name="connsiteY152" fmla="*/ 633 h 2576539"/>
              <a:gd name="connsiteX153" fmla="*/ 3481188 w 9144000"/>
              <a:gd name="connsiteY153" fmla="*/ 57622 h 2576539"/>
              <a:gd name="connsiteX154" fmla="*/ 3473084 w 9144000"/>
              <a:gd name="connsiteY154" fmla="*/ 71363 h 2576539"/>
              <a:gd name="connsiteX155" fmla="*/ 3477959 w 9144000"/>
              <a:gd name="connsiteY155" fmla="*/ 78898 h 2576539"/>
              <a:gd name="connsiteX156" fmla="*/ 3512849 w 9144000"/>
              <a:gd name="connsiteY156" fmla="*/ 110622 h 2576539"/>
              <a:gd name="connsiteX157" fmla="*/ 3550779 w 9144000"/>
              <a:gd name="connsiteY157" fmla="*/ 166408 h 2576539"/>
              <a:gd name="connsiteX158" fmla="*/ 3567115 w 9144000"/>
              <a:gd name="connsiteY158" fmla="*/ 262846 h 2576539"/>
              <a:gd name="connsiteX159" fmla="*/ 3584655 w 9144000"/>
              <a:gd name="connsiteY159" fmla="*/ 298686 h 2576539"/>
              <a:gd name="connsiteX160" fmla="*/ 3566926 w 9144000"/>
              <a:gd name="connsiteY160" fmla="*/ 310084 h 2576539"/>
              <a:gd name="connsiteX161" fmla="*/ 3566926 w 9144000"/>
              <a:gd name="connsiteY161" fmla="*/ 483521 h 2576539"/>
              <a:gd name="connsiteX162" fmla="*/ 3637529 w 9144000"/>
              <a:gd name="connsiteY162" fmla="*/ 483521 h 2576539"/>
              <a:gd name="connsiteX163" fmla="*/ 3640821 w 9144000"/>
              <a:gd name="connsiteY163" fmla="*/ 543359 h 2576539"/>
              <a:gd name="connsiteX164" fmla="*/ 3622775 w 9144000"/>
              <a:gd name="connsiteY164" fmla="*/ 610733 h 2576539"/>
              <a:gd name="connsiteX165" fmla="*/ 3616886 w 9144000"/>
              <a:gd name="connsiteY165" fmla="*/ 805952 h 2576539"/>
              <a:gd name="connsiteX166" fmla="*/ 3618279 w 9144000"/>
              <a:gd name="connsiteY166" fmla="*/ 882824 h 2576539"/>
              <a:gd name="connsiteX167" fmla="*/ 3622015 w 9144000"/>
              <a:gd name="connsiteY167" fmla="*/ 960962 h 2576539"/>
              <a:gd name="connsiteX168" fmla="*/ 3626258 w 9144000"/>
              <a:gd name="connsiteY168" fmla="*/ 978945 h 2576539"/>
              <a:gd name="connsiteX169" fmla="*/ 3621952 w 9144000"/>
              <a:gd name="connsiteY169" fmla="*/ 1033148 h 2576539"/>
              <a:gd name="connsiteX170" fmla="*/ 3620685 w 9144000"/>
              <a:gd name="connsiteY170" fmla="*/ 1457337 h 2576539"/>
              <a:gd name="connsiteX171" fmla="*/ 3624738 w 9144000"/>
              <a:gd name="connsiteY171" fmla="*/ 1497039 h 2576539"/>
              <a:gd name="connsiteX172" fmla="*/ 3671659 w 9144000"/>
              <a:gd name="connsiteY172" fmla="*/ 1423080 h 2576539"/>
              <a:gd name="connsiteX173" fmla="*/ 3691035 w 9144000"/>
              <a:gd name="connsiteY173" fmla="*/ 1381162 h 2576539"/>
              <a:gd name="connsiteX174" fmla="*/ 3727001 w 9144000"/>
              <a:gd name="connsiteY174" fmla="*/ 1437074 h 2576539"/>
              <a:gd name="connsiteX175" fmla="*/ 3753850 w 9144000"/>
              <a:gd name="connsiteY175" fmla="*/ 1497989 h 2576539"/>
              <a:gd name="connsiteX176" fmla="*/ 3768477 w 9144000"/>
              <a:gd name="connsiteY176" fmla="*/ 1407250 h 2576539"/>
              <a:gd name="connsiteX177" fmla="*/ 3749291 w 9144000"/>
              <a:gd name="connsiteY177" fmla="*/ 1393826 h 2576539"/>
              <a:gd name="connsiteX178" fmla="*/ 3772846 w 9144000"/>
              <a:gd name="connsiteY178" fmla="*/ 1379895 h 2576539"/>
              <a:gd name="connsiteX179" fmla="*/ 3773099 w 9144000"/>
              <a:gd name="connsiteY179" fmla="*/ 1334494 h 2576539"/>
              <a:gd name="connsiteX180" fmla="*/ 3774809 w 9144000"/>
              <a:gd name="connsiteY180" fmla="*/ 1285230 h 2576539"/>
              <a:gd name="connsiteX181" fmla="*/ 3772973 w 9144000"/>
              <a:gd name="connsiteY181" fmla="*/ 1206902 h 2576539"/>
              <a:gd name="connsiteX182" fmla="*/ 3785194 w 9144000"/>
              <a:gd name="connsiteY182" fmla="*/ 1169099 h 2576539"/>
              <a:gd name="connsiteX183" fmla="*/ 3791779 w 9144000"/>
              <a:gd name="connsiteY183" fmla="*/ 1186702 h 2576539"/>
              <a:gd name="connsiteX184" fmla="*/ 3793932 w 9144000"/>
              <a:gd name="connsiteY184" fmla="*/ 1184676 h 2576539"/>
              <a:gd name="connsiteX185" fmla="*/ 3860546 w 9144000"/>
              <a:gd name="connsiteY185" fmla="*/ 1088618 h 2576539"/>
              <a:gd name="connsiteX186" fmla="*/ 3902211 w 9144000"/>
              <a:gd name="connsiteY186" fmla="*/ 1017002 h 2576539"/>
              <a:gd name="connsiteX187" fmla="*/ 3902338 w 9144000"/>
              <a:gd name="connsiteY187" fmla="*/ 980275 h 2576539"/>
              <a:gd name="connsiteX188" fmla="*/ 3908733 w 9144000"/>
              <a:gd name="connsiteY188" fmla="*/ 979325 h 2576539"/>
              <a:gd name="connsiteX189" fmla="*/ 3914559 w 9144000"/>
              <a:gd name="connsiteY189" fmla="*/ 1011429 h 2576539"/>
              <a:gd name="connsiteX190" fmla="*/ 3915698 w 9144000"/>
              <a:gd name="connsiteY190" fmla="*/ 1044483 h 2576539"/>
              <a:gd name="connsiteX191" fmla="*/ 3944700 w 9144000"/>
              <a:gd name="connsiteY191" fmla="*/ 1083425 h 2576539"/>
              <a:gd name="connsiteX192" fmla="*/ 3990861 w 9144000"/>
              <a:gd name="connsiteY192" fmla="*/ 1115593 h 2576539"/>
              <a:gd name="connsiteX193" fmla="*/ 4025498 w 9144000"/>
              <a:gd name="connsiteY193" fmla="*/ 1171505 h 2576539"/>
              <a:gd name="connsiteX194" fmla="*/ 4033666 w 9144000"/>
              <a:gd name="connsiteY194" fmla="*/ 1168276 h 2576539"/>
              <a:gd name="connsiteX195" fmla="*/ 4044747 w 9144000"/>
              <a:gd name="connsiteY195" fmla="*/ 1204939 h 2576539"/>
              <a:gd name="connsiteX196" fmla="*/ 4038099 w 9144000"/>
              <a:gd name="connsiteY196" fmla="*/ 1251480 h 2576539"/>
              <a:gd name="connsiteX197" fmla="*/ 4046710 w 9144000"/>
              <a:gd name="connsiteY197" fmla="*/ 1362608 h 2576539"/>
              <a:gd name="connsiteX198" fmla="*/ 4042404 w 9144000"/>
              <a:gd name="connsiteY198" fmla="*/ 1379895 h 2576539"/>
              <a:gd name="connsiteX199" fmla="*/ 4066910 w 9144000"/>
              <a:gd name="connsiteY199" fmla="*/ 1392813 h 2576539"/>
              <a:gd name="connsiteX200" fmla="*/ 4044304 w 9144000"/>
              <a:gd name="connsiteY200" fmla="*/ 1408770 h 2576539"/>
              <a:gd name="connsiteX201" fmla="*/ 4053549 w 9144000"/>
              <a:gd name="connsiteY201" fmla="*/ 1504765 h 2576539"/>
              <a:gd name="connsiteX202" fmla="*/ 4061401 w 9144000"/>
              <a:gd name="connsiteY202" fmla="*/ 1486148 h 2576539"/>
              <a:gd name="connsiteX203" fmla="*/ 4098190 w 9144000"/>
              <a:gd name="connsiteY203" fmla="*/ 1429286 h 2576539"/>
              <a:gd name="connsiteX204" fmla="*/ 4123202 w 9144000"/>
              <a:gd name="connsiteY204" fmla="*/ 1383251 h 2576539"/>
              <a:gd name="connsiteX205" fmla="*/ 4154863 w 9144000"/>
              <a:gd name="connsiteY205" fmla="*/ 1431122 h 2576539"/>
              <a:gd name="connsiteX206" fmla="*/ 4180761 w 9144000"/>
              <a:gd name="connsiteY206" fmla="*/ 1401108 h 2576539"/>
              <a:gd name="connsiteX207" fmla="*/ 4179305 w 9144000"/>
              <a:gd name="connsiteY207" fmla="*/ 1152319 h 2576539"/>
              <a:gd name="connsiteX208" fmla="*/ 4139919 w 9144000"/>
              <a:gd name="connsiteY208" fmla="*/ 1133323 h 2576539"/>
              <a:gd name="connsiteX209" fmla="*/ 4133714 w 9144000"/>
              <a:gd name="connsiteY209" fmla="*/ 1113820 h 2576539"/>
              <a:gd name="connsiteX210" fmla="*/ 4109525 w 9144000"/>
              <a:gd name="connsiteY210" fmla="*/ 1110337 h 2576539"/>
              <a:gd name="connsiteX211" fmla="*/ 4055386 w 9144000"/>
              <a:gd name="connsiteY211" fmla="*/ 1014975 h 2576539"/>
              <a:gd name="connsiteX212" fmla="*/ 4154420 w 9144000"/>
              <a:gd name="connsiteY212" fmla="*/ 991926 h 2576539"/>
              <a:gd name="connsiteX213" fmla="*/ 4180825 w 9144000"/>
              <a:gd name="connsiteY213" fmla="*/ 959822 h 2576539"/>
              <a:gd name="connsiteX214" fmla="*/ 4177975 w 9144000"/>
              <a:gd name="connsiteY214" fmla="*/ 889979 h 2576539"/>
              <a:gd name="connsiteX215" fmla="*/ 4197225 w 9144000"/>
              <a:gd name="connsiteY215" fmla="*/ 855976 h 2576539"/>
              <a:gd name="connsiteX216" fmla="*/ 4204064 w 9144000"/>
              <a:gd name="connsiteY216" fmla="*/ 871553 h 2576539"/>
              <a:gd name="connsiteX217" fmla="*/ 4249085 w 9144000"/>
              <a:gd name="connsiteY217" fmla="*/ 782333 h 2576539"/>
              <a:gd name="connsiteX218" fmla="*/ 4317155 w 9144000"/>
              <a:gd name="connsiteY218" fmla="*/ 738578 h 2576539"/>
              <a:gd name="connsiteX219" fmla="*/ 4327540 w 9144000"/>
              <a:gd name="connsiteY219" fmla="*/ 719455 h 2576539"/>
              <a:gd name="connsiteX220" fmla="*/ 4329756 w 9144000"/>
              <a:gd name="connsiteY220" fmla="*/ 693114 h 2576539"/>
              <a:gd name="connsiteX221" fmla="*/ 4330010 w 9144000"/>
              <a:gd name="connsiteY221" fmla="*/ 672914 h 2576539"/>
              <a:gd name="connsiteX222" fmla="*/ 4332732 w 9144000"/>
              <a:gd name="connsiteY222" fmla="*/ 655374 h 2576539"/>
              <a:gd name="connsiteX223" fmla="*/ 4340204 w 9144000"/>
              <a:gd name="connsiteY223" fmla="*/ 621307 h 2576539"/>
              <a:gd name="connsiteX224" fmla="*/ 4347169 w 9144000"/>
              <a:gd name="connsiteY224" fmla="*/ 657844 h 2576539"/>
              <a:gd name="connsiteX225" fmla="*/ 4354198 w 9144000"/>
              <a:gd name="connsiteY225" fmla="*/ 686212 h 2576539"/>
              <a:gd name="connsiteX226" fmla="*/ 4360593 w 9144000"/>
              <a:gd name="connsiteY226" fmla="*/ 734589 h 2576539"/>
              <a:gd name="connsiteX227" fmla="*/ 4473622 w 9144000"/>
              <a:gd name="connsiteY227" fmla="*/ 868703 h 2576539"/>
              <a:gd name="connsiteX228" fmla="*/ 4479321 w 9144000"/>
              <a:gd name="connsiteY228" fmla="*/ 864967 h 2576539"/>
              <a:gd name="connsiteX229" fmla="*/ 4484576 w 9144000"/>
              <a:gd name="connsiteY229" fmla="*/ 859142 h 2576539"/>
              <a:gd name="connsiteX230" fmla="*/ 4499140 w 9144000"/>
              <a:gd name="connsiteY230" fmla="*/ 885293 h 2576539"/>
              <a:gd name="connsiteX231" fmla="*/ 4500027 w 9144000"/>
              <a:gd name="connsiteY231" fmla="*/ 971727 h 2576539"/>
              <a:gd name="connsiteX232" fmla="*/ 4518833 w 9144000"/>
              <a:gd name="connsiteY232" fmla="*/ 989457 h 2576539"/>
              <a:gd name="connsiteX233" fmla="*/ 4628949 w 9144000"/>
              <a:gd name="connsiteY233" fmla="*/ 1006617 h 2576539"/>
              <a:gd name="connsiteX234" fmla="*/ 4571516 w 9144000"/>
              <a:gd name="connsiteY234" fmla="*/ 1110147 h 2576539"/>
              <a:gd name="connsiteX235" fmla="*/ 4545618 w 9144000"/>
              <a:gd name="connsiteY235" fmla="*/ 1113440 h 2576539"/>
              <a:gd name="connsiteX236" fmla="*/ 4501103 w 9144000"/>
              <a:gd name="connsiteY236" fmla="*/ 1152636 h 2576539"/>
              <a:gd name="connsiteX237" fmla="*/ 4499077 w 9144000"/>
              <a:gd name="connsiteY237" fmla="*/ 1405540 h 2576539"/>
              <a:gd name="connsiteX238" fmla="*/ 4523266 w 9144000"/>
              <a:gd name="connsiteY238" fmla="*/ 1433718 h 2576539"/>
              <a:gd name="connsiteX239" fmla="*/ 4514781 w 9144000"/>
              <a:gd name="connsiteY239" fmla="*/ 1481652 h 2576539"/>
              <a:gd name="connsiteX240" fmla="*/ 4532004 w 9144000"/>
              <a:gd name="connsiteY240" fmla="*/ 1494886 h 2576539"/>
              <a:gd name="connsiteX241" fmla="*/ 4566704 w 9144000"/>
              <a:gd name="connsiteY241" fmla="*/ 1494886 h 2576539"/>
              <a:gd name="connsiteX242" fmla="*/ 4566704 w 9144000"/>
              <a:gd name="connsiteY242" fmla="*/ 1452588 h 2576539"/>
              <a:gd name="connsiteX243" fmla="*/ 4530737 w 9144000"/>
              <a:gd name="connsiteY243" fmla="*/ 1428209 h 2576539"/>
              <a:gd name="connsiteX244" fmla="*/ 4560245 w 9144000"/>
              <a:gd name="connsiteY244" fmla="*/ 1413899 h 2576539"/>
              <a:gd name="connsiteX245" fmla="*/ 4575252 w 9144000"/>
              <a:gd name="connsiteY245" fmla="*/ 1321133 h 2576539"/>
              <a:gd name="connsiteX246" fmla="*/ 4591779 w 9144000"/>
              <a:gd name="connsiteY246" fmla="*/ 1365078 h 2576539"/>
              <a:gd name="connsiteX247" fmla="*/ 4602797 w 9144000"/>
              <a:gd name="connsiteY247" fmla="*/ 1348235 h 2576539"/>
              <a:gd name="connsiteX248" fmla="*/ 4612105 w 9144000"/>
              <a:gd name="connsiteY248" fmla="*/ 1260218 h 2576539"/>
              <a:gd name="connsiteX249" fmla="*/ 4572719 w 9144000"/>
              <a:gd name="connsiteY249" fmla="*/ 1204749 h 2576539"/>
              <a:gd name="connsiteX250" fmla="*/ 4603494 w 9144000"/>
              <a:gd name="connsiteY250" fmla="*/ 1190438 h 2576539"/>
              <a:gd name="connsiteX251" fmla="*/ 4609129 w 9144000"/>
              <a:gd name="connsiteY251" fmla="*/ 1144150 h 2576539"/>
              <a:gd name="connsiteX252" fmla="*/ 4615398 w 9144000"/>
              <a:gd name="connsiteY252" fmla="*/ 1143391 h 2576539"/>
              <a:gd name="connsiteX253" fmla="*/ 4627429 w 9144000"/>
              <a:gd name="connsiteY253" fmla="*/ 1162450 h 2576539"/>
              <a:gd name="connsiteX254" fmla="*/ 4630152 w 9144000"/>
              <a:gd name="connsiteY254" fmla="*/ 1158904 h 2576539"/>
              <a:gd name="connsiteX255" fmla="*/ 4624833 w 9144000"/>
              <a:gd name="connsiteY255" fmla="*/ 1134336 h 2576539"/>
              <a:gd name="connsiteX256" fmla="*/ 4638890 w 9144000"/>
              <a:gd name="connsiteY256" fmla="*/ 1091151 h 2576539"/>
              <a:gd name="connsiteX257" fmla="*/ 4679416 w 9144000"/>
              <a:gd name="connsiteY257" fmla="*/ 1027386 h 2576539"/>
              <a:gd name="connsiteX258" fmla="*/ 4722727 w 9144000"/>
              <a:gd name="connsiteY258" fmla="*/ 1090834 h 2576539"/>
              <a:gd name="connsiteX259" fmla="*/ 4737228 w 9144000"/>
              <a:gd name="connsiteY259" fmla="*/ 1133829 h 2576539"/>
              <a:gd name="connsiteX260" fmla="*/ 4731086 w 9144000"/>
              <a:gd name="connsiteY260" fmla="*/ 1161627 h 2576539"/>
              <a:gd name="connsiteX261" fmla="*/ 4751538 w 9144000"/>
              <a:gd name="connsiteY261" fmla="*/ 1137945 h 2576539"/>
              <a:gd name="connsiteX262" fmla="*/ 4758631 w 9144000"/>
              <a:gd name="connsiteY262" fmla="*/ 1190375 h 2576539"/>
              <a:gd name="connsiteX263" fmla="*/ 4787568 w 9144000"/>
              <a:gd name="connsiteY263" fmla="*/ 1202533 h 2576539"/>
              <a:gd name="connsiteX264" fmla="*/ 4782186 w 9144000"/>
              <a:gd name="connsiteY264" fmla="*/ 1209625 h 2576539"/>
              <a:gd name="connsiteX265" fmla="*/ 4750589 w 9144000"/>
              <a:gd name="connsiteY265" fmla="*/ 1249644 h 2576539"/>
              <a:gd name="connsiteX266" fmla="*/ 4750589 w 9144000"/>
              <a:gd name="connsiteY266" fmla="*/ 1302707 h 2576539"/>
              <a:gd name="connsiteX267" fmla="*/ 4795483 w 9144000"/>
              <a:gd name="connsiteY267" fmla="*/ 1308216 h 2576539"/>
              <a:gd name="connsiteX268" fmla="*/ 4794977 w 9144000"/>
              <a:gd name="connsiteY268" fmla="*/ 1176001 h 2576539"/>
              <a:gd name="connsiteX269" fmla="*/ 4783959 w 9144000"/>
              <a:gd name="connsiteY269" fmla="*/ 1153585 h 2576539"/>
              <a:gd name="connsiteX270" fmla="*/ 4798649 w 9144000"/>
              <a:gd name="connsiteY270" fmla="*/ 1144657 h 2576539"/>
              <a:gd name="connsiteX271" fmla="*/ 4802892 w 9144000"/>
              <a:gd name="connsiteY271" fmla="*/ 1083805 h 2576539"/>
              <a:gd name="connsiteX272" fmla="*/ 4809351 w 9144000"/>
              <a:gd name="connsiteY272" fmla="*/ 1082729 h 2576539"/>
              <a:gd name="connsiteX273" fmla="*/ 4818089 w 9144000"/>
              <a:gd name="connsiteY273" fmla="*/ 1103752 h 2576539"/>
              <a:gd name="connsiteX274" fmla="*/ 4821192 w 9144000"/>
              <a:gd name="connsiteY274" fmla="*/ 1103435 h 2576539"/>
              <a:gd name="connsiteX275" fmla="*/ 4822332 w 9144000"/>
              <a:gd name="connsiteY275" fmla="*/ 1046699 h 2576539"/>
              <a:gd name="connsiteX276" fmla="*/ 4856082 w 9144000"/>
              <a:gd name="connsiteY276" fmla="*/ 998385 h 2576539"/>
              <a:gd name="connsiteX277" fmla="*/ 4864377 w 9144000"/>
              <a:gd name="connsiteY277" fmla="*/ 956846 h 2576539"/>
              <a:gd name="connsiteX278" fmla="*/ 4904269 w 9144000"/>
              <a:gd name="connsiteY278" fmla="*/ 1022447 h 2576539"/>
              <a:gd name="connsiteX279" fmla="*/ 4904206 w 9144000"/>
              <a:gd name="connsiteY279" fmla="*/ 956973 h 2576539"/>
              <a:gd name="connsiteX280" fmla="*/ 4881790 w 9144000"/>
              <a:gd name="connsiteY280" fmla="*/ 901820 h 2576539"/>
              <a:gd name="connsiteX281" fmla="*/ 4906802 w 9144000"/>
              <a:gd name="connsiteY281" fmla="*/ 891246 h 2576539"/>
              <a:gd name="connsiteX282" fmla="*/ 4908322 w 9144000"/>
              <a:gd name="connsiteY282" fmla="*/ 848884 h 2576539"/>
              <a:gd name="connsiteX283" fmla="*/ 4908322 w 9144000"/>
              <a:gd name="connsiteY283" fmla="*/ 805762 h 2576539"/>
              <a:gd name="connsiteX284" fmla="*/ 4924152 w 9144000"/>
              <a:gd name="connsiteY284" fmla="*/ 792908 h 2576539"/>
              <a:gd name="connsiteX285" fmla="*/ 4923582 w 9144000"/>
              <a:gd name="connsiteY285" fmla="*/ 726231 h 2576539"/>
              <a:gd name="connsiteX286" fmla="*/ 4928268 w 9144000"/>
              <a:gd name="connsiteY286" fmla="*/ 691277 h 2576539"/>
              <a:gd name="connsiteX287" fmla="*/ 4969300 w 9144000"/>
              <a:gd name="connsiteY287" fmla="*/ 669748 h 2576539"/>
              <a:gd name="connsiteX288" fmla="*/ 4972086 w 9144000"/>
              <a:gd name="connsiteY288" fmla="*/ 569891 h 2576539"/>
              <a:gd name="connsiteX289" fmla="*/ 4992286 w 9144000"/>
              <a:gd name="connsiteY289" fmla="*/ 523729 h 2576539"/>
              <a:gd name="connsiteX290" fmla="*/ 4992729 w 9144000"/>
              <a:gd name="connsiteY290" fmla="*/ 520627 h 2576539"/>
              <a:gd name="connsiteX291" fmla="*/ 5025466 w 9144000"/>
              <a:gd name="connsiteY291" fmla="*/ 454646 h 2576539"/>
              <a:gd name="connsiteX292" fmla="*/ 5034838 w 9144000"/>
              <a:gd name="connsiteY292" fmla="*/ 480228 h 2576539"/>
              <a:gd name="connsiteX293" fmla="*/ 5040473 w 9144000"/>
              <a:gd name="connsiteY293" fmla="*/ 497261 h 2576539"/>
              <a:gd name="connsiteX294" fmla="*/ 5054594 w 9144000"/>
              <a:gd name="connsiteY294" fmla="*/ 543929 h 2576539"/>
              <a:gd name="connsiteX295" fmla="*/ 5074476 w 9144000"/>
              <a:gd name="connsiteY295" fmla="*/ 569511 h 2576539"/>
              <a:gd name="connsiteX296" fmla="*/ 5077959 w 9144000"/>
              <a:gd name="connsiteY296" fmla="*/ 669685 h 2576539"/>
              <a:gd name="connsiteX297" fmla="*/ 5118801 w 9144000"/>
              <a:gd name="connsiteY297" fmla="*/ 691657 h 2576539"/>
              <a:gd name="connsiteX298" fmla="*/ 5125387 w 9144000"/>
              <a:gd name="connsiteY298" fmla="*/ 706095 h 2576539"/>
              <a:gd name="connsiteX299" fmla="*/ 5122981 w 9144000"/>
              <a:gd name="connsiteY299" fmla="*/ 770429 h 2576539"/>
              <a:gd name="connsiteX300" fmla="*/ 5120828 w 9144000"/>
              <a:gd name="connsiteY300" fmla="*/ 825771 h 2576539"/>
              <a:gd name="connsiteX301" fmla="*/ 5126907 w 9144000"/>
              <a:gd name="connsiteY301" fmla="*/ 826278 h 2576539"/>
              <a:gd name="connsiteX302" fmla="*/ 5134695 w 9144000"/>
              <a:gd name="connsiteY302" fmla="*/ 796960 h 2576539"/>
              <a:gd name="connsiteX303" fmla="*/ 5139381 w 9144000"/>
              <a:gd name="connsiteY303" fmla="*/ 809245 h 2576539"/>
              <a:gd name="connsiteX304" fmla="*/ 5139191 w 9144000"/>
              <a:gd name="connsiteY304" fmla="*/ 862941 h 2576539"/>
              <a:gd name="connsiteX305" fmla="*/ 5142294 w 9144000"/>
              <a:gd name="connsiteY305" fmla="*/ 893272 h 2576539"/>
              <a:gd name="connsiteX306" fmla="*/ 5159137 w 9144000"/>
              <a:gd name="connsiteY306" fmla="*/ 898844 h 2576539"/>
              <a:gd name="connsiteX307" fmla="*/ 5156604 w 9144000"/>
              <a:gd name="connsiteY307" fmla="*/ 907329 h 2576539"/>
              <a:gd name="connsiteX308" fmla="*/ 5142357 w 9144000"/>
              <a:gd name="connsiteY308" fmla="*/ 949058 h 2576539"/>
              <a:gd name="connsiteX309" fmla="*/ 5142737 w 9144000"/>
              <a:gd name="connsiteY309" fmla="*/ 1022067 h 2576539"/>
              <a:gd name="connsiteX310" fmla="*/ 5183452 w 9144000"/>
              <a:gd name="connsiteY310" fmla="*/ 956466 h 2576539"/>
              <a:gd name="connsiteX311" fmla="*/ 5192951 w 9144000"/>
              <a:gd name="connsiteY311" fmla="*/ 997372 h 2576539"/>
              <a:gd name="connsiteX312" fmla="*/ 5218279 w 9144000"/>
              <a:gd name="connsiteY312" fmla="*/ 1032895 h 2576539"/>
              <a:gd name="connsiteX313" fmla="*/ 5226447 w 9144000"/>
              <a:gd name="connsiteY313" fmla="*/ 1072091 h 2576539"/>
              <a:gd name="connsiteX314" fmla="*/ 5227650 w 9144000"/>
              <a:gd name="connsiteY314" fmla="*/ 1104131 h 2576539"/>
              <a:gd name="connsiteX315" fmla="*/ 5236389 w 9144000"/>
              <a:gd name="connsiteY315" fmla="*/ 1082476 h 2576539"/>
              <a:gd name="connsiteX316" fmla="*/ 5243101 w 9144000"/>
              <a:gd name="connsiteY316" fmla="*/ 1085135 h 2576539"/>
              <a:gd name="connsiteX317" fmla="*/ 5246330 w 9144000"/>
              <a:gd name="connsiteY317" fmla="*/ 1124648 h 2576539"/>
              <a:gd name="connsiteX318" fmla="*/ 5259501 w 9144000"/>
              <a:gd name="connsiteY318" fmla="*/ 1151496 h 2576539"/>
              <a:gd name="connsiteX319" fmla="*/ 5251586 w 9144000"/>
              <a:gd name="connsiteY319" fmla="*/ 1194554 h 2576539"/>
              <a:gd name="connsiteX320" fmla="*/ 5251206 w 9144000"/>
              <a:gd name="connsiteY320" fmla="*/ 1306253 h 2576539"/>
              <a:gd name="connsiteX321" fmla="*/ 5296481 w 9144000"/>
              <a:gd name="connsiteY321" fmla="*/ 1304036 h 2576539"/>
              <a:gd name="connsiteX322" fmla="*/ 5296418 w 9144000"/>
              <a:gd name="connsiteY322" fmla="*/ 1243818 h 2576539"/>
              <a:gd name="connsiteX323" fmla="*/ 5268366 w 9144000"/>
              <a:gd name="connsiteY323" fmla="*/ 1210701 h 2576539"/>
              <a:gd name="connsiteX324" fmla="*/ 5257475 w 9144000"/>
              <a:gd name="connsiteY324" fmla="*/ 1204116 h 2576539"/>
              <a:gd name="connsiteX325" fmla="*/ 5288249 w 9144000"/>
              <a:gd name="connsiteY325" fmla="*/ 1190122 h 2576539"/>
              <a:gd name="connsiteX326" fmla="*/ 5300660 w 9144000"/>
              <a:gd name="connsiteY326" fmla="*/ 1141744 h 2576539"/>
              <a:gd name="connsiteX327" fmla="*/ 5313071 w 9144000"/>
              <a:gd name="connsiteY327" fmla="*/ 1161247 h 2576539"/>
              <a:gd name="connsiteX328" fmla="*/ 5316174 w 9144000"/>
              <a:gd name="connsiteY328" fmla="*/ 1160297 h 2576539"/>
              <a:gd name="connsiteX329" fmla="*/ 5310918 w 9144000"/>
              <a:gd name="connsiteY329" fmla="*/ 1137628 h 2576539"/>
              <a:gd name="connsiteX330" fmla="*/ 5326115 w 9144000"/>
              <a:gd name="connsiteY330" fmla="*/ 1089378 h 2576539"/>
              <a:gd name="connsiteX331" fmla="*/ 5361322 w 9144000"/>
              <a:gd name="connsiteY331" fmla="*/ 1024473 h 2576539"/>
              <a:gd name="connsiteX332" fmla="*/ 5368604 w 9144000"/>
              <a:gd name="connsiteY332" fmla="*/ 1026373 h 2576539"/>
              <a:gd name="connsiteX333" fmla="*/ 5371263 w 9144000"/>
              <a:gd name="connsiteY333" fmla="*/ 1038594 h 2576539"/>
              <a:gd name="connsiteX334" fmla="*/ 5392476 w 9144000"/>
              <a:gd name="connsiteY334" fmla="*/ 1077600 h 2576539"/>
              <a:gd name="connsiteX335" fmla="*/ 5421287 w 9144000"/>
              <a:gd name="connsiteY335" fmla="*/ 1145037 h 2576539"/>
              <a:gd name="connsiteX336" fmla="*/ 5438954 w 9144000"/>
              <a:gd name="connsiteY336" fmla="*/ 1145037 h 2576539"/>
              <a:gd name="connsiteX337" fmla="*/ 5442373 w 9144000"/>
              <a:gd name="connsiteY337" fmla="*/ 1189298 h 2576539"/>
              <a:gd name="connsiteX338" fmla="*/ 5471311 w 9144000"/>
              <a:gd name="connsiteY338" fmla="*/ 1202533 h 2576539"/>
              <a:gd name="connsiteX339" fmla="*/ 5468145 w 9144000"/>
              <a:gd name="connsiteY339" fmla="*/ 1208168 h 2576539"/>
              <a:gd name="connsiteX340" fmla="*/ 5435407 w 9144000"/>
              <a:gd name="connsiteY340" fmla="*/ 1254836 h 2576539"/>
              <a:gd name="connsiteX341" fmla="*/ 5444272 w 9144000"/>
              <a:gd name="connsiteY341" fmla="*/ 1308596 h 2576539"/>
              <a:gd name="connsiteX342" fmla="*/ 5444589 w 9144000"/>
              <a:gd name="connsiteY342" fmla="*/ 1336140 h 2576539"/>
              <a:gd name="connsiteX343" fmla="*/ 5456367 w 9144000"/>
              <a:gd name="connsiteY343" fmla="*/ 1363052 h 2576539"/>
              <a:gd name="connsiteX344" fmla="*/ 5469601 w 9144000"/>
              <a:gd name="connsiteY344" fmla="*/ 1327022 h 2576539"/>
              <a:gd name="connsiteX345" fmla="*/ 5487647 w 9144000"/>
              <a:gd name="connsiteY345" fmla="*/ 1413392 h 2576539"/>
              <a:gd name="connsiteX346" fmla="*/ 5516649 w 9144000"/>
              <a:gd name="connsiteY346" fmla="*/ 1427196 h 2576539"/>
              <a:gd name="connsiteX347" fmla="*/ 5480492 w 9144000"/>
              <a:gd name="connsiteY347" fmla="*/ 1452651 h 2576539"/>
              <a:gd name="connsiteX348" fmla="*/ 5480492 w 9144000"/>
              <a:gd name="connsiteY348" fmla="*/ 1494317 h 2576539"/>
              <a:gd name="connsiteX349" fmla="*/ 5533935 w 9144000"/>
              <a:gd name="connsiteY349" fmla="*/ 1494317 h 2576539"/>
              <a:gd name="connsiteX350" fmla="*/ 5544067 w 9144000"/>
              <a:gd name="connsiteY350" fmla="*/ 1462719 h 2576539"/>
              <a:gd name="connsiteX351" fmla="*/ 5549069 w 9144000"/>
              <a:gd name="connsiteY351" fmla="*/ 1462149 h 2576539"/>
              <a:gd name="connsiteX352" fmla="*/ 5560404 w 9144000"/>
              <a:gd name="connsiteY352" fmla="*/ 1498559 h 2576539"/>
              <a:gd name="connsiteX353" fmla="*/ 5583389 w 9144000"/>
              <a:gd name="connsiteY353" fmla="*/ 1485768 h 2576539"/>
              <a:gd name="connsiteX354" fmla="*/ 5564773 w 9144000"/>
              <a:gd name="connsiteY354" fmla="*/ 1462846 h 2576539"/>
              <a:gd name="connsiteX355" fmla="*/ 5596433 w 9144000"/>
              <a:gd name="connsiteY355" fmla="*/ 1443216 h 2576539"/>
              <a:gd name="connsiteX356" fmla="*/ 5581996 w 9144000"/>
              <a:gd name="connsiteY356" fmla="*/ 1430172 h 2576539"/>
              <a:gd name="connsiteX357" fmla="*/ 5594407 w 9144000"/>
              <a:gd name="connsiteY357" fmla="*/ 1425486 h 2576539"/>
              <a:gd name="connsiteX358" fmla="*/ 5597067 w 9144000"/>
              <a:gd name="connsiteY358" fmla="*/ 1421624 h 2576539"/>
              <a:gd name="connsiteX359" fmla="*/ 5598966 w 9144000"/>
              <a:gd name="connsiteY359" fmla="*/ 1351844 h 2576539"/>
              <a:gd name="connsiteX360" fmla="*/ 5609034 w 9144000"/>
              <a:gd name="connsiteY360" fmla="*/ 1318157 h 2576539"/>
              <a:gd name="connsiteX361" fmla="*/ 5603462 w 9144000"/>
              <a:gd name="connsiteY361" fmla="*/ 1304353 h 2576539"/>
              <a:gd name="connsiteX362" fmla="*/ 5627841 w 9144000"/>
              <a:gd name="connsiteY362" fmla="*/ 1288269 h 2576539"/>
              <a:gd name="connsiteX363" fmla="*/ 5620242 w 9144000"/>
              <a:gd name="connsiteY363" fmla="*/ 1279088 h 2576539"/>
              <a:gd name="connsiteX364" fmla="*/ 5630690 w 9144000"/>
              <a:gd name="connsiteY364" fmla="*/ 1239829 h 2576539"/>
              <a:gd name="connsiteX365" fmla="*/ 5640252 w 9144000"/>
              <a:gd name="connsiteY365" fmla="*/ 1184359 h 2576539"/>
              <a:gd name="connsiteX366" fmla="*/ 5637782 w 9144000"/>
              <a:gd name="connsiteY366" fmla="*/ 1163020 h 2576539"/>
              <a:gd name="connsiteX367" fmla="*/ 5660831 w 9144000"/>
              <a:gd name="connsiteY367" fmla="*/ 1150926 h 2576539"/>
              <a:gd name="connsiteX368" fmla="*/ 5653359 w 9144000"/>
              <a:gd name="connsiteY368" fmla="*/ 1140414 h 2576539"/>
              <a:gd name="connsiteX369" fmla="*/ 5661971 w 9144000"/>
              <a:gd name="connsiteY369" fmla="*/ 1097103 h 2576539"/>
              <a:gd name="connsiteX370" fmla="*/ 5673052 w 9144000"/>
              <a:gd name="connsiteY370" fmla="*/ 1051512 h 2576539"/>
              <a:gd name="connsiteX371" fmla="*/ 5661274 w 9144000"/>
              <a:gd name="connsiteY371" fmla="*/ 1037834 h 2576539"/>
              <a:gd name="connsiteX372" fmla="*/ 5678751 w 9144000"/>
              <a:gd name="connsiteY372" fmla="*/ 1025740 h 2576539"/>
              <a:gd name="connsiteX373" fmla="*/ 5683120 w 9144000"/>
              <a:gd name="connsiteY373" fmla="*/ 974450 h 2576539"/>
              <a:gd name="connsiteX374" fmla="*/ 5684450 w 9144000"/>
              <a:gd name="connsiteY374" fmla="*/ 926705 h 2576539"/>
              <a:gd name="connsiteX375" fmla="*/ 5705409 w 9144000"/>
              <a:gd name="connsiteY375" fmla="*/ 916827 h 2576539"/>
              <a:gd name="connsiteX376" fmla="*/ 5695151 w 9144000"/>
              <a:gd name="connsiteY376" fmla="*/ 865537 h 2576539"/>
              <a:gd name="connsiteX377" fmla="*/ 5710158 w 9144000"/>
              <a:gd name="connsiteY377" fmla="*/ 854583 h 2576539"/>
              <a:gd name="connsiteX378" fmla="*/ 5695847 w 9144000"/>
              <a:gd name="connsiteY378" fmla="*/ 818173 h 2576539"/>
              <a:gd name="connsiteX379" fmla="*/ 5721683 w 9144000"/>
              <a:gd name="connsiteY379" fmla="*/ 807155 h 2576539"/>
              <a:gd name="connsiteX380" fmla="*/ 5707562 w 9144000"/>
              <a:gd name="connsiteY380" fmla="*/ 736869 h 2576539"/>
              <a:gd name="connsiteX381" fmla="*/ 5719846 w 9144000"/>
              <a:gd name="connsiteY381" fmla="*/ 732436 h 2576539"/>
              <a:gd name="connsiteX382" fmla="*/ 5698760 w 9144000"/>
              <a:gd name="connsiteY382" fmla="*/ 700966 h 2576539"/>
              <a:gd name="connsiteX383" fmla="*/ 5712184 w 9144000"/>
              <a:gd name="connsiteY383" fmla="*/ 693494 h 2576539"/>
              <a:gd name="connsiteX384" fmla="*/ 5699520 w 9144000"/>
              <a:gd name="connsiteY384" fmla="*/ 666962 h 2576539"/>
              <a:gd name="connsiteX385" fmla="*/ 5712628 w 9144000"/>
              <a:gd name="connsiteY385" fmla="*/ 660250 h 2576539"/>
              <a:gd name="connsiteX386" fmla="*/ 5719213 w 9144000"/>
              <a:gd name="connsiteY386" fmla="*/ 605414 h 2576539"/>
              <a:gd name="connsiteX387" fmla="*/ 5732891 w 9144000"/>
              <a:gd name="connsiteY387" fmla="*/ 543739 h 2576539"/>
              <a:gd name="connsiteX388" fmla="*/ 5751000 w 9144000"/>
              <a:gd name="connsiteY388" fmla="*/ 551274 h 2576539"/>
              <a:gd name="connsiteX389" fmla="*/ 5816411 w 9144000"/>
              <a:gd name="connsiteY389" fmla="*/ 452556 h 2576539"/>
              <a:gd name="connsiteX390" fmla="*/ 5817931 w 9144000"/>
              <a:gd name="connsiteY390" fmla="*/ 468703 h 2576539"/>
              <a:gd name="connsiteX391" fmla="*/ 5794818 w 9144000"/>
              <a:gd name="connsiteY391" fmla="*/ 511065 h 2576539"/>
              <a:gd name="connsiteX392" fmla="*/ 5819134 w 9144000"/>
              <a:gd name="connsiteY392" fmla="*/ 579579 h 2576539"/>
              <a:gd name="connsiteX393" fmla="*/ 5832368 w 9144000"/>
              <a:gd name="connsiteY393" fmla="*/ 559253 h 2576539"/>
              <a:gd name="connsiteX394" fmla="*/ 5819324 w 9144000"/>
              <a:gd name="connsiteY394" fmla="*/ 531898 h 2576539"/>
              <a:gd name="connsiteX395" fmla="*/ 5842056 w 9144000"/>
              <a:gd name="connsiteY395" fmla="*/ 459459 h 2576539"/>
              <a:gd name="connsiteX396" fmla="*/ 5849718 w 9144000"/>
              <a:gd name="connsiteY396" fmla="*/ 497831 h 2576539"/>
              <a:gd name="connsiteX397" fmla="*/ 5863522 w 9144000"/>
              <a:gd name="connsiteY397" fmla="*/ 526389 h 2576539"/>
              <a:gd name="connsiteX398" fmla="*/ 5878149 w 9144000"/>
              <a:gd name="connsiteY398" fmla="*/ 496311 h 2576539"/>
              <a:gd name="connsiteX399" fmla="*/ 5886254 w 9144000"/>
              <a:gd name="connsiteY399" fmla="*/ 461485 h 2576539"/>
              <a:gd name="connsiteX400" fmla="*/ 5895752 w 9144000"/>
              <a:gd name="connsiteY400" fmla="*/ 502137 h 2576539"/>
              <a:gd name="connsiteX401" fmla="*/ 5909367 w 9144000"/>
              <a:gd name="connsiteY401" fmla="*/ 527529 h 2576539"/>
              <a:gd name="connsiteX402" fmla="*/ 5935328 w 9144000"/>
              <a:gd name="connsiteY402" fmla="*/ 461232 h 2576539"/>
              <a:gd name="connsiteX403" fmla="*/ 5944320 w 9144000"/>
              <a:gd name="connsiteY403" fmla="*/ 497894 h 2576539"/>
              <a:gd name="connsiteX404" fmla="*/ 5957807 w 9144000"/>
              <a:gd name="connsiteY404" fmla="*/ 526262 h 2576539"/>
              <a:gd name="connsiteX405" fmla="*/ 5984466 w 9144000"/>
              <a:gd name="connsiteY405" fmla="*/ 461675 h 2576539"/>
              <a:gd name="connsiteX406" fmla="*/ 5989911 w 9144000"/>
              <a:gd name="connsiteY406" fmla="*/ 501504 h 2576539"/>
              <a:gd name="connsiteX407" fmla="*/ 6003589 w 9144000"/>
              <a:gd name="connsiteY407" fmla="*/ 529048 h 2576539"/>
              <a:gd name="connsiteX408" fmla="*/ 6017709 w 9144000"/>
              <a:gd name="connsiteY408" fmla="*/ 494792 h 2576539"/>
              <a:gd name="connsiteX409" fmla="*/ 6025624 w 9144000"/>
              <a:gd name="connsiteY409" fmla="*/ 461168 h 2576539"/>
              <a:gd name="connsiteX410" fmla="*/ 6052029 w 9144000"/>
              <a:gd name="connsiteY410" fmla="*/ 526009 h 2576539"/>
              <a:gd name="connsiteX411" fmla="*/ 6065770 w 9144000"/>
              <a:gd name="connsiteY411" fmla="*/ 496185 h 2576539"/>
              <a:gd name="connsiteX412" fmla="*/ 6072546 w 9144000"/>
              <a:gd name="connsiteY412" fmla="*/ 461801 h 2576539"/>
              <a:gd name="connsiteX413" fmla="*/ 6079067 w 9144000"/>
              <a:gd name="connsiteY413" fmla="*/ 461738 h 2576539"/>
              <a:gd name="connsiteX414" fmla="*/ 6086476 w 9144000"/>
              <a:gd name="connsiteY414" fmla="*/ 495235 h 2576539"/>
              <a:gd name="connsiteX415" fmla="*/ 6097114 w 9144000"/>
              <a:gd name="connsiteY415" fmla="*/ 525819 h 2576539"/>
              <a:gd name="connsiteX416" fmla="*/ 6112184 w 9144000"/>
              <a:gd name="connsiteY416" fmla="*/ 495742 h 2576539"/>
              <a:gd name="connsiteX417" fmla="*/ 6120163 w 9144000"/>
              <a:gd name="connsiteY417" fmla="*/ 459838 h 2576539"/>
              <a:gd name="connsiteX418" fmla="*/ 6145871 w 9144000"/>
              <a:gd name="connsiteY418" fmla="*/ 529808 h 2576539"/>
              <a:gd name="connsiteX419" fmla="*/ 6130104 w 9144000"/>
              <a:gd name="connsiteY419" fmla="*/ 557416 h 2576539"/>
              <a:gd name="connsiteX420" fmla="*/ 6143908 w 9144000"/>
              <a:gd name="connsiteY420" fmla="*/ 578439 h 2576539"/>
              <a:gd name="connsiteX421" fmla="*/ 6168920 w 9144000"/>
              <a:gd name="connsiteY421" fmla="*/ 522526 h 2576539"/>
              <a:gd name="connsiteX422" fmla="*/ 6151950 w 9144000"/>
              <a:gd name="connsiteY422" fmla="*/ 474402 h 2576539"/>
              <a:gd name="connsiteX423" fmla="*/ 6148721 w 9144000"/>
              <a:gd name="connsiteY423" fmla="*/ 452936 h 2576539"/>
              <a:gd name="connsiteX424" fmla="*/ 6209383 w 9144000"/>
              <a:gd name="connsiteY424" fmla="*/ 552097 h 2576539"/>
              <a:gd name="connsiteX425" fmla="*/ 6228949 w 9144000"/>
              <a:gd name="connsiteY425" fmla="*/ 543866 h 2576539"/>
              <a:gd name="connsiteX426" fmla="*/ 6236927 w 9144000"/>
              <a:gd name="connsiteY426" fmla="*/ 600665 h 2576539"/>
              <a:gd name="connsiteX427" fmla="*/ 6245476 w 9144000"/>
              <a:gd name="connsiteY427" fmla="*/ 605034 h 2576539"/>
              <a:gd name="connsiteX428" fmla="*/ 6250921 w 9144000"/>
              <a:gd name="connsiteY428" fmla="*/ 659807 h 2576539"/>
              <a:gd name="connsiteX429" fmla="*/ 6262762 w 9144000"/>
              <a:gd name="connsiteY429" fmla="*/ 665949 h 2576539"/>
              <a:gd name="connsiteX430" fmla="*/ 6253137 w 9144000"/>
              <a:gd name="connsiteY430" fmla="*/ 692290 h 2576539"/>
              <a:gd name="connsiteX431" fmla="*/ 6264852 w 9144000"/>
              <a:gd name="connsiteY431" fmla="*/ 701155 h 2576539"/>
              <a:gd name="connsiteX432" fmla="*/ 6242816 w 9144000"/>
              <a:gd name="connsiteY432" fmla="*/ 732689 h 2576539"/>
              <a:gd name="connsiteX433" fmla="*/ 6255227 w 9144000"/>
              <a:gd name="connsiteY433" fmla="*/ 739401 h 2576539"/>
              <a:gd name="connsiteX434" fmla="*/ 6242373 w 9144000"/>
              <a:gd name="connsiteY434" fmla="*/ 806459 h 2576539"/>
              <a:gd name="connsiteX435" fmla="*/ 6267448 w 9144000"/>
              <a:gd name="connsiteY435" fmla="*/ 817920 h 2576539"/>
              <a:gd name="connsiteX436" fmla="*/ 6252948 w 9144000"/>
              <a:gd name="connsiteY436" fmla="*/ 854013 h 2576539"/>
              <a:gd name="connsiteX437" fmla="*/ 6269664 w 9144000"/>
              <a:gd name="connsiteY437" fmla="*/ 866804 h 2576539"/>
              <a:gd name="connsiteX438" fmla="*/ 6256050 w 9144000"/>
              <a:gd name="connsiteY438" fmla="*/ 914485 h 2576539"/>
              <a:gd name="connsiteX439" fmla="*/ 6274097 w 9144000"/>
              <a:gd name="connsiteY439" fmla="*/ 924869 h 2576539"/>
              <a:gd name="connsiteX440" fmla="*/ 6284418 w 9144000"/>
              <a:gd name="connsiteY440" fmla="*/ 1025550 h 2576539"/>
              <a:gd name="connsiteX441" fmla="*/ 6296892 w 9144000"/>
              <a:gd name="connsiteY441" fmla="*/ 1033212 h 2576539"/>
              <a:gd name="connsiteX442" fmla="*/ 6301515 w 9144000"/>
              <a:gd name="connsiteY442" fmla="*/ 1038784 h 2576539"/>
              <a:gd name="connsiteX443" fmla="*/ 6290814 w 9144000"/>
              <a:gd name="connsiteY443" fmla="*/ 1050625 h 2576539"/>
              <a:gd name="connsiteX444" fmla="*/ 6301768 w 9144000"/>
              <a:gd name="connsiteY444" fmla="*/ 1096406 h 2576539"/>
              <a:gd name="connsiteX445" fmla="*/ 6302084 w 9144000"/>
              <a:gd name="connsiteY445" fmla="*/ 1127307 h 2576539"/>
              <a:gd name="connsiteX446" fmla="*/ 6311330 w 9144000"/>
              <a:gd name="connsiteY446" fmla="*/ 1142124 h 2576539"/>
              <a:gd name="connsiteX447" fmla="*/ 6301705 w 9144000"/>
              <a:gd name="connsiteY447" fmla="*/ 1149026 h 2576539"/>
              <a:gd name="connsiteX448" fmla="*/ 6326780 w 9144000"/>
              <a:gd name="connsiteY448" fmla="*/ 1163653 h 2576539"/>
              <a:gd name="connsiteX449" fmla="*/ 6321525 w 9144000"/>
              <a:gd name="connsiteY449" fmla="*/ 1182017 h 2576539"/>
              <a:gd name="connsiteX450" fmla="*/ 6333556 w 9144000"/>
              <a:gd name="connsiteY450" fmla="*/ 1232863 h 2576539"/>
              <a:gd name="connsiteX451" fmla="*/ 6345333 w 9144000"/>
              <a:gd name="connsiteY451" fmla="*/ 1278708 h 2576539"/>
              <a:gd name="connsiteX452" fmla="*/ 6334252 w 9144000"/>
              <a:gd name="connsiteY452" fmla="*/ 1288459 h 2576539"/>
              <a:gd name="connsiteX453" fmla="*/ 6359960 w 9144000"/>
              <a:gd name="connsiteY453" fmla="*/ 1302897 h 2576539"/>
              <a:gd name="connsiteX454" fmla="*/ 6353058 w 9144000"/>
              <a:gd name="connsiteY454" fmla="*/ 1324109 h 2576539"/>
              <a:gd name="connsiteX455" fmla="*/ 6365659 w 9144000"/>
              <a:gd name="connsiteY455" fmla="*/ 1377109 h 2576539"/>
              <a:gd name="connsiteX456" fmla="*/ 6386998 w 9144000"/>
              <a:gd name="connsiteY456" fmla="*/ 1432325 h 2576539"/>
              <a:gd name="connsiteX457" fmla="*/ 6419419 w 9144000"/>
              <a:gd name="connsiteY457" fmla="*/ 1501789 h 2576539"/>
              <a:gd name="connsiteX458" fmla="*/ 6433160 w 9144000"/>
              <a:gd name="connsiteY458" fmla="*/ 1486021 h 2576539"/>
              <a:gd name="connsiteX459" fmla="*/ 6430500 w 9144000"/>
              <a:gd name="connsiteY459" fmla="*/ 1379262 h 2576539"/>
              <a:gd name="connsiteX460" fmla="*/ 6429423 w 9144000"/>
              <a:gd name="connsiteY460" fmla="*/ 1370334 h 2576539"/>
              <a:gd name="connsiteX461" fmla="*/ 6412390 w 9144000"/>
              <a:gd name="connsiteY461" fmla="*/ 1322590 h 2576539"/>
              <a:gd name="connsiteX462" fmla="*/ 6424168 w 9144000"/>
              <a:gd name="connsiteY462" fmla="*/ 1319423 h 2576539"/>
              <a:gd name="connsiteX463" fmla="*/ 6435566 w 9144000"/>
              <a:gd name="connsiteY463" fmla="*/ 1315878 h 2576539"/>
              <a:gd name="connsiteX464" fmla="*/ 6435376 w 9144000"/>
              <a:gd name="connsiteY464" fmla="*/ 1199683 h 2576539"/>
              <a:gd name="connsiteX465" fmla="*/ 6430817 w 9144000"/>
              <a:gd name="connsiteY465" fmla="*/ 1184929 h 2576539"/>
              <a:gd name="connsiteX466" fmla="*/ 6402575 w 9144000"/>
              <a:gd name="connsiteY466" fmla="*/ 1137565 h 2576539"/>
              <a:gd name="connsiteX467" fmla="*/ 6440695 w 9144000"/>
              <a:gd name="connsiteY467" fmla="*/ 1133069 h 2576539"/>
              <a:gd name="connsiteX468" fmla="*/ 6438352 w 9144000"/>
              <a:gd name="connsiteY468" fmla="*/ 1115339 h 2576539"/>
              <a:gd name="connsiteX469" fmla="*/ 6454626 w 9144000"/>
              <a:gd name="connsiteY469" fmla="*/ 1103625 h 2576539"/>
              <a:gd name="connsiteX470" fmla="*/ 6459312 w 9144000"/>
              <a:gd name="connsiteY470" fmla="*/ 1064176 h 2576539"/>
              <a:gd name="connsiteX471" fmla="*/ 6471595 w 9144000"/>
              <a:gd name="connsiteY471" fmla="*/ 1105715 h 2576539"/>
              <a:gd name="connsiteX472" fmla="*/ 6479068 w 9144000"/>
              <a:gd name="connsiteY472" fmla="*/ 1105208 h 2576539"/>
              <a:gd name="connsiteX473" fmla="*/ 6518073 w 9144000"/>
              <a:gd name="connsiteY473" fmla="*/ 1054234 h 2576539"/>
              <a:gd name="connsiteX474" fmla="*/ 6518073 w 9144000"/>
              <a:gd name="connsiteY474" fmla="*/ 1026753 h 2576539"/>
              <a:gd name="connsiteX475" fmla="*/ 6535930 w 9144000"/>
              <a:gd name="connsiteY475" fmla="*/ 1013582 h 2576539"/>
              <a:gd name="connsiteX476" fmla="*/ 6529598 w 9144000"/>
              <a:gd name="connsiteY476" fmla="*/ 932531 h 2576539"/>
              <a:gd name="connsiteX477" fmla="*/ 6581711 w 9144000"/>
              <a:gd name="connsiteY477" fmla="*/ 912205 h 2576539"/>
              <a:gd name="connsiteX478" fmla="*/ 6588107 w 9144000"/>
              <a:gd name="connsiteY478" fmla="*/ 877822 h 2576539"/>
              <a:gd name="connsiteX479" fmla="*/ 6592412 w 9144000"/>
              <a:gd name="connsiteY479" fmla="*/ 910559 h 2576539"/>
              <a:gd name="connsiteX480" fmla="*/ 6644842 w 9144000"/>
              <a:gd name="connsiteY480" fmla="*/ 933038 h 2576539"/>
              <a:gd name="connsiteX481" fmla="*/ 6638890 w 9144000"/>
              <a:gd name="connsiteY481" fmla="*/ 1013392 h 2576539"/>
              <a:gd name="connsiteX482" fmla="*/ 6656240 w 9144000"/>
              <a:gd name="connsiteY482" fmla="*/ 1026056 h 2576539"/>
              <a:gd name="connsiteX483" fmla="*/ 6656240 w 9144000"/>
              <a:gd name="connsiteY483" fmla="*/ 1051638 h 2576539"/>
              <a:gd name="connsiteX484" fmla="*/ 6695436 w 9144000"/>
              <a:gd name="connsiteY484" fmla="*/ 1107994 h 2576539"/>
              <a:gd name="connsiteX485" fmla="*/ 6706328 w 9144000"/>
              <a:gd name="connsiteY485" fmla="*/ 1064809 h 2576539"/>
              <a:gd name="connsiteX486" fmla="*/ 6713229 w 9144000"/>
              <a:gd name="connsiteY486" fmla="*/ 1064682 h 2576539"/>
              <a:gd name="connsiteX487" fmla="*/ 6720891 w 9144000"/>
              <a:gd name="connsiteY487" fmla="*/ 1096913 h 2576539"/>
              <a:gd name="connsiteX488" fmla="*/ 6716332 w 9144000"/>
              <a:gd name="connsiteY488" fmla="*/ 1098876 h 2576539"/>
              <a:gd name="connsiteX489" fmla="*/ 6735455 w 9144000"/>
              <a:gd name="connsiteY489" fmla="*/ 1115529 h 2576539"/>
              <a:gd name="connsiteX490" fmla="*/ 6732986 w 9144000"/>
              <a:gd name="connsiteY490" fmla="*/ 1133196 h 2576539"/>
              <a:gd name="connsiteX491" fmla="*/ 6771992 w 9144000"/>
              <a:gd name="connsiteY491" fmla="*/ 1136805 h 2576539"/>
              <a:gd name="connsiteX492" fmla="*/ 6745523 w 9144000"/>
              <a:gd name="connsiteY492" fmla="*/ 1183536 h 2576539"/>
              <a:gd name="connsiteX493" fmla="*/ 6739444 w 9144000"/>
              <a:gd name="connsiteY493" fmla="*/ 1203989 h 2576539"/>
              <a:gd name="connsiteX494" fmla="*/ 6739191 w 9144000"/>
              <a:gd name="connsiteY494" fmla="*/ 1316131 h 2576539"/>
              <a:gd name="connsiteX495" fmla="*/ 6763063 w 9144000"/>
              <a:gd name="connsiteY495" fmla="*/ 1322463 h 2576539"/>
              <a:gd name="connsiteX496" fmla="*/ 6745460 w 9144000"/>
              <a:gd name="connsiteY496" fmla="*/ 1342599 h 2576539"/>
              <a:gd name="connsiteX497" fmla="*/ 6744003 w 9144000"/>
              <a:gd name="connsiteY497" fmla="*/ 1494696 h 2576539"/>
              <a:gd name="connsiteX498" fmla="*/ 6809794 w 9144000"/>
              <a:gd name="connsiteY498" fmla="*/ 1494696 h 2576539"/>
              <a:gd name="connsiteX499" fmla="*/ 6809794 w 9144000"/>
              <a:gd name="connsiteY499" fmla="*/ 1329428 h 2576539"/>
              <a:gd name="connsiteX500" fmla="*/ 6766166 w 9144000"/>
              <a:gd name="connsiteY500" fmla="*/ 1298084 h 2576539"/>
              <a:gd name="connsiteX501" fmla="*/ 6808148 w 9144000"/>
              <a:gd name="connsiteY501" fmla="*/ 1294538 h 2576539"/>
              <a:gd name="connsiteX502" fmla="*/ 6812453 w 9144000"/>
              <a:gd name="connsiteY502" fmla="*/ 1223998 h 2576539"/>
              <a:gd name="connsiteX503" fmla="*/ 6829930 w 9144000"/>
              <a:gd name="connsiteY503" fmla="*/ 1159727 h 2576539"/>
              <a:gd name="connsiteX504" fmla="*/ 6830310 w 9144000"/>
              <a:gd name="connsiteY504" fmla="*/ 1144784 h 2576539"/>
              <a:gd name="connsiteX505" fmla="*/ 6837212 w 9144000"/>
              <a:gd name="connsiteY505" fmla="*/ 1133766 h 2576539"/>
              <a:gd name="connsiteX506" fmla="*/ 6855639 w 9144000"/>
              <a:gd name="connsiteY506" fmla="*/ 1217160 h 2576539"/>
              <a:gd name="connsiteX507" fmla="*/ 6870899 w 9144000"/>
              <a:gd name="connsiteY507" fmla="*/ 1182080 h 2576539"/>
              <a:gd name="connsiteX508" fmla="*/ 6871089 w 9144000"/>
              <a:gd name="connsiteY508" fmla="*/ 1147380 h 2576539"/>
              <a:gd name="connsiteX509" fmla="*/ 6889832 w 9144000"/>
              <a:gd name="connsiteY509" fmla="*/ 1204875 h 2576539"/>
              <a:gd name="connsiteX510" fmla="*/ 6904903 w 9144000"/>
              <a:gd name="connsiteY510" fmla="*/ 1197847 h 2576539"/>
              <a:gd name="connsiteX511" fmla="*/ 6892048 w 9144000"/>
              <a:gd name="connsiteY511" fmla="*/ 1137312 h 2576539"/>
              <a:gd name="connsiteX512" fmla="*/ 6943465 w 9144000"/>
              <a:gd name="connsiteY512" fmla="*/ 1032199 h 2576539"/>
              <a:gd name="connsiteX513" fmla="*/ 6977911 w 9144000"/>
              <a:gd name="connsiteY513" fmla="*/ 1010289 h 2576539"/>
              <a:gd name="connsiteX514" fmla="*/ 6982344 w 9144000"/>
              <a:gd name="connsiteY514" fmla="*/ 939433 h 2576539"/>
              <a:gd name="connsiteX515" fmla="*/ 6989816 w 9144000"/>
              <a:gd name="connsiteY515" fmla="*/ 986607 h 2576539"/>
              <a:gd name="connsiteX516" fmla="*/ 7022743 w 9144000"/>
              <a:gd name="connsiteY516" fmla="*/ 1031312 h 2576539"/>
              <a:gd name="connsiteX517" fmla="*/ 7078213 w 9144000"/>
              <a:gd name="connsiteY517" fmla="*/ 1099699 h 2576539"/>
              <a:gd name="connsiteX518" fmla="*/ 7079479 w 9144000"/>
              <a:gd name="connsiteY518" fmla="*/ 1127687 h 2576539"/>
              <a:gd name="connsiteX519" fmla="*/ 7063206 w 9144000"/>
              <a:gd name="connsiteY519" fmla="*/ 1197150 h 2576539"/>
              <a:gd name="connsiteX520" fmla="*/ 7084734 w 9144000"/>
              <a:gd name="connsiteY520" fmla="*/ 1206965 h 2576539"/>
              <a:gd name="connsiteX521" fmla="*/ 7089483 w 9144000"/>
              <a:gd name="connsiteY521" fmla="*/ 1153839 h 2576539"/>
              <a:gd name="connsiteX522" fmla="*/ 7096956 w 9144000"/>
              <a:gd name="connsiteY522" fmla="*/ 1153015 h 2576539"/>
              <a:gd name="connsiteX523" fmla="*/ 7113419 w 9144000"/>
              <a:gd name="connsiteY523" fmla="*/ 1218490 h 2576539"/>
              <a:gd name="connsiteX524" fmla="*/ 7124690 w 9144000"/>
              <a:gd name="connsiteY524" fmla="*/ 1161247 h 2576539"/>
              <a:gd name="connsiteX525" fmla="*/ 7136214 w 9144000"/>
              <a:gd name="connsiteY525" fmla="*/ 1133702 h 2576539"/>
              <a:gd name="connsiteX526" fmla="*/ 7156731 w 9144000"/>
              <a:gd name="connsiteY526" fmla="*/ 1222669 h 2576539"/>
              <a:gd name="connsiteX527" fmla="*/ 7160847 w 9144000"/>
              <a:gd name="connsiteY527" fmla="*/ 1294665 h 2576539"/>
              <a:gd name="connsiteX528" fmla="*/ 7198586 w 9144000"/>
              <a:gd name="connsiteY528" fmla="*/ 1297198 h 2576539"/>
              <a:gd name="connsiteX529" fmla="*/ 7158630 w 9144000"/>
              <a:gd name="connsiteY529" fmla="*/ 1330188 h 2576539"/>
              <a:gd name="connsiteX530" fmla="*/ 7158630 w 9144000"/>
              <a:gd name="connsiteY530" fmla="*/ 1450688 h 2576539"/>
              <a:gd name="connsiteX531" fmla="*/ 7370377 w 9144000"/>
              <a:gd name="connsiteY531" fmla="*/ 1450688 h 2576539"/>
              <a:gd name="connsiteX532" fmla="*/ 7371200 w 9144000"/>
              <a:gd name="connsiteY532" fmla="*/ 1329175 h 2576539"/>
              <a:gd name="connsiteX533" fmla="*/ 7324279 w 9144000"/>
              <a:gd name="connsiteY533" fmla="*/ 1298844 h 2576539"/>
              <a:gd name="connsiteX534" fmla="*/ 7367274 w 9144000"/>
              <a:gd name="connsiteY534" fmla="*/ 1294158 h 2576539"/>
              <a:gd name="connsiteX535" fmla="*/ 7375632 w 9144000"/>
              <a:gd name="connsiteY535" fmla="*/ 1227481 h 2576539"/>
              <a:gd name="connsiteX536" fmla="*/ 7390513 w 9144000"/>
              <a:gd name="connsiteY536" fmla="*/ 1182333 h 2576539"/>
              <a:gd name="connsiteX537" fmla="*/ 7395325 w 9144000"/>
              <a:gd name="connsiteY537" fmla="*/ 1138895 h 2576539"/>
              <a:gd name="connsiteX538" fmla="*/ 7403621 w 9144000"/>
              <a:gd name="connsiteY538" fmla="*/ 1178850 h 2576539"/>
              <a:gd name="connsiteX539" fmla="*/ 7412929 w 9144000"/>
              <a:gd name="connsiteY539" fmla="*/ 1220642 h 2576539"/>
              <a:gd name="connsiteX540" fmla="*/ 7440030 w 9144000"/>
              <a:gd name="connsiteY540" fmla="*/ 1147443 h 2576539"/>
              <a:gd name="connsiteX541" fmla="*/ 7443956 w 9144000"/>
              <a:gd name="connsiteY541" fmla="*/ 1206965 h 2576539"/>
              <a:gd name="connsiteX542" fmla="*/ 7462572 w 9144000"/>
              <a:gd name="connsiteY542" fmla="*/ 1198417 h 2576539"/>
              <a:gd name="connsiteX543" fmla="*/ 7450035 w 9144000"/>
              <a:gd name="connsiteY543" fmla="*/ 1115973 h 2576539"/>
              <a:gd name="connsiteX544" fmla="*/ 7503161 w 9144000"/>
              <a:gd name="connsiteY544" fmla="*/ 1032578 h 2576539"/>
              <a:gd name="connsiteX545" fmla="*/ 7537988 w 9144000"/>
              <a:gd name="connsiteY545" fmla="*/ 1009593 h 2576539"/>
              <a:gd name="connsiteX546" fmla="*/ 7545080 w 9144000"/>
              <a:gd name="connsiteY546" fmla="*/ 945512 h 2576539"/>
              <a:gd name="connsiteX547" fmla="*/ 7547486 w 9144000"/>
              <a:gd name="connsiteY547" fmla="*/ 945512 h 2576539"/>
              <a:gd name="connsiteX548" fmla="*/ 7550716 w 9144000"/>
              <a:gd name="connsiteY548" fmla="*/ 1003261 h 2576539"/>
              <a:gd name="connsiteX549" fmla="*/ 7584592 w 9144000"/>
              <a:gd name="connsiteY549" fmla="*/ 1032072 h 2576539"/>
              <a:gd name="connsiteX550" fmla="*/ 7638288 w 9144000"/>
              <a:gd name="connsiteY550" fmla="*/ 1126674 h 2576539"/>
              <a:gd name="connsiteX551" fmla="*/ 7624231 w 9144000"/>
              <a:gd name="connsiteY551" fmla="*/ 1197024 h 2576539"/>
              <a:gd name="connsiteX552" fmla="*/ 7645127 w 9144000"/>
              <a:gd name="connsiteY552" fmla="*/ 1207725 h 2576539"/>
              <a:gd name="connsiteX553" fmla="*/ 7650256 w 9144000"/>
              <a:gd name="connsiteY553" fmla="*/ 1152319 h 2576539"/>
              <a:gd name="connsiteX554" fmla="*/ 7671216 w 9144000"/>
              <a:gd name="connsiteY554" fmla="*/ 1218363 h 2576539"/>
              <a:gd name="connsiteX555" fmla="*/ 7695847 w 9144000"/>
              <a:gd name="connsiteY555" fmla="*/ 1133323 h 2576539"/>
              <a:gd name="connsiteX556" fmla="*/ 7699394 w 9144000"/>
              <a:gd name="connsiteY556" fmla="*/ 1161817 h 2576539"/>
              <a:gd name="connsiteX557" fmla="*/ 7714527 w 9144000"/>
              <a:gd name="connsiteY557" fmla="*/ 1219756 h 2576539"/>
              <a:gd name="connsiteX558" fmla="*/ 7713324 w 9144000"/>
              <a:gd name="connsiteY558" fmla="*/ 1259522 h 2576539"/>
              <a:gd name="connsiteX559" fmla="*/ 7725292 w 9144000"/>
              <a:gd name="connsiteY559" fmla="*/ 1294348 h 2576539"/>
              <a:gd name="connsiteX560" fmla="*/ 7757712 w 9144000"/>
              <a:gd name="connsiteY560" fmla="*/ 1297578 h 2576539"/>
              <a:gd name="connsiteX561" fmla="*/ 7718073 w 9144000"/>
              <a:gd name="connsiteY561" fmla="*/ 1332848 h 2576539"/>
              <a:gd name="connsiteX562" fmla="*/ 7722443 w 9144000"/>
              <a:gd name="connsiteY562" fmla="*/ 1503941 h 2576539"/>
              <a:gd name="connsiteX563" fmla="*/ 7723709 w 9144000"/>
              <a:gd name="connsiteY563" fmla="*/ 1676998 h 2576539"/>
              <a:gd name="connsiteX564" fmla="*/ 7751127 w 9144000"/>
              <a:gd name="connsiteY564" fmla="*/ 1611841 h 2576539"/>
              <a:gd name="connsiteX565" fmla="*/ 7753407 w 9144000"/>
              <a:gd name="connsiteY565" fmla="*/ 1606142 h 2576539"/>
              <a:gd name="connsiteX566" fmla="*/ 7837244 w 9144000"/>
              <a:gd name="connsiteY566" fmla="*/ 1450372 h 2576539"/>
              <a:gd name="connsiteX567" fmla="*/ 7836231 w 9144000"/>
              <a:gd name="connsiteY567" fmla="*/ 1427449 h 2576539"/>
              <a:gd name="connsiteX568" fmla="*/ 7917345 w 9144000"/>
              <a:gd name="connsiteY568" fmla="*/ 1352350 h 2576539"/>
              <a:gd name="connsiteX569" fmla="*/ 7931719 w 9144000"/>
              <a:gd name="connsiteY569" fmla="*/ 1237233 h 2576539"/>
              <a:gd name="connsiteX570" fmla="*/ 7935455 w 9144000"/>
              <a:gd name="connsiteY570" fmla="*/ 1236473 h 2576539"/>
              <a:gd name="connsiteX571" fmla="*/ 7950082 w 9144000"/>
              <a:gd name="connsiteY571" fmla="*/ 1322969 h 2576539"/>
              <a:gd name="connsiteX572" fmla="*/ 8014353 w 9144000"/>
              <a:gd name="connsiteY572" fmla="*/ 1322969 h 2576539"/>
              <a:gd name="connsiteX573" fmla="*/ 8018342 w 9144000"/>
              <a:gd name="connsiteY573" fmla="*/ 1226025 h 2576539"/>
              <a:gd name="connsiteX574" fmla="*/ 8022965 w 9144000"/>
              <a:gd name="connsiteY574" fmla="*/ 1201709 h 2576539"/>
              <a:gd name="connsiteX575" fmla="*/ 8032780 w 9144000"/>
              <a:gd name="connsiteY575" fmla="*/ 1146367 h 2576539"/>
              <a:gd name="connsiteX576" fmla="*/ 8039301 w 9144000"/>
              <a:gd name="connsiteY576" fmla="*/ 1097863 h 2576539"/>
              <a:gd name="connsiteX577" fmla="*/ 8041455 w 9144000"/>
              <a:gd name="connsiteY577" fmla="*/ 1044800 h 2576539"/>
              <a:gd name="connsiteX578" fmla="*/ 8043291 w 9144000"/>
              <a:gd name="connsiteY578" fmla="*/ 999335 h 2576539"/>
              <a:gd name="connsiteX579" fmla="*/ 8055132 w 9144000"/>
              <a:gd name="connsiteY579" fmla="*/ 1011872 h 2576539"/>
              <a:gd name="connsiteX580" fmla="*/ 8055385 w 9144000"/>
              <a:gd name="connsiteY580" fmla="*/ 918220 h 2576539"/>
              <a:gd name="connsiteX581" fmla="*/ 8061717 w 9144000"/>
              <a:gd name="connsiteY581" fmla="*/ 855849 h 2576539"/>
              <a:gd name="connsiteX582" fmla="*/ 8062350 w 9144000"/>
              <a:gd name="connsiteY582" fmla="*/ 852746 h 2576539"/>
              <a:gd name="connsiteX583" fmla="*/ 8093695 w 9144000"/>
              <a:gd name="connsiteY583" fmla="*/ 746493 h 2576539"/>
              <a:gd name="connsiteX584" fmla="*/ 8117756 w 9144000"/>
              <a:gd name="connsiteY584" fmla="*/ 638721 h 2576539"/>
              <a:gd name="connsiteX585" fmla="*/ 8124912 w 9144000"/>
              <a:gd name="connsiteY585" fmla="*/ 615039 h 2576539"/>
              <a:gd name="connsiteX586" fmla="*/ 8132827 w 9144000"/>
              <a:gd name="connsiteY586" fmla="*/ 631945 h 2576539"/>
              <a:gd name="connsiteX587" fmla="*/ 8170946 w 9144000"/>
              <a:gd name="connsiteY587" fmla="*/ 810764 h 2576539"/>
              <a:gd name="connsiteX588" fmla="*/ 8177215 w 9144000"/>
              <a:gd name="connsiteY588" fmla="*/ 831787 h 2576539"/>
              <a:gd name="connsiteX589" fmla="*/ 8196718 w 9144000"/>
              <a:gd name="connsiteY589" fmla="*/ 913788 h 2576539"/>
              <a:gd name="connsiteX590" fmla="*/ 8196401 w 9144000"/>
              <a:gd name="connsiteY590" fmla="*/ 1010163 h 2576539"/>
              <a:gd name="connsiteX591" fmla="*/ 8206469 w 9144000"/>
              <a:gd name="connsiteY591" fmla="*/ 1006364 h 2576539"/>
              <a:gd name="connsiteX592" fmla="*/ 8212485 w 9144000"/>
              <a:gd name="connsiteY592" fmla="*/ 1096533 h 2576539"/>
              <a:gd name="connsiteX593" fmla="*/ 8223503 w 9144000"/>
              <a:gd name="connsiteY593" fmla="*/ 1190375 h 2576539"/>
              <a:gd name="connsiteX594" fmla="*/ 8281695 w 9144000"/>
              <a:gd name="connsiteY594" fmla="*/ 1108311 h 2576539"/>
              <a:gd name="connsiteX595" fmla="*/ 8342357 w 9144000"/>
              <a:gd name="connsiteY595" fmla="*/ 1194617 h 2576539"/>
              <a:gd name="connsiteX596" fmla="*/ 8344383 w 9144000"/>
              <a:gd name="connsiteY596" fmla="*/ 1135792 h 2576539"/>
              <a:gd name="connsiteX597" fmla="*/ 8349259 w 9144000"/>
              <a:gd name="connsiteY597" fmla="*/ 1100269 h 2576539"/>
              <a:gd name="connsiteX598" fmla="*/ 8352298 w 9144000"/>
              <a:gd name="connsiteY598" fmla="*/ 1037771 h 2576539"/>
              <a:gd name="connsiteX599" fmla="*/ 8354324 w 9144000"/>
              <a:gd name="connsiteY599" fmla="*/ 999841 h 2576539"/>
              <a:gd name="connsiteX600" fmla="*/ 8363443 w 9144000"/>
              <a:gd name="connsiteY600" fmla="*/ 1010099 h 2576539"/>
              <a:gd name="connsiteX601" fmla="*/ 8365786 w 9144000"/>
              <a:gd name="connsiteY601" fmla="*/ 1005604 h 2576539"/>
              <a:gd name="connsiteX602" fmla="*/ 8366292 w 9144000"/>
              <a:gd name="connsiteY602" fmla="*/ 916954 h 2576539"/>
              <a:gd name="connsiteX603" fmla="*/ 8387758 w 9144000"/>
              <a:gd name="connsiteY603" fmla="*/ 831344 h 2576539"/>
              <a:gd name="connsiteX604" fmla="*/ 8391494 w 9144000"/>
              <a:gd name="connsiteY604" fmla="*/ 816210 h 2576539"/>
              <a:gd name="connsiteX605" fmla="*/ 8429676 w 9144000"/>
              <a:gd name="connsiteY605" fmla="*/ 634605 h 2576539"/>
              <a:gd name="connsiteX606" fmla="*/ 8439492 w 9144000"/>
              <a:gd name="connsiteY606" fmla="*/ 610986 h 2576539"/>
              <a:gd name="connsiteX607" fmla="*/ 8459691 w 9144000"/>
              <a:gd name="connsiteY607" fmla="*/ 701725 h 2576539"/>
              <a:gd name="connsiteX608" fmla="*/ 8482549 w 9144000"/>
              <a:gd name="connsiteY608" fmla="*/ 816020 h 2576539"/>
              <a:gd name="connsiteX609" fmla="*/ 8499077 w 9144000"/>
              <a:gd name="connsiteY609" fmla="*/ 846098 h 2576539"/>
              <a:gd name="connsiteX610" fmla="*/ 8508639 w 9144000"/>
              <a:gd name="connsiteY610" fmla="*/ 911129 h 2576539"/>
              <a:gd name="connsiteX611" fmla="*/ 8508068 w 9144000"/>
              <a:gd name="connsiteY611" fmla="*/ 1000538 h 2576539"/>
              <a:gd name="connsiteX612" fmla="*/ 8523708 w 9144000"/>
              <a:gd name="connsiteY612" fmla="*/ 1022574 h 2576539"/>
              <a:gd name="connsiteX613" fmla="*/ 8523962 w 9144000"/>
              <a:gd name="connsiteY613" fmla="*/ 1038151 h 2576539"/>
              <a:gd name="connsiteX614" fmla="*/ 8532321 w 9144000"/>
              <a:gd name="connsiteY614" fmla="*/ 1172265 h 2576539"/>
              <a:gd name="connsiteX615" fmla="*/ 8543845 w 9144000"/>
              <a:gd name="connsiteY615" fmla="*/ 1264777 h 2576539"/>
              <a:gd name="connsiteX616" fmla="*/ 8552393 w 9144000"/>
              <a:gd name="connsiteY616" fmla="*/ 1322400 h 2576539"/>
              <a:gd name="connsiteX617" fmla="*/ 8612865 w 9144000"/>
              <a:gd name="connsiteY617" fmla="*/ 1324806 h 2576539"/>
              <a:gd name="connsiteX618" fmla="*/ 8627999 w 9144000"/>
              <a:gd name="connsiteY618" fmla="*/ 1231597 h 2576539"/>
              <a:gd name="connsiteX619" fmla="*/ 8631165 w 9144000"/>
              <a:gd name="connsiteY619" fmla="*/ 1231407 h 2576539"/>
              <a:gd name="connsiteX620" fmla="*/ 8644399 w 9144000"/>
              <a:gd name="connsiteY620" fmla="*/ 1345575 h 2576539"/>
              <a:gd name="connsiteX621" fmla="*/ 8651174 w 9144000"/>
              <a:gd name="connsiteY621" fmla="*/ 1417128 h 2576539"/>
              <a:gd name="connsiteX622" fmla="*/ 8646742 w 9144000"/>
              <a:gd name="connsiteY622" fmla="*/ 1479879 h 2576539"/>
              <a:gd name="connsiteX623" fmla="*/ 8648388 w 9144000"/>
              <a:gd name="connsiteY623" fmla="*/ 1495266 h 2576539"/>
              <a:gd name="connsiteX624" fmla="*/ 8793773 w 9144000"/>
              <a:gd name="connsiteY624" fmla="*/ 1512616 h 2576539"/>
              <a:gd name="connsiteX625" fmla="*/ 8799409 w 9144000"/>
              <a:gd name="connsiteY625" fmla="*/ 1548393 h 2576539"/>
              <a:gd name="connsiteX626" fmla="*/ 8834805 w 9144000"/>
              <a:gd name="connsiteY626" fmla="*/ 1557701 h 2576539"/>
              <a:gd name="connsiteX627" fmla="*/ 8842720 w 9144000"/>
              <a:gd name="connsiteY627" fmla="*/ 1524204 h 2576539"/>
              <a:gd name="connsiteX628" fmla="*/ 8859121 w 9144000"/>
              <a:gd name="connsiteY628" fmla="*/ 1519772 h 2576539"/>
              <a:gd name="connsiteX629" fmla="*/ 8866466 w 9144000"/>
              <a:gd name="connsiteY629" fmla="*/ 1458730 h 2576539"/>
              <a:gd name="connsiteX630" fmla="*/ 8877294 w 9144000"/>
              <a:gd name="connsiteY630" fmla="*/ 1453221 h 2576539"/>
              <a:gd name="connsiteX631" fmla="*/ 8898127 w 9144000"/>
              <a:gd name="connsiteY631" fmla="*/ 1483045 h 2576539"/>
              <a:gd name="connsiteX632" fmla="*/ 8990639 w 9144000"/>
              <a:gd name="connsiteY632" fmla="*/ 1488301 h 2576539"/>
              <a:gd name="connsiteX633" fmla="*/ 9015018 w 9144000"/>
              <a:gd name="connsiteY633" fmla="*/ 1430805 h 2576539"/>
              <a:gd name="connsiteX634" fmla="*/ 9042816 w 9144000"/>
              <a:gd name="connsiteY634" fmla="*/ 1396612 h 2576539"/>
              <a:gd name="connsiteX635" fmla="*/ 9091636 w 9144000"/>
              <a:gd name="connsiteY635" fmla="*/ 1355896 h 2576539"/>
              <a:gd name="connsiteX636" fmla="*/ 9106327 w 9144000"/>
              <a:gd name="connsiteY636" fmla="*/ 1337153 h 2576539"/>
              <a:gd name="connsiteX637" fmla="*/ 9114749 w 9144000"/>
              <a:gd name="connsiteY637" fmla="*/ 1309672 h 2576539"/>
              <a:gd name="connsiteX638" fmla="*/ 9129693 w 9144000"/>
              <a:gd name="connsiteY638" fmla="*/ 1331391 h 2576539"/>
              <a:gd name="connsiteX639" fmla="*/ 9142736 w 9144000"/>
              <a:gd name="connsiteY639" fmla="*/ 1354567 h 2576539"/>
              <a:gd name="connsiteX640" fmla="*/ 9144000 w 9144000"/>
              <a:gd name="connsiteY640" fmla="*/ 1355391 h 2576539"/>
              <a:gd name="connsiteX641" fmla="*/ 9144000 w 9144000"/>
              <a:gd name="connsiteY641" fmla="*/ 2576539 h 2576539"/>
              <a:gd name="connsiteX642" fmla="*/ 0 w 9144000"/>
              <a:gd name="connsiteY642" fmla="*/ 2576539 h 2576539"/>
              <a:gd name="connsiteX643" fmla="*/ 0 w 9144000"/>
              <a:gd name="connsiteY643" fmla="*/ 1543897 h 2576539"/>
              <a:gd name="connsiteX644" fmla="*/ 21318 w 9144000"/>
              <a:gd name="connsiteY644" fmla="*/ 1543897 h 2576539"/>
              <a:gd name="connsiteX645" fmla="*/ 0 w 9144000"/>
              <a:gd name="connsiteY645" fmla="*/ 1509057 h 2576539"/>
              <a:gd name="connsiteX646" fmla="*/ 0 w 9144000"/>
              <a:gd name="connsiteY646" fmla="*/ 1495639 h 2576539"/>
              <a:gd name="connsiteX647" fmla="*/ 2643 w 9144000"/>
              <a:gd name="connsiteY647" fmla="*/ 1496157 h 2576539"/>
              <a:gd name="connsiteX648" fmla="*/ 37655 w 9144000"/>
              <a:gd name="connsiteY648" fmla="*/ 1497546 h 2576539"/>
              <a:gd name="connsiteX649" fmla="*/ 40441 w 9144000"/>
              <a:gd name="connsiteY649" fmla="*/ 1455437 h 2576539"/>
              <a:gd name="connsiteX650" fmla="*/ 58488 w 9144000"/>
              <a:gd name="connsiteY650" fmla="*/ 1449992 h 2576539"/>
              <a:gd name="connsiteX651" fmla="*/ 37149 w 9144000"/>
              <a:gd name="connsiteY651" fmla="*/ 1432009 h 2576539"/>
              <a:gd name="connsiteX652" fmla="*/ 58298 w 9144000"/>
              <a:gd name="connsiteY652" fmla="*/ 1424473 h 2576539"/>
              <a:gd name="connsiteX653" fmla="*/ 22965 w 9144000"/>
              <a:gd name="connsiteY653" fmla="*/ 1361405 h 2576539"/>
              <a:gd name="connsiteX654" fmla="*/ 41138 w 9144000"/>
              <a:gd name="connsiteY654" fmla="*/ 1354820 h 2576539"/>
              <a:gd name="connsiteX655" fmla="*/ 101863 w 9144000"/>
              <a:gd name="connsiteY655" fmla="*/ 1179294 h 2576539"/>
              <a:gd name="connsiteX656" fmla="*/ 239776 w 9144000"/>
              <a:gd name="connsiteY656" fmla="*/ 1136235 h 2576539"/>
              <a:gd name="connsiteX657" fmla="*/ 367875 w 9144000"/>
              <a:gd name="connsiteY657" fmla="*/ 1208991 h 2576539"/>
              <a:gd name="connsiteX658" fmla="*/ 399916 w 9144000"/>
              <a:gd name="connsiteY658" fmla="*/ 1352984 h 2576539"/>
              <a:gd name="connsiteX659" fmla="*/ 414606 w 9144000"/>
              <a:gd name="connsiteY659" fmla="*/ 1360456 h 2576539"/>
              <a:gd name="connsiteX660" fmla="*/ 384719 w 9144000"/>
              <a:gd name="connsiteY660" fmla="*/ 1424600 h 2576539"/>
              <a:gd name="connsiteX661" fmla="*/ 402955 w 9144000"/>
              <a:gd name="connsiteY661" fmla="*/ 1431185 h 2576539"/>
              <a:gd name="connsiteX662" fmla="*/ 379336 w 9144000"/>
              <a:gd name="connsiteY662" fmla="*/ 1462719 h 2576539"/>
              <a:gd name="connsiteX663" fmla="*/ 381236 w 9144000"/>
              <a:gd name="connsiteY663" fmla="*/ 1495900 h 2576539"/>
              <a:gd name="connsiteX664" fmla="*/ 396496 w 9144000"/>
              <a:gd name="connsiteY664" fmla="*/ 1451638 h 2576539"/>
              <a:gd name="connsiteX665" fmla="*/ 403588 w 9144000"/>
              <a:gd name="connsiteY665" fmla="*/ 1496660 h 2576539"/>
              <a:gd name="connsiteX666" fmla="*/ 451776 w 9144000"/>
              <a:gd name="connsiteY666" fmla="*/ 1491214 h 2576539"/>
              <a:gd name="connsiteX667" fmla="*/ 421698 w 9144000"/>
              <a:gd name="connsiteY667" fmla="*/ 1543897 h 2576539"/>
              <a:gd name="connsiteX668" fmla="*/ 462920 w 9144000"/>
              <a:gd name="connsiteY668" fmla="*/ 1543897 h 2576539"/>
              <a:gd name="connsiteX669" fmla="*/ 459628 w 9144000"/>
              <a:gd name="connsiteY669" fmla="*/ 1654772 h 2576539"/>
              <a:gd name="connsiteX670" fmla="*/ 525292 w 9144000"/>
              <a:gd name="connsiteY670" fmla="*/ 1654772 h 2576539"/>
              <a:gd name="connsiteX671" fmla="*/ 530294 w 9144000"/>
              <a:gd name="connsiteY671" fmla="*/ 1613297 h 2576539"/>
              <a:gd name="connsiteX672" fmla="*/ 542895 w 9144000"/>
              <a:gd name="connsiteY672" fmla="*/ 1654266 h 2576539"/>
              <a:gd name="connsiteX673" fmla="*/ 557586 w 9144000"/>
              <a:gd name="connsiteY673" fmla="*/ 1660535 h 2576539"/>
              <a:gd name="connsiteX674" fmla="*/ 553470 w 9144000"/>
              <a:gd name="connsiteY674" fmla="*/ 1676682 h 2576539"/>
              <a:gd name="connsiteX675" fmla="*/ 583357 w 9144000"/>
              <a:gd name="connsiteY675" fmla="*/ 1676682 h 2576539"/>
              <a:gd name="connsiteX676" fmla="*/ 580635 w 9144000"/>
              <a:gd name="connsiteY676" fmla="*/ 1452398 h 2576539"/>
              <a:gd name="connsiteX677" fmla="*/ 591526 w 9144000"/>
              <a:gd name="connsiteY677" fmla="*/ 1426436 h 2576539"/>
              <a:gd name="connsiteX678" fmla="*/ 606343 w 9144000"/>
              <a:gd name="connsiteY678" fmla="*/ 1379325 h 2576539"/>
              <a:gd name="connsiteX679" fmla="*/ 619071 w 9144000"/>
              <a:gd name="connsiteY679" fmla="*/ 1384201 h 2576539"/>
              <a:gd name="connsiteX680" fmla="*/ 661749 w 9144000"/>
              <a:gd name="connsiteY680" fmla="*/ 1347158 h 2576539"/>
              <a:gd name="connsiteX681" fmla="*/ 652314 w 9144000"/>
              <a:gd name="connsiteY681" fmla="*/ 1325059 h 2576539"/>
              <a:gd name="connsiteX682" fmla="*/ 668778 w 9144000"/>
              <a:gd name="connsiteY682" fmla="*/ 1299287 h 2576539"/>
              <a:gd name="connsiteX683" fmla="*/ 684608 w 9144000"/>
              <a:gd name="connsiteY683" fmla="*/ 1325059 h 2576539"/>
              <a:gd name="connsiteX684" fmla="*/ 673717 w 9144000"/>
              <a:gd name="connsiteY684" fmla="*/ 1346335 h 2576539"/>
              <a:gd name="connsiteX685" fmla="*/ 720701 w 9144000"/>
              <a:gd name="connsiteY685" fmla="*/ 1387620 h 2576539"/>
              <a:gd name="connsiteX686" fmla="*/ 730136 w 9144000"/>
              <a:gd name="connsiteY686" fmla="*/ 1372613 h 2576539"/>
              <a:gd name="connsiteX687" fmla="*/ 748119 w 9144000"/>
              <a:gd name="connsiteY687" fmla="*/ 1428209 h 2576539"/>
              <a:gd name="connsiteX688" fmla="*/ 775601 w 9144000"/>
              <a:gd name="connsiteY688" fmla="*/ 1421561 h 2576539"/>
              <a:gd name="connsiteX689" fmla="*/ 799156 w 9144000"/>
              <a:gd name="connsiteY689" fmla="*/ 1429032 h 2576539"/>
              <a:gd name="connsiteX690" fmla="*/ 817139 w 9144000"/>
              <a:gd name="connsiteY690" fmla="*/ 1421054 h 2576539"/>
              <a:gd name="connsiteX691" fmla="*/ 877864 w 9144000"/>
              <a:gd name="connsiteY691" fmla="*/ 1428589 h 2576539"/>
              <a:gd name="connsiteX692" fmla="*/ 871279 w 9144000"/>
              <a:gd name="connsiteY692" fmla="*/ 1390660 h 2576539"/>
              <a:gd name="connsiteX693" fmla="*/ 893505 w 9144000"/>
              <a:gd name="connsiteY693" fmla="*/ 1286180 h 2576539"/>
              <a:gd name="connsiteX694" fmla="*/ 916554 w 9144000"/>
              <a:gd name="connsiteY694" fmla="*/ 1253189 h 2576539"/>
              <a:gd name="connsiteX695" fmla="*/ 939539 w 9144000"/>
              <a:gd name="connsiteY695" fmla="*/ 1287636 h 2576539"/>
              <a:gd name="connsiteX696" fmla="*/ 942642 w 9144000"/>
              <a:gd name="connsiteY696" fmla="*/ 1356656 h 2576539"/>
              <a:gd name="connsiteX697" fmla="*/ 984370 w 9144000"/>
              <a:gd name="connsiteY697" fmla="*/ 1357796 h 2576539"/>
              <a:gd name="connsiteX698" fmla="*/ 1053074 w 9144000"/>
              <a:gd name="connsiteY698" fmla="*/ 1357543 h 2576539"/>
              <a:gd name="connsiteX699" fmla="*/ 1078402 w 9144000"/>
              <a:gd name="connsiteY699" fmla="*/ 1332088 h 2576539"/>
              <a:gd name="connsiteX700" fmla="*/ 1087521 w 9144000"/>
              <a:gd name="connsiteY700" fmla="*/ 1288839 h 2576539"/>
              <a:gd name="connsiteX701" fmla="*/ 1109050 w 9144000"/>
              <a:gd name="connsiteY701" fmla="*/ 1316447 h 2576539"/>
              <a:gd name="connsiteX702" fmla="*/ 1108923 w 9144000"/>
              <a:gd name="connsiteY702" fmla="*/ 1258509 h 2576539"/>
              <a:gd name="connsiteX703" fmla="*/ 1119498 w 9144000"/>
              <a:gd name="connsiteY703" fmla="*/ 1205255 h 2576539"/>
              <a:gd name="connsiteX704" fmla="*/ 1140331 w 9144000"/>
              <a:gd name="connsiteY704" fmla="*/ 1195251 h 2576539"/>
              <a:gd name="connsiteX705" fmla="*/ 1151412 w 9144000"/>
              <a:gd name="connsiteY705" fmla="*/ 1156308 h 2576539"/>
              <a:gd name="connsiteX706" fmla="*/ 1162366 w 9144000"/>
              <a:gd name="connsiteY706" fmla="*/ 1195757 h 2576539"/>
              <a:gd name="connsiteX707" fmla="*/ 1184022 w 9144000"/>
              <a:gd name="connsiteY707" fmla="*/ 1204875 h 2576539"/>
              <a:gd name="connsiteX708" fmla="*/ 1189594 w 9144000"/>
              <a:gd name="connsiteY708" fmla="*/ 1231534 h 2576539"/>
              <a:gd name="connsiteX709" fmla="*/ 1218469 w 9144000"/>
              <a:gd name="connsiteY709" fmla="*/ 1233750 h 2576539"/>
              <a:gd name="connsiteX710" fmla="*/ 1213847 w 9144000"/>
              <a:gd name="connsiteY710" fmla="*/ 1211018 h 2576539"/>
              <a:gd name="connsiteX711" fmla="*/ 1228157 w 9144000"/>
              <a:gd name="connsiteY711" fmla="*/ 1205825 h 2576539"/>
              <a:gd name="connsiteX712" fmla="*/ 1232020 w 9144000"/>
              <a:gd name="connsiteY712" fmla="*/ 1135285 h 2576539"/>
              <a:gd name="connsiteX713" fmla="*/ 1272925 w 9144000"/>
              <a:gd name="connsiteY713" fmla="*/ 1118885 h 2576539"/>
              <a:gd name="connsiteX714" fmla="*/ 1284640 w 9144000"/>
              <a:gd name="connsiteY714" fmla="*/ 1089314 h 2576539"/>
              <a:gd name="connsiteX715" fmla="*/ 1296671 w 9144000"/>
              <a:gd name="connsiteY715" fmla="*/ 1118379 h 2576539"/>
              <a:gd name="connsiteX716" fmla="*/ 1337639 w 9144000"/>
              <a:gd name="connsiteY716" fmla="*/ 1134969 h 2576539"/>
              <a:gd name="connsiteX717" fmla="*/ 1341945 w 9144000"/>
              <a:gd name="connsiteY717" fmla="*/ 1205445 h 2576539"/>
              <a:gd name="connsiteX718" fmla="*/ 1355813 w 9144000"/>
              <a:gd name="connsiteY718" fmla="*/ 1211524 h 2576539"/>
              <a:gd name="connsiteX719" fmla="*/ 1351507 w 9144000"/>
              <a:gd name="connsiteY719" fmla="*/ 1232230 h 2576539"/>
              <a:gd name="connsiteX720" fmla="*/ 1365311 w 9144000"/>
              <a:gd name="connsiteY720" fmla="*/ 1231977 h 2576539"/>
              <a:gd name="connsiteX721" fmla="*/ 1372909 w 9144000"/>
              <a:gd name="connsiteY721" fmla="*/ 1182143 h 2576539"/>
              <a:gd name="connsiteX722" fmla="*/ 1397795 w 9144000"/>
              <a:gd name="connsiteY722" fmla="*/ 1178534 h 2576539"/>
              <a:gd name="connsiteX723" fmla="*/ 1415208 w 9144000"/>
              <a:gd name="connsiteY723" fmla="*/ 1115339 h 2576539"/>
              <a:gd name="connsiteX724" fmla="*/ 1422680 w 9144000"/>
              <a:gd name="connsiteY724" fmla="*/ 1115339 h 2576539"/>
              <a:gd name="connsiteX725" fmla="*/ 1436231 w 9144000"/>
              <a:gd name="connsiteY725" fmla="*/ 1159474 h 2576539"/>
              <a:gd name="connsiteX726" fmla="*/ 1454087 w 9144000"/>
              <a:gd name="connsiteY726" fmla="*/ 1027386 h 2576539"/>
              <a:gd name="connsiteX727" fmla="*/ 1540837 w 9144000"/>
              <a:gd name="connsiteY727" fmla="*/ 991040 h 2576539"/>
              <a:gd name="connsiteX728" fmla="*/ 1557111 w 9144000"/>
              <a:gd name="connsiteY728" fmla="*/ 922780 h 2576539"/>
              <a:gd name="connsiteX729" fmla="*/ 1564393 w 9144000"/>
              <a:gd name="connsiteY729" fmla="*/ 931834 h 2576539"/>
              <a:gd name="connsiteX730" fmla="*/ 1575537 w 9144000"/>
              <a:gd name="connsiteY730" fmla="*/ 970144 h 2576539"/>
              <a:gd name="connsiteX731" fmla="*/ 1576044 w 9144000"/>
              <a:gd name="connsiteY731" fmla="*/ 990913 h 2576539"/>
              <a:gd name="connsiteX732" fmla="*/ 1663870 w 9144000"/>
              <a:gd name="connsiteY732" fmla="*/ 1022510 h 2576539"/>
              <a:gd name="connsiteX733" fmla="*/ 1682930 w 9144000"/>
              <a:gd name="connsiteY733" fmla="*/ 1158841 h 2576539"/>
              <a:gd name="connsiteX734" fmla="*/ 1696924 w 9144000"/>
              <a:gd name="connsiteY734" fmla="*/ 1112743 h 2576539"/>
              <a:gd name="connsiteX735" fmla="*/ 1720796 w 9144000"/>
              <a:gd name="connsiteY735" fmla="*/ 1178471 h 2576539"/>
              <a:gd name="connsiteX736" fmla="*/ 1745175 w 9144000"/>
              <a:gd name="connsiteY736" fmla="*/ 1182396 h 2576539"/>
              <a:gd name="connsiteX737" fmla="*/ 1768223 w 9144000"/>
              <a:gd name="connsiteY737" fmla="*/ 1231217 h 2576539"/>
              <a:gd name="connsiteX738" fmla="*/ 1761132 w 9144000"/>
              <a:gd name="connsiteY738" fmla="*/ 1211018 h 2576539"/>
              <a:gd name="connsiteX739" fmla="*/ 1776709 w 9144000"/>
              <a:gd name="connsiteY739" fmla="*/ 1206269 h 2576539"/>
              <a:gd name="connsiteX740" fmla="*/ 1780888 w 9144000"/>
              <a:gd name="connsiteY740" fmla="*/ 1134842 h 2576539"/>
              <a:gd name="connsiteX741" fmla="*/ 1821540 w 9144000"/>
              <a:gd name="connsiteY741" fmla="*/ 1119012 h 2576539"/>
              <a:gd name="connsiteX742" fmla="*/ 1834838 w 9144000"/>
              <a:gd name="connsiteY742" fmla="*/ 1088744 h 2576539"/>
              <a:gd name="connsiteX743" fmla="*/ 1843639 w 9144000"/>
              <a:gd name="connsiteY743" fmla="*/ 1118189 h 2576539"/>
              <a:gd name="connsiteX744" fmla="*/ 1883912 w 9144000"/>
              <a:gd name="connsiteY744" fmla="*/ 1134336 h 2576539"/>
              <a:gd name="connsiteX745" fmla="*/ 1887647 w 9144000"/>
              <a:gd name="connsiteY745" fmla="*/ 1206332 h 2576539"/>
              <a:gd name="connsiteX746" fmla="*/ 1906517 w 9144000"/>
              <a:gd name="connsiteY746" fmla="*/ 1211461 h 2576539"/>
              <a:gd name="connsiteX747" fmla="*/ 1897399 w 9144000"/>
              <a:gd name="connsiteY747" fmla="*/ 1231597 h 2576539"/>
              <a:gd name="connsiteX748" fmla="*/ 1927413 w 9144000"/>
              <a:gd name="connsiteY748" fmla="*/ 1234003 h 2576539"/>
              <a:gd name="connsiteX749" fmla="*/ 1935265 w 9144000"/>
              <a:gd name="connsiteY749" fmla="*/ 1204939 h 2576539"/>
              <a:gd name="connsiteX750" fmla="*/ 1956414 w 9144000"/>
              <a:gd name="connsiteY750" fmla="*/ 1196074 h 2576539"/>
              <a:gd name="connsiteX751" fmla="*/ 1968065 w 9144000"/>
              <a:gd name="connsiteY751" fmla="*/ 1156815 h 2576539"/>
              <a:gd name="connsiteX752" fmla="*/ 1978197 w 9144000"/>
              <a:gd name="connsiteY752" fmla="*/ 1195124 h 2576539"/>
              <a:gd name="connsiteX753" fmla="*/ 2000106 w 9144000"/>
              <a:gd name="connsiteY753" fmla="*/ 1206015 h 2576539"/>
              <a:gd name="connsiteX754" fmla="*/ 2012770 w 9144000"/>
              <a:gd name="connsiteY754" fmla="*/ 1260788 h 2576539"/>
              <a:gd name="connsiteX755" fmla="*/ 2008907 w 9144000"/>
              <a:gd name="connsiteY755" fmla="*/ 1315498 h 2576539"/>
              <a:gd name="connsiteX756" fmla="*/ 2030500 w 9144000"/>
              <a:gd name="connsiteY756" fmla="*/ 1291436 h 2576539"/>
              <a:gd name="connsiteX757" fmla="*/ 2050066 w 9144000"/>
              <a:gd name="connsiteY757" fmla="*/ 1358493 h 2576539"/>
              <a:gd name="connsiteX758" fmla="*/ 2175695 w 9144000"/>
              <a:gd name="connsiteY758" fmla="*/ 1358493 h 2576539"/>
              <a:gd name="connsiteX759" fmla="*/ 2179431 w 9144000"/>
              <a:gd name="connsiteY759" fmla="*/ 1290802 h 2576539"/>
              <a:gd name="connsiteX760" fmla="*/ 2202860 w 9144000"/>
              <a:gd name="connsiteY760" fmla="*/ 1249770 h 2576539"/>
              <a:gd name="connsiteX761" fmla="*/ 2219830 w 9144000"/>
              <a:gd name="connsiteY761" fmla="*/ 1281747 h 2576539"/>
              <a:gd name="connsiteX762" fmla="*/ 2225149 w 9144000"/>
              <a:gd name="connsiteY762" fmla="*/ 1280038 h 2576539"/>
              <a:gd name="connsiteX763" fmla="*/ 2228442 w 9144000"/>
              <a:gd name="connsiteY763" fmla="*/ 1338610 h 2576539"/>
              <a:gd name="connsiteX764" fmla="*/ 2246172 w 9144000"/>
              <a:gd name="connsiteY764" fmla="*/ 1394269 h 2576539"/>
              <a:gd name="connsiteX765" fmla="*/ 2236294 w 9144000"/>
              <a:gd name="connsiteY765" fmla="*/ 1428019 h 2576539"/>
              <a:gd name="connsiteX766" fmla="*/ 2304491 w 9144000"/>
              <a:gd name="connsiteY766" fmla="*/ 1421814 h 2576539"/>
              <a:gd name="connsiteX767" fmla="*/ 2328490 w 9144000"/>
              <a:gd name="connsiteY767" fmla="*/ 1425360 h 2576539"/>
              <a:gd name="connsiteX768" fmla="*/ 2328490 w 9144000"/>
              <a:gd name="connsiteY768" fmla="*/ 1329618 h 2576539"/>
              <a:gd name="connsiteX769" fmla="*/ 2283595 w 9144000"/>
              <a:gd name="connsiteY769" fmla="*/ 1299414 h 2576539"/>
              <a:gd name="connsiteX770" fmla="*/ 2323107 w 9144000"/>
              <a:gd name="connsiteY770" fmla="*/ 1294602 h 2576539"/>
              <a:gd name="connsiteX771" fmla="*/ 2329883 w 9144000"/>
              <a:gd name="connsiteY771" fmla="*/ 1223745 h 2576539"/>
              <a:gd name="connsiteX772" fmla="*/ 2354705 w 9144000"/>
              <a:gd name="connsiteY772" fmla="*/ 1130536 h 2576539"/>
              <a:gd name="connsiteX773" fmla="*/ 2374841 w 9144000"/>
              <a:gd name="connsiteY773" fmla="*/ 1219566 h 2576539"/>
              <a:gd name="connsiteX774" fmla="*/ 2388771 w 9144000"/>
              <a:gd name="connsiteY774" fmla="*/ 1151749 h 2576539"/>
              <a:gd name="connsiteX775" fmla="*/ 2400296 w 9144000"/>
              <a:gd name="connsiteY775" fmla="*/ 1176318 h 2576539"/>
              <a:gd name="connsiteX776" fmla="*/ 2402892 w 9144000"/>
              <a:gd name="connsiteY776" fmla="*/ 1206775 h 2576539"/>
              <a:gd name="connsiteX777" fmla="*/ 2423028 w 9144000"/>
              <a:gd name="connsiteY777" fmla="*/ 1198037 h 2576539"/>
              <a:gd name="connsiteX778" fmla="*/ 2409794 w 9144000"/>
              <a:gd name="connsiteY778" fmla="*/ 1137122 h 2576539"/>
              <a:gd name="connsiteX779" fmla="*/ 2461907 w 9144000"/>
              <a:gd name="connsiteY779" fmla="*/ 1032325 h 2576539"/>
              <a:gd name="connsiteX780" fmla="*/ 2495784 w 9144000"/>
              <a:gd name="connsiteY780" fmla="*/ 1010543 h 2576539"/>
              <a:gd name="connsiteX781" fmla="*/ 2498824 w 9144000"/>
              <a:gd name="connsiteY781" fmla="*/ 959569 h 2576539"/>
              <a:gd name="connsiteX782" fmla="*/ 2504269 w 9144000"/>
              <a:gd name="connsiteY782" fmla="*/ 959063 h 2576539"/>
              <a:gd name="connsiteX783" fmla="*/ 2510475 w 9144000"/>
              <a:gd name="connsiteY783" fmla="*/ 1009846 h 2576539"/>
              <a:gd name="connsiteX784" fmla="*/ 2540489 w 9144000"/>
              <a:gd name="connsiteY784" fmla="*/ 1030742 h 2576539"/>
              <a:gd name="connsiteX785" fmla="*/ 2592286 w 9144000"/>
              <a:gd name="connsiteY785" fmla="*/ 1149090 h 2576539"/>
              <a:gd name="connsiteX786" fmla="*/ 2579811 w 9144000"/>
              <a:gd name="connsiteY786" fmla="*/ 1196454 h 2576539"/>
              <a:gd name="connsiteX787" fmla="*/ 2602100 w 9144000"/>
              <a:gd name="connsiteY787" fmla="*/ 1208168 h 2576539"/>
              <a:gd name="connsiteX788" fmla="*/ 2607926 w 9144000"/>
              <a:gd name="connsiteY788" fmla="*/ 1151686 h 2576539"/>
              <a:gd name="connsiteX789" fmla="*/ 2617108 w 9144000"/>
              <a:gd name="connsiteY789" fmla="*/ 1186829 h 2576539"/>
              <a:gd name="connsiteX790" fmla="*/ 2630532 w 9144000"/>
              <a:gd name="connsiteY790" fmla="*/ 1219693 h 2576539"/>
              <a:gd name="connsiteX791" fmla="*/ 2643006 w 9144000"/>
              <a:gd name="connsiteY791" fmla="*/ 1162450 h 2576539"/>
              <a:gd name="connsiteX792" fmla="*/ 2656050 w 9144000"/>
              <a:gd name="connsiteY792" fmla="*/ 1130030 h 2576539"/>
              <a:gd name="connsiteX793" fmla="*/ 2656937 w 9144000"/>
              <a:gd name="connsiteY793" fmla="*/ 1179800 h 2576539"/>
              <a:gd name="connsiteX794" fmla="*/ 2674033 w 9144000"/>
              <a:gd name="connsiteY794" fmla="*/ 1223365 h 2576539"/>
              <a:gd name="connsiteX795" fmla="*/ 2678213 w 9144000"/>
              <a:gd name="connsiteY795" fmla="*/ 1295108 h 2576539"/>
              <a:gd name="connsiteX796" fmla="*/ 2715192 w 9144000"/>
              <a:gd name="connsiteY796" fmla="*/ 1297451 h 2576539"/>
              <a:gd name="connsiteX797" fmla="*/ 2717408 w 9144000"/>
              <a:gd name="connsiteY797" fmla="*/ 1302263 h 2576539"/>
              <a:gd name="connsiteX798" fmla="*/ 2676186 w 9144000"/>
              <a:gd name="connsiteY798" fmla="*/ 1329555 h 2576539"/>
              <a:gd name="connsiteX799" fmla="*/ 2676186 w 9144000"/>
              <a:gd name="connsiteY799" fmla="*/ 1452841 h 2576539"/>
              <a:gd name="connsiteX800" fmla="*/ 2887932 w 9144000"/>
              <a:gd name="connsiteY800" fmla="*/ 1453094 h 2576539"/>
              <a:gd name="connsiteX801" fmla="*/ 2889199 w 9144000"/>
              <a:gd name="connsiteY801" fmla="*/ 1390153 h 2576539"/>
              <a:gd name="connsiteX802" fmla="*/ 2889199 w 9144000"/>
              <a:gd name="connsiteY802" fmla="*/ 1329745 h 2576539"/>
              <a:gd name="connsiteX803" fmla="*/ 2847660 w 9144000"/>
              <a:gd name="connsiteY803" fmla="*/ 1302770 h 2576539"/>
              <a:gd name="connsiteX804" fmla="*/ 2849623 w 9144000"/>
              <a:gd name="connsiteY804" fmla="*/ 1297831 h 2576539"/>
              <a:gd name="connsiteX805" fmla="*/ 2884006 w 9144000"/>
              <a:gd name="connsiteY805" fmla="*/ 1295488 h 2576539"/>
              <a:gd name="connsiteX806" fmla="*/ 2890339 w 9144000"/>
              <a:gd name="connsiteY806" fmla="*/ 1223112 h 2576539"/>
              <a:gd name="connsiteX807" fmla="*/ 2909462 w 9144000"/>
              <a:gd name="connsiteY807" fmla="*/ 1135475 h 2576539"/>
              <a:gd name="connsiteX808" fmla="*/ 2921303 w 9144000"/>
              <a:gd name="connsiteY808" fmla="*/ 1178407 h 2576539"/>
              <a:gd name="connsiteX809" fmla="*/ 2929914 w 9144000"/>
              <a:gd name="connsiteY809" fmla="*/ 1219946 h 2576539"/>
              <a:gd name="connsiteX810" fmla="*/ 2958156 w 9144000"/>
              <a:gd name="connsiteY810" fmla="*/ 1150419 h 2576539"/>
              <a:gd name="connsiteX811" fmla="*/ 2961068 w 9144000"/>
              <a:gd name="connsiteY811" fmla="*/ 1205762 h 2576539"/>
              <a:gd name="connsiteX812" fmla="*/ 2983864 w 9144000"/>
              <a:gd name="connsiteY812" fmla="*/ 1198797 h 2576539"/>
              <a:gd name="connsiteX813" fmla="*/ 2968034 w 9144000"/>
              <a:gd name="connsiteY813" fmla="*/ 1124648 h 2576539"/>
              <a:gd name="connsiteX814" fmla="*/ 3019197 w 9144000"/>
              <a:gd name="connsiteY814" fmla="*/ 1034162 h 2576539"/>
              <a:gd name="connsiteX815" fmla="*/ 3056494 w 9144000"/>
              <a:gd name="connsiteY815" fmla="*/ 1010353 h 2576539"/>
              <a:gd name="connsiteX816" fmla="*/ 3062192 w 9144000"/>
              <a:gd name="connsiteY816" fmla="*/ 946082 h 2576539"/>
              <a:gd name="connsiteX817" fmla="*/ 3064978 w 9144000"/>
              <a:gd name="connsiteY817" fmla="*/ 946208 h 2576539"/>
              <a:gd name="connsiteX818" fmla="*/ 3068271 w 9144000"/>
              <a:gd name="connsiteY818" fmla="*/ 1004147 h 2576539"/>
              <a:gd name="connsiteX819" fmla="*/ 3099805 w 9144000"/>
              <a:gd name="connsiteY819" fmla="*/ 1031439 h 2576539"/>
              <a:gd name="connsiteX820" fmla="*/ 3155021 w 9144000"/>
              <a:gd name="connsiteY820" fmla="*/ 1133829 h 2576539"/>
              <a:gd name="connsiteX821" fmla="*/ 3139761 w 9144000"/>
              <a:gd name="connsiteY821" fmla="*/ 1195314 h 2576539"/>
              <a:gd name="connsiteX822" fmla="*/ 3163759 w 9144000"/>
              <a:gd name="connsiteY822" fmla="*/ 1208865 h 2576539"/>
              <a:gd name="connsiteX823" fmla="*/ 3167306 w 9144000"/>
              <a:gd name="connsiteY823" fmla="*/ 1152192 h 2576539"/>
              <a:gd name="connsiteX824" fmla="*/ 3190165 w 9144000"/>
              <a:gd name="connsiteY824" fmla="*/ 1218553 h 2576539"/>
              <a:gd name="connsiteX825" fmla="*/ 3212897 w 9144000"/>
              <a:gd name="connsiteY825" fmla="*/ 1135539 h 2576539"/>
              <a:gd name="connsiteX826" fmla="*/ 3217393 w 9144000"/>
              <a:gd name="connsiteY826" fmla="*/ 1162640 h 2576539"/>
              <a:gd name="connsiteX827" fmla="*/ 3235249 w 9144000"/>
              <a:gd name="connsiteY827" fmla="*/ 1223619 h 2576539"/>
              <a:gd name="connsiteX828" fmla="*/ 3240821 w 9144000"/>
              <a:gd name="connsiteY828" fmla="*/ 1294982 h 2576539"/>
              <a:gd name="connsiteX829" fmla="*/ 3275965 w 9144000"/>
              <a:gd name="connsiteY829" fmla="*/ 1297831 h 2576539"/>
              <a:gd name="connsiteX830" fmla="*/ 3238542 w 9144000"/>
              <a:gd name="connsiteY830" fmla="*/ 1329871 h 2576539"/>
              <a:gd name="connsiteX831" fmla="*/ 3238542 w 9144000"/>
              <a:gd name="connsiteY831" fmla="*/ 1495646 h 2576539"/>
              <a:gd name="connsiteX832" fmla="*/ 3302813 w 9144000"/>
              <a:gd name="connsiteY832" fmla="*/ 1495646 h 2576539"/>
              <a:gd name="connsiteX833" fmla="*/ 3312691 w 9144000"/>
              <a:gd name="connsiteY833" fmla="*/ 1329302 h 2576539"/>
              <a:gd name="connsiteX834" fmla="*/ 3312754 w 9144000"/>
              <a:gd name="connsiteY834" fmla="*/ 1028526 h 2576539"/>
              <a:gd name="connsiteX835" fmla="*/ 3306359 w 9144000"/>
              <a:gd name="connsiteY835" fmla="*/ 981225 h 2576539"/>
              <a:gd name="connsiteX836" fmla="*/ 3312564 w 9144000"/>
              <a:gd name="connsiteY836" fmla="*/ 965015 h 2576539"/>
              <a:gd name="connsiteX837" fmla="*/ 3315667 w 9144000"/>
              <a:gd name="connsiteY837" fmla="*/ 886560 h 2576539"/>
              <a:gd name="connsiteX838" fmla="*/ 3316427 w 9144000"/>
              <a:gd name="connsiteY838" fmla="*/ 787842 h 2576539"/>
              <a:gd name="connsiteX839" fmla="*/ 3315794 w 9144000"/>
              <a:gd name="connsiteY839" fmla="*/ 689758 h 2576539"/>
              <a:gd name="connsiteX840" fmla="*/ 3308892 w 9144000"/>
              <a:gd name="connsiteY840" fmla="*/ 587431 h 2576539"/>
              <a:gd name="connsiteX841" fmla="*/ 3291035 w 9144000"/>
              <a:gd name="connsiteY841" fmla="*/ 535444 h 2576539"/>
              <a:gd name="connsiteX842" fmla="*/ 3295848 w 9144000"/>
              <a:gd name="connsiteY842" fmla="*/ 485294 h 2576539"/>
              <a:gd name="connsiteX843" fmla="*/ 3366957 w 9144000"/>
              <a:gd name="connsiteY843" fmla="*/ 485294 h 2576539"/>
              <a:gd name="connsiteX844" fmla="*/ 3366957 w 9144000"/>
              <a:gd name="connsiteY844" fmla="*/ 309261 h 2576539"/>
              <a:gd name="connsiteX845" fmla="*/ 3347518 w 9144000"/>
              <a:gd name="connsiteY845" fmla="*/ 299509 h 2576539"/>
              <a:gd name="connsiteX846" fmla="*/ 3367844 w 9144000"/>
              <a:gd name="connsiteY846" fmla="*/ 263859 h 2576539"/>
              <a:gd name="connsiteX847" fmla="*/ 3372973 w 9144000"/>
              <a:gd name="connsiteY847" fmla="*/ 194966 h 2576539"/>
              <a:gd name="connsiteX848" fmla="*/ 3423440 w 9144000"/>
              <a:gd name="connsiteY848" fmla="*/ 108533 h 2576539"/>
              <a:gd name="connsiteX849" fmla="*/ 3460356 w 9144000"/>
              <a:gd name="connsiteY849" fmla="*/ 74529 h 2576539"/>
              <a:gd name="connsiteX850" fmla="*/ 3451491 w 9144000"/>
              <a:gd name="connsiteY850" fmla="*/ 55913 h 2576539"/>
              <a:gd name="connsiteX851" fmla="*/ 3464789 w 9144000"/>
              <a:gd name="connsiteY851" fmla="*/ 0 h 257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Lst>
            <a:rect l="l" t="t" r="r" b="b"/>
            <a:pathLst>
              <a:path w="9144000" h="2576539">
                <a:moveTo>
                  <a:pt x="2748942" y="1463859"/>
                </a:moveTo>
                <a:cubicBezTo>
                  <a:pt x="2749639" y="1475194"/>
                  <a:pt x="2750209" y="1485135"/>
                  <a:pt x="2750842" y="1496026"/>
                </a:cubicBezTo>
                <a:lnTo>
                  <a:pt x="2802005" y="1496026"/>
                </a:lnTo>
                <a:cubicBezTo>
                  <a:pt x="2801119" y="1482476"/>
                  <a:pt x="2800486" y="1472724"/>
                  <a:pt x="2799916" y="1463859"/>
                </a:cubicBezTo>
                <a:close/>
                <a:moveTo>
                  <a:pt x="7170979" y="1463542"/>
                </a:moveTo>
                <a:lnTo>
                  <a:pt x="7170979" y="1497609"/>
                </a:lnTo>
                <a:cubicBezTo>
                  <a:pt x="7184719" y="1496913"/>
                  <a:pt x="7195546" y="1496406"/>
                  <a:pt x="7206565" y="1495836"/>
                </a:cubicBezTo>
                <a:lnTo>
                  <a:pt x="7206565" y="1463542"/>
                </a:lnTo>
                <a:close/>
                <a:moveTo>
                  <a:pt x="2840315" y="1463289"/>
                </a:moveTo>
                <a:lnTo>
                  <a:pt x="2840315" y="1497483"/>
                </a:lnTo>
                <a:cubicBezTo>
                  <a:pt x="2853612" y="1496786"/>
                  <a:pt x="2864503" y="1496216"/>
                  <a:pt x="2876725" y="1495583"/>
                </a:cubicBezTo>
                <a:cubicBezTo>
                  <a:pt x="2876091" y="1482919"/>
                  <a:pt x="2875648" y="1472977"/>
                  <a:pt x="2875205" y="1463289"/>
                </a:cubicBezTo>
                <a:close/>
                <a:moveTo>
                  <a:pt x="7233160" y="1463163"/>
                </a:moveTo>
                <a:lnTo>
                  <a:pt x="7233160" y="1495710"/>
                </a:lnTo>
                <a:lnTo>
                  <a:pt x="7283880" y="1495710"/>
                </a:lnTo>
                <a:lnTo>
                  <a:pt x="7283880" y="1463163"/>
                </a:lnTo>
                <a:close/>
                <a:moveTo>
                  <a:pt x="2686698" y="1462783"/>
                </a:moveTo>
                <a:cubicBezTo>
                  <a:pt x="2687331" y="1475194"/>
                  <a:pt x="2687837" y="1485198"/>
                  <a:pt x="2688344" y="1495773"/>
                </a:cubicBezTo>
                <a:lnTo>
                  <a:pt x="2724057" y="1495773"/>
                </a:lnTo>
                <a:lnTo>
                  <a:pt x="2724057" y="1464619"/>
                </a:lnTo>
                <a:cubicBezTo>
                  <a:pt x="2711519" y="1463986"/>
                  <a:pt x="2699932" y="1463416"/>
                  <a:pt x="2686698" y="1462783"/>
                </a:cubicBezTo>
                <a:close/>
                <a:moveTo>
                  <a:pt x="6710950" y="1379009"/>
                </a:moveTo>
                <a:cubicBezTo>
                  <a:pt x="6704174" y="1402311"/>
                  <a:pt x="6703921" y="1483932"/>
                  <a:pt x="6711077" y="1495710"/>
                </a:cubicBezTo>
                <a:cubicBezTo>
                  <a:pt x="6712026" y="1497293"/>
                  <a:pt x="6716775" y="1496533"/>
                  <a:pt x="6723487" y="1497356"/>
                </a:cubicBezTo>
                <a:lnTo>
                  <a:pt x="6723487" y="1497419"/>
                </a:lnTo>
                <a:cubicBezTo>
                  <a:pt x="6724374" y="1462846"/>
                  <a:pt x="6725387" y="1429096"/>
                  <a:pt x="6726020" y="1395409"/>
                </a:cubicBezTo>
                <a:cubicBezTo>
                  <a:pt x="6726273" y="1385531"/>
                  <a:pt x="6725134" y="1375969"/>
                  <a:pt x="6710950" y="1379009"/>
                </a:cubicBezTo>
                <a:close/>
                <a:moveTo>
                  <a:pt x="6460831" y="1378375"/>
                </a:moveTo>
                <a:cubicBezTo>
                  <a:pt x="6450889" y="1386398"/>
                  <a:pt x="6447154" y="1424682"/>
                  <a:pt x="6449496" y="1493240"/>
                </a:cubicBezTo>
                <a:cubicBezTo>
                  <a:pt x="6456019" y="1492797"/>
                  <a:pt x="6460958" y="1492480"/>
                  <a:pt x="6465707" y="1492164"/>
                </a:cubicBezTo>
                <a:cubicBezTo>
                  <a:pt x="6473938" y="1412379"/>
                  <a:pt x="6473432" y="1400918"/>
                  <a:pt x="6460831" y="1378375"/>
                </a:cubicBezTo>
                <a:close/>
                <a:moveTo>
                  <a:pt x="346789" y="1290232"/>
                </a:moveTo>
                <a:cubicBezTo>
                  <a:pt x="344003" y="1303023"/>
                  <a:pt x="341217" y="1315814"/>
                  <a:pt x="338558" y="1328225"/>
                </a:cubicBezTo>
                <a:cubicBezTo>
                  <a:pt x="344890" y="1332214"/>
                  <a:pt x="350019" y="1335444"/>
                  <a:pt x="354451" y="1338293"/>
                </a:cubicBezTo>
                <a:cubicBezTo>
                  <a:pt x="355654" y="1353680"/>
                  <a:pt x="356794" y="1367611"/>
                  <a:pt x="357934" y="1381605"/>
                </a:cubicBezTo>
                <a:lnTo>
                  <a:pt x="357997" y="1381605"/>
                </a:lnTo>
                <a:cubicBezTo>
                  <a:pt x="361353" y="1382048"/>
                  <a:pt x="364773" y="1382555"/>
                  <a:pt x="368192" y="1382998"/>
                </a:cubicBezTo>
                <a:cubicBezTo>
                  <a:pt x="373194" y="1363305"/>
                  <a:pt x="378197" y="1343612"/>
                  <a:pt x="384149" y="1320120"/>
                </a:cubicBezTo>
                <a:cubicBezTo>
                  <a:pt x="356667" y="1323856"/>
                  <a:pt x="376044" y="1284597"/>
                  <a:pt x="346789" y="1290232"/>
                </a:cubicBezTo>
                <a:close/>
                <a:moveTo>
                  <a:pt x="93441" y="1289346"/>
                </a:moveTo>
                <a:cubicBezTo>
                  <a:pt x="66593" y="1288080"/>
                  <a:pt x="80587" y="1322210"/>
                  <a:pt x="57538" y="1322590"/>
                </a:cubicBezTo>
                <a:cubicBezTo>
                  <a:pt x="64503" y="1344689"/>
                  <a:pt x="61717" y="1366534"/>
                  <a:pt x="77484" y="1382998"/>
                </a:cubicBezTo>
                <a:cubicBezTo>
                  <a:pt x="94961" y="1374893"/>
                  <a:pt x="84450" y="1361595"/>
                  <a:pt x="83880" y="1352097"/>
                </a:cubicBezTo>
                <a:cubicBezTo>
                  <a:pt x="82993" y="1337153"/>
                  <a:pt x="93758" y="1333164"/>
                  <a:pt x="102180" y="1327845"/>
                </a:cubicBezTo>
                <a:cubicBezTo>
                  <a:pt x="99013" y="1313851"/>
                  <a:pt x="96291" y="1301820"/>
                  <a:pt x="93441" y="1289346"/>
                </a:cubicBezTo>
                <a:close/>
                <a:moveTo>
                  <a:pt x="6566577" y="1225202"/>
                </a:moveTo>
                <a:cubicBezTo>
                  <a:pt x="6520353" y="1239386"/>
                  <a:pt x="6490909" y="1266740"/>
                  <a:pt x="6481917" y="1315561"/>
                </a:cubicBezTo>
                <a:cubicBezTo>
                  <a:pt x="6490338" y="1318347"/>
                  <a:pt x="6497368" y="1320690"/>
                  <a:pt x="6506992" y="1323856"/>
                </a:cubicBezTo>
                <a:cubicBezTo>
                  <a:pt x="6498570" y="1331518"/>
                  <a:pt x="6492619" y="1336963"/>
                  <a:pt x="6487299" y="1341776"/>
                </a:cubicBezTo>
                <a:cubicBezTo>
                  <a:pt x="6486539" y="1394016"/>
                  <a:pt x="6480587" y="1444799"/>
                  <a:pt x="6487299" y="1494380"/>
                </a:cubicBezTo>
                <a:lnTo>
                  <a:pt x="6615651" y="1494380"/>
                </a:lnTo>
                <a:cubicBezTo>
                  <a:pt x="6619767" y="1479943"/>
                  <a:pt x="6623820" y="1466012"/>
                  <a:pt x="6628125" y="1451005"/>
                </a:cubicBezTo>
                <a:cubicBezTo>
                  <a:pt x="6632748" y="1466962"/>
                  <a:pt x="6637117" y="1481716"/>
                  <a:pt x="6641360" y="1496279"/>
                </a:cubicBezTo>
                <a:cubicBezTo>
                  <a:pt x="6657190" y="1495076"/>
                  <a:pt x="6672450" y="1493937"/>
                  <a:pt x="6687901" y="1492797"/>
                </a:cubicBezTo>
                <a:lnTo>
                  <a:pt x="6687901" y="1338357"/>
                </a:lnTo>
                <a:lnTo>
                  <a:pt x="6687964" y="1338357"/>
                </a:lnTo>
                <a:cubicBezTo>
                  <a:pt x="6682202" y="1335254"/>
                  <a:pt x="6674793" y="1331265"/>
                  <a:pt x="6662572" y="1324679"/>
                </a:cubicBezTo>
                <a:cubicBezTo>
                  <a:pt x="6677263" y="1320690"/>
                  <a:pt x="6683912" y="1318854"/>
                  <a:pt x="6693220" y="1316321"/>
                </a:cubicBezTo>
                <a:cubicBezTo>
                  <a:pt x="6683785" y="1266234"/>
                  <a:pt x="6654657" y="1238626"/>
                  <a:pt x="6608306" y="1225645"/>
                </a:cubicBezTo>
                <a:cubicBezTo>
                  <a:pt x="6601150" y="1231660"/>
                  <a:pt x="6594249" y="1237423"/>
                  <a:pt x="6587283" y="1243248"/>
                </a:cubicBezTo>
                <a:cubicBezTo>
                  <a:pt x="6580065" y="1236979"/>
                  <a:pt x="6573290" y="1231090"/>
                  <a:pt x="6566577" y="1225202"/>
                </a:cubicBezTo>
                <a:close/>
                <a:moveTo>
                  <a:pt x="3787347" y="1212157"/>
                </a:moveTo>
                <a:cubicBezTo>
                  <a:pt x="3789753" y="1244135"/>
                  <a:pt x="3792032" y="1273199"/>
                  <a:pt x="3794248" y="1302263"/>
                </a:cubicBezTo>
                <a:lnTo>
                  <a:pt x="3794312" y="1302263"/>
                </a:lnTo>
                <a:cubicBezTo>
                  <a:pt x="3801910" y="1287130"/>
                  <a:pt x="3806786" y="1271363"/>
                  <a:pt x="3799884" y="1254836"/>
                </a:cubicBezTo>
                <a:cubicBezTo>
                  <a:pt x="3794565" y="1242108"/>
                  <a:pt x="3813815" y="1223682"/>
                  <a:pt x="3787347" y="1212157"/>
                </a:cubicBezTo>
                <a:close/>
                <a:moveTo>
                  <a:pt x="227999" y="1156751"/>
                </a:moveTo>
                <a:cubicBezTo>
                  <a:pt x="164044" y="1153395"/>
                  <a:pt x="114970" y="1183473"/>
                  <a:pt x="80967" y="1237549"/>
                </a:cubicBezTo>
                <a:cubicBezTo>
                  <a:pt x="76914" y="1244135"/>
                  <a:pt x="74951" y="1252050"/>
                  <a:pt x="72039" y="1259332"/>
                </a:cubicBezTo>
                <a:cubicBezTo>
                  <a:pt x="73242" y="1259965"/>
                  <a:pt x="74382" y="1260535"/>
                  <a:pt x="75521" y="1261168"/>
                </a:cubicBezTo>
                <a:cubicBezTo>
                  <a:pt x="79890" y="1256292"/>
                  <a:pt x="84260" y="1251353"/>
                  <a:pt x="88565" y="1246541"/>
                </a:cubicBezTo>
                <a:cubicBezTo>
                  <a:pt x="95531" y="1254583"/>
                  <a:pt x="101673" y="1261738"/>
                  <a:pt x="110285" y="1271743"/>
                </a:cubicBezTo>
                <a:cubicBezTo>
                  <a:pt x="114084" y="1260345"/>
                  <a:pt x="116237" y="1254076"/>
                  <a:pt x="120606" y="1240969"/>
                </a:cubicBezTo>
                <a:cubicBezTo>
                  <a:pt x="121746" y="1253063"/>
                  <a:pt x="122886" y="1258129"/>
                  <a:pt x="122506" y="1263068"/>
                </a:cubicBezTo>
                <a:cubicBezTo>
                  <a:pt x="122126" y="1268830"/>
                  <a:pt x="120353" y="1274465"/>
                  <a:pt x="118516" y="1283584"/>
                </a:cubicBezTo>
                <a:cubicBezTo>
                  <a:pt x="156382" y="1281557"/>
                  <a:pt x="181711" y="1268007"/>
                  <a:pt x="192792" y="1235396"/>
                </a:cubicBezTo>
                <a:cubicBezTo>
                  <a:pt x="200581" y="1232040"/>
                  <a:pt x="206976" y="1229254"/>
                  <a:pt x="211219" y="1227418"/>
                </a:cubicBezTo>
                <a:cubicBezTo>
                  <a:pt x="213878" y="1207535"/>
                  <a:pt x="216158" y="1190312"/>
                  <a:pt x="218437" y="1173152"/>
                </a:cubicBezTo>
                <a:cubicBezTo>
                  <a:pt x="223756" y="1182650"/>
                  <a:pt x="224643" y="1192021"/>
                  <a:pt x="226099" y="1201203"/>
                </a:cubicBezTo>
                <a:cubicBezTo>
                  <a:pt x="227555" y="1210321"/>
                  <a:pt x="229708" y="1219313"/>
                  <a:pt x="231735" y="1229444"/>
                </a:cubicBezTo>
                <a:cubicBezTo>
                  <a:pt x="236927" y="1231217"/>
                  <a:pt x="242626" y="1233180"/>
                  <a:pt x="248072" y="1235016"/>
                </a:cubicBezTo>
                <a:cubicBezTo>
                  <a:pt x="266181" y="1271933"/>
                  <a:pt x="287077" y="1284597"/>
                  <a:pt x="322537" y="1279214"/>
                </a:cubicBezTo>
                <a:cubicBezTo>
                  <a:pt x="321271" y="1274275"/>
                  <a:pt x="319625" y="1269590"/>
                  <a:pt x="319055" y="1264714"/>
                </a:cubicBezTo>
                <a:lnTo>
                  <a:pt x="318991" y="1264841"/>
                </a:lnTo>
                <a:cubicBezTo>
                  <a:pt x="318421" y="1259838"/>
                  <a:pt x="318865" y="1254709"/>
                  <a:pt x="318865" y="1242298"/>
                </a:cubicBezTo>
                <a:cubicBezTo>
                  <a:pt x="325133" y="1255596"/>
                  <a:pt x="328110" y="1261865"/>
                  <a:pt x="332289" y="1270666"/>
                </a:cubicBezTo>
                <a:cubicBezTo>
                  <a:pt x="340647" y="1261358"/>
                  <a:pt x="347106" y="1254139"/>
                  <a:pt x="353881" y="1246604"/>
                </a:cubicBezTo>
                <a:cubicBezTo>
                  <a:pt x="355908" y="1249833"/>
                  <a:pt x="357237" y="1252746"/>
                  <a:pt x="359327" y="1254962"/>
                </a:cubicBezTo>
                <a:cubicBezTo>
                  <a:pt x="361227" y="1256989"/>
                  <a:pt x="364013" y="1258129"/>
                  <a:pt x="366419" y="1259648"/>
                </a:cubicBezTo>
                <a:cubicBezTo>
                  <a:pt x="340837" y="1196264"/>
                  <a:pt x="294296" y="1160171"/>
                  <a:pt x="227999" y="1156751"/>
                </a:cubicBezTo>
                <a:close/>
                <a:moveTo>
                  <a:pt x="4338289" y="1104963"/>
                </a:moveTo>
                <a:cubicBezTo>
                  <a:pt x="4312106" y="1105145"/>
                  <a:pt x="4286255" y="1110844"/>
                  <a:pt x="4260293" y="1121355"/>
                </a:cubicBezTo>
                <a:cubicBezTo>
                  <a:pt x="4252694" y="1140414"/>
                  <a:pt x="4230785" y="1142567"/>
                  <a:pt x="4213372" y="1153205"/>
                </a:cubicBezTo>
                <a:lnTo>
                  <a:pt x="4213372" y="1405287"/>
                </a:lnTo>
                <a:cubicBezTo>
                  <a:pt x="4223376" y="1416748"/>
                  <a:pt x="4233065" y="1427766"/>
                  <a:pt x="4241550" y="1437454"/>
                </a:cubicBezTo>
                <a:lnTo>
                  <a:pt x="4295246" y="1437454"/>
                </a:lnTo>
                <a:cubicBezTo>
                  <a:pt x="4299362" y="1404147"/>
                  <a:pt x="4303288" y="1372803"/>
                  <a:pt x="4307024" y="1342536"/>
                </a:cubicBezTo>
                <a:cubicBezTo>
                  <a:pt x="4300755" y="1337723"/>
                  <a:pt x="4295879" y="1333987"/>
                  <a:pt x="4292143" y="1331138"/>
                </a:cubicBezTo>
                <a:cubicBezTo>
                  <a:pt x="4297526" y="1295931"/>
                  <a:pt x="4302148" y="1262688"/>
                  <a:pt x="4308164" y="1229634"/>
                </a:cubicBezTo>
                <a:cubicBezTo>
                  <a:pt x="4309557" y="1222162"/>
                  <a:pt x="4315889" y="1215577"/>
                  <a:pt x="4320131" y="1208675"/>
                </a:cubicBezTo>
                <a:cubicBezTo>
                  <a:pt x="4321714" y="1206079"/>
                  <a:pt x="4323867" y="1203862"/>
                  <a:pt x="4325514" y="1201836"/>
                </a:cubicBezTo>
                <a:cubicBezTo>
                  <a:pt x="4323931" y="1195377"/>
                  <a:pt x="4322537" y="1189615"/>
                  <a:pt x="4320258" y="1180370"/>
                </a:cubicBezTo>
                <a:cubicBezTo>
                  <a:pt x="4328173" y="1180370"/>
                  <a:pt x="4337165" y="1178471"/>
                  <a:pt x="4338431" y="1180750"/>
                </a:cubicBezTo>
                <a:cubicBezTo>
                  <a:pt x="4341787" y="1187082"/>
                  <a:pt x="4341914" y="1195124"/>
                  <a:pt x="4343687" y="1204179"/>
                </a:cubicBezTo>
                <a:cubicBezTo>
                  <a:pt x="4368699" y="1212221"/>
                  <a:pt x="4370915" y="1237043"/>
                  <a:pt x="4375980" y="1258952"/>
                </a:cubicBezTo>
                <a:cubicBezTo>
                  <a:pt x="4381173" y="1281304"/>
                  <a:pt x="4383326" y="1304416"/>
                  <a:pt x="4386872" y="1327845"/>
                </a:cubicBezTo>
                <a:cubicBezTo>
                  <a:pt x="4364393" y="1363938"/>
                  <a:pt x="4380476" y="1400411"/>
                  <a:pt x="4386745" y="1438404"/>
                </a:cubicBezTo>
                <a:lnTo>
                  <a:pt x="4437972" y="1438404"/>
                </a:lnTo>
                <a:cubicBezTo>
                  <a:pt x="4447787" y="1426690"/>
                  <a:pt x="4456462" y="1416368"/>
                  <a:pt x="4465707" y="1405350"/>
                </a:cubicBezTo>
                <a:cubicBezTo>
                  <a:pt x="4464250" y="1320563"/>
                  <a:pt x="4472102" y="1235396"/>
                  <a:pt x="4463934" y="1150483"/>
                </a:cubicBezTo>
                <a:cubicBezTo>
                  <a:pt x="4443671" y="1143834"/>
                  <a:pt x="4425244" y="1137058"/>
                  <a:pt x="4418279" y="1121671"/>
                </a:cubicBezTo>
                <a:cubicBezTo>
                  <a:pt x="4390988" y="1110115"/>
                  <a:pt x="4364472" y="1104781"/>
                  <a:pt x="4338289" y="1104963"/>
                </a:cubicBezTo>
                <a:close/>
                <a:moveTo>
                  <a:pt x="6589563" y="962482"/>
                </a:moveTo>
                <a:lnTo>
                  <a:pt x="6589589" y="962496"/>
                </a:lnTo>
                <a:lnTo>
                  <a:pt x="6566610" y="970801"/>
                </a:lnTo>
                <a:cubicBezTo>
                  <a:pt x="6560452" y="976334"/>
                  <a:pt x="6556352" y="984138"/>
                  <a:pt x="6555940" y="992750"/>
                </a:cubicBezTo>
                <a:cubicBezTo>
                  <a:pt x="6555117" y="1010353"/>
                  <a:pt x="6568857" y="1025297"/>
                  <a:pt x="6586524" y="1025930"/>
                </a:cubicBezTo>
                <a:cubicBezTo>
                  <a:pt x="6602227" y="1026500"/>
                  <a:pt x="6617171" y="1013139"/>
                  <a:pt x="6618501" y="997309"/>
                </a:cubicBezTo>
                <a:cubicBezTo>
                  <a:pt x="6619261" y="988476"/>
                  <a:pt x="6616269" y="980007"/>
                  <a:pt x="6610966" y="973627"/>
                </a:cubicBezTo>
                <a:lnTo>
                  <a:pt x="6589589" y="962496"/>
                </a:lnTo>
                <a:lnTo>
                  <a:pt x="6589626" y="962482"/>
                </a:lnTo>
                <a:close/>
                <a:moveTo>
                  <a:pt x="3463712" y="663099"/>
                </a:moveTo>
                <a:cubicBezTo>
                  <a:pt x="3429392" y="664746"/>
                  <a:pt x="3401087" y="695836"/>
                  <a:pt x="3402417" y="730410"/>
                </a:cubicBezTo>
                <a:cubicBezTo>
                  <a:pt x="3403747" y="765426"/>
                  <a:pt x="3434014" y="792781"/>
                  <a:pt x="3469601" y="791261"/>
                </a:cubicBezTo>
                <a:lnTo>
                  <a:pt x="3469601" y="791198"/>
                </a:lnTo>
                <a:cubicBezTo>
                  <a:pt x="3502654" y="789805"/>
                  <a:pt x="3529693" y="760234"/>
                  <a:pt x="3529059" y="726167"/>
                </a:cubicBezTo>
                <a:cubicBezTo>
                  <a:pt x="3528490" y="691784"/>
                  <a:pt x="3497082" y="661516"/>
                  <a:pt x="3463712" y="663099"/>
                </a:cubicBezTo>
                <a:close/>
                <a:moveTo>
                  <a:pt x="5033698" y="580592"/>
                </a:moveTo>
                <a:cubicBezTo>
                  <a:pt x="5025466" y="581542"/>
                  <a:pt x="5019007" y="582238"/>
                  <a:pt x="5011852" y="582998"/>
                </a:cubicBezTo>
                <a:lnTo>
                  <a:pt x="5011852" y="625613"/>
                </a:lnTo>
                <a:lnTo>
                  <a:pt x="5033698" y="625613"/>
                </a:lnTo>
                <a:lnTo>
                  <a:pt x="5033698" y="625550"/>
                </a:lnTo>
                <a:close/>
                <a:moveTo>
                  <a:pt x="3424959" y="500871"/>
                </a:moveTo>
                <a:cubicBezTo>
                  <a:pt x="3425466" y="510495"/>
                  <a:pt x="3425846" y="519170"/>
                  <a:pt x="3426226" y="526579"/>
                </a:cubicBezTo>
                <a:lnTo>
                  <a:pt x="3508037" y="526579"/>
                </a:lnTo>
                <a:cubicBezTo>
                  <a:pt x="3507467" y="517271"/>
                  <a:pt x="3507024" y="509356"/>
                  <a:pt x="3506517" y="500871"/>
                </a:cubicBezTo>
                <a:close/>
                <a:moveTo>
                  <a:pt x="3356129" y="500111"/>
                </a:moveTo>
                <a:cubicBezTo>
                  <a:pt x="3343022" y="500744"/>
                  <a:pt x="3331371" y="501250"/>
                  <a:pt x="3319213" y="501820"/>
                </a:cubicBezTo>
                <a:cubicBezTo>
                  <a:pt x="3318896" y="509672"/>
                  <a:pt x="3318580" y="515941"/>
                  <a:pt x="3318200" y="525123"/>
                </a:cubicBezTo>
                <a:cubicBezTo>
                  <a:pt x="3330864" y="525946"/>
                  <a:pt x="3343085" y="526769"/>
                  <a:pt x="3356129" y="527592"/>
                </a:cubicBezTo>
                <a:lnTo>
                  <a:pt x="3356129" y="527529"/>
                </a:lnTo>
                <a:close/>
                <a:moveTo>
                  <a:pt x="3613277" y="500047"/>
                </a:moveTo>
                <a:cubicBezTo>
                  <a:pt x="3599156" y="500807"/>
                  <a:pt x="3587315" y="501440"/>
                  <a:pt x="3575157" y="502074"/>
                </a:cubicBezTo>
                <a:lnTo>
                  <a:pt x="3575157" y="526516"/>
                </a:lnTo>
                <a:lnTo>
                  <a:pt x="3615683" y="526516"/>
                </a:lnTo>
                <a:cubicBezTo>
                  <a:pt x="3614796" y="516701"/>
                  <a:pt x="3614100" y="508976"/>
                  <a:pt x="3613277" y="500047"/>
                </a:cubicBezTo>
                <a:close/>
                <a:moveTo>
                  <a:pt x="3423503" y="438309"/>
                </a:moveTo>
                <a:cubicBezTo>
                  <a:pt x="3423060" y="443628"/>
                  <a:pt x="3422110" y="449707"/>
                  <a:pt x="3422110" y="455786"/>
                </a:cubicBezTo>
                <a:cubicBezTo>
                  <a:pt x="3422173" y="463891"/>
                  <a:pt x="3422933" y="472059"/>
                  <a:pt x="3423503" y="482001"/>
                </a:cubicBezTo>
                <a:lnTo>
                  <a:pt x="3508163" y="482001"/>
                </a:lnTo>
                <a:cubicBezTo>
                  <a:pt x="3509303" y="465221"/>
                  <a:pt x="3511836" y="450340"/>
                  <a:pt x="3507530" y="438309"/>
                </a:cubicBezTo>
                <a:close/>
                <a:moveTo>
                  <a:pt x="3464789" y="0"/>
                </a:moveTo>
                <a:cubicBezTo>
                  <a:pt x="3466435" y="190"/>
                  <a:pt x="3468081" y="443"/>
                  <a:pt x="3469727" y="633"/>
                </a:cubicBezTo>
                <a:cubicBezTo>
                  <a:pt x="3473337" y="18680"/>
                  <a:pt x="3477009" y="36790"/>
                  <a:pt x="3481188" y="57622"/>
                </a:cubicBezTo>
                <a:cubicBezTo>
                  <a:pt x="3479669" y="60155"/>
                  <a:pt x="3476503" y="65537"/>
                  <a:pt x="3473084" y="71363"/>
                </a:cubicBezTo>
                <a:cubicBezTo>
                  <a:pt x="3474603" y="73769"/>
                  <a:pt x="3475806" y="76872"/>
                  <a:pt x="3477959" y="78898"/>
                </a:cubicBezTo>
                <a:cubicBezTo>
                  <a:pt x="3489421" y="89726"/>
                  <a:pt x="3499995" y="101820"/>
                  <a:pt x="3512849" y="110622"/>
                </a:cubicBezTo>
                <a:cubicBezTo>
                  <a:pt x="3533239" y="124553"/>
                  <a:pt x="3543244" y="143169"/>
                  <a:pt x="3550779" y="166408"/>
                </a:cubicBezTo>
                <a:cubicBezTo>
                  <a:pt x="3561037" y="198132"/>
                  <a:pt x="3569078" y="229603"/>
                  <a:pt x="3567115" y="262846"/>
                </a:cubicBezTo>
                <a:cubicBezTo>
                  <a:pt x="3574841" y="273484"/>
                  <a:pt x="3594850" y="276080"/>
                  <a:pt x="3584655" y="298686"/>
                </a:cubicBezTo>
                <a:cubicBezTo>
                  <a:pt x="3581173" y="300902"/>
                  <a:pt x="3574397" y="305271"/>
                  <a:pt x="3566926" y="310084"/>
                </a:cubicBezTo>
                <a:lnTo>
                  <a:pt x="3566926" y="483521"/>
                </a:lnTo>
                <a:lnTo>
                  <a:pt x="3637529" y="483521"/>
                </a:lnTo>
                <a:cubicBezTo>
                  <a:pt x="3638668" y="503847"/>
                  <a:pt x="3639555" y="520753"/>
                  <a:pt x="3640821" y="543359"/>
                </a:cubicBezTo>
                <a:cubicBezTo>
                  <a:pt x="3624168" y="558303"/>
                  <a:pt x="3626891" y="584771"/>
                  <a:pt x="3622775" y="610733"/>
                </a:cubicBezTo>
                <a:cubicBezTo>
                  <a:pt x="3612454" y="675827"/>
                  <a:pt x="3620938" y="740984"/>
                  <a:pt x="3616886" y="805952"/>
                </a:cubicBezTo>
                <a:cubicBezTo>
                  <a:pt x="3615303" y="831660"/>
                  <a:pt x="3621508" y="856672"/>
                  <a:pt x="3618279" y="882824"/>
                </a:cubicBezTo>
                <a:cubicBezTo>
                  <a:pt x="3615113" y="908342"/>
                  <a:pt x="3619925" y="934937"/>
                  <a:pt x="3622015" y="960962"/>
                </a:cubicBezTo>
                <a:cubicBezTo>
                  <a:pt x="3622648" y="968941"/>
                  <a:pt x="3625687" y="976729"/>
                  <a:pt x="3626258" y="978945"/>
                </a:cubicBezTo>
                <a:cubicBezTo>
                  <a:pt x="3624484" y="1000475"/>
                  <a:pt x="3622015" y="1016811"/>
                  <a:pt x="3621952" y="1033148"/>
                </a:cubicBezTo>
                <a:cubicBezTo>
                  <a:pt x="3621318" y="1174545"/>
                  <a:pt x="3621002" y="1315941"/>
                  <a:pt x="3620685" y="1457337"/>
                </a:cubicBezTo>
                <a:cubicBezTo>
                  <a:pt x="3620685" y="1470254"/>
                  <a:pt x="3621065" y="1483235"/>
                  <a:pt x="3624738" y="1497039"/>
                </a:cubicBezTo>
                <a:cubicBezTo>
                  <a:pt x="3627714" y="1463352"/>
                  <a:pt x="3646394" y="1441063"/>
                  <a:pt x="3671659" y="1423080"/>
                </a:cubicBezTo>
                <a:cubicBezTo>
                  <a:pt x="3685843" y="1413012"/>
                  <a:pt x="3685146" y="1396169"/>
                  <a:pt x="3691035" y="1381162"/>
                </a:cubicBezTo>
                <a:cubicBezTo>
                  <a:pt x="3695088" y="1405604"/>
                  <a:pt x="3707879" y="1422194"/>
                  <a:pt x="3727001" y="1437074"/>
                </a:cubicBezTo>
                <a:cubicBezTo>
                  <a:pt x="3745112" y="1451132"/>
                  <a:pt x="3754736" y="1472851"/>
                  <a:pt x="3753850" y="1497989"/>
                </a:cubicBezTo>
                <a:cubicBezTo>
                  <a:pt x="3772466" y="1488174"/>
                  <a:pt x="3773163" y="1483172"/>
                  <a:pt x="3768477" y="1407250"/>
                </a:cubicBezTo>
                <a:cubicBezTo>
                  <a:pt x="3763285" y="1403577"/>
                  <a:pt x="3757396" y="1399461"/>
                  <a:pt x="3749291" y="1393826"/>
                </a:cubicBezTo>
                <a:cubicBezTo>
                  <a:pt x="3757396" y="1389013"/>
                  <a:pt x="3763981" y="1385151"/>
                  <a:pt x="3772846" y="1379895"/>
                </a:cubicBezTo>
                <a:cubicBezTo>
                  <a:pt x="3765248" y="1365521"/>
                  <a:pt x="3772909" y="1350198"/>
                  <a:pt x="3773099" y="1334494"/>
                </a:cubicBezTo>
                <a:cubicBezTo>
                  <a:pt x="3773289" y="1318094"/>
                  <a:pt x="3774809" y="1301630"/>
                  <a:pt x="3774809" y="1285230"/>
                </a:cubicBezTo>
                <a:cubicBezTo>
                  <a:pt x="3774682" y="1259205"/>
                  <a:pt x="3779938" y="1233370"/>
                  <a:pt x="3772973" y="1206902"/>
                </a:cubicBezTo>
                <a:cubicBezTo>
                  <a:pt x="3770060" y="1195821"/>
                  <a:pt x="3777342" y="1182143"/>
                  <a:pt x="3785194" y="1169099"/>
                </a:cubicBezTo>
                <a:cubicBezTo>
                  <a:pt x="3787347" y="1174861"/>
                  <a:pt x="3789499" y="1180623"/>
                  <a:pt x="3791779" y="1186702"/>
                </a:cubicBezTo>
                <a:cubicBezTo>
                  <a:pt x="3792159" y="1186322"/>
                  <a:pt x="3793932" y="1185499"/>
                  <a:pt x="3793932" y="1184676"/>
                </a:cubicBezTo>
                <a:cubicBezTo>
                  <a:pt x="3794122" y="1137375"/>
                  <a:pt x="3822743" y="1106854"/>
                  <a:pt x="3860546" y="1088618"/>
                </a:cubicBezTo>
                <a:cubicBezTo>
                  <a:pt x="3893790" y="1072598"/>
                  <a:pt x="3900691" y="1047902"/>
                  <a:pt x="3902211" y="1017002"/>
                </a:cubicBezTo>
                <a:cubicBezTo>
                  <a:pt x="3902844" y="1004780"/>
                  <a:pt x="3902338" y="992496"/>
                  <a:pt x="3902338" y="980275"/>
                </a:cubicBezTo>
                <a:cubicBezTo>
                  <a:pt x="3904428" y="979959"/>
                  <a:pt x="3906581" y="979642"/>
                  <a:pt x="3908733" y="979325"/>
                </a:cubicBezTo>
                <a:cubicBezTo>
                  <a:pt x="3910760" y="990027"/>
                  <a:pt x="3913482" y="1000665"/>
                  <a:pt x="3914559" y="1011429"/>
                </a:cubicBezTo>
                <a:cubicBezTo>
                  <a:pt x="3915698" y="1022384"/>
                  <a:pt x="3913293" y="1033972"/>
                  <a:pt x="3915698" y="1044483"/>
                </a:cubicBezTo>
                <a:cubicBezTo>
                  <a:pt x="3919498" y="1061136"/>
                  <a:pt x="3928996" y="1074371"/>
                  <a:pt x="3944700" y="1083425"/>
                </a:cubicBezTo>
                <a:cubicBezTo>
                  <a:pt x="3960973" y="1092797"/>
                  <a:pt x="3978703" y="1101979"/>
                  <a:pt x="3990861" y="1115593"/>
                </a:cubicBezTo>
                <a:cubicBezTo>
                  <a:pt x="4004982" y="1131423"/>
                  <a:pt x="4013846" y="1152066"/>
                  <a:pt x="4025498" y="1171505"/>
                </a:cubicBezTo>
                <a:cubicBezTo>
                  <a:pt x="4026828" y="1170999"/>
                  <a:pt x="4030310" y="1169606"/>
                  <a:pt x="4033666" y="1168276"/>
                </a:cubicBezTo>
                <a:cubicBezTo>
                  <a:pt x="4037212" y="1179990"/>
                  <a:pt x="4040758" y="1191768"/>
                  <a:pt x="4044747" y="1204939"/>
                </a:cubicBezTo>
                <a:cubicBezTo>
                  <a:pt x="4033350" y="1217793"/>
                  <a:pt x="4036706" y="1234763"/>
                  <a:pt x="4038099" y="1251480"/>
                </a:cubicBezTo>
                <a:cubicBezTo>
                  <a:pt x="4041138" y="1288523"/>
                  <a:pt x="4044241" y="1325566"/>
                  <a:pt x="4046710" y="1362608"/>
                </a:cubicBezTo>
                <a:cubicBezTo>
                  <a:pt x="4047090" y="1368307"/>
                  <a:pt x="4043924" y="1374196"/>
                  <a:pt x="4042404" y="1379895"/>
                </a:cubicBezTo>
                <a:cubicBezTo>
                  <a:pt x="4051206" y="1384518"/>
                  <a:pt x="4058425" y="1388317"/>
                  <a:pt x="4066910" y="1392813"/>
                </a:cubicBezTo>
                <a:cubicBezTo>
                  <a:pt x="4058868" y="1398512"/>
                  <a:pt x="4052093" y="1403261"/>
                  <a:pt x="4044304" y="1408770"/>
                </a:cubicBezTo>
                <a:cubicBezTo>
                  <a:pt x="4047787" y="1438341"/>
                  <a:pt x="4037845" y="1468671"/>
                  <a:pt x="4053549" y="1504765"/>
                </a:cubicBezTo>
                <a:cubicBezTo>
                  <a:pt x="4058171" y="1494000"/>
                  <a:pt x="4060324" y="1490264"/>
                  <a:pt x="4061401" y="1486148"/>
                </a:cubicBezTo>
                <a:cubicBezTo>
                  <a:pt x="4067353" y="1463036"/>
                  <a:pt x="4077674" y="1442836"/>
                  <a:pt x="4098190" y="1429286"/>
                </a:cubicBezTo>
                <a:cubicBezTo>
                  <a:pt x="4114147" y="1418774"/>
                  <a:pt x="4119783" y="1402564"/>
                  <a:pt x="4123202" y="1383251"/>
                </a:cubicBezTo>
                <a:cubicBezTo>
                  <a:pt x="4131941" y="1401741"/>
                  <a:pt x="4133460" y="1422700"/>
                  <a:pt x="4154863" y="1431122"/>
                </a:cubicBezTo>
                <a:cubicBezTo>
                  <a:pt x="4162082" y="1422764"/>
                  <a:pt x="4169553" y="1414152"/>
                  <a:pt x="4180761" y="1401108"/>
                </a:cubicBezTo>
                <a:cubicBezTo>
                  <a:pt x="4178988" y="1322843"/>
                  <a:pt x="4188550" y="1237613"/>
                  <a:pt x="4179305" y="1152319"/>
                </a:cubicBezTo>
                <a:cubicBezTo>
                  <a:pt x="4165754" y="1145797"/>
                  <a:pt x="4152773" y="1139528"/>
                  <a:pt x="4139919" y="1133323"/>
                </a:cubicBezTo>
                <a:cubicBezTo>
                  <a:pt x="4137893" y="1126990"/>
                  <a:pt x="4136057" y="1121102"/>
                  <a:pt x="4133714" y="1113820"/>
                </a:cubicBezTo>
                <a:cubicBezTo>
                  <a:pt x="4126748" y="1112806"/>
                  <a:pt x="4119720" y="1111793"/>
                  <a:pt x="4109525" y="1110337"/>
                </a:cubicBezTo>
                <a:cubicBezTo>
                  <a:pt x="4091858" y="1079310"/>
                  <a:pt x="4073305" y="1046573"/>
                  <a:pt x="4055386" y="1014975"/>
                </a:cubicBezTo>
                <a:cubicBezTo>
                  <a:pt x="4089706" y="1006933"/>
                  <a:pt x="4121999" y="998955"/>
                  <a:pt x="4154420" y="991926"/>
                </a:cubicBezTo>
                <a:cubicBezTo>
                  <a:pt x="4172213" y="988064"/>
                  <a:pt x="4181838" y="980085"/>
                  <a:pt x="4180825" y="959822"/>
                </a:cubicBezTo>
                <a:cubicBezTo>
                  <a:pt x="4179748" y="936837"/>
                  <a:pt x="4181901" y="913661"/>
                  <a:pt x="4177975" y="889979"/>
                </a:cubicBezTo>
                <a:cubicBezTo>
                  <a:pt x="4184307" y="878771"/>
                  <a:pt x="4190640" y="867627"/>
                  <a:pt x="4197225" y="855976"/>
                </a:cubicBezTo>
                <a:cubicBezTo>
                  <a:pt x="4199188" y="860472"/>
                  <a:pt x="4200834" y="864207"/>
                  <a:pt x="4204064" y="871553"/>
                </a:cubicBezTo>
                <a:cubicBezTo>
                  <a:pt x="4213308" y="836536"/>
                  <a:pt x="4221793" y="803356"/>
                  <a:pt x="4249085" y="782333"/>
                </a:cubicBezTo>
                <a:cubicBezTo>
                  <a:pt x="4270234" y="766060"/>
                  <a:pt x="4287648" y="743011"/>
                  <a:pt x="4317155" y="738578"/>
                </a:cubicBezTo>
                <a:cubicBezTo>
                  <a:pt x="4320574" y="732183"/>
                  <a:pt x="4323551" y="725534"/>
                  <a:pt x="4327540" y="719455"/>
                </a:cubicBezTo>
                <a:cubicBezTo>
                  <a:pt x="4333176" y="710907"/>
                  <a:pt x="4335962" y="702232"/>
                  <a:pt x="4329756" y="693114"/>
                </a:cubicBezTo>
                <a:cubicBezTo>
                  <a:pt x="4324944" y="685958"/>
                  <a:pt x="4325577" y="680259"/>
                  <a:pt x="4330010" y="672914"/>
                </a:cubicBezTo>
                <a:cubicBezTo>
                  <a:pt x="4332922" y="668102"/>
                  <a:pt x="4335075" y="659553"/>
                  <a:pt x="4332732" y="655374"/>
                </a:cubicBezTo>
                <a:cubicBezTo>
                  <a:pt x="4324754" y="641064"/>
                  <a:pt x="4337988" y="632895"/>
                  <a:pt x="4340204" y="621307"/>
                </a:cubicBezTo>
                <a:cubicBezTo>
                  <a:pt x="4345333" y="633148"/>
                  <a:pt x="4353375" y="642963"/>
                  <a:pt x="4347169" y="657844"/>
                </a:cubicBezTo>
                <a:cubicBezTo>
                  <a:pt x="4344447" y="664429"/>
                  <a:pt x="4351095" y="674877"/>
                  <a:pt x="4354198" y="686212"/>
                </a:cubicBezTo>
                <a:cubicBezTo>
                  <a:pt x="4335582" y="703942"/>
                  <a:pt x="4353501" y="719899"/>
                  <a:pt x="4360593" y="734589"/>
                </a:cubicBezTo>
                <a:cubicBezTo>
                  <a:pt x="4418596" y="764160"/>
                  <a:pt x="4465960" y="799493"/>
                  <a:pt x="4473622" y="868703"/>
                </a:cubicBezTo>
                <a:cubicBezTo>
                  <a:pt x="4476091" y="867120"/>
                  <a:pt x="4477864" y="866234"/>
                  <a:pt x="4479321" y="864967"/>
                </a:cubicBezTo>
                <a:cubicBezTo>
                  <a:pt x="4480714" y="863764"/>
                  <a:pt x="4481854" y="862181"/>
                  <a:pt x="4484576" y="859142"/>
                </a:cubicBezTo>
                <a:cubicBezTo>
                  <a:pt x="4490655" y="870033"/>
                  <a:pt x="4496228" y="880038"/>
                  <a:pt x="4499140" y="885293"/>
                </a:cubicBezTo>
                <a:cubicBezTo>
                  <a:pt x="4499140" y="917461"/>
                  <a:pt x="4497874" y="944752"/>
                  <a:pt x="4500027" y="971727"/>
                </a:cubicBezTo>
                <a:cubicBezTo>
                  <a:pt x="4500597" y="978312"/>
                  <a:pt x="4511298" y="987747"/>
                  <a:pt x="4518833" y="989457"/>
                </a:cubicBezTo>
                <a:cubicBezTo>
                  <a:pt x="4553280" y="997435"/>
                  <a:pt x="4586017" y="1014975"/>
                  <a:pt x="4628949" y="1006617"/>
                </a:cubicBezTo>
                <a:cubicBezTo>
                  <a:pt x="4608116" y="1044230"/>
                  <a:pt x="4590006" y="1076840"/>
                  <a:pt x="4571516" y="1110147"/>
                </a:cubicBezTo>
                <a:cubicBezTo>
                  <a:pt x="4563158" y="1111223"/>
                  <a:pt x="4555180" y="1112237"/>
                  <a:pt x="4545618" y="1113440"/>
                </a:cubicBezTo>
                <a:cubicBezTo>
                  <a:pt x="4544035" y="1140731"/>
                  <a:pt x="4519593" y="1141618"/>
                  <a:pt x="4501103" y="1152636"/>
                </a:cubicBezTo>
                <a:cubicBezTo>
                  <a:pt x="4492492" y="1236473"/>
                  <a:pt x="4500470" y="1321386"/>
                  <a:pt x="4499077" y="1405540"/>
                </a:cubicBezTo>
                <a:cubicBezTo>
                  <a:pt x="4507879" y="1415735"/>
                  <a:pt x="4515984" y="1425233"/>
                  <a:pt x="4523266" y="1433718"/>
                </a:cubicBezTo>
                <a:cubicBezTo>
                  <a:pt x="4520416" y="1449865"/>
                  <a:pt x="4517883" y="1464049"/>
                  <a:pt x="4514781" y="1481652"/>
                </a:cubicBezTo>
                <a:cubicBezTo>
                  <a:pt x="4521049" y="1486465"/>
                  <a:pt x="4527635" y="1491530"/>
                  <a:pt x="4532004" y="1494886"/>
                </a:cubicBezTo>
                <a:lnTo>
                  <a:pt x="4566704" y="1494886"/>
                </a:lnTo>
                <a:lnTo>
                  <a:pt x="4566704" y="1452588"/>
                </a:lnTo>
                <a:cubicBezTo>
                  <a:pt x="4551444" y="1451385"/>
                  <a:pt x="4536436" y="1447522"/>
                  <a:pt x="4530737" y="1428209"/>
                </a:cubicBezTo>
                <a:cubicBezTo>
                  <a:pt x="4539729" y="1423840"/>
                  <a:pt x="4548974" y="1419344"/>
                  <a:pt x="4560245" y="1413899"/>
                </a:cubicBezTo>
                <a:cubicBezTo>
                  <a:pt x="4564868" y="1385214"/>
                  <a:pt x="4569680" y="1355517"/>
                  <a:pt x="4575252" y="1321133"/>
                </a:cubicBezTo>
                <a:cubicBezTo>
                  <a:pt x="4581458" y="1337597"/>
                  <a:pt x="4585764" y="1349058"/>
                  <a:pt x="4591779" y="1365078"/>
                </a:cubicBezTo>
                <a:cubicBezTo>
                  <a:pt x="4597225" y="1357100"/>
                  <a:pt x="4603177" y="1352350"/>
                  <a:pt x="4602797" y="1348235"/>
                </a:cubicBezTo>
                <a:cubicBezTo>
                  <a:pt x="4599948" y="1318220"/>
                  <a:pt x="4613309" y="1290169"/>
                  <a:pt x="4612105" y="1260218"/>
                </a:cubicBezTo>
                <a:cubicBezTo>
                  <a:pt x="4610459" y="1220136"/>
                  <a:pt x="4611662" y="1220073"/>
                  <a:pt x="4572719" y="1204749"/>
                </a:cubicBezTo>
                <a:cubicBezTo>
                  <a:pt x="4583801" y="1199556"/>
                  <a:pt x="4592729" y="1195441"/>
                  <a:pt x="4603494" y="1190438"/>
                </a:cubicBezTo>
                <a:cubicBezTo>
                  <a:pt x="4605267" y="1175874"/>
                  <a:pt x="4607166" y="1160044"/>
                  <a:pt x="4609129" y="1144150"/>
                </a:cubicBezTo>
                <a:cubicBezTo>
                  <a:pt x="4611219" y="1143897"/>
                  <a:pt x="4613309" y="1143644"/>
                  <a:pt x="4615398" y="1143391"/>
                </a:cubicBezTo>
                <a:cubicBezTo>
                  <a:pt x="4619387" y="1149723"/>
                  <a:pt x="4623376" y="1156055"/>
                  <a:pt x="4627429" y="1162450"/>
                </a:cubicBezTo>
                <a:cubicBezTo>
                  <a:pt x="4628252" y="1161374"/>
                  <a:pt x="4630342" y="1159917"/>
                  <a:pt x="4630152" y="1158904"/>
                </a:cubicBezTo>
                <a:cubicBezTo>
                  <a:pt x="4628569" y="1150673"/>
                  <a:pt x="4626226" y="1142567"/>
                  <a:pt x="4624833" y="1134336"/>
                </a:cubicBezTo>
                <a:cubicBezTo>
                  <a:pt x="4621920" y="1117556"/>
                  <a:pt x="4626036" y="1101599"/>
                  <a:pt x="4638890" y="1091151"/>
                </a:cubicBezTo>
                <a:cubicBezTo>
                  <a:pt x="4659153" y="1074687"/>
                  <a:pt x="4679099" y="1059047"/>
                  <a:pt x="4679416" y="1027386"/>
                </a:cubicBezTo>
                <a:cubicBezTo>
                  <a:pt x="4685305" y="1056767"/>
                  <a:pt x="4701135" y="1075067"/>
                  <a:pt x="4722727" y="1090834"/>
                </a:cubicBezTo>
                <a:cubicBezTo>
                  <a:pt x="4735835" y="1100396"/>
                  <a:pt x="4739951" y="1116986"/>
                  <a:pt x="4737228" y="1133829"/>
                </a:cubicBezTo>
                <a:cubicBezTo>
                  <a:pt x="4735898" y="1141934"/>
                  <a:pt x="4733682" y="1149913"/>
                  <a:pt x="4731086" y="1161627"/>
                </a:cubicBezTo>
                <a:cubicBezTo>
                  <a:pt x="4738114" y="1153459"/>
                  <a:pt x="4742610" y="1148266"/>
                  <a:pt x="4751538" y="1137945"/>
                </a:cubicBezTo>
                <a:cubicBezTo>
                  <a:pt x="4754388" y="1158778"/>
                  <a:pt x="4756414" y="1173785"/>
                  <a:pt x="4758631" y="1190375"/>
                </a:cubicBezTo>
                <a:cubicBezTo>
                  <a:pt x="4767432" y="1194048"/>
                  <a:pt x="4776930" y="1198037"/>
                  <a:pt x="4787568" y="1202533"/>
                </a:cubicBezTo>
                <a:cubicBezTo>
                  <a:pt x="4785415" y="1205509"/>
                  <a:pt x="4784212" y="1208991"/>
                  <a:pt x="4782186" y="1209625"/>
                </a:cubicBezTo>
                <a:cubicBezTo>
                  <a:pt x="4750969" y="1218869"/>
                  <a:pt x="4750842" y="1218806"/>
                  <a:pt x="4750589" y="1249644"/>
                </a:cubicBezTo>
                <a:cubicBezTo>
                  <a:pt x="4750462" y="1266360"/>
                  <a:pt x="4750589" y="1283077"/>
                  <a:pt x="4750589" y="1302707"/>
                </a:cubicBezTo>
                <a:cubicBezTo>
                  <a:pt x="4765786" y="1304543"/>
                  <a:pt x="4778640" y="1306126"/>
                  <a:pt x="4795483" y="1308216"/>
                </a:cubicBezTo>
                <a:cubicBezTo>
                  <a:pt x="4795483" y="1261801"/>
                  <a:pt x="4795990" y="1218869"/>
                  <a:pt x="4794977" y="1176001"/>
                </a:cubicBezTo>
                <a:cubicBezTo>
                  <a:pt x="4794850" y="1168719"/>
                  <a:pt x="4788075" y="1161564"/>
                  <a:pt x="4783959" y="1153585"/>
                </a:cubicBezTo>
                <a:cubicBezTo>
                  <a:pt x="4788582" y="1150736"/>
                  <a:pt x="4793584" y="1147760"/>
                  <a:pt x="4798649" y="1144657"/>
                </a:cubicBezTo>
                <a:cubicBezTo>
                  <a:pt x="4800043" y="1124141"/>
                  <a:pt x="4801499" y="1103942"/>
                  <a:pt x="4802892" y="1083805"/>
                </a:cubicBezTo>
                <a:cubicBezTo>
                  <a:pt x="4805045" y="1083425"/>
                  <a:pt x="4807198" y="1083109"/>
                  <a:pt x="4809351" y="1082729"/>
                </a:cubicBezTo>
                <a:cubicBezTo>
                  <a:pt x="4812264" y="1089758"/>
                  <a:pt x="4815177" y="1096723"/>
                  <a:pt x="4818089" y="1103752"/>
                </a:cubicBezTo>
                <a:cubicBezTo>
                  <a:pt x="4819102" y="1103625"/>
                  <a:pt x="4820179" y="1103562"/>
                  <a:pt x="4821192" y="1103435"/>
                </a:cubicBezTo>
                <a:cubicBezTo>
                  <a:pt x="4821192" y="1084439"/>
                  <a:pt x="4817013" y="1064112"/>
                  <a:pt x="4822332" y="1046699"/>
                </a:cubicBezTo>
                <a:cubicBezTo>
                  <a:pt x="4827841" y="1028589"/>
                  <a:pt x="4842531" y="1013202"/>
                  <a:pt x="4856082" y="998385"/>
                </a:cubicBezTo>
                <a:lnTo>
                  <a:pt x="4864377" y="956846"/>
                </a:lnTo>
                <a:cubicBezTo>
                  <a:pt x="4873305" y="981605"/>
                  <a:pt x="4874382" y="1007820"/>
                  <a:pt x="4904269" y="1022447"/>
                </a:cubicBezTo>
                <a:cubicBezTo>
                  <a:pt x="4904269" y="999778"/>
                  <a:pt x="4904523" y="978376"/>
                  <a:pt x="4904206" y="956973"/>
                </a:cubicBezTo>
                <a:cubicBezTo>
                  <a:pt x="4903953" y="936710"/>
                  <a:pt x="4909841" y="914485"/>
                  <a:pt x="4881790" y="901820"/>
                </a:cubicBezTo>
                <a:cubicBezTo>
                  <a:pt x="4893125" y="897008"/>
                  <a:pt x="4898570" y="894728"/>
                  <a:pt x="4906802" y="891246"/>
                </a:cubicBezTo>
                <a:cubicBezTo>
                  <a:pt x="4907309" y="877822"/>
                  <a:pt x="4908069" y="863384"/>
                  <a:pt x="4908322" y="848884"/>
                </a:cubicBezTo>
                <a:cubicBezTo>
                  <a:pt x="4908512" y="834193"/>
                  <a:pt x="4908322" y="819503"/>
                  <a:pt x="4908322" y="805762"/>
                </a:cubicBezTo>
                <a:cubicBezTo>
                  <a:pt x="4915794" y="799747"/>
                  <a:pt x="4922063" y="794617"/>
                  <a:pt x="4924152" y="792908"/>
                </a:cubicBezTo>
                <a:cubicBezTo>
                  <a:pt x="4924152" y="767579"/>
                  <a:pt x="4925925" y="746683"/>
                  <a:pt x="4923582" y="726231"/>
                </a:cubicBezTo>
                <a:cubicBezTo>
                  <a:pt x="4921936" y="711413"/>
                  <a:pt x="4923329" y="698813"/>
                  <a:pt x="4928268" y="691277"/>
                </a:cubicBezTo>
                <a:cubicBezTo>
                  <a:pt x="4944922" y="682539"/>
                  <a:pt x="4957206" y="676080"/>
                  <a:pt x="4969300" y="669748"/>
                </a:cubicBezTo>
                <a:cubicBezTo>
                  <a:pt x="4978355" y="636125"/>
                  <a:pt x="4995642" y="604147"/>
                  <a:pt x="4972086" y="569891"/>
                </a:cubicBezTo>
                <a:cubicBezTo>
                  <a:pt x="4983611" y="556910"/>
                  <a:pt x="4997858" y="544499"/>
                  <a:pt x="4992286" y="523729"/>
                </a:cubicBezTo>
                <a:cubicBezTo>
                  <a:pt x="4992033" y="522780"/>
                  <a:pt x="4992159" y="521323"/>
                  <a:pt x="4992729" y="520627"/>
                </a:cubicBezTo>
                <a:cubicBezTo>
                  <a:pt x="5007609" y="501250"/>
                  <a:pt x="5012928" y="477505"/>
                  <a:pt x="5025466" y="454646"/>
                </a:cubicBezTo>
                <a:cubicBezTo>
                  <a:pt x="5028632" y="463194"/>
                  <a:pt x="5031861" y="471679"/>
                  <a:pt x="5034838" y="480228"/>
                </a:cubicBezTo>
                <a:cubicBezTo>
                  <a:pt x="5036801" y="485927"/>
                  <a:pt x="5036547" y="494095"/>
                  <a:pt x="5040473" y="497261"/>
                </a:cubicBezTo>
                <a:cubicBezTo>
                  <a:pt x="5055923" y="509735"/>
                  <a:pt x="5055734" y="526262"/>
                  <a:pt x="5054594" y="543929"/>
                </a:cubicBezTo>
                <a:cubicBezTo>
                  <a:pt x="5060989" y="552161"/>
                  <a:pt x="5067448" y="560456"/>
                  <a:pt x="5074476" y="569511"/>
                </a:cubicBezTo>
                <a:cubicBezTo>
                  <a:pt x="5058836" y="601741"/>
                  <a:pt x="5065485" y="634605"/>
                  <a:pt x="5077959" y="669685"/>
                </a:cubicBezTo>
                <a:cubicBezTo>
                  <a:pt x="5089737" y="676017"/>
                  <a:pt x="5103161" y="683236"/>
                  <a:pt x="5118801" y="691657"/>
                </a:cubicBezTo>
                <a:cubicBezTo>
                  <a:pt x="5120321" y="695013"/>
                  <a:pt x="5123234" y="701345"/>
                  <a:pt x="5125387" y="706095"/>
                </a:cubicBezTo>
                <a:cubicBezTo>
                  <a:pt x="5124754" y="728130"/>
                  <a:pt x="5125957" y="749596"/>
                  <a:pt x="5122981" y="770429"/>
                </a:cubicBezTo>
                <a:cubicBezTo>
                  <a:pt x="5120258" y="789299"/>
                  <a:pt x="5123361" y="807282"/>
                  <a:pt x="5120828" y="825771"/>
                </a:cubicBezTo>
                <a:cubicBezTo>
                  <a:pt x="5122854" y="825961"/>
                  <a:pt x="5124880" y="826088"/>
                  <a:pt x="5126907" y="826278"/>
                </a:cubicBezTo>
                <a:cubicBezTo>
                  <a:pt x="5128870" y="818870"/>
                  <a:pt x="5130833" y="811524"/>
                  <a:pt x="5134695" y="796960"/>
                </a:cubicBezTo>
                <a:cubicBezTo>
                  <a:pt x="5137291" y="803672"/>
                  <a:pt x="5139381" y="806459"/>
                  <a:pt x="5139381" y="809245"/>
                </a:cubicBezTo>
                <a:cubicBezTo>
                  <a:pt x="5139507" y="827165"/>
                  <a:pt x="5138811" y="845084"/>
                  <a:pt x="5139191" y="862941"/>
                </a:cubicBezTo>
                <a:cubicBezTo>
                  <a:pt x="5139444" y="873199"/>
                  <a:pt x="5141217" y="883457"/>
                  <a:pt x="5142294" y="893272"/>
                </a:cubicBezTo>
                <a:cubicBezTo>
                  <a:pt x="5149132" y="895551"/>
                  <a:pt x="5154008" y="897134"/>
                  <a:pt x="5159137" y="898844"/>
                </a:cubicBezTo>
                <a:cubicBezTo>
                  <a:pt x="5158377" y="901757"/>
                  <a:pt x="5158440" y="905556"/>
                  <a:pt x="5156604" y="907329"/>
                </a:cubicBezTo>
                <a:cubicBezTo>
                  <a:pt x="5144573" y="918917"/>
                  <a:pt x="5141407" y="932594"/>
                  <a:pt x="5142357" y="949058"/>
                </a:cubicBezTo>
                <a:cubicBezTo>
                  <a:pt x="5143750" y="973120"/>
                  <a:pt x="5142737" y="997372"/>
                  <a:pt x="5142737" y="1022067"/>
                </a:cubicBezTo>
                <a:cubicBezTo>
                  <a:pt x="5174271" y="1010226"/>
                  <a:pt x="5172181" y="980592"/>
                  <a:pt x="5183452" y="956466"/>
                </a:cubicBezTo>
                <a:cubicBezTo>
                  <a:pt x="5186429" y="970207"/>
                  <a:pt x="5187125" y="984961"/>
                  <a:pt x="5192951" y="997372"/>
                </a:cubicBezTo>
                <a:cubicBezTo>
                  <a:pt x="5199030" y="1010289"/>
                  <a:pt x="5212137" y="1019978"/>
                  <a:pt x="5218279" y="1032895"/>
                </a:cubicBezTo>
                <a:cubicBezTo>
                  <a:pt x="5223851" y="1044610"/>
                  <a:pt x="5225308" y="1058793"/>
                  <a:pt x="5226447" y="1072091"/>
                </a:cubicBezTo>
                <a:cubicBezTo>
                  <a:pt x="5227334" y="1082159"/>
                  <a:pt x="5224928" y="1092544"/>
                  <a:pt x="5227650" y="1104131"/>
                </a:cubicBezTo>
                <a:cubicBezTo>
                  <a:pt x="5230563" y="1096913"/>
                  <a:pt x="5233476" y="1089694"/>
                  <a:pt x="5236389" y="1082476"/>
                </a:cubicBezTo>
                <a:cubicBezTo>
                  <a:pt x="5239808" y="1083742"/>
                  <a:pt x="5243038" y="1084312"/>
                  <a:pt x="5243101" y="1085135"/>
                </a:cubicBezTo>
                <a:cubicBezTo>
                  <a:pt x="5244494" y="1098243"/>
                  <a:pt x="5246647" y="1111477"/>
                  <a:pt x="5246330" y="1124648"/>
                </a:cubicBezTo>
                <a:cubicBezTo>
                  <a:pt x="5245950" y="1138388"/>
                  <a:pt x="5246584" y="1150229"/>
                  <a:pt x="5259501" y="1151496"/>
                </a:cubicBezTo>
                <a:cubicBezTo>
                  <a:pt x="5256462" y="1167263"/>
                  <a:pt x="5251966" y="1180877"/>
                  <a:pt x="5251586" y="1194554"/>
                </a:cubicBezTo>
                <a:cubicBezTo>
                  <a:pt x="5250510" y="1230331"/>
                  <a:pt x="5251206" y="1266170"/>
                  <a:pt x="5251206" y="1306253"/>
                </a:cubicBezTo>
                <a:cubicBezTo>
                  <a:pt x="5266466" y="1305493"/>
                  <a:pt x="5280081" y="1304860"/>
                  <a:pt x="5296481" y="1304036"/>
                </a:cubicBezTo>
                <a:cubicBezTo>
                  <a:pt x="5296481" y="1281431"/>
                  <a:pt x="5296861" y="1262624"/>
                  <a:pt x="5296418" y="1243818"/>
                </a:cubicBezTo>
                <a:cubicBezTo>
                  <a:pt x="5295848" y="1219439"/>
                  <a:pt x="5293631" y="1217350"/>
                  <a:pt x="5268366" y="1210701"/>
                </a:cubicBezTo>
                <a:cubicBezTo>
                  <a:pt x="5265580" y="1209941"/>
                  <a:pt x="5263174" y="1207662"/>
                  <a:pt x="5257475" y="1204116"/>
                </a:cubicBezTo>
                <a:cubicBezTo>
                  <a:pt x="5269443" y="1198670"/>
                  <a:pt x="5279131" y="1194301"/>
                  <a:pt x="5288249" y="1190122"/>
                </a:cubicBezTo>
                <a:cubicBezTo>
                  <a:pt x="5299900" y="1176191"/>
                  <a:pt x="5283373" y="1156118"/>
                  <a:pt x="5300660" y="1141744"/>
                </a:cubicBezTo>
                <a:cubicBezTo>
                  <a:pt x="5305219" y="1148963"/>
                  <a:pt x="5309145" y="1155105"/>
                  <a:pt x="5313071" y="1161247"/>
                </a:cubicBezTo>
                <a:cubicBezTo>
                  <a:pt x="5314084" y="1160931"/>
                  <a:pt x="5315160" y="1160614"/>
                  <a:pt x="5316174" y="1160297"/>
                </a:cubicBezTo>
                <a:cubicBezTo>
                  <a:pt x="5314464" y="1152699"/>
                  <a:pt x="5313134" y="1145037"/>
                  <a:pt x="5310918" y="1137628"/>
                </a:cubicBezTo>
                <a:cubicBezTo>
                  <a:pt x="5305029" y="1117999"/>
                  <a:pt x="5311551" y="1100839"/>
                  <a:pt x="5326115" y="1089378"/>
                </a:cubicBezTo>
                <a:cubicBezTo>
                  <a:pt x="5347075" y="1072851"/>
                  <a:pt x="5364741" y="1055817"/>
                  <a:pt x="5361322" y="1024473"/>
                </a:cubicBezTo>
                <a:cubicBezTo>
                  <a:pt x="5363791" y="1025107"/>
                  <a:pt x="5366197" y="1025740"/>
                  <a:pt x="5368604" y="1026373"/>
                </a:cubicBezTo>
                <a:cubicBezTo>
                  <a:pt x="5369554" y="1030426"/>
                  <a:pt x="5371073" y="1034478"/>
                  <a:pt x="5371263" y="1038594"/>
                </a:cubicBezTo>
                <a:cubicBezTo>
                  <a:pt x="5372023" y="1055121"/>
                  <a:pt x="5379241" y="1069621"/>
                  <a:pt x="5392476" y="1077600"/>
                </a:cubicBezTo>
                <a:cubicBezTo>
                  <a:pt x="5418754" y="1093493"/>
                  <a:pt x="5426986" y="1115783"/>
                  <a:pt x="5421287" y="1145037"/>
                </a:cubicBezTo>
                <a:lnTo>
                  <a:pt x="5438954" y="1145037"/>
                </a:lnTo>
                <a:cubicBezTo>
                  <a:pt x="5440093" y="1159981"/>
                  <a:pt x="5441233" y="1174291"/>
                  <a:pt x="5442373" y="1189298"/>
                </a:cubicBezTo>
                <a:cubicBezTo>
                  <a:pt x="5452441" y="1193858"/>
                  <a:pt x="5461876" y="1198227"/>
                  <a:pt x="5471311" y="1202533"/>
                </a:cubicBezTo>
                <a:cubicBezTo>
                  <a:pt x="5470108" y="1204749"/>
                  <a:pt x="5469538" y="1207662"/>
                  <a:pt x="5468145" y="1208168"/>
                </a:cubicBezTo>
                <a:cubicBezTo>
                  <a:pt x="5435218" y="1219629"/>
                  <a:pt x="5434458" y="1219629"/>
                  <a:pt x="5435407" y="1254836"/>
                </a:cubicBezTo>
                <a:cubicBezTo>
                  <a:pt x="5435851" y="1272756"/>
                  <a:pt x="5429518" y="1291689"/>
                  <a:pt x="5444272" y="1308596"/>
                </a:cubicBezTo>
                <a:cubicBezTo>
                  <a:pt x="5448832" y="1313851"/>
                  <a:pt x="5444589" y="1326769"/>
                  <a:pt x="5444589" y="1336140"/>
                </a:cubicBezTo>
                <a:cubicBezTo>
                  <a:pt x="5444652" y="1345322"/>
                  <a:pt x="5443322" y="1355137"/>
                  <a:pt x="5456367" y="1363052"/>
                </a:cubicBezTo>
                <a:cubicBezTo>
                  <a:pt x="5461179" y="1350008"/>
                  <a:pt x="5465612" y="1337977"/>
                  <a:pt x="5469601" y="1327022"/>
                </a:cubicBezTo>
                <a:cubicBezTo>
                  <a:pt x="5485304" y="1352350"/>
                  <a:pt x="5477453" y="1383948"/>
                  <a:pt x="5487647" y="1413392"/>
                </a:cubicBezTo>
                <a:cubicBezTo>
                  <a:pt x="5496323" y="1417508"/>
                  <a:pt x="5505631" y="1421940"/>
                  <a:pt x="5516649" y="1427196"/>
                </a:cubicBezTo>
                <a:cubicBezTo>
                  <a:pt x="5511013" y="1445116"/>
                  <a:pt x="5498095" y="1451322"/>
                  <a:pt x="5480492" y="1452651"/>
                </a:cubicBezTo>
                <a:lnTo>
                  <a:pt x="5480492" y="1494317"/>
                </a:lnTo>
                <a:lnTo>
                  <a:pt x="5533935" y="1494317"/>
                </a:lnTo>
                <a:cubicBezTo>
                  <a:pt x="5537165" y="1484312"/>
                  <a:pt x="5540584" y="1473484"/>
                  <a:pt x="5544067" y="1462719"/>
                </a:cubicBezTo>
                <a:cubicBezTo>
                  <a:pt x="5545713" y="1462529"/>
                  <a:pt x="5547423" y="1462339"/>
                  <a:pt x="5549069" y="1462149"/>
                </a:cubicBezTo>
                <a:cubicBezTo>
                  <a:pt x="5552615" y="1473547"/>
                  <a:pt x="5556161" y="1484945"/>
                  <a:pt x="5560404" y="1498559"/>
                </a:cubicBezTo>
                <a:cubicBezTo>
                  <a:pt x="5567622" y="1494570"/>
                  <a:pt x="5574334" y="1490771"/>
                  <a:pt x="5583389" y="1485768"/>
                </a:cubicBezTo>
                <a:cubicBezTo>
                  <a:pt x="5576994" y="1477916"/>
                  <a:pt x="5572181" y="1471964"/>
                  <a:pt x="5564773" y="1462846"/>
                </a:cubicBezTo>
                <a:cubicBezTo>
                  <a:pt x="5575727" y="1456007"/>
                  <a:pt x="5585795" y="1449802"/>
                  <a:pt x="5596433" y="1443216"/>
                </a:cubicBezTo>
                <a:cubicBezTo>
                  <a:pt x="5592064" y="1439227"/>
                  <a:pt x="5587505" y="1435175"/>
                  <a:pt x="5581996" y="1430172"/>
                </a:cubicBezTo>
                <a:cubicBezTo>
                  <a:pt x="5586429" y="1428463"/>
                  <a:pt x="5590038" y="1427133"/>
                  <a:pt x="5594407" y="1425486"/>
                </a:cubicBezTo>
                <a:cubicBezTo>
                  <a:pt x="5595040" y="1424663"/>
                  <a:pt x="5597067" y="1423207"/>
                  <a:pt x="5597067" y="1421624"/>
                </a:cubicBezTo>
                <a:cubicBezTo>
                  <a:pt x="5597700" y="1398385"/>
                  <a:pt x="5597383" y="1375019"/>
                  <a:pt x="5598966" y="1351844"/>
                </a:cubicBezTo>
                <a:cubicBezTo>
                  <a:pt x="5599600" y="1342472"/>
                  <a:pt x="5604285" y="1333417"/>
                  <a:pt x="5609034" y="1318157"/>
                </a:cubicBezTo>
                <a:cubicBezTo>
                  <a:pt x="5609034" y="1318220"/>
                  <a:pt x="5606438" y="1311825"/>
                  <a:pt x="5603462" y="1304353"/>
                </a:cubicBezTo>
                <a:cubicBezTo>
                  <a:pt x="5611884" y="1298844"/>
                  <a:pt x="5619419" y="1293778"/>
                  <a:pt x="5627841" y="1288269"/>
                </a:cubicBezTo>
                <a:cubicBezTo>
                  <a:pt x="5625054" y="1284913"/>
                  <a:pt x="5622648" y="1282001"/>
                  <a:pt x="5620242" y="1279088"/>
                </a:cubicBezTo>
                <a:cubicBezTo>
                  <a:pt x="5632906" y="1268450"/>
                  <a:pt x="5631640" y="1253949"/>
                  <a:pt x="5630690" y="1239829"/>
                </a:cubicBezTo>
                <a:cubicBezTo>
                  <a:pt x="5629360" y="1220516"/>
                  <a:pt x="5625498" y="1201456"/>
                  <a:pt x="5640252" y="1184359"/>
                </a:cubicBezTo>
                <a:cubicBezTo>
                  <a:pt x="5643228" y="1180940"/>
                  <a:pt x="5638922" y="1171252"/>
                  <a:pt x="5637782" y="1163020"/>
                </a:cubicBezTo>
                <a:cubicBezTo>
                  <a:pt x="5645064" y="1159221"/>
                  <a:pt x="5652282" y="1155422"/>
                  <a:pt x="5660831" y="1150926"/>
                </a:cubicBezTo>
                <a:cubicBezTo>
                  <a:pt x="5658552" y="1147760"/>
                  <a:pt x="5656335" y="1144594"/>
                  <a:pt x="5653359" y="1140414"/>
                </a:cubicBezTo>
                <a:cubicBezTo>
                  <a:pt x="5665200" y="1128763"/>
                  <a:pt x="5663490" y="1112870"/>
                  <a:pt x="5661971" y="1097103"/>
                </a:cubicBezTo>
                <a:cubicBezTo>
                  <a:pt x="5660388" y="1080449"/>
                  <a:pt x="5659628" y="1064049"/>
                  <a:pt x="5673052" y="1051512"/>
                </a:cubicBezTo>
                <a:cubicBezTo>
                  <a:pt x="5668936" y="1046762"/>
                  <a:pt x="5665643" y="1042900"/>
                  <a:pt x="5661274" y="1037834"/>
                </a:cubicBezTo>
                <a:cubicBezTo>
                  <a:pt x="5667606" y="1033465"/>
                  <a:pt x="5672545" y="1030046"/>
                  <a:pt x="5678751" y="1025740"/>
                </a:cubicBezTo>
                <a:cubicBezTo>
                  <a:pt x="5674888" y="1009276"/>
                  <a:pt x="5690718" y="993826"/>
                  <a:pt x="5683120" y="974450"/>
                </a:cubicBezTo>
                <a:cubicBezTo>
                  <a:pt x="5677421" y="960012"/>
                  <a:pt x="5694518" y="944435"/>
                  <a:pt x="5684450" y="926705"/>
                </a:cubicBezTo>
                <a:cubicBezTo>
                  <a:pt x="5690592" y="923856"/>
                  <a:pt x="5696988" y="920817"/>
                  <a:pt x="5705409" y="916827"/>
                </a:cubicBezTo>
                <a:cubicBezTo>
                  <a:pt x="5702306" y="901250"/>
                  <a:pt x="5699077" y="885104"/>
                  <a:pt x="5695151" y="865537"/>
                </a:cubicBezTo>
                <a:cubicBezTo>
                  <a:pt x="5696734" y="864397"/>
                  <a:pt x="5702053" y="860472"/>
                  <a:pt x="5710158" y="854583"/>
                </a:cubicBezTo>
                <a:cubicBezTo>
                  <a:pt x="5691415" y="848251"/>
                  <a:pt x="5692365" y="835460"/>
                  <a:pt x="5695847" y="818173"/>
                </a:cubicBezTo>
                <a:cubicBezTo>
                  <a:pt x="5703509" y="814944"/>
                  <a:pt x="5713134" y="810828"/>
                  <a:pt x="5721683" y="807155"/>
                </a:cubicBezTo>
                <a:cubicBezTo>
                  <a:pt x="5717187" y="784993"/>
                  <a:pt x="5712375" y="760804"/>
                  <a:pt x="5707562" y="736869"/>
                </a:cubicBezTo>
                <a:cubicBezTo>
                  <a:pt x="5712311" y="735159"/>
                  <a:pt x="5715604" y="733956"/>
                  <a:pt x="5719846" y="732436"/>
                </a:cubicBezTo>
                <a:cubicBezTo>
                  <a:pt x="5712881" y="722051"/>
                  <a:pt x="5706549" y="712617"/>
                  <a:pt x="5698760" y="700966"/>
                </a:cubicBezTo>
                <a:cubicBezTo>
                  <a:pt x="5703446" y="698369"/>
                  <a:pt x="5707309" y="696216"/>
                  <a:pt x="5712184" y="693494"/>
                </a:cubicBezTo>
                <a:cubicBezTo>
                  <a:pt x="5708322" y="685452"/>
                  <a:pt x="5704459" y="677283"/>
                  <a:pt x="5699520" y="666962"/>
                </a:cubicBezTo>
                <a:cubicBezTo>
                  <a:pt x="5704649" y="664303"/>
                  <a:pt x="5708765" y="662213"/>
                  <a:pt x="5712628" y="660250"/>
                </a:cubicBezTo>
                <a:cubicBezTo>
                  <a:pt x="5714401" y="642013"/>
                  <a:pt x="5710981" y="620611"/>
                  <a:pt x="5719213" y="605414"/>
                </a:cubicBezTo>
                <a:cubicBezTo>
                  <a:pt x="5729661" y="586038"/>
                  <a:pt x="5731434" y="566978"/>
                  <a:pt x="5732891" y="543739"/>
                </a:cubicBezTo>
                <a:cubicBezTo>
                  <a:pt x="5739349" y="546398"/>
                  <a:pt x="5744288" y="548488"/>
                  <a:pt x="5751000" y="551274"/>
                </a:cubicBezTo>
                <a:cubicBezTo>
                  <a:pt x="5756003" y="508532"/>
                  <a:pt x="5763348" y="466930"/>
                  <a:pt x="5816411" y="452556"/>
                </a:cubicBezTo>
                <a:cubicBezTo>
                  <a:pt x="5817108" y="458825"/>
                  <a:pt x="5820021" y="467120"/>
                  <a:pt x="5817931" y="468703"/>
                </a:cubicBezTo>
                <a:cubicBezTo>
                  <a:pt x="5803430" y="479468"/>
                  <a:pt x="5795009" y="492259"/>
                  <a:pt x="5794818" y="511065"/>
                </a:cubicBezTo>
                <a:cubicBezTo>
                  <a:pt x="5794502" y="535254"/>
                  <a:pt x="5800834" y="556720"/>
                  <a:pt x="5819134" y="579579"/>
                </a:cubicBezTo>
                <a:cubicBezTo>
                  <a:pt x="5823440" y="572930"/>
                  <a:pt x="5827176" y="567231"/>
                  <a:pt x="5832368" y="559253"/>
                </a:cubicBezTo>
                <a:cubicBezTo>
                  <a:pt x="5829139" y="552477"/>
                  <a:pt x="5824770" y="543296"/>
                  <a:pt x="5819324" y="531898"/>
                </a:cubicBezTo>
                <a:cubicBezTo>
                  <a:pt x="5840790" y="514295"/>
                  <a:pt x="5821730" y="483710"/>
                  <a:pt x="5842056" y="459459"/>
                </a:cubicBezTo>
                <a:cubicBezTo>
                  <a:pt x="5845729" y="474022"/>
                  <a:pt x="5854910" y="483077"/>
                  <a:pt x="5849718" y="497831"/>
                </a:cubicBezTo>
                <a:cubicBezTo>
                  <a:pt x="5845412" y="509989"/>
                  <a:pt x="5852631" y="519424"/>
                  <a:pt x="5863522" y="526389"/>
                </a:cubicBezTo>
                <a:cubicBezTo>
                  <a:pt x="5873464" y="518854"/>
                  <a:pt x="5881695" y="512458"/>
                  <a:pt x="5878149" y="496311"/>
                </a:cubicBezTo>
                <a:cubicBezTo>
                  <a:pt x="5875807" y="485610"/>
                  <a:pt x="5881759" y="473073"/>
                  <a:pt x="5886254" y="461485"/>
                </a:cubicBezTo>
                <a:cubicBezTo>
                  <a:pt x="5892650" y="474529"/>
                  <a:pt x="5905377" y="484470"/>
                  <a:pt x="5895752" y="502137"/>
                </a:cubicBezTo>
                <a:cubicBezTo>
                  <a:pt x="5893220" y="506759"/>
                  <a:pt x="5904427" y="518854"/>
                  <a:pt x="5909367" y="527529"/>
                </a:cubicBezTo>
                <a:cubicBezTo>
                  <a:pt x="5938305" y="511192"/>
                  <a:pt x="5914052" y="479785"/>
                  <a:pt x="5935328" y="461232"/>
                </a:cubicBezTo>
                <a:cubicBezTo>
                  <a:pt x="5940204" y="473389"/>
                  <a:pt x="5948879" y="482824"/>
                  <a:pt x="5944320" y="497894"/>
                </a:cubicBezTo>
                <a:cubicBezTo>
                  <a:pt x="5940647" y="510052"/>
                  <a:pt x="5946346" y="519994"/>
                  <a:pt x="5957807" y="526262"/>
                </a:cubicBezTo>
                <a:cubicBezTo>
                  <a:pt x="5986428" y="512838"/>
                  <a:pt x="5958821" y="477378"/>
                  <a:pt x="5984466" y="461675"/>
                </a:cubicBezTo>
                <a:cubicBezTo>
                  <a:pt x="5984402" y="474909"/>
                  <a:pt x="5998966" y="484724"/>
                  <a:pt x="5989911" y="501504"/>
                </a:cubicBezTo>
                <a:cubicBezTo>
                  <a:pt x="5987315" y="506316"/>
                  <a:pt x="5997890" y="518221"/>
                  <a:pt x="6003589" y="529048"/>
                </a:cubicBezTo>
                <a:cubicBezTo>
                  <a:pt x="6015556" y="517081"/>
                  <a:pt x="6022775" y="510369"/>
                  <a:pt x="6017709" y="494792"/>
                </a:cubicBezTo>
                <a:cubicBezTo>
                  <a:pt x="6014796" y="485863"/>
                  <a:pt x="6022395" y="473389"/>
                  <a:pt x="6025624" y="461168"/>
                </a:cubicBezTo>
                <a:cubicBezTo>
                  <a:pt x="6050763" y="477505"/>
                  <a:pt x="6024611" y="511952"/>
                  <a:pt x="6052029" y="526009"/>
                </a:cubicBezTo>
                <a:cubicBezTo>
                  <a:pt x="6062857" y="519170"/>
                  <a:pt x="6068873" y="511825"/>
                  <a:pt x="6065770" y="496185"/>
                </a:cubicBezTo>
                <a:cubicBezTo>
                  <a:pt x="6063617" y="485610"/>
                  <a:pt x="6070013" y="473326"/>
                  <a:pt x="6072546" y="461801"/>
                </a:cubicBezTo>
                <a:cubicBezTo>
                  <a:pt x="6074762" y="461738"/>
                  <a:pt x="6076915" y="461738"/>
                  <a:pt x="6079067" y="461738"/>
                </a:cubicBezTo>
                <a:cubicBezTo>
                  <a:pt x="6081854" y="473009"/>
                  <a:pt x="6088882" y="485230"/>
                  <a:pt x="6086476" y="495235"/>
                </a:cubicBezTo>
                <a:cubicBezTo>
                  <a:pt x="6083183" y="508976"/>
                  <a:pt x="6088312" y="516321"/>
                  <a:pt x="6097114" y="525819"/>
                </a:cubicBezTo>
                <a:cubicBezTo>
                  <a:pt x="6110032" y="519487"/>
                  <a:pt x="6115097" y="511825"/>
                  <a:pt x="6112184" y="495742"/>
                </a:cubicBezTo>
                <a:cubicBezTo>
                  <a:pt x="6110221" y="485040"/>
                  <a:pt x="6116997" y="472756"/>
                  <a:pt x="6120163" y="459838"/>
                </a:cubicBezTo>
                <a:cubicBezTo>
                  <a:pt x="6143148" y="480734"/>
                  <a:pt x="6119593" y="513535"/>
                  <a:pt x="6145871" y="529808"/>
                </a:cubicBezTo>
                <a:cubicBezTo>
                  <a:pt x="6140173" y="539750"/>
                  <a:pt x="6135550" y="547855"/>
                  <a:pt x="6130104" y="557416"/>
                </a:cubicBezTo>
                <a:cubicBezTo>
                  <a:pt x="6134347" y="563875"/>
                  <a:pt x="6138590" y="570334"/>
                  <a:pt x="6143908" y="578439"/>
                </a:cubicBezTo>
                <a:cubicBezTo>
                  <a:pt x="6159992" y="561026"/>
                  <a:pt x="6166577" y="542536"/>
                  <a:pt x="6168920" y="522526"/>
                </a:cubicBezTo>
                <a:cubicBezTo>
                  <a:pt x="6171136" y="504037"/>
                  <a:pt x="6168604" y="486307"/>
                  <a:pt x="6151950" y="474402"/>
                </a:cubicBezTo>
                <a:cubicBezTo>
                  <a:pt x="6143592" y="468387"/>
                  <a:pt x="6140362" y="462498"/>
                  <a:pt x="6148721" y="452936"/>
                </a:cubicBezTo>
                <a:cubicBezTo>
                  <a:pt x="6198681" y="466550"/>
                  <a:pt x="6209762" y="504923"/>
                  <a:pt x="6209383" y="552097"/>
                </a:cubicBezTo>
                <a:cubicBezTo>
                  <a:pt x="6216284" y="549185"/>
                  <a:pt x="6221667" y="546905"/>
                  <a:pt x="6228949" y="543866"/>
                </a:cubicBezTo>
                <a:cubicBezTo>
                  <a:pt x="6231671" y="563242"/>
                  <a:pt x="6234268" y="581985"/>
                  <a:pt x="6236927" y="600665"/>
                </a:cubicBezTo>
                <a:cubicBezTo>
                  <a:pt x="6240600" y="602564"/>
                  <a:pt x="6244273" y="604401"/>
                  <a:pt x="6245476" y="605034"/>
                </a:cubicBezTo>
                <a:cubicBezTo>
                  <a:pt x="6247375" y="623967"/>
                  <a:pt x="6249022" y="640684"/>
                  <a:pt x="6250921" y="659807"/>
                </a:cubicBezTo>
                <a:cubicBezTo>
                  <a:pt x="6252251" y="660503"/>
                  <a:pt x="6256747" y="662846"/>
                  <a:pt x="6262762" y="665949"/>
                </a:cubicBezTo>
                <a:cubicBezTo>
                  <a:pt x="6259596" y="674561"/>
                  <a:pt x="6256494" y="683046"/>
                  <a:pt x="6253137" y="692290"/>
                </a:cubicBezTo>
                <a:cubicBezTo>
                  <a:pt x="6256810" y="695077"/>
                  <a:pt x="6260863" y="698116"/>
                  <a:pt x="6264852" y="701155"/>
                </a:cubicBezTo>
                <a:cubicBezTo>
                  <a:pt x="6257127" y="712173"/>
                  <a:pt x="6250541" y="721608"/>
                  <a:pt x="6242816" y="732689"/>
                </a:cubicBezTo>
                <a:cubicBezTo>
                  <a:pt x="6246552" y="734716"/>
                  <a:pt x="6249782" y="736489"/>
                  <a:pt x="6255227" y="739401"/>
                </a:cubicBezTo>
                <a:cubicBezTo>
                  <a:pt x="6250921" y="761690"/>
                  <a:pt x="6246552" y="784676"/>
                  <a:pt x="6242373" y="806459"/>
                </a:cubicBezTo>
                <a:cubicBezTo>
                  <a:pt x="6249971" y="809941"/>
                  <a:pt x="6259660" y="814374"/>
                  <a:pt x="6267448" y="817920"/>
                </a:cubicBezTo>
                <a:cubicBezTo>
                  <a:pt x="6273527" y="835523"/>
                  <a:pt x="6272007" y="847681"/>
                  <a:pt x="6252948" y="854013"/>
                </a:cubicBezTo>
                <a:cubicBezTo>
                  <a:pt x="6260103" y="859522"/>
                  <a:pt x="6265485" y="863638"/>
                  <a:pt x="6269664" y="866804"/>
                </a:cubicBezTo>
                <a:cubicBezTo>
                  <a:pt x="6265042" y="882951"/>
                  <a:pt x="6260863" y="897768"/>
                  <a:pt x="6256050" y="914485"/>
                </a:cubicBezTo>
                <a:cubicBezTo>
                  <a:pt x="6262256" y="918094"/>
                  <a:pt x="6269094" y="922020"/>
                  <a:pt x="6274097" y="924869"/>
                </a:cubicBezTo>
                <a:cubicBezTo>
                  <a:pt x="6277579" y="959126"/>
                  <a:pt x="6280999" y="992053"/>
                  <a:pt x="6284418" y="1025550"/>
                </a:cubicBezTo>
                <a:cubicBezTo>
                  <a:pt x="6288281" y="1027893"/>
                  <a:pt x="6292713" y="1030362"/>
                  <a:pt x="6296892" y="1033212"/>
                </a:cubicBezTo>
                <a:cubicBezTo>
                  <a:pt x="6298539" y="1034351"/>
                  <a:pt x="6299615" y="1036441"/>
                  <a:pt x="6301515" y="1038784"/>
                </a:cubicBezTo>
                <a:cubicBezTo>
                  <a:pt x="6298159" y="1042457"/>
                  <a:pt x="6294802" y="1046193"/>
                  <a:pt x="6290814" y="1050625"/>
                </a:cubicBezTo>
                <a:cubicBezTo>
                  <a:pt x="6304871" y="1063163"/>
                  <a:pt x="6301072" y="1080323"/>
                  <a:pt x="6301768" y="1096406"/>
                </a:cubicBezTo>
                <a:cubicBezTo>
                  <a:pt x="6302211" y="1106728"/>
                  <a:pt x="6300882" y="1117112"/>
                  <a:pt x="6302084" y="1127307"/>
                </a:cubicBezTo>
                <a:cubicBezTo>
                  <a:pt x="6302655" y="1131866"/>
                  <a:pt x="6307341" y="1135982"/>
                  <a:pt x="6311330" y="1142124"/>
                </a:cubicBezTo>
                <a:cubicBezTo>
                  <a:pt x="6310317" y="1142821"/>
                  <a:pt x="6307214" y="1145100"/>
                  <a:pt x="6301705" y="1149026"/>
                </a:cubicBezTo>
                <a:cubicBezTo>
                  <a:pt x="6310253" y="1154029"/>
                  <a:pt x="6317599" y="1158271"/>
                  <a:pt x="6326780" y="1163653"/>
                </a:cubicBezTo>
                <a:cubicBezTo>
                  <a:pt x="6324943" y="1169922"/>
                  <a:pt x="6323360" y="1175558"/>
                  <a:pt x="6321525" y="1182017"/>
                </a:cubicBezTo>
                <a:cubicBezTo>
                  <a:pt x="6336658" y="1195947"/>
                  <a:pt x="6334885" y="1214374"/>
                  <a:pt x="6333556" y="1232863"/>
                </a:cubicBezTo>
                <a:cubicBezTo>
                  <a:pt x="6332416" y="1249074"/>
                  <a:pt x="6327983" y="1266234"/>
                  <a:pt x="6345333" y="1278708"/>
                </a:cubicBezTo>
                <a:cubicBezTo>
                  <a:pt x="6342231" y="1281494"/>
                  <a:pt x="6339127" y="1284154"/>
                  <a:pt x="6334252" y="1288459"/>
                </a:cubicBezTo>
                <a:cubicBezTo>
                  <a:pt x="6342610" y="1293145"/>
                  <a:pt x="6350208" y="1297451"/>
                  <a:pt x="6359960" y="1302897"/>
                </a:cubicBezTo>
                <a:cubicBezTo>
                  <a:pt x="6357681" y="1309989"/>
                  <a:pt x="6355528" y="1316447"/>
                  <a:pt x="6353058" y="1324109"/>
                </a:cubicBezTo>
                <a:cubicBezTo>
                  <a:pt x="6371232" y="1337787"/>
                  <a:pt x="6367432" y="1358429"/>
                  <a:pt x="6365659" y="1377109"/>
                </a:cubicBezTo>
                <a:cubicBezTo>
                  <a:pt x="6363507" y="1399905"/>
                  <a:pt x="6367496" y="1417635"/>
                  <a:pt x="6386998" y="1432325"/>
                </a:cubicBezTo>
                <a:cubicBezTo>
                  <a:pt x="6407451" y="1447776"/>
                  <a:pt x="6420305" y="1468988"/>
                  <a:pt x="6419419" y="1501789"/>
                </a:cubicBezTo>
                <a:cubicBezTo>
                  <a:pt x="6426574" y="1493873"/>
                  <a:pt x="6433160" y="1489947"/>
                  <a:pt x="6433160" y="1486021"/>
                </a:cubicBezTo>
                <a:cubicBezTo>
                  <a:pt x="6432970" y="1450435"/>
                  <a:pt x="6431577" y="1414848"/>
                  <a:pt x="6430500" y="1379262"/>
                </a:cubicBezTo>
                <a:cubicBezTo>
                  <a:pt x="6430373" y="1376286"/>
                  <a:pt x="6429423" y="1373310"/>
                  <a:pt x="6429423" y="1370334"/>
                </a:cubicBezTo>
                <a:cubicBezTo>
                  <a:pt x="6429613" y="1351800"/>
                  <a:pt x="6423914" y="1335887"/>
                  <a:pt x="6412390" y="1322590"/>
                </a:cubicBezTo>
                <a:cubicBezTo>
                  <a:pt x="6416822" y="1321386"/>
                  <a:pt x="6420496" y="1320500"/>
                  <a:pt x="6424168" y="1319423"/>
                </a:cubicBezTo>
                <a:cubicBezTo>
                  <a:pt x="6427080" y="1318600"/>
                  <a:pt x="6429930" y="1317650"/>
                  <a:pt x="6435566" y="1315878"/>
                </a:cubicBezTo>
                <a:cubicBezTo>
                  <a:pt x="6435566" y="1277315"/>
                  <a:pt x="6435755" y="1238499"/>
                  <a:pt x="6435376" y="1199683"/>
                </a:cubicBezTo>
                <a:cubicBezTo>
                  <a:pt x="6435313" y="1194744"/>
                  <a:pt x="6433287" y="1189362"/>
                  <a:pt x="6430817" y="1184929"/>
                </a:cubicBezTo>
                <a:cubicBezTo>
                  <a:pt x="6422205" y="1169732"/>
                  <a:pt x="6412960" y="1154852"/>
                  <a:pt x="6402575" y="1137565"/>
                </a:cubicBezTo>
                <a:cubicBezTo>
                  <a:pt x="6416316" y="1135982"/>
                  <a:pt x="6427334" y="1134652"/>
                  <a:pt x="6440695" y="1133069"/>
                </a:cubicBezTo>
                <a:cubicBezTo>
                  <a:pt x="6439871" y="1126990"/>
                  <a:pt x="6439112" y="1121418"/>
                  <a:pt x="6438352" y="1115339"/>
                </a:cubicBezTo>
                <a:cubicBezTo>
                  <a:pt x="6444114" y="1111223"/>
                  <a:pt x="6450700" y="1106474"/>
                  <a:pt x="6454626" y="1103625"/>
                </a:cubicBezTo>
                <a:cubicBezTo>
                  <a:pt x="6456335" y="1089188"/>
                  <a:pt x="6457728" y="1077663"/>
                  <a:pt x="6459312" y="1064176"/>
                </a:cubicBezTo>
                <a:cubicBezTo>
                  <a:pt x="6479574" y="1073927"/>
                  <a:pt x="6476661" y="1089441"/>
                  <a:pt x="6471595" y="1105715"/>
                </a:cubicBezTo>
                <a:cubicBezTo>
                  <a:pt x="6474128" y="1105525"/>
                  <a:pt x="6476598" y="1105398"/>
                  <a:pt x="6479068" y="1105208"/>
                </a:cubicBezTo>
                <a:cubicBezTo>
                  <a:pt x="6491795" y="1088618"/>
                  <a:pt x="6504460" y="1072028"/>
                  <a:pt x="6518073" y="1054234"/>
                </a:cubicBezTo>
                <a:lnTo>
                  <a:pt x="6518073" y="1026753"/>
                </a:lnTo>
                <a:cubicBezTo>
                  <a:pt x="6523393" y="1022827"/>
                  <a:pt x="6528268" y="1019218"/>
                  <a:pt x="6535930" y="1013582"/>
                </a:cubicBezTo>
                <a:cubicBezTo>
                  <a:pt x="6533903" y="988127"/>
                  <a:pt x="6531814" y="961279"/>
                  <a:pt x="6529598" y="932531"/>
                </a:cubicBezTo>
                <a:cubicBezTo>
                  <a:pt x="6551507" y="936647"/>
                  <a:pt x="6565375" y="924109"/>
                  <a:pt x="6581711" y="912205"/>
                </a:cubicBezTo>
                <a:cubicBezTo>
                  <a:pt x="6576139" y="899794"/>
                  <a:pt x="6568477" y="886370"/>
                  <a:pt x="6588107" y="877822"/>
                </a:cubicBezTo>
                <a:cubicBezTo>
                  <a:pt x="6603810" y="885420"/>
                  <a:pt x="6601214" y="897451"/>
                  <a:pt x="6592412" y="910559"/>
                </a:cubicBezTo>
                <a:cubicBezTo>
                  <a:pt x="6607293" y="924236"/>
                  <a:pt x="6621857" y="935254"/>
                  <a:pt x="6644842" y="933038"/>
                </a:cubicBezTo>
                <a:cubicBezTo>
                  <a:pt x="6642816" y="960392"/>
                  <a:pt x="6640853" y="987177"/>
                  <a:pt x="6638890" y="1013392"/>
                </a:cubicBezTo>
                <a:cubicBezTo>
                  <a:pt x="6645792" y="1018458"/>
                  <a:pt x="6650731" y="1022067"/>
                  <a:pt x="6656240" y="1026056"/>
                </a:cubicBezTo>
                <a:lnTo>
                  <a:pt x="6656240" y="1051638"/>
                </a:lnTo>
                <a:cubicBezTo>
                  <a:pt x="6669791" y="1071204"/>
                  <a:pt x="6681948" y="1088618"/>
                  <a:pt x="6695436" y="1107994"/>
                </a:cubicBezTo>
                <a:cubicBezTo>
                  <a:pt x="6699172" y="1093240"/>
                  <a:pt x="6702718" y="1079056"/>
                  <a:pt x="6706328" y="1064809"/>
                </a:cubicBezTo>
                <a:cubicBezTo>
                  <a:pt x="6708607" y="1064746"/>
                  <a:pt x="6710950" y="1064682"/>
                  <a:pt x="6713229" y="1064682"/>
                </a:cubicBezTo>
                <a:cubicBezTo>
                  <a:pt x="6715762" y="1075384"/>
                  <a:pt x="6718358" y="1086148"/>
                  <a:pt x="6720891" y="1096913"/>
                </a:cubicBezTo>
                <a:cubicBezTo>
                  <a:pt x="6719371" y="1097546"/>
                  <a:pt x="6717852" y="1098243"/>
                  <a:pt x="6716332" y="1098876"/>
                </a:cubicBezTo>
                <a:cubicBezTo>
                  <a:pt x="6722474" y="1104195"/>
                  <a:pt x="6728616" y="1109577"/>
                  <a:pt x="6735455" y="1115529"/>
                </a:cubicBezTo>
                <a:cubicBezTo>
                  <a:pt x="6734822" y="1119962"/>
                  <a:pt x="6733999" y="1125787"/>
                  <a:pt x="6732986" y="1133196"/>
                </a:cubicBezTo>
                <a:cubicBezTo>
                  <a:pt x="6745460" y="1134336"/>
                  <a:pt x="6756731" y="1135412"/>
                  <a:pt x="6771992" y="1136805"/>
                </a:cubicBezTo>
                <a:cubicBezTo>
                  <a:pt x="6762303" y="1153775"/>
                  <a:pt x="6753375" y="1168402"/>
                  <a:pt x="6745523" y="1183536"/>
                </a:cubicBezTo>
                <a:cubicBezTo>
                  <a:pt x="6742294" y="1189742"/>
                  <a:pt x="6739571" y="1197087"/>
                  <a:pt x="6739444" y="1203989"/>
                </a:cubicBezTo>
                <a:cubicBezTo>
                  <a:pt x="6738874" y="1240842"/>
                  <a:pt x="6739191" y="1277695"/>
                  <a:pt x="6739191" y="1316131"/>
                </a:cubicBezTo>
                <a:cubicBezTo>
                  <a:pt x="6746979" y="1318220"/>
                  <a:pt x="6753755" y="1319993"/>
                  <a:pt x="6763063" y="1322463"/>
                </a:cubicBezTo>
                <a:cubicBezTo>
                  <a:pt x="6756668" y="1329808"/>
                  <a:pt x="6751032" y="1336267"/>
                  <a:pt x="6745460" y="1342599"/>
                </a:cubicBezTo>
                <a:cubicBezTo>
                  <a:pt x="6742103" y="1393319"/>
                  <a:pt x="6734505" y="1443786"/>
                  <a:pt x="6744003" y="1494696"/>
                </a:cubicBezTo>
                <a:lnTo>
                  <a:pt x="6809794" y="1494696"/>
                </a:lnTo>
                <a:lnTo>
                  <a:pt x="6809794" y="1329428"/>
                </a:lnTo>
                <a:cubicBezTo>
                  <a:pt x="6797383" y="1320500"/>
                  <a:pt x="6784339" y="1311128"/>
                  <a:pt x="6766166" y="1298084"/>
                </a:cubicBezTo>
                <a:cubicBezTo>
                  <a:pt x="6783833" y="1296565"/>
                  <a:pt x="6794914" y="1295678"/>
                  <a:pt x="6808148" y="1294538"/>
                </a:cubicBezTo>
                <a:cubicBezTo>
                  <a:pt x="6805551" y="1270856"/>
                  <a:pt x="6829867" y="1249580"/>
                  <a:pt x="6812453" y="1223998"/>
                </a:cubicBezTo>
                <a:cubicBezTo>
                  <a:pt x="6828221" y="1205065"/>
                  <a:pt x="6831576" y="1183093"/>
                  <a:pt x="6829930" y="1159727"/>
                </a:cubicBezTo>
                <a:cubicBezTo>
                  <a:pt x="6829614" y="1154725"/>
                  <a:pt x="6829107" y="1149469"/>
                  <a:pt x="6830310" y="1144784"/>
                </a:cubicBezTo>
                <a:cubicBezTo>
                  <a:pt x="6831260" y="1140921"/>
                  <a:pt x="6834616" y="1137692"/>
                  <a:pt x="6837212" y="1133766"/>
                </a:cubicBezTo>
                <a:cubicBezTo>
                  <a:pt x="6854562" y="1159094"/>
                  <a:pt x="6831133" y="1192085"/>
                  <a:pt x="6855639" y="1217160"/>
                </a:cubicBezTo>
                <a:cubicBezTo>
                  <a:pt x="6871342" y="1211144"/>
                  <a:pt x="6869442" y="1195377"/>
                  <a:pt x="6870899" y="1182080"/>
                </a:cubicBezTo>
                <a:cubicBezTo>
                  <a:pt x="6871975" y="1172392"/>
                  <a:pt x="6871089" y="1162450"/>
                  <a:pt x="6871089" y="1147380"/>
                </a:cubicBezTo>
                <a:cubicBezTo>
                  <a:pt x="6891858" y="1166250"/>
                  <a:pt x="6870013" y="1190818"/>
                  <a:pt x="6889832" y="1204875"/>
                </a:cubicBezTo>
                <a:cubicBezTo>
                  <a:pt x="6893378" y="1203166"/>
                  <a:pt x="6897937" y="1201076"/>
                  <a:pt x="6904903" y="1197847"/>
                </a:cubicBezTo>
                <a:cubicBezTo>
                  <a:pt x="6892618" y="1178724"/>
                  <a:pt x="6897240" y="1157511"/>
                  <a:pt x="6892048" y="1137312"/>
                </a:cubicBezTo>
                <a:cubicBezTo>
                  <a:pt x="6880904" y="1094000"/>
                  <a:pt x="6903066" y="1053348"/>
                  <a:pt x="6943465" y="1032199"/>
                </a:cubicBezTo>
                <a:cubicBezTo>
                  <a:pt x="6956066" y="1025613"/>
                  <a:pt x="6967590" y="1016938"/>
                  <a:pt x="6977911" y="1010289"/>
                </a:cubicBezTo>
                <a:cubicBezTo>
                  <a:pt x="6979432" y="986227"/>
                  <a:pt x="6980635" y="966281"/>
                  <a:pt x="6982344" y="939433"/>
                </a:cubicBezTo>
                <a:cubicBezTo>
                  <a:pt x="6985701" y="959759"/>
                  <a:pt x="6989310" y="973120"/>
                  <a:pt x="6989816" y="986607"/>
                </a:cubicBezTo>
                <a:cubicBezTo>
                  <a:pt x="6990702" y="1009593"/>
                  <a:pt x="7002354" y="1022447"/>
                  <a:pt x="7022743" y="1031312"/>
                </a:cubicBezTo>
                <a:cubicBezTo>
                  <a:pt x="7052567" y="1044230"/>
                  <a:pt x="7071310" y="1067785"/>
                  <a:pt x="7078213" y="1099699"/>
                </a:cubicBezTo>
                <a:cubicBezTo>
                  <a:pt x="7080175" y="1108817"/>
                  <a:pt x="7082708" y="1119835"/>
                  <a:pt x="7079479" y="1127687"/>
                </a:cubicBezTo>
                <a:cubicBezTo>
                  <a:pt x="7070298" y="1150103"/>
                  <a:pt x="7078402" y="1175494"/>
                  <a:pt x="7063206" y="1197150"/>
                </a:cubicBezTo>
                <a:cubicBezTo>
                  <a:pt x="7070614" y="1200506"/>
                  <a:pt x="7075997" y="1202976"/>
                  <a:pt x="7084734" y="1206965"/>
                </a:cubicBezTo>
                <a:cubicBezTo>
                  <a:pt x="7086507" y="1187082"/>
                  <a:pt x="7087964" y="1170492"/>
                  <a:pt x="7089483" y="1153839"/>
                </a:cubicBezTo>
                <a:lnTo>
                  <a:pt x="7096956" y="1153015"/>
                </a:lnTo>
                <a:cubicBezTo>
                  <a:pt x="7105694" y="1173088"/>
                  <a:pt x="7090497" y="1200823"/>
                  <a:pt x="7113419" y="1218490"/>
                </a:cubicBezTo>
                <a:cubicBezTo>
                  <a:pt x="7125514" y="1199936"/>
                  <a:pt x="7128489" y="1180560"/>
                  <a:pt x="7124690" y="1161247"/>
                </a:cubicBezTo>
                <a:cubicBezTo>
                  <a:pt x="7122221" y="1148646"/>
                  <a:pt x="7127287" y="1141871"/>
                  <a:pt x="7136214" y="1133702"/>
                </a:cubicBezTo>
                <a:cubicBezTo>
                  <a:pt x="7147359" y="1162577"/>
                  <a:pt x="7127223" y="1197973"/>
                  <a:pt x="7156731" y="1222669"/>
                </a:cubicBezTo>
                <a:cubicBezTo>
                  <a:pt x="7139761" y="1247047"/>
                  <a:pt x="7162556" y="1269336"/>
                  <a:pt x="7160847" y="1294665"/>
                </a:cubicBezTo>
                <a:cubicBezTo>
                  <a:pt x="7172751" y="1295488"/>
                  <a:pt x="7184972" y="1296311"/>
                  <a:pt x="7198586" y="1297198"/>
                </a:cubicBezTo>
                <a:cubicBezTo>
                  <a:pt x="7190608" y="1316131"/>
                  <a:pt x="7169521" y="1315878"/>
                  <a:pt x="7158630" y="1330188"/>
                </a:cubicBezTo>
                <a:lnTo>
                  <a:pt x="7158630" y="1450688"/>
                </a:lnTo>
                <a:lnTo>
                  <a:pt x="7370377" y="1450688"/>
                </a:lnTo>
                <a:cubicBezTo>
                  <a:pt x="7372656" y="1410099"/>
                  <a:pt x="7371263" y="1369511"/>
                  <a:pt x="7371200" y="1329175"/>
                </a:cubicBezTo>
                <a:cubicBezTo>
                  <a:pt x="7356826" y="1319867"/>
                  <a:pt x="7343845" y="1311508"/>
                  <a:pt x="7324279" y="1298844"/>
                </a:cubicBezTo>
                <a:cubicBezTo>
                  <a:pt x="7343402" y="1296754"/>
                  <a:pt x="7355053" y="1295488"/>
                  <a:pt x="7367274" y="1294158"/>
                </a:cubicBezTo>
                <a:cubicBezTo>
                  <a:pt x="7366388" y="1270223"/>
                  <a:pt x="7390386" y="1248884"/>
                  <a:pt x="7375632" y="1227481"/>
                </a:cubicBezTo>
                <a:cubicBezTo>
                  <a:pt x="7381205" y="1210448"/>
                  <a:pt x="7385700" y="1196327"/>
                  <a:pt x="7390513" y="1182333"/>
                </a:cubicBezTo>
                <a:cubicBezTo>
                  <a:pt x="7395325" y="1168466"/>
                  <a:pt x="7379558" y="1152002"/>
                  <a:pt x="7395325" y="1138895"/>
                </a:cubicBezTo>
                <a:cubicBezTo>
                  <a:pt x="7415525" y="1149343"/>
                  <a:pt x="7399378" y="1165996"/>
                  <a:pt x="7403621" y="1178850"/>
                </a:cubicBezTo>
                <a:cubicBezTo>
                  <a:pt x="7407736" y="1191261"/>
                  <a:pt x="7409446" y="1204432"/>
                  <a:pt x="7412929" y="1220642"/>
                </a:cubicBezTo>
                <a:cubicBezTo>
                  <a:pt x="7440410" y="1201899"/>
                  <a:pt x="7420907" y="1172138"/>
                  <a:pt x="7440030" y="1147443"/>
                </a:cubicBezTo>
                <a:cubicBezTo>
                  <a:pt x="7441550" y="1170492"/>
                  <a:pt x="7442626" y="1186956"/>
                  <a:pt x="7443956" y="1206965"/>
                </a:cubicBezTo>
                <a:cubicBezTo>
                  <a:pt x="7453518" y="1202596"/>
                  <a:pt x="7459533" y="1199810"/>
                  <a:pt x="7462572" y="1198417"/>
                </a:cubicBezTo>
                <a:cubicBezTo>
                  <a:pt x="7457886" y="1169162"/>
                  <a:pt x="7450478" y="1142631"/>
                  <a:pt x="7450035" y="1115973"/>
                </a:cubicBezTo>
                <a:cubicBezTo>
                  <a:pt x="7449402" y="1078170"/>
                  <a:pt x="7469727" y="1050688"/>
                  <a:pt x="7503161" y="1032578"/>
                </a:cubicBezTo>
                <a:cubicBezTo>
                  <a:pt x="7516585" y="1025233"/>
                  <a:pt x="7528806" y="1015735"/>
                  <a:pt x="7537988" y="1009593"/>
                </a:cubicBezTo>
                <a:cubicBezTo>
                  <a:pt x="7540774" y="984644"/>
                  <a:pt x="7542927" y="965078"/>
                  <a:pt x="7545080" y="945512"/>
                </a:cubicBezTo>
                <a:cubicBezTo>
                  <a:pt x="7545903" y="945512"/>
                  <a:pt x="7546663" y="945512"/>
                  <a:pt x="7547486" y="945512"/>
                </a:cubicBezTo>
                <a:cubicBezTo>
                  <a:pt x="7548562" y="964318"/>
                  <a:pt x="7549575" y="983125"/>
                  <a:pt x="7550716" y="1003261"/>
                </a:cubicBezTo>
                <a:cubicBezTo>
                  <a:pt x="7557871" y="1016432"/>
                  <a:pt x="7569458" y="1024917"/>
                  <a:pt x="7584592" y="1032072"/>
                </a:cubicBezTo>
                <a:cubicBezTo>
                  <a:pt x="7623662" y="1050688"/>
                  <a:pt x="7644304" y="1083109"/>
                  <a:pt x="7638288" y="1126674"/>
                </a:cubicBezTo>
                <a:cubicBezTo>
                  <a:pt x="7635122" y="1149723"/>
                  <a:pt x="7637339" y="1174228"/>
                  <a:pt x="7624231" y="1197024"/>
                </a:cubicBezTo>
                <a:cubicBezTo>
                  <a:pt x="7630373" y="1200190"/>
                  <a:pt x="7635566" y="1202849"/>
                  <a:pt x="7645127" y="1207725"/>
                </a:cubicBezTo>
                <a:cubicBezTo>
                  <a:pt x="7647027" y="1187082"/>
                  <a:pt x="7648673" y="1169669"/>
                  <a:pt x="7650256" y="1152319"/>
                </a:cubicBezTo>
                <a:cubicBezTo>
                  <a:pt x="7667606" y="1171695"/>
                  <a:pt x="7648293" y="1199430"/>
                  <a:pt x="7671216" y="1218363"/>
                </a:cubicBezTo>
                <a:cubicBezTo>
                  <a:pt x="7698824" y="1195187"/>
                  <a:pt x="7677674" y="1159601"/>
                  <a:pt x="7695847" y="1133323"/>
                </a:cubicBezTo>
                <a:cubicBezTo>
                  <a:pt x="7697051" y="1142821"/>
                  <a:pt x="7699013" y="1152319"/>
                  <a:pt x="7699394" y="1161817"/>
                </a:cubicBezTo>
                <a:cubicBezTo>
                  <a:pt x="7700280" y="1183726"/>
                  <a:pt x="7698950" y="1206142"/>
                  <a:pt x="7714527" y="1219756"/>
                </a:cubicBezTo>
                <a:cubicBezTo>
                  <a:pt x="7713894" y="1234953"/>
                  <a:pt x="7711678" y="1247491"/>
                  <a:pt x="7713324" y="1259522"/>
                </a:cubicBezTo>
                <a:cubicBezTo>
                  <a:pt x="7714780" y="1270413"/>
                  <a:pt x="7720416" y="1280734"/>
                  <a:pt x="7725292" y="1294348"/>
                </a:cubicBezTo>
                <a:cubicBezTo>
                  <a:pt x="7733587" y="1295171"/>
                  <a:pt x="7744732" y="1296248"/>
                  <a:pt x="7757712" y="1297578"/>
                </a:cubicBezTo>
                <a:cubicBezTo>
                  <a:pt x="7751127" y="1315751"/>
                  <a:pt x="7731751" y="1316194"/>
                  <a:pt x="7718073" y="1332848"/>
                </a:cubicBezTo>
                <a:cubicBezTo>
                  <a:pt x="7719529" y="1386481"/>
                  <a:pt x="7722443" y="1445243"/>
                  <a:pt x="7722443" y="1503941"/>
                </a:cubicBezTo>
                <a:cubicBezTo>
                  <a:pt x="7722443" y="1561184"/>
                  <a:pt x="7719467" y="1618489"/>
                  <a:pt x="7723709" y="1676998"/>
                </a:cubicBezTo>
                <a:cubicBezTo>
                  <a:pt x="7732827" y="1655279"/>
                  <a:pt x="7742009" y="1633560"/>
                  <a:pt x="7751127" y="1611841"/>
                </a:cubicBezTo>
                <a:cubicBezTo>
                  <a:pt x="7751887" y="1609941"/>
                  <a:pt x="7752140" y="1607598"/>
                  <a:pt x="7753407" y="1606142"/>
                </a:cubicBezTo>
                <a:cubicBezTo>
                  <a:pt x="7792729" y="1560424"/>
                  <a:pt x="7802100" y="1498496"/>
                  <a:pt x="7837244" y="1450372"/>
                </a:cubicBezTo>
                <a:cubicBezTo>
                  <a:pt x="7840473" y="1446003"/>
                  <a:pt x="7836864" y="1436694"/>
                  <a:pt x="7836231" y="1427449"/>
                </a:cubicBezTo>
                <a:cubicBezTo>
                  <a:pt x="7867258" y="1406743"/>
                  <a:pt x="7877516" y="1361532"/>
                  <a:pt x="7917345" y="1352350"/>
                </a:cubicBezTo>
                <a:cubicBezTo>
                  <a:pt x="7922411" y="1311762"/>
                  <a:pt x="7927033" y="1274529"/>
                  <a:pt x="7931719" y="1237233"/>
                </a:cubicBezTo>
                <a:cubicBezTo>
                  <a:pt x="7932986" y="1236979"/>
                  <a:pt x="7934188" y="1236726"/>
                  <a:pt x="7935455" y="1236473"/>
                </a:cubicBezTo>
                <a:cubicBezTo>
                  <a:pt x="7940204" y="1264524"/>
                  <a:pt x="7944953" y="1292575"/>
                  <a:pt x="7950082" y="1322969"/>
                </a:cubicBezTo>
                <a:lnTo>
                  <a:pt x="8014353" y="1322969"/>
                </a:lnTo>
                <a:cubicBezTo>
                  <a:pt x="8015683" y="1290169"/>
                  <a:pt x="8016696" y="1258065"/>
                  <a:pt x="8018342" y="1226025"/>
                </a:cubicBezTo>
                <a:cubicBezTo>
                  <a:pt x="8018722" y="1217793"/>
                  <a:pt x="8019292" y="1208738"/>
                  <a:pt x="8022965" y="1201709"/>
                </a:cubicBezTo>
                <a:cubicBezTo>
                  <a:pt x="8032147" y="1183979"/>
                  <a:pt x="8032780" y="1165490"/>
                  <a:pt x="8032780" y="1146367"/>
                </a:cubicBezTo>
                <a:cubicBezTo>
                  <a:pt x="8032780" y="1130156"/>
                  <a:pt x="8031007" y="1114769"/>
                  <a:pt x="8039301" y="1097863"/>
                </a:cubicBezTo>
                <a:cubicBezTo>
                  <a:pt x="8046457" y="1083362"/>
                  <a:pt x="8041011" y="1062719"/>
                  <a:pt x="8041455" y="1044800"/>
                </a:cubicBezTo>
                <a:cubicBezTo>
                  <a:pt x="8041834" y="1030426"/>
                  <a:pt x="8042594" y="1016115"/>
                  <a:pt x="8043291" y="999335"/>
                </a:cubicBezTo>
                <a:cubicBezTo>
                  <a:pt x="8048357" y="1004717"/>
                  <a:pt x="8051016" y="1007503"/>
                  <a:pt x="8055132" y="1011872"/>
                </a:cubicBezTo>
                <a:cubicBezTo>
                  <a:pt x="8055132" y="979325"/>
                  <a:pt x="8054309" y="948741"/>
                  <a:pt x="8055385" y="918220"/>
                </a:cubicBezTo>
                <a:cubicBezTo>
                  <a:pt x="8056082" y="897388"/>
                  <a:pt x="8059501" y="876618"/>
                  <a:pt x="8061717" y="855849"/>
                </a:cubicBezTo>
                <a:cubicBezTo>
                  <a:pt x="8061844" y="854773"/>
                  <a:pt x="8061781" y="853443"/>
                  <a:pt x="8062350" y="852746"/>
                </a:cubicBezTo>
                <a:cubicBezTo>
                  <a:pt x="8087173" y="821656"/>
                  <a:pt x="8082804" y="781763"/>
                  <a:pt x="8093695" y="746493"/>
                </a:cubicBezTo>
                <a:cubicBezTo>
                  <a:pt x="8104522" y="711413"/>
                  <a:pt x="8109841" y="674687"/>
                  <a:pt x="8117756" y="638721"/>
                </a:cubicBezTo>
                <a:cubicBezTo>
                  <a:pt x="8119023" y="632832"/>
                  <a:pt x="8121239" y="627133"/>
                  <a:pt x="8124912" y="615039"/>
                </a:cubicBezTo>
                <a:cubicBezTo>
                  <a:pt x="8129281" y="624284"/>
                  <a:pt x="8131940" y="627893"/>
                  <a:pt x="8132827" y="631945"/>
                </a:cubicBezTo>
                <a:cubicBezTo>
                  <a:pt x="8145681" y="691531"/>
                  <a:pt x="8158219" y="751179"/>
                  <a:pt x="8170946" y="810764"/>
                </a:cubicBezTo>
                <a:cubicBezTo>
                  <a:pt x="8172466" y="817920"/>
                  <a:pt x="8173162" y="826152"/>
                  <a:pt x="8177215" y="831787"/>
                </a:cubicBezTo>
                <a:cubicBezTo>
                  <a:pt x="8195135" y="856609"/>
                  <a:pt x="8198048" y="884280"/>
                  <a:pt x="8196718" y="913788"/>
                </a:cubicBezTo>
                <a:cubicBezTo>
                  <a:pt x="8195325" y="945385"/>
                  <a:pt x="8196401" y="977046"/>
                  <a:pt x="8196401" y="1010163"/>
                </a:cubicBezTo>
                <a:cubicBezTo>
                  <a:pt x="8199567" y="1008960"/>
                  <a:pt x="8201847" y="1008137"/>
                  <a:pt x="8206469" y="1006364"/>
                </a:cubicBezTo>
                <a:cubicBezTo>
                  <a:pt x="8219893" y="1035935"/>
                  <a:pt x="8199821" y="1069811"/>
                  <a:pt x="8212485" y="1096533"/>
                </a:cubicBezTo>
                <a:cubicBezTo>
                  <a:pt x="8227112" y="1127434"/>
                  <a:pt x="8212105" y="1158651"/>
                  <a:pt x="8223503" y="1190375"/>
                </a:cubicBezTo>
                <a:cubicBezTo>
                  <a:pt x="8242942" y="1162957"/>
                  <a:pt x="8261622" y="1136679"/>
                  <a:pt x="8281695" y="1108311"/>
                </a:cubicBezTo>
                <a:cubicBezTo>
                  <a:pt x="8301705" y="1136805"/>
                  <a:pt x="8320321" y="1163210"/>
                  <a:pt x="8342357" y="1194617"/>
                </a:cubicBezTo>
                <a:cubicBezTo>
                  <a:pt x="8345460" y="1171505"/>
                  <a:pt x="8345776" y="1153585"/>
                  <a:pt x="8344383" y="1135792"/>
                </a:cubicBezTo>
                <a:cubicBezTo>
                  <a:pt x="8343433" y="1123254"/>
                  <a:pt x="8345270" y="1112743"/>
                  <a:pt x="8349259" y="1100269"/>
                </a:cubicBezTo>
                <a:cubicBezTo>
                  <a:pt x="8355401" y="1081083"/>
                  <a:pt x="8351602" y="1058730"/>
                  <a:pt x="8352298" y="1037771"/>
                </a:cubicBezTo>
                <a:cubicBezTo>
                  <a:pt x="8352678" y="1026183"/>
                  <a:pt x="8353502" y="1014532"/>
                  <a:pt x="8354324" y="999841"/>
                </a:cubicBezTo>
                <a:cubicBezTo>
                  <a:pt x="8359390" y="1005540"/>
                  <a:pt x="8361353" y="1007757"/>
                  <a:pt x="8363443" y="1010099"/>
                </a:cubicBezTo>
                <a:cubicBezTo>
                  <a:pt x="8364266" y="1008580"/>
                  <a:pt x="8365786" y="1007060"/>
                  <a:pt x="8365786" y="1005604"/>
                </a:cubicBezTo>
                <a:cubicBezTo>
                  <a:pt x="8366102" y="976033"/>
                  <a:pt x="8366419" y="946525"/>
                  <a:pt x="8366292" y="916954"/>
                </a:cubicBezTo>
                <a:cubicBezTo>
                  <a:pt x="8366166" y="886560"/>
                  <a:pt x="8365722" y="856356"/>
                  <a:pt x="8387758" y="831344"/>
                </a:cubicBezTo>
                <a:cubicBezTo>
                  <a:pt x="8390797" y="827861"/>
                  <a:pt x="8390418" y="821339"/>
                  <a:pt x="8391494" y="816210"/>
                </a:cubicBezTo>
                <a:cubicBezTo>
                  <a:pt x="8404159" y="755675"/>
                  <a:pt x="8416696" y="695077"/>
                  <a:pt x="8429676" y="634605"/>
                </a:cubicBezTo>
                <a:cubicBezTo>
                  <a:pt x="8431133" y="627766"/>
                  <a:pt x="8435059" y="621497"/>
                  <a:pt x="8439492" y="610986"/>
                </a:cubicBezTo>
                <a:cubicBezTo>
                  <a:pt x="8446900" y="644166"/>
                  <a:pt x="8453612" y="672851"/>
                  <a:pt x="8459691" y="701725"/>
                </a:cubicBezTo>
                <a:cubicBezTo>
                  <a:pt x="8467733" y="739718"/>
                  <a:pt x="8476344" y="777711"/>
                  <a:pt x="8482549" y="816020"/>
                </a:cubicBezTo>
                <a:cubicBezTo>
                  <a:pt x="8484703" y="829128"/>
                  <a:pt x="8496290" y="834953"/>
                  <a:pt x="8499077" y="846098"/>
                </a:cubicBezTo>
                <a:cubicBezTo>
                  <a:pt x="8504396" y="867374"/>
                  <a:pt x="8510348" y="888270"/>
                  <a:pt x="8508639" y="911129"/>
                </a:cubicBezTo>
                <a:cubicBezTo>
                  <a:pt x="8506358" y="941523"/>
                  <a:pt x="8508068" y="972170"/>
                  <a:pt x="8508068" y="1000538"/>
                </a:cubicBezTo>
                <a:cubicBezTo>
                  <a:pt x="8514021" y="1008706"/>
                  <a:pt x="8520036" y="1015038"/>
                  <a:pt x="8523708" y="1022574"/>
                </a:cubicBezTo>
                <a:cubicBezTo>
                  <a:pt x="8525735" y="1026753"/>
                  <a:pt x="8523708" y="1032895"/>
                  <a:pt x="8523962" y="1038151"/>
                </a:cubicBezTo>
                <a:cubicBezTo>
                  <a:pt x="8526178" y="1082982"/>
                  <a:pt x="8523962" y="1128637"/>
                  <a:pt x="8532321" y="1172265"/>
                </a:cubicBezTo>
                <a:cubicBezTo>
                  <a:pt x="8538209" y="1203229"/>
                  <a:pt x="8544605" y="1233053"/>
                  <a:pt x="8543845" y="1264777"/>
                </a:cubicBezTo>
                <a:cubicBezTo>
                  <a:pt x="8543402" y="1283204"/>
                  <a:pt x="8549100" y="1301820"/>
                  <a:pt x="8552393" y="1322400"/>
                </a:cubicBezTo>
                <a:cubicBezTo>
                  <a:pt x="8570060" y="1328225"/>
                  <a:pt x="8589689" y="1324426"/>
                  <a:pt x="8612865" y="1324806"/>
                </a:cubicBezTo>
                <a:cubicBezTo>
                  <a:pt x="8617994" y="1293082"/>
                  <a:pt x="8622996" y="1262308"/>
                  <a:pt x="8627999" y="1231597"/>
                </a:cubicBezTo>
                <a:cubicBezTo>
                  <a:pt x="8629075" y="1231534"/>
                  <a:pt x="8630088" y="1231470"/>
                  <a:pt x="8631165" y="1231407"/>
                </a:cubicBezTo>
                <a:cubicBezTo>
                  <a:pt x="8635344" y="1269526"/>
                  <a:pt x="8637877" y="1307899"/>
                  <a:pt x="8644399" y="1345575"/>
                </a:cubicBezTo>
                <a:cubicBezTo>
                  <a:pt x="8648578" y="1369447"/>
                  <a:pt x="8652820" y="1392876"/>
                  <a:pt x="8651174" y="1417128"/>
                </a:cubicBezTo>
                <a:cubicBezTo>
                  <a:pt x="8649781" y="1438024"/>
                  <a:pt x="8648071" y="1458983"/>
                  <a:pt x="8646742" y="1479879"/>
                </a:cubicBezTo>
                <a:cubicBezTo>
                  <a:pt x="8646488" y="1483932"/>
                  <a:pt x="8647565" y="1488048"/>
                  <a:pt x="8648388" y="1495266"/>
                </a:cubicBezTo>
                <a:cubicBezTo>
                  <a:pt x="8695246" y="1505651"/>
                  <a:pt x="8743749" y="1503941"/>
                  <a:pt x="8793773" y="1512616"/>
                </a:cubicBezTo>
                <a:cubicBezTo>
                  <a:pt x="8795356" y="1522621"/>
                  <a:pt x="8797066" y="1533702"/>
                  <a:pt x="8799409" y="1548393"/>
                </a:cubicBezTo>
                <a:cubicBezTo>
                  <a:pt x="8809414" y="1551052"/>
                  <a:pt x="8820875" y="1554028"/>
                  <a:pt x="8834805" y="1557701"/>
                </a:cubicBezTo>
                <a:cubicBezTo>
                  <a:pt x="8837845" y="1544847"/>
                  <a:pt x="8840125" y="1535095"/>
                  <a:pt x="8842720" y="1524204"/>
                </a:cubicBezTo>
                <a:cubicBezTo>
                  <a:pt x="8847850" y="1522811"/>
                  <a:pt x="8853612" y="1521228"/>
                  <a:pt x="8859121" y="1519772"/>
                </a:cubicBezTo>
                <a:cubicBezTo>
                  <a:pt x="8861464" y="1499066"/>
                  <a:pt x="8863617" y="1478866"/>
                  <a:pt x="8866466" y="1458730"/>
                </a:cubicBezTo>
                <a:cubicBezTo>
                  <a:pt x="8866719" y="1456957"/>
                  <a:pt x="8871722" y="1455944"/>
                  <a:pt x="8877294" y="1453221"/>
                </a:cubicBezTo>
                <a:cubicBezTo>
                  <a:pt x="8883563" y="1462213"/>
                  <a:pt x="8889895" y="1471268"/>
                  <a:pt x="8898127" y="1483045"/>
                </a:cubicBezTo>
                <a:cubicBezTo>
                  <a:pt x="8927255" y="1473357"/>
                  <a:pt x="8956889" y="1485135"/>
                  <a:pt x="8990639" y="1488301"/>
                </a:cubicBezTo>
                <a:cubicBezTo>
                  <a:pt x="9002100" y="1470824"/>
                  <a:pt x="9022237" y="1456261"/>
                  <a:pt x="9015018" y="1430805"/>
                </a:cubicBezTo>
                <a:cubicBezTo>
                  <a:pt x="9024706" y="1418711"/>
                  <a:pt x="9032684" y="1406553"/>
                  <a:pt x="9042816" y="1396612"/>
                </a:cubicBezTo>
                <a:cubicBezTo>
                  <a:pt x="9057823" y="1381921"/>
                  <a:pt x="9066054" y="1359379"/>
                  <a:pt x="9091636" y="1355896"/>
                </a:cubicBezTo>
                <a:cubicBezTo>
                  <a:pt x="9097336" y="1355137"/>
                  <a:pt x="9102844" y="1344372"/>
                  <a:pt x="9106327" y="1337153"/>
                </a:cubicBezTo>
                <a:cubicBezTo>
                  <a:pt x="9110316" y="1328858"/>
                  <a:pt x="9111899" y="1319423"/>
                  <a:pt x="9114749" y="1309672"/>
                </a:cubicBezTo>
                <a:cubicBezTo>
                  <a:pt x="9128616" y="1312078"/>
                  <a:pt x="9125323" y="1324426"/>
                  <a:pt x="9129693" y="1331391"/>
                </a:cubicBezTo>
                <a:cubicBezTo>
                  <a:pt x="9134505" y="1339053"/>
                  <a:pt x="9136784" y="1352920"/>
                  <a:pt x="9142736" y="1354567"/>
                </a:cubicBezTo>
                <a:lnTo>
                  <a:pt x="9144000" y="1355391"/>
                </a:lnTo>
                <a:lnTo>
                  <a:pt x="9144000" y="2576539"/>
                </a:lnTo>
                <a:lnTo>
                  <a:pt x="0" y="2576539"/>
                </a:lnTo>
                <a:lnTo>
                  <a:pt x="0" y="1543897"/>
                </a:lnTo>
                <a:lnTo>
                  <a:pt x="21318" y="1543897"/>
                </a:lnTo>
                <a:lnTo>
                  <a:pt x="0" y="1509057"/>
                </a:lnTo>
                <a:lnTo>
                  <a:pt x="0" y="1495639"/>
                </a:lnTo>
                <a:lnTo>
                  <a:pt x="2643" y="1496157"/>
                </a:lnTo>
                <a:cubicBezTo>
                  <a:pt x="14100" y="1500681"/>
                  <a:pt x="24453" y="1509086"/>
                  <a:pt x="37655" y="1497546"/>
                </a:cubicBezTo>
                <a:cubicBezTo>
                  <a:pt x="38478" y="1485325"/>
                  <a:pt x="39428" y="1471014"/>
                  <a:pt x="40441" y="1455437"/>
                </a:cubicBezTo>
                <a:cubicBezTo>
                  <a:pt x="46204" y="1453728"/>
                  <a:pt x="51523" y="1452081"/>
                  <a:pt x="58488" y="1449992"/>
                </a:cubicBezTo>
                <a:cubicBezTo>
                  <a:pt x="51459" y="1444040"/>
                  <a:pt x="45507" y="1439037"/>
                  <a:pt x="37149" y="1432009"/>
                </a:cubicBezTo>
                <a:cubicBezTo>
                  <a:pt x="45824" y="1428906"/>
                  <a:pt x="51143" y="1427006"/>
                  <a:pt x="58298" y="1424473"/>
                </a:cubicBezTo>
                <a:cubicBezTo>
                  <a:pt x="53486" y="1401424"/>
                  <a:pt x="50636" y="1377616"/>
                  <a:pt x="22965" y="1361405"/>
                </a:cubicBezTo>
                <a:cubicBezTo>
                  <a:pt x="31830" y="1358176"/>
                  <a:pt x="35059" y="1357036"/>
                  <a:pt x="41138" y="1354820"/>
                </a:cubicBezTo>
                <a:cubicBezTo>
                  <a:pt x="32336" y="1287193"/>
                  <a:pt x="47977" y="1226151"/>
                  <a:pt x="101863" y="1179294"/>
                </a:cubicBezTo>
                <a:cubicBezTo>
                  <a:pt x="141375" y="1144910"/>
                  <a:pt x="187980" y="1131233"/>
                  <a:pt x="239776" y="1136235"/>
                </a:cubicBezTo>
                <a:cubicBezTo>
                  <a:pt x="293093" y="1141364"/>
                  <a:pt x="335898" y="1166629"/>
                  <a:pt x="367875" y="1208991"/>
                </a:cubicBezTo>
                <a:cubicBezTo>
                  <a:pt x="400169" y="1251733"/>
                  <a:pt x="408591" y="1300744"/>
                  <a:pt x="399916" y="1352984"/>
                </a:cubicBezTo>
                <a:cubicBezTo>
                  <a:pt x="404918" y="1355517"/>
                  <a:pt x="408781" y="1357479"/>
                  <a:pt x="414606" y="1360456"/>
                </a:cubicBezTo>
                <a:cubicBezTo>
                  <a:pt x="396117" y="1378439"/>
                  <a:pt x="385732" y="1399335"/>
                  <a:pt x="384719" y="1424600"/>
                </a:cubicBezTo>
                <a:cubicBezTo>
                  <a:pt x="390164" y="1426563"/>
                  <a:pt x="395673" y="1428589"/>
                  <a:pt x="402955" y="1431185"/>
                </a:cubicBezTo>
                <a:cubicBezTo>
                  <a:pt x="395293" y="1442963"/>
                  <a:pt x="385415" y="1450878"/>
                  <a:pt x="379336" y="1462719"/>
                </a:cubicBezTo>
                <a:cubicBezTo>
                  <a:pt x="371865" y="1477220"/>
                  <a:pt x="369458" y="1484692"/>
                  <a:pt x="381236" y="1495900"/>
                </a:cubicBezTo>
                <a:cubicBezTo>
                  <a:pt x="395800" y="1483615"/>
                  <a:pt x="379970" y="1463479"/>
                  <a:pt x="396496" y="1451638"/>
                </a:cubicBezTo>
                <a:cubicBezTo>
                  <a:pt x="408338" y="1466265"/>
                  <a:pt x="401436" y="1482349"/>
                  <a:pt x="403588" y="1496660"/>
                </a:cubicBezTo>
                <a:cubicBezTo>
                  <a:pt x="419292" y="1513250"/>
                  <a:pt x="432400" y="1496533"/>
                  <a:pt x="451776" y="1491214"/>
                </a:cubicBezTo>
                <a:cubicBezTo>
                  <a:pt x="441075" y="1509957"/>
                  <a:pt x="432463" y="1524964"/>
                  <a:pt x="421698" y="1543897"/>
                </a:cubicBezTo>
                <a:lnTo>
                  <a:pt x="462920" y="1543897"/>
                </a:lnTo>
                <a:cubicBezTo>
                  <a:pt x="452726" y="1580813"/>
                  <a:pt x="448167" y="1616653"/>
                  <a:pt x="459628" y="1654772"/>
                </a:cubicBezTo>
                <a:lnTo>
                  <a:pt x="525292" y="1654772"/>
                </a:lnTo>
                <a:cubicBezTo>
                  <a:pt x="527001" y="1640525"/>
                  <a:pt x="528648" y="1626911"/>
                  <a:pt x="530294" y="1613297"/>
                </a:cubicBezTo>
                <a:cubicBezTo>
                  <a:pt x="544541" y="1625708"/>
                  <a:pt x="541945" y="1640082"/>
                  <a:pt x="542895" y="1654266"/>
                </a:cubicBezTo>
                <a:cubicBezTo>
                  <a:pt x="547264" y="1656102"/>
                  <a:pt x="551950" y="1658128"/>
                  <a:pt x="557586" y="1660535"/>
                </a:cubicBezTo>
                <a:cubicBezTo>
                  <a:pt x="556382" y="1665284"/>
                  <a:pt x="555179" y="1669969"/>
                  <a:pt x="553470" y="1676682"/>
                </a:cubicBezTo>
                <a:lnTo>
                  <a:pt x="583357" y="1676682"/>
                </a:lnTo>
                <a:cubicBezTo>
                  <a:pt x="593362" y="1641728"/>
                  <a:pt x="590576" y="1473547"/>
                  <a:pt x="580635" y="1452398"/>
                </a:cubicBezTo>
                <a:cubicBezTo>
                  <a:pt x="585004" y="1442646"/>
                  <a:pt x="592096" y="1434225"/>
                  <a:pt x="591526" y="1426436"/>
                </a:cubicBezTo>
                <a:cubicBezTo>
                  <a:pt x="590133" y="1408200"/>
                  <a:pt x="598364" y="1394206"/>
                  <a:pt x="606343" y="1379325"/>
                </a:cubicBezTo>
                <a:cubicBezTo>
                  <a:pt x="610079" y="1380718"/>
                  <a:pt x="613815" y="1382175"/>
                  <a:pt x="619071" y="1384201"/>
                </a:cubicBezTo>
                <a:cubicBezTo>
                  <a:pt x="633128" y="1371980"/>
                  <a:pt x="647692" y="1359379"/>
                  <a:pt x="661749" y="1347158"/>
                </a:cubicBezTo>
                <a:cubicBezTo>
                  <a:pt x="657950" y="1338230"/>
                  <a:pt x="655544" y="1332594"/>
                  <a:pt x="652314" y="1325059"/>
                </a:cubicBezTo>
                <a:cubicBezTo>
                  <a:pt x="657443" y="1317081"/>
                  <a:pt x="662952" y="1308406"/>
                  <a:pt x="668778" y="1299287"/>
                </a:cubicBezTo>
                <a:cubicBezTo>
                  <a:pt x="674287" y="1308279"/>
                  <a:pt x="679099" y="1316067"/>
                  <a:pt x="684608" y="1325059"/>
                </a:cubicBezTo>
                <a:cubicBezTo>
                  <a:pt x="681632" y="1330885"/>
                  <a:pt x="678402" y="1337217"/>
                  <a:pt x="673717" y="1346335"/>
                </a:cubicBezTo>
                <a:cubicBezTo>
                  <a:pt x="687774" y="1358683"/>
                  <a:pt x="702401" y="1371537"/>
                  <a:pt x="720701" y="1387620"/>
                </a:cubicBezTo>
                <a:cubicBezTo>
                  <a:pt x="723614" y="1382998"/>
                  <a:pt x="726020" y="1379199"/>
                  <a:pt x="730136" y="1372613"/>
                </a:cubicBezTo>
                <a:cubicBezTo>
                  <a:pt x="736278" y="1391546"/>
                  <a:pt x="741914" y="1409086"/>
                  <a:pt x="748119" y="1428209"/>
                </a:cubicBezTo>
                <a:cubicBezTo>
                  <a:pt x="757997" y="1430046"/>
                  <a:pt x="769205" y="1432705"/>
                  <a:pt x="775601" y="1421561"/>
                </a:cubicBezTo>
                <a:cubicBezTo>
                  <a:pt x="783832" y="1424347"/>
                  <a:pt x="791431" y="1428779"/>
                  <a:pt x="799156" y="1429032"/>
                </a:cubicBezTo>
                <a:cubicBezTo>
                  <a:pt x="804918" y="1429222"/>
                  <a:pt x="810870" y="1424030"/>
                  <a:pt x="817139" y="1421054"/>
                </a:cubicBezTo>
                <a:cubicBezTo>
                  <a:pt x="834046" y="1440367"/>
                  <a:pt x="857348" y="1422827"/>
                  <a:pt x="877864" y="1428589"/>
                </a:cubicBezTo>
                <a:cubicBezTo>
                  <a:pt x="885336" y="1412506"/>
                  <a:pt x="871912" y="1402944"/>
                  <a:pt x="871279" y="1390660"/>
                </a:cubicBezTo>
                <a:cubicBezTo>
                  <a:pt x="894518" y="1357543"/>
                  <a:pt x="887236" y="1317714"/>
                  <a:pt x="893505" y="1286180"/>
                </a:cubicBezTo>
                <a:cubicBezTo>
                  <a:pt x="903826" y="1271363"/>
                  <a:pt x="911425" y="1260535"/>
                  <a:pt x="916554" y="1253189"/>
                </a:cubicBezTo>
                <a:cubicBezTo>
                  <a:pt x="922062" y="1261485"/>
                  <a:pt x="929281" y="1272186"/>
                  <a:pt x="939539" y="1287636"/>
                </a:cubicBezTo>
                <a:cubicBezTo>
                  <a:pt x="940299" y="1305493"/>
                  <a:pt x="941375" y="1329175"/>
                  <a:pt x="942642" y="1356656"/>
                </a:cubicBezTo>
                <a:cubicBezTo>
                  <a:pt x="955939" y="1357036"/>
                  <a:pt x="970187" y="1357669"/>
                  <a:pt x="984370" y="1357796"/>
                </a:cubicBezTo>
                <a:cubicBezTo>
                  <a:pt x="1007229" y="1358049"/>
                  <a:pt x="1030215" y="1358809"/>
                  <a:pt x="1053074" y="1357543"/>
                </a:cubicBezTo>
                <a:cubicBezTo>
                  <a:pt x="1069474" y="1356593"/>
                  <a:pt x="1075996" y="1347855"/>
                  <a:pt x="1078402" y="1332088"/>
                </a:cubicBezTo>
                <a:cubicBezTo>
                  <a:pt x="1080302" y="1319423"/>
                  <a:pt x="1083658" y="1306949"/>
                  <a:pt x="1087521" y="1288839"/>
                </a:cubicBezTo>
                <a:cubicBezTo>
                  <a:pt x="1096702" y="1300680"/>
                  <a:pt x="1101768" y="1307139"/>
                  <a:pt x="1109050" y="1316447"/>
                </a:cubicBezTo>
                <a:cubicBezTo>
                  <a:pt x="1117472" y="1293715"/>
                  <a:pt x="1103351" y="1273896"/>
                  <a:pt x="1108923" y="1258509"/>
                </a:cubicBezTo>
                <a:cubicBezTo>
                  <a:pt x="1115129" y="1241475"/>
                  <a:pt x="1110063" y="1223998"/>
                  <a:pt x="1119498" y="1205255"/>
                </a:cubicBezTo>
                <a:cubicBezTo>
                  <a:pt x="1124057" y="1203103"/>
                  <a:pt x="1131276" y="1199620"/>
                  <a:pt x="1140331" y="1195251"/>
                </a:cubicBezTo>
                <a:cubicBezTo>
                  <a:pt x="1143623" y="1183726"/>
                  <a:pt x="1147296" y="1170872"/>
                  <a:pt x="1151412" y="1156308"/>
                </a:cubicBezTo>
                <a:cubicBezTo>
                  <a:pt x="1155338" y="1170365"/>
                  <a:pt x="1158820" y="1182903"/>
                  <a:pt x="1162366" y="1195757"/>
                </a:cubicBezTo>
                <a:cubicBezTo>
                  <a:pt x="1169522" y="1198797"/>
                  <a:pt x="1176170" y="1201583"/>
                  <a:pt x="1184022" y="1204875"/>
                </a:cubicBezTo>
                <a:cubicBezTo>
                  <a:pt x="1185605" y="1212664"/>
                  <a:pt x="1187315" y="1220642"/>
                  <a:pt x="1189594" y="1231534"/>
                </a:cubicBezTo>
                <a:cubicBezTo>
                  <a:pt x="1197700" y="1232167"/>
                  <a:pt x="1206438" y="1232800"/>
                  <a:pt x="1218469" y="1233750"/>
                </a:cubicBezTo>
                <a:cubicBezTo>
                  <a:pt x="1216506" y="1223998"/>
                  <a:pt x="1215176" y="1217603"/>
                  <a:pt x="1213847" y="1211018"/>
                </a:cubicBezTo>
                <a:cubicBezTo>
                  <a:pt x="1218659" y="1209308"/>
                  <a:pt x="1223471" y="1207535"/>
                  <a:pt x="1228157" y="1205825"/>
                </a:cubicBezTo>
                <a:cubicBezTo>
                  <a:pt x="1229424" y="1182333"/>
                  <a:pt x="1230690" y="1159094"/>
                  <a:pt x="1232020" y="1135285"/>
                </a:cubicBezTo>
                <a:cubicBezTo>
                  <a:pt x="1246457" y="1129523"/>
                  <a:pt x="1258995" y="1124458"/>
                  <a:pt x="1272925" y="1118885"/>
                </a:cubicBezTo>
                <a:cubicBezTo>
                  <a:pt x="1276408" y="1110147"/>
                  <a:pt x="1280144" y="1100586"/>
                  <a:pt x="1284640" y="1089314"/>
                </a:cubicBezTo>
                <a:cubicBezTo>
                  <a:pt x="1288629" y="1099066"/>
                  <a:pt x="1292238" y="1107741"/>
                  <a:pt x="1296671" y="1118379"/>
                </a:cubicBezTo>
                <a:cubicBezTo>
                  <a:pt x="1308512" y="1123191"/>
                  <a:pt x="1321936" y="1128637"/>
                  <a:pt x="1337639" y="1134969"/>
                </a:cubicBezTo>
                <a:cubicBezTo>
                  <a:pt x="1339033" y="1157385"/>
                  <a:pt x="1340362" y="1179674"/>
                  <a:pt x="1341945" y="1205445"/>
                </a:cubicBezTo>
                <a:cubicBezTo>
                  <a:pt x="1343718" y="1206269"/>
                  <a:pt x="1349164" y="1208611"/>
                  <a:pt x="1355813" y="1211524"/>
                </a:cubicBezTo>
                <a:cubicBezTo>
                  <a:pt x="1354609" y="1217476"/>
                  <a:pt x="1353280" y="1223745"/>
                  <a:pt x="1351507" y="1232230"/>
                </a:cubicBezTo>
                <a:cubicBezTo>
                  <a:pt x="1357712" y="1232230"/>
                  <a:pt x="1362715" y="1233813"/>
                  <a:pt x="1365311" y="1231977"/>
                </a:cubicBezTo>
                <a:cubicBezTo>
                  <a:pt x="1383484" y="1219376"/>
                  <a:pt x="1384434" y="1212284"/>
                  <a:pt x="1372909" y="1182143"/>
                </a:cubicBezTo>
                <a:cubicBezTo>
                  <a:pt x="1381268" y="1180940"/>
                  <a:pt x="1389373" y="1179737"/>
                  <a:pt x="1397795" y="1178534"/>
                </a:cubicBezTo>
                <a:cubicBezTo>
                  <a:pt x="1403747" y="1157068"/>
                  <a:pt x="1409446" y="1136172"/>
                  <a:pt x="1415208" y="1115339"/>
                </a:cubicBezTo>
                <a:cubicBezTo>
                  <a:pt x="1417677" y="1115339"/>
                  <a:pt x="1420210" y="1115339"/>
                  <a:pt x="1422680" y="1115339"/>
                </a:cubicBezTo>
                <a:cubicBezTo>
                  <a:pt x="1426796" y="1128700"/>
                  <a:pt x="1430912" y="1142124"/>
                  <a:pt x="1436231" y="1159474"/>
                </a:cubicBezTo>
                <a:cubicBezTo>
                  <a:pt x="1456430" y="1115973"/>
                  <a:pt x="1449655" y="1071648"/>
                  <a:pt x="1454087" y="1027386"/>
                </a:cubicBezTo>
                <a:cubicBezTo>
                  <a:pt x="1477453" y="1001931"/>
                  <a:pt x="1516142" y="1008960"/>
                  <a:pt x="1540837" y="991040"/>
                </a:cubicBezTo>
                <a:cubicBezTo>
                  <a:pt x="1546283" y="968244"/>
                  <a:pt x="1551348" y="947032"/>
                  <a:pt x="1557111" y="922780"/>
                </a:cubicBezTo>
                <a:cubicBezTo>
                  <a:pt x="1560403" y="926705"/>
                  <a:pt x="1564203" y="929112"/>
                  <a:pt x="1564393" y="931834"/>
                </a:cubicBezTo>
                <a:cubicBezTo>
                  <a:pt x="1565406" y="945449"/>
                  <a:pt x="1567432" y="958176"/>
                  <a:pt x="1575537" y="970144"/>
                </a:cubicBezTo>
                <a:cubicBezTo>
                  <a:pt x="1578703" y="974830"/>
                  <a:pt x="1576044" y="983505"/>
                  <a:pt x="1576044" y="990913"/>
                </a:cubicBezTo>
                <a:cubicBezTo>
                  <a:pt x="1605488" y="1001488"/>
                  <a:pt x="1635502" y="1012316"/>
                  <a:pt x="1663870" y="1022510"/>
                </a:cubicBezTo>
                <a:cubicBezTo>
                  <a:pt x="1669189" y="1070318"/>
                  <a:pt x="1660324" y="1116162"/>
                  <a:pt x="1682930" y="1158841"/>
                </a:cubicBezTo>
                <a:cubicBezTo>
                  <a:pt x="1687426" y="1143960"/>
                  <a:pt x="1691415" y="1130853"/>
                  <a:pt x="1696924" y="1112743"/>
                </a:cubicBezTo>
                <a:cubicBezTo>
                  <a:pt x="1715224" y="1134969"/>
                  <a:pt x="1712121" y="1158398"/>
                  <a:pt x="1720796" y="1178471"/>
                </a:cubicBezTo>
                <a:cubicBezTo>
                  <a:pt x="1728901" y="1179800"/>
                  <a:pt x="1736880" y="1181067"/>
                  <a:pt x="1745175" y="1182396"/>
                </a:cubicBezTo>
                <a:cubicBezTo>
                  <a:pt x="1732320" y="1218743"/>
                  <a:pt x="1736753" y="1228811"/>
                  <a:pt x="1768223" y="1231217"/>
                </a:cubicBezTo>
                <a:cubicBezTo>
                  <a:pt x="1765691" y="1223998"/>
                  <a:pt x="1763538" y="1217856"/>
                  <a:pt x="1761132" y="1211018"/>
                </a:cubicBezTo>
                <a:cubicBezTo>
                  <a:pt x="1766767" y="1209308"/>
                  <a:pt x="1772466" y="1207535"/>
                  <a:pt x="1776709" y="1206269"/>
                </a:cubicBezTo>
                <a:cubicBezTo>
                  <a:pt x="1778102" y="1181763"/>
                  <a:pt x="1779495" y="1158334"/>
                  <a:pt x="1780888" y="1134842"/>
                </a:cubicBezTo>
                <a:cubicBezTo>
                  <a:pt x="1795832" y="1129017"/>
                  <a:pt x="1808496" y="1124078"/>
                  <a:pt x="1821540" y="1119012"/>
                </a:cubicBezTo>
                <a:cubicBezTo>
                  <a:pt x="1825656" y="1109640"/>
                  <a:pt x="1829772" y="1100206"/>
                  <a:pt x="1834838" y="1088744"/>
                </a:cubicBezTo>
                <a:cubicBezTo>
                  <a:pt x="1837877" y="1098876"/>
                  <a:pt x="1840346" y="1107234"/>
                  <a:pt x="1843639" y="1118189"/>
                </a:cubicBezTo>
                <a:cubicBezTo>
                  <a:pt x="1854910" y="1122685"/>
                  <a:pt x="1868524" y="1128130"/>
                  <a:pt x="1883912" y="1134336"/>
                </a:cubicBezTo>
                <a:cubicBezTo>
                  <a:pt x="1891003" y="1157005"/>
                  <a:pt x="1892650" y="1181193"/>
                  <a:pt x="1887647" y="1206332"/>
                </a:cubicBezTo>
                <a:cubicBezTo>
                  <a:pt x="1894613" y="1208232"/>
                  <a:pt x="1900248" y="1209751"/>
                  <a:pt x="1906517" y="1211461"/>
                </a:cubicBezTo>
                <a:cubicBezTo>
                  <a:pt x="1903668" y="1217793"/>
                  <a:pt x="1901198" y="1223175"/>
                  <a:pt x="1897399" y="1231597"/>
                </a:cubicBezTo>
                <a:cubicBezTo>
                  <a:pt x="1908290" y="1232484"/>
                  <a:pt x="1917092" y="1233180"/>
                  <a:pt x="1927413" y="1234003"/>
                </a:cubicBezTo>
                <a:cubicBezTo>
                  <a:pt x="1930263" y="1223429"/>
                  <a:pt x="1932606" y="1214690"/>
                  <a:pt x="1935265" y="1204939"/>
                </a:cubicBezTo>
                <a:cubicBezTo>
                  <a:pt x="1941534" y="1202343"/>
                  <a:pt x="1948182" y="1199556"/>
                  <a:pt x="1956414" y="1196074"/>
                </a:cubicBezTo>
                <a:cubicBezTo>
                  <a:pt x="1959960" y="1184169"/>
                  <a:pt x="1963759" y="1171315"/>
                  <a:pt x="1968065" y="1156815"/>
                </a:cubicBezTo>
                <a:cubicBezTo>
                  <a:pt x="1971738" y="1170809"/>
                  <a:pt x="1975094" y="1183346"/>
                  <a:pt x="1978197" y="1195124"/>
                </a:cubicBezTo>
                <a:cubicBezTo>
                  <a:pt x="1986935" y="1199493"/>
                  <a:pt x="1994217" y="1203103"/>
                  <a:pt x="2000106" y="1206015"/>
                </a:cubicBezTo>
                <a:cubicBezTo>
                  <a:pt x="2008401" y="1224758"/>
                  <a:pt x="1997320" y="1245718"/>
                  <a:pt x="2012770" y="1260788"/>
                </a:cubicBezTo>
                <a:cubicBezTo>
                  <a:pt x="2006755" y="1277442"/>
                  <a:pt x="2000422" y="1294095"/>
                  <a:pt x="2008907" y="1315498"/>
                </a:cubicBezTo>
                <a:cubicBezTo>
                  <a:pt x="2015936" y="1307646"/>
                  <a:pt x="2021508" y="1301504"/>
                  <a:pt x="2030500" y="1291436"/>
                </a:cubicBezTo>
                <a:cubicBezTo>
                  <a:pt x="2037465" y="1315308"/>
                  <a:pt x="2043544" y="1336077"/>
                  <a:pt x="2050066" y="1358493"/>
                </a:cubicBezTo>
                <a:lnTo>
                  <a:pt x="2175695" y="1358493"/>
                </a:lnTo>
                <a:cubicBezTo>
                  <a:pt x="2177152" y="1332404"/>
                  <a:pt x="2178482" y="1308026"/>
                  <a:pt x="2179431" y="1290802"/>
                </a:cubicBezTo>
                <a:cubicBezTo>
                  <a:pt x="2190070" y="1272123"/>
                  <a:pt x="2197478" y="1259205"/>
                  <a:pt x="2202860" y="1249770"/>
                </a:cubicBezTo>
                <a:cubicBezTo>
                  <a:pt x="2207103" y="1257685"/>
                  <a:pt x="2213435" y="1269716"/>
                  <a:pt x="2219830" y="1281747"/>
                </a:cubicBezTo>
                <a:cubicBezTo>
                  <a:pt x="2221603" y="1281177"/>
                  <a:pt x="2223376" y="1280608"/>
                  <a:pt x="2225149" y="1280038"/>
                </a:cubicBezTo>
                <a:cubicBezTo>
                  <a:pt x="2226099" y="1299604"/>
                  <a:pt x="2225149" y="1319487"/>
                  <a:pt x="2228442" y="1338610"/>
                </a:cubicBezTo>
                <a:cubicBezTo>
                  <a:pt x="2231418" y="1355960"/>
                  <a:pt x="2239017" y="1372550"/>
                  <a:pt x="2246172" y="1394269"/>
                </a:cubicBezTo>
                <a:cubicBezTo>
                  <a:pt x="2244336" y="1400538"/>
                  <a:pt x="2240853" y="1412379"/>
                  <a:pt x="2236294" y="1428019"/>
                </a:cubicBezTo>
                <a:cubicBezTo>
                  <a:pt x="2260419" y="1423524"/>
                  <a:pt x="2282708" y="1437897"/>
                  <a:pt x="2304491" y="1421814"/>
                </a:cubicBezTo>
                <a:cubicBezTo>
                  <a:pt x="2309303" y="1427449"/>
                  <a:pt x="2316015" y="1435301"/>
                  <a:pt x="2328490" y="1425360"/>
                </a:cubicBezTo>
                <a:lnTo>
                  <a:pt x="2328490" y="1329618"/>
                </a:lnTo>
                <a:cubicBezTo>
                  <a:pt x="2314622" y="1320310"/>
                  <a:pt x="2301958" y="1311762"/>
                  <a:pt x="2283595" y="1299414"/>
                </a:cubicBezTo>
                <a:cubicBezTo>
                  <a:pt x="2300755" y="1297324"/>
                  <a:pt x="2311456" y="1295995"/>
                  <a:pt x="2323107" y="1294602"/>
                </a:cubicBezTo>
                <a:cubicBezTo>
                  <a:pt x="2325513" y="1270919"/>
                  <a:pt x="2347929" y="1249580"/>
                  <a:pt x="2329883" y="1223745"/>
                </a:cubicBezTo>
                <a:cubicBezTo>
                  <a:pt x="2359200" y="1199810"/>
                  <a:pt x="2340204" y="1163020"/>
                  <a:pt x="2354705" y="1130536"/>
                </a:cubicBezTo>
                <a:cubicBezTo>
                  <a:pt x="2368825" y="1160994"/>
                  <a:pt x="2350969" y="1194681"/>
                  <a:pt x="2374841" y="1219566"/>
                </a:cubicBezTo>
                <a:cubicBezTo>
                  <a:pt x="2396053" y="1200316"/>
                  <a:pt x="2385289" y="1174545"/>
                  <a:pt x="2388771" y="1151749"/>
                </a:cubicBezTo>
                <a:cubicBezTo>
                  <a:pt x="2404538" y="1157575"/>
                  <a:pt x="2400106" y="1167579"/>
                  <a:pt x="2400296" y="1176318"/>
                </a:cubicBezTo>
                <a:cubicBezTo>
                  <a:pt x="2400486" y="1185626"/>
                  <a:pt x="2401816" y="1194934"/>
                  <a:pt x="2402892" y="1206775"/>
                </a:cubicBezTo>
                <a:cubicBezTo>
                  <a:pt x="2410491" y="1203482"/>
                  <a:pt x="2415683" y="1201266"/>
                  <a:pt x="2423028" y="1198037"/>
                </a:cubicBezTo>
                <a:cubicBezTo>
                  <a:pt x="2410427" y="1178344"/>
                  <a:pt x="2414733" y="1157131"/>
                  <a:pt x="2409794" y="1137122"/>
                </a:cubicBezTo>
                <a:cubicBezTo>
                  <a:pt x="2399029" y="1093620"/>
                  <a:pt x="2421508" y="1053158"/>
                  <a:pt x="2461907" y="1032325"/>
                </a:cubicBezTo>
                <a:cubicBezTo>
                  <a:pt x="2474508" y="1025803"/>
                  <a:pt x="2485906" y="1016938"/>
                  <a:pt x="2495784" y="1010543"/>
                </a:cubicBezTo>
                <a:cubicBezTo>
                  <a:pt x="2496987" y="990470"/>
                  <a:pt x="2497874" y="975020"/>
                  <a:pt x="2498824" y="959569"/>
                </a:cubicBezTo>
                <a:cubicBezTo>
                  <a:pt x="2500660" y="959379"/>
                  <a:pt x="2502433" y="959253"/>
                  <a:pt x="2504269" y="959063"/>
                </a:cubicBezTo>
                <a:cubicBezTo>
                  <a:pt x="2506042" y="973753"/>
                  <a:pt x="2507815" y="988380"/>
                  <a:pt x="2510475" y="1009846"/>
                </a:cubicBezTo>
                <a:cubicBezTo>
                  <a:pt x="2517123" y="1014532"/>
                  <a:pt x="2527951" y="1024347"/>
                  <a:pt x="2540489" y="1030742"/>
                </a:cubicBezTo>
                <a:cubicBezTo>
                  <a:pt x="2587537" y="1054741"/>
                  <a:pt x="2607863" y="1098876"/>
                  <a:pt x="2592286" y="1149090"/>
                </a:cubicBezTo>
                <a:cubicBezTo>
                  <a:pt x="2587473" y="1164730"/>
                  <a:pt x="2595895" y="1182840"/>
                  <a:pt x="2579811" y="1196454"/>
                </a:cubicBezTo>
                <a:cubicBezTo>
                  <a:pt x="2587410" y="1200380"/>
                  <a:pt x="2592666" y="1203229"/>
                  <a:pt x="2602100" y="1208168"/>
                </a:cubicBezTo>
                <a:cubicBezTo>
                  <a:pt x="2604063" y="1188982"/>
                  <a:pt x="2605773" y="1172708"/>
                  <a:pt x="2607926" y="1151686"/>
                </a:cubicBezTo>
                <a:cubicBezTo>
                  <a:pt x="2622870" y="1164667"/>
                  <a:pt x="2615905" y="1176824"/>
                  <a:pt x="2617108" y="1186829"/>
                </a:cubicBezTo>
                <a:cubicBezTo>
                  <a:pt x="2618501" y="1198353"/>
                  <a:pt x="2619767" y="1209245"/>
                  <a:pt x="2630532" y="1219693"/>
                </a:cubicBezTo>
                <a:cubicBezTo>
                  <a:pt x="2644082" y="1201330"/>
                  <a:pt x="2644272" y="1182080"/>
                  <a:pt x="2643006" y="1162450"/>
                </a:cubicBezTo>
                <a:cubicBezTo>
                  <a:pt x="2642455" y="1153921"/>
                  <a:pt x="2646805" y="1143118"/>
                  <a:pt x="2656050" y="1130030"/>
                </a:cubicBezTo>
                <a:cubicBezTo>
                  <a:pt x="2656303" y="1150166"/>
                  <a:pt x="2655417" y="1165110"/>
                  <a:pt x="2656937" y="1179800"/>
                </a:cubicBezTo>
                <a:cubicBezTo>
                  <a:pt x="2658520" y="1195124"/>
                  <a:pt x="2660229" y="1211018"/>
                  <a:pt x="2674033" y="1223365"/>
                </a:cubicBezTo>
                <a:cubicBezTo>
                  <a:pt x="2656557" y="1247554"/>
                  <a:pt x="2681632" y="1269653"/>
                  <a:pt x="2678213" y="1295108"/>
                </a:cubicBezTo>
                <a:cubicBezTo>
                  <a:pt x="2690497" y="1295868"/>
                  <a:pt x="2702844" y="1296691"/>
                  <a:pt x="2715192" y="1297451"/>
                </a:cubicBezTo>
                <a:cubicBezTo>
                  <a:pt x="2715889" y="1299034"/>
                  <a:pt x="2716648" y="1300680"/>
                  <a:pt x="2717408" y="1302263"/>
                </a:cubicBezTo>
                <a:cubicBezTo>
                  <a:pt x="2703984" y="1311128"/>
                  <a:pt x="2690624" y="1319993"/>
                  <a:pt x="2676186" y="1329555"/>
                </a:cubicBezTo>
                <a:lnTo>
                  <a:pt x="2676186" y="1452841"/>
                </a:lnTo>
                <a:cubicBezTo>
                  <a:pt x="2745840" y="1453601"/>
                  <a:pt x="2814986" y="1453348"/>
                  <a:pt x="2887932" y="1453094"/>
                </a:cubicBezTo>
                <a:cubicBezTo>
                  <a:pt x="2888376" y="1431375"/>
                  <a:pt x="2888946" y="1410733"/>
                  <a:pt x="2889199" y="1390153"/>
                </a:cubicBezTo>
                <a:cubicBezTo>
                  <a:pt x="2889389" y="1370144"/>
                  <a:pt x="2889199" y="1350134"/>
                  <a:pt x="2889199" y="1329745"/>
                </a:cubicBezTo>
                <a:cubicBezTo>
                  <a:pt x="2874761" y="1320373"/>
                  <a:pt x="2861211" y="1311572"/>
                  <a:pt x="2847660" y="1302770"/>
                </a:cubicBezTo>
                <a:cubicBezTo>
                  <a:pt x="2848293" y="1301124"/>
                  <a:pt x="2848990" y="1299477"/>
                  <a:pt x="2849623" y="1297831"/>
                </a:cubicBezTo>
                <a:cubicBezTo>
                  <a:pt x="2860768" y="1297071"/>
                  <a:pt x="2871912" y="1296311"/>
                  <a:pt x="2884006" y="1295488"/>
                </a:cubicBezTo>
                <a:cubicBezTo>
                  <a:pt x="2884703" y="1271363"/>
                  <a:pt x="2907625" y="1249454"/>
                  <a:pt x="2890339" y="1223112"/>
                </a:cubicBezTo>
                <a:cubicBezTo>
                  <a:pt x="2918073" y="1200760"/>
                  <a:pt x="2903256" y="1166503"/>
                  <a:pt x="2909462" y="1135475"/>
                </a:cubicBezTo>
                <a:cubicBezTo>
                  <a:pt x="2932131" y="1149659"/>
                  <a:pt x="2918010" y="1165553"/>
                  <a:pt x="2921303" y="1178407"/>
                </a:cubicBezTo>
                <a:cubicBezTo>
                  <a:pt x="2924595" y="1191325"/>
                  <a:pt x="2926748" y="1204496"/>
                  <a:pt x="2929914" y="1219946"/>
                </a:cubicBezTo>
                <a:cubicBezTo>
                  <a:pt x="2960625" y="1203862"/>
                  <a:pt x="2935487" y="1170239"/>
                  <a:pt x="2958156" y="1150419"/>
                </a:cubicBezTo>
                <a:cubicBezTo>
                  <a:pt x="2959232" y="1170239"/>
                  <a:pt x="2960055" y="1186512"/>
                  <a:pt x="2961068" y="1205762"/>
                </a:cubicBezTo>
                <a:cubicBezTo>
                  <a:pt x="2969680" y="1203166"/>
                  <a:pt x="2975885" y="1201266"/>
                  <a:pt x="2983864" y="1198797"/>
                </a:cubicBezTo>
                <a:cubicBezTo>
                  <a:pt x="2970503" y="1174608"/>
                  <a:pt x="2970883" y="1148836"/>
                  <a:pt x="2968034" y="1124648"/>
                </a:cubicBezTo>
                <a:cubicBezTo>
                  <a:pt x="2963285" y="1084502"/>
                  <a:pt x="2983674" y="1054108"/>
                  <a:pt x="3019197" y="1034162"/>
                </a:cubicBezTo>
                <a:cubicBezTo>
                  <a:pt x="3032685" y="1026626"/>
                  <a:pt x="3045286" y="1017571"/>
                  <a:pt x="3056494" y="1010353"/>
                </a:cubicBezTo>
                <a:cubicBezTo>
                  <a:pt x="3058583" y="986671"/>
                  <a:pt x="3060356" y="966345"/>
                  <a:pt x="3062192" y="946082"/>
                </a:cubicBezTo>
                <a:cubicBezTo>
                  <a:pt x="3063142" y="946145"/>
                  <a:pt x="3064028" y="946208"/>
                  <a:pt x="3064978" y="946208"/>
                </a:cubicBezTo>
                <a:cubicBezTo>
                  <a:pt x="3066055" y="965078"/>
                  <a:pt x="3067131" y="983948"/>
                  <a:pt x="3068271" y="1004147"/>
                </a:cubicBezTo>
                <a:cubicBezTo>
                  <a:pt x="3075490" y="1015798"/>
                  <a:pt x="3085368" y="1024853"/>
                  <a:pt x="3099805" y="1031439"/>
                </a:cubicBezTo>
                <a:cubicBezTo>
                  <a:pt x="3143370" y="1051258"/>
                  <a:pt x="3164013" y="1087225"/>
                  <a:pt x="3155021" y="1133829"/>
                </a:cubicBezTo>
                <a:cubicBezTo>
                  <a:pt x="3151095" y="1153965"/>
                  <a:pt x="3159580" y="1176888"/>
                  <a:pt x="3139761" y="1195314"/>
                </a:cubicBezTo>
                <a:cubicBezTo>
                  <a:pt x="3147803" y="1199873"/>
                  <a:pt x="3153375" y="1202976"/>
                  <a:pt x="3163759" y="1208865"/>
                </a:cubicBezTo>
                <a:cubicBezTo>
                  <a:pt x="3165089" y="1186956"/>
                  <a:pt x="3166229" y="1169606"/>
                  <a:pt x="3167306" y="1152192"/>
                </a:cubicBezTo>
                <a:cubicBezTo>
                  <a:pt x="3183769" y="1172392"/>
                  <a:pt x="3165596" y="1201773"/>
                  <a:pt x="3190165" y="1218553"/>
                </a:cubicBezTo>
                <a:cubicBezTo>
                  <a:pt x="3215176" y="1194237"/>
                  <a:pt x="3195927" y="1161817"/>
                  <a:pt x="3212897" y="1135539"/>
                </a:cubicBezTo>
                <a:cubicBezTo>
                  <a:pt x="3214480" y="1144594"/>
                  <a:pt x="3217456" y="1153649"/>
                  <a:pt x="3217393" y="1162640"/>
                </a:cubicBezTo>
                <a:cubicBezTo>
                  <a:pt x="3217076" y="1193288"/>
                  <a:pt x="3219989" y="1204939"/>
                  <a:pt x="3235249" y="1223619"/>
                </a:cubicBezTo>
                <a:cubicBezTo>
                  <a:pt x="3221255" y="1247744"/>
                  <a:pt x="3237782" y="1269716"/>
                  <a:pt x="3240821" y="1294982"/>
                </a:cubicBezTo>
                <a:cubicBezTo>
                  <a:pt x="3251523" y="1295868"/>
                  <a:pt x="3262667" y="1296754"/>
                  <a:pt x="3275965" y="1297831"/>
                </a:cubicBezTo>
                <a:cubicBezTo>
                  <a:pt x="3269253" y="1316194"/>
                  <a:pt x="3249560" y="1316131"/>
                  <a:pt x="3238542" y="1329871"/>
                </a:cubicBezTo>
                <a:lnTo>
                  <a:pt x="3238542" y="1495646"/>
                </a:lnTo>
                <a:lnTo>
                  <a:pt x="3302813" y="1495646"/>
                </a:lnTo>
                <a:cubicBezTo>
                  <a:pt x="3320163" y="1442077"/>
                  <a:pt x="3312058" y="1385341"/>
                  <a:pt x="3312691" y="1329302"/>
                </a:cubicBezTo>
                <a:cubicBezTo>
                  <a:pt x="3313767" y="1229064"/>
                  <a:pt x="3313261" y="1128763"/>
                  <a:pt x="3312754" y="1028526"/>
                </a:cubicBezTo>
                <a:cubicBezTo>
                  <a:pt x="3312691" y="1014342"/>
                  <a:pt x="3309018" y="1000285"/>
                  <a:pt x="3306359" y="981225"/>
                </a:cubicBezTo>
                <a:cubicBezTo>
                  <a:pt x="3307055" y="979452"/>
                  <a:pt x="3311994" y="972423"/>
                  <a:pt x="3312564" y="965015"/>
                </a:cubicBezTo>
                <a:cubicBezTo>
                  <a:pt x="3314654" y="938927"/>
                  <a:pt x="3318643" y="912268"/>
                  <a:pt x="3315667" y="886560"/>
                </a:cubicBezTo>
                <a:cubicBezTo>
                  <a:pt x="3311804" y="853316"/>
                  <a:pt x="3318327" y="820769"/>
                  <a:pt x="3316427" y="787842"/>
                </a:cubicBezTo>
                <a:cubicBezTo>
                  <a:pt x="3314590" y="755232"/>
                  <a:pt x="3316870" y="722431"/>
                  <a:pt x="3315794" y="689758"/>
                </a:cubicBezTo>
                <a:cubicBezTo>
                  <a:pt x="3314654" y="655628"/>
                  <a:pt x="3313007" y="621307"/>
                  <a:pt x="3308892" y="587431"/>
                </a:cubicBezTo>
                <a:cubicBezTo>
                  <a:pt x="3306929" y="571664"/>
                  <a:pt x="3298570" y="556657"/>
                  <a:pt x="3291035" y="535444"/>
                </a:cubicBezTo>
                <a:cubicBezTo>
                  <a:pt x="3292048" y="524553"/>
                  <a:pt x="3293821" y="506379"/>
                  <a:pt x="3295848" y="485294"/>
                </a:cubicBezTo>
                <a:lnTo>
                  <a:pt x="3366957" y="485294"/>
                </a:lnTo>
                <a:lnTo>
                  <a:pt x="3366957" y="309261"/>
                </a:lnTo>
                <a:cubicBezTo>
                  <a:pt x="3360878" y="306221"/>
                  <a:pt x="3353596" y="302549"/>
                  <a:pt x="3347518" y="299509"/>
                </a:cubicBezTo>
                <a:cubicBezTo>
                  <a:pt x="3338399" y="279120"/>
                  <a:pt x="3353596" y="272218"/>
                  <a:pt x="3367844" y="263859"/>
                </a:cubicBezTo>
                <a:cubicBezTo>
                  <a:pt x="3357459" y="239417"/>
                  <a:pt x="3367527" y="215989"/>
                  <a:pt x="3372973" y="194966"/>
                </a:cubicBezTo>
                <a:cubicBezTo>
                  <a:pt x="3381141" y="163305"/>
                  <a:pt x="3388170" y="127339"/>
                  <a:pt x="3423440" y="108533"/>
                </a:cubicBezTo>
                <a:cubicBezTo>
                  <a:pt x="3437687" y="100997"/>
                  <a:pt x="3448072" y="86180"/>
                  <a:pt x="3460356" y="74529"/>
                </a:cubicBezTo>
                <a:cubicBezTo>
                  <a:pt x="3456430" y="66234"/>
                  <a:pt x="3453327" y="59775"/>
                  <a:pt x="3451491" y="55913"/>
                </a:cubicBezTo>
                <a:cubicBezTo>
                  <a:pt x="3456303" y="35523"/>
                  <a:pt x="3460546" y="17730"/>
                  <a:pt x="3464789" y="0"/>
                </a:cubicBezTo>
                <a:close/>
              </a:path>
            </a:pathLst>
          </a:custGeom>
          <a:solidFill>
            <a:srgbClr val="CA511A">
              <a:alpha val="29000"/>
            </a:srgbClr>
          </a:solidFill>
          <a:ln w="6327" cap="flat">
            <a:noFill/>
            <a:prstDash val="solid"/>
            <a:miter/>
          </a:ln>
        </p:spPr>
        <p:txBody>
          <a:bodyPr wrap="square" rtlCol="0" anchor="ctr">
            <a:noAutofit/>
          </a:bodyPr>
          <a:lstStyle/>
          <a:p>
            <a:endParaRPr lang="en-US" sz="1800"/>
          </a:p>
        </p:txBody>
      </p:sp>
      <p:sp>
        <p:nvSpPr>
          <p:cNvPr id="3" name="TextBox 2">
            <a:extLst>
              <a:ext uri="{FF2B5EF4-FFF2-40B4-BE49-F238E27FC236}">
                <a16:creationId xmlns:a16="http://schemas.microsoft.com/office/drawing/2014/main" id="{DAC13583-B5F8-7AF1-0DD3-62B36E07D5A1}"/>
              </a:ext>
            </a:extLst>
          </p:cNvPr>
          <p:cNvSpPr txBox="1"/>
          <p:nvPr userDrawn="1"/>
        </p:nvSpPr>
        <p:spPr>
          <a:xfrm>
            <a:off x="1085446" y="0"/>
            <a:ext cx="10021108" cy="461665"/>
          </a:xfrm>
          <a:prstGeom prst="rect">
            <a:avLst/>
          </a:prstGeom>
          <a:noFill/>
        </p:spPr>
        <p:txBody>
          <a:bodyPr wrap="square">
            <a:spAutoFit/>
          </a:bodyPr>
          <a:lstStyle/>
          <a:p>
            <a:pPr algn="ctr"/>
            <a:r>
              <a:rPr lang="en-US" sz="2400" b="1" dirty="0">
                <a:solidFill>
                  <a:schemeClr val="tx1"/>
                </a:solidFill>
                <a:latin typeface="+mn-lt"/>
              </a:rPr>
              <a:t>Attribution: </a:t>
            </a:r>
            <a:r>
              <a:rPr lang="en-US" sz="2400" dirty="0">
                <a:solidFill>
                  <a:schemeClr val="tx1"/>
                </a:solidFill>
                <a:latin typeface="+mn-lt"/>
              </a:rPr>
              <a:t>The presentation template is designed by </a:t>
            </a:r>
            <a:r>
              <a:rPr lang="en-US" sz="2400" b="1" dirty="0" err="1">
                <a:solidFill>
                  <a:schemeClr val="tx1"/>
                </a:solidFill>
                <a:latin typeface="+mn-lt"/>
              </a:rPr>
              <a:t>SketchBubble.com</a:t>
            </a:r>
            <a:endParaRPr lang="en-US" sz="2400" b="1" dirty="0">
              <a:solidFill>
                <a:schemeClr val="tx1"/>
              </a:solidFill>
              <a:latin typeface="+mn-lt"/>
            </a:endParaRPr>
          </a:p>
        </p:txBody>
      </p:sp>
    </p:spTree>
    <p:extLst>
      <p:ext uri="{BB962C8B-B14F-4D97-AF65-F5344CB8AC3E}">
        <p14:creationId xmlns:p14="http://schemas.microsoft.com/office/powerpoint/2010/main" val="21866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D4">
            <a:alpha val="8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itchFamily="34" charset="0"/>
              </a:defRPr>
            </a:lvl1pPr>
          </a:lstStyle>
          <a:p>
            <a:fld id="{55ED228B-CD6F-4D93-A075-1E2773C93620}" type="datetimeFigureOut">
              <a:rPr lang="en-US" smtClean="0"/>
              <a:t>10/1/2023</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itchFamily="34" charset="0"/>
              </a:defRPr>
            </a:lvl1pPr>
          </a:lstStyle>
          <a:p>
            <a:fld id="{E0142D3E-FA9B-4295-ADA1-4DDAF2079E96}" type="slidenum">
              <a:rPr lang="en-US" smtClean="0"/>
              <a:t>‹#›</a:t>
            </a:fld>
            <a:endParaRPr lang="en-US"/>
          </a:p>
        </p:txBody>
      </p:sp>
    </p:spTree>
    <p:extLst>
      <p:ext uri="{BB962C8B-B14F-4D97-AF65-F5344CB8AC3E}">
        <p14:creationId xmlns:p14="http://schemas.microsoft.com/office/powerpoint/2010/main" val="2537440535"/>
      </p:ext>
    </p:extLst>
  </p:cSld>
  <p:clrMap bg1="lt1" tx1="dk1" bg2="lt2" tx2="dk2" accent1="accent1" accent2="accent2" accent3="accent3" accent4="accent4" accent5="accent5" accent6="accent6" hlink="hlink" folHlink="folHlink"/>
  <p:sldLayoutIdLst>
    <p:sldLayoutId id="2147483681" r:id="rId1"/>
    <p:sldLayoutId id="2147483680" r:id="rId2"/>
    <p:sldLayoutId id="2147483678" r:id="rId3"/>
    <p:sldLayoutId id="2147483682" r:id="rId4"/>
    <p:sldLayoutId id="2147483679" r:id="rId5"/>
    <p:sldLayoutId id="2147483685" r:id="rId6"/>
  </p:sldLayoutIdLst>
  <p:txStyles>
    <p:title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5">
            <a:extLst>
              <a:ext uri="{FF2B5EF4-FFF2-40B4-BE49-F238E27FC236}">
                <a16:creationId xmlns:a16="http://schemas.microsoft.com/office/drawing/2014/main" id="{725435DD-97CF-BA2C-E717-09E29DE98B14}"/>
              </a:ext>
            </a:extLst>
          </p:cNvPr>
          <p:cNvSpPr/>
          <p:nvPr/>
        </p:nvSpPr>
        <p:spPr>
          <a:xfrm>
            <a:off x="1141567" y="524301"/>
            <a:ext cx="5666140" cy="5083582"/>
          </a:xfrm>
          <a:custGeom>
            <a:avLst/>
            <a:gdLst>
              <a:gd name="connsiteX0" fmla="*/ 5137201 w 5625760"/>
              <a:gd name="connsiteY0" fmla="*/ 2507303 h 5047353"/>
              <a:gd name="connsiteX1" fmla="*/ 5184077 w 5625760"/>
              <a:gd name="connsiteY1" fmla="*/ 2536036 h 5047353"/>
              <a:gd name="connsiteX2" fmla="*/ 5205259 w 5625760"/>
              <a:gd name="connsiteY2" fmla="*/ 2522038 h 5047353"/>
              <a:gd name="connsiteX3" fmla="*/ 5304352 w 5625760"/>
              <a:gd name="connsiteY3" fmla="*/ 2530234 h 5047353"/>
              <a:gd name="connsiteX4" fmla="*/ 5375909 w 5625760"/>
              <a:gd name="connsiteY4" fmla="*/ 2539536 h 5047353"/>
              <a:gd name="connsiteX5" fmla="*/ 5469846 w 5625760"/>
              <a:gd name="connsiteY5" fmla="*/ 2556665 h 5047353"/>
              <a:gd name="connsiteX6" fmla="*/ 5486883 w 5625760"/>
              <a:gd name="connsiteY6" fmla="*/ 2579597 h 5047353"/>
              <a:gd name="connsiteX7" fmla="*/ 5534495 w 5625760"/>
              <a:gd name="connsiteY7" fmla="*/ 2527195 h 5047353"/>
              <a:gd name="connsiteX8" fmla="*/ 5606974 w 5625760"/>
              <a:gd name="connsiteY8" fmla="*/ 2527195 h 5047353"/>
              <a:gd name="connsiteX9" fmla="*/ 5625761 w 5625760"/>
              <a:gd name="connsiteY9" fmla="*/ 2550771 h 5047353"/>
              <a:gd name="connsiteX10" fmla="*/ 5600803 w 5625760"/>
              <a:gd name="connsiteY10" fmla="*/ 2571032 h 5047353"/>
              <a:gd name="connsiteX11" fmla="*/ 5506775 w 5625760"/>
              <a:gd name="connsiteY11" fmla="*/ 2626473 h 5047353"/>
              <a:gd name="connsiteX12" fmla="*/ 5487435 w 5625760"/>
              <a:gd name="connsiteY12" fmla="*/ 2651523 h 5047353"/>
              <a:gd name="connsiteX13" fmla="*/ 5423799 w 5625760"/>
              <a:gd name="connsiteY13" fmla="*/ 2677585 h 5047353"/>
              <a:gd name="connsiteX14" fmla="*/ 5412839 w 5625760"/>
              <a:gd name="connsiteY14" fmla="*/ 2678046 h 5047353"/>
              <a:gd name="connsiteX15" fmla="*/ 5361911 w 5625760"/>
              <a:gd name="connsiteY15" fmla="*/ 2732750 h 5047353"/>
              <a:gd name="connsiteX16" fmla="*/ 5354359 w 5625760"/>
              <a:gd name="connsiteY16" fmla="*/ 2774837 h 5047353"/>
              <a:gd name="connsiteX17" fmla="*/ 5342479 w 5625760"/>
              <a:gd name="connsiteY17" fmla="*/ 2818766 h 5047353"/>
              <a:gd name="connsiteX18" fmla="*/ 5299379 w 5625760"/>
              <a:gd name="connsiteY18" fmla="*/ 2872457 h 5047353"/>
              <a:gd name="connsiteX19" fmla="*/ 5329218 w 5625760"/>
              <a:gd name="connsiteY19" fmla="*/ 2907637 h 5047353"/>
              <a:gd name="connsiteX20" fmla="*/ 5294774 w 5625760"/>
              <a:gd name="connsiteY20" fmla="*/ 2968327 h 5047353"/>
              <a:gd name="connsiteX21" fmla="*/ 5300208 w 5625760"/>
              <a:gd name="connsiteY21" fmla="*/ 3044028 h 5047353"/>
              <a:gd name="connsiteX22" fmla="*/ 5212718 w 5625760"/>
              <a:gd name="connsiteY22" fmla="*/ 3012624 h 5047353"/>
              <a:gd name="connsiteX23" fmla="*/ 5113257 w 5625760"/>
              <a:gd name="connsiteY23" fmla="*/ 3049922 h 5047353"/>
              <a:gd name="connsiteX24" fmla="*/ 5106994 w 5625760"/>
              <a:gd name="connsiteY24" fmla="*/ 3062171 h 5047353"/>
              <a:gd name="connsiteX25" fmla="*/ 5002836 w 5625760"/>
              <a:gd name="connsiteY25" fmla="*/ 3129031 h 5047353"/>
              <a:gd name="connsiteX26" fmla="*/ 4975207 w 5625760"/>
              <a:gd name="connsiteY26" fmla="*/ 3117704 h 5047353"/>
              <a:gd name="connsiteX27" fmla="*/ 4939751 w 5625760"/>
              <a:gd name="connsiteY27" fmla="*/ 3080037 h 5047353"/>
              <a:gd name="connsiteX28" fmla="*/ 4907426 w 5625760"/>
              <a:gd name="connsiteY28" fmla="*/ 3163843 h 5047353"/>
              <a:gd name="connsiteX29" fmla="*/ 4784941 w 5625760"/>
              <a:gd name="connsiteY29" fmla="*/ 3171579 h 5047353"/>
              <a:gd name="connsiteX30" fmla="*/ 4757220 w 5625760"/>
              <a:gd name="connsiteY30" fmla="*/ 3223612 h 5047353"/>
              <a:gd name="connsiteX31" fmla="*/ 4758694 w 5625760"/>
              <a:gd name="connsiteY31" fmla="*/ 3252806 h 5047353"/>
              <a:gd name="connsiteX32" fmla="*/ 4716975 w 5625760"/>
              <a:gd name="connsiteY32" fmla="*/ 3312391 h 5047353"/>
              <a:gd name="connsiteX33" fmla="*/ 4685663 w 5625760"/>
              <a:gd name="connsiteY33" fmla="*/ 3315338 h 5047353"/>
              <a:gd name="connsiteX34" fmla="*/ 4607567 w 5625760"/>
              <a:gd name="connsiteY34" fmla="*/ 3312206 h 5047353"/>
              <a:gd name="connsiteX35" fmla="*/ 4556455 w 5625760"/>
              <a:gd name="connsiteY35" fmla="*/ 3352636 h 5047353"/>
              <a:gd name="connsiteX36" fmla="*/ 4496501 w 5625760"/>
              <a:gd name="connsiteY36" fmla="*/ 3335230 h 5047353"/>
              <a:gd name="connsiteX37" fmla="*/ 4451652 w 5625760"/>
              <a:gd name="connsiteY37" fmla="*/ 3324731 h 5047353"/>
              <a:gd name="connsiteX38" fmla="*/ 4449349 w 5625760"/>
              <a:gd name="connsiteY38" fmla="*/ 3374923 h 5047353"/>
              <a:gd name="connsiteX39" fmla="*/ 4451007 w 5625760"/>
              <a:gd name="connsiteY39" fmla="*/ 3383211 h 5047353"/>
              <a:gd name="connsiteX40" fmla="*/ 4445389 w 5625760"/>
              <a:gd name="connsiteY40" fmla="*/ 3390118 h 5047353"/>
              <a:gd name="connsiteX41" fmla="*/ 4387738 w 5625760"/>
              <a:gd name="connsiteY41" fmla="*/ 3492895 h 5047353"/>
              <a:gd name="connsiteX42" fmla="*/ 4375674 w 5625760"/>
              <a:gd name="connsiteY42" fmla="*/ 3551191 h 5047353"/>
              <a:gd name="connsiteX43" fmla="*/ 4305958 w 5625760"/>
              <a:gd name="connsiteY43" fmla="*/ 3524760 h 5047353"/>
              <a:gd name="connsiteX44" fmla="*/ 4200603 w 5625760"/>
              <a:gd name="connsiteY44" fmla="*/ 3498329 h 5047353"/>
              <a:gd name="connsiteX45" fmla="*/ 4149122 w 5625760"/>
              <a:gd name="connsiteY45" fmla="*/ 3519326 h 5047353"/>
              <a:gd name="connsiteX46" fmla="*/ 4150780 w 5625760"/>
              <a:gd name="connsiteY46" fmla="*/ 3468951 h 5047353"/>
              <a:gd name="connsiteX47" fmla="*/ 4089445 w 5625760"/>
              <a:gd name="connsiteY47" fmla="*/ 3428798 h 5047353"/>
              <a:gd name="connsiteX48" fmla="*/ 4045792 w 5625760"/>
              <a:gd name="connsiteY48" fmla="*/ 3401814 h 5047353"/>
              <a:gd name="connsiteX49" fmla="*/ 4004073 w 5625760"/>
              <a:gd name="connsiteY49" fmla="*/ 3445651 h 5047353"/>
              <a:gd name="connsiteX50" fmla="*/ 3944212 w 5625760"/>
              <a:gd name="connsiteY50" fmla="*/ 3460570 h 5047353"/>
              <a:gd name="connsiteX51" fmla="*/ 3957290 w 5625760"/>
              <a:gd name="connsiteY51" fmla="*/ 3490685 h 5047353"/>
              <a:gd name="connsiteX52" fmla="*/ 3936476 w 5625760"/>
              <a:gd name="connsiteY52" fmla="*/ 3549441 h 5047353"/>
              <a:gd name="connsiteX53" fmla="*/ 3900744 w 5625760"/>
              <a:gd name="connsiteY53" fmla="*/ 3540324 h 5047353"/>
              <a:gd name="connsiteX54" fmla="*/ 3880943 w 5625760"/>
              <a:gd name="connsiteY54" fmla="*/ 3570807 h 5047353"/>
              <a:gd name="connsiteX55" fmla="*/ 3839133 w 5625760"/>
              <a:gd name="connsiteY55" fmla="*/ 3484791 h 5047353"/>
              <a:gd name="connsiteX56" fmla="*/ 3818504 w 5625760"/>
              <a:gd name="connsiteY56" fmla="*/ 3557361 h 5047353"/>
              <a:gd name="connsiteX57" fmla="*/ 3794375 w 5625760"/>
              <a:gd name="connsiteY57" fmla="*/ 3612250 h 5047353"/>
              <a:gd name="connsiteX58" fmla="*/ 3866208 w 5625760"/>
              <a:gd name="connsiteY58" fmla="*/ 3645772 h 5047353"/>
              <a:gd name="connsiteX59" fmla="*/ 3936384 w 5625760"/>
              <a:gd name="connsiteY59" fmla="*/ 3693016 h 5047353"/>
              <a:gd name="connsiteX60" fmla="*/ 3954158 w 5625760"/>
              <a:gd name="connsiteY60" fmla="*/ 3644483 h 5047353"/>
              <a:gd name="connsiteX61" fmla="*/ 3982431 w 5625760"/>
              <a:gd name="connsiteY61" fmla="*/ 3660231 h 5047353"/>
              <a:gd name="connsiteX62" fmla="*/ 4000850 w 5625760"/>
              <a:gd name="connsiteY62" fmla="*/ 3640891 h 5047353"/>
              <a:gd name="connsiteX63" fmla="*/ 4013099 w 5625760"/>
              <a:gd name="connsiteY63" fmla="*/ 3648995 h 5047353"/>
              <a:gd name="connsiteX64" fmla="*/ 4049660 w 5625760"/>
              <a:gd name="connsiteY64" fmla="*/ 3701949 h 5047353"/>
              <a:gd name="connsiteX65" fmla="*/ 4050765 w 5625760"/>
              <a:gd name="connsiteY65" fmla="*/ 3749102 h 5047353"/>
              <a:gd name="connsiteX66" fmla="*/ 4033083 w 5625760"/>
              <a:gd name="connsiteY66" fmla="*/ 3813752 h 5047353"/>
              <a:gd name="connsiteX67" fmla="*/ 4046805 w 5625760"/>
              <a:gd name="connsiteY67" fmla="*/ 3825448 h 5047353"/>
              <a:gd name="connsiteX68" fmla="*/ 4071579 w 5625760"/>
              <a:gd name="connsiteY68" fmla="*/ 3858786 h 5047353"/>
              <a:gd name="connsiteX69" fmla="*/ 4041003 w 5625760"/>
              <a:gd name="connsiteY69" fmla="*/ 3882086 h 5047353"/>
              <a:gd name="connsiteX70" fmla="*/ 3925241 w 5625760"/>
              <a:gd name="connsiteY70" fmla="*/ 3871495 h 5047353"/>
              <a:gd name="connsiteX71" fmla="*/ 3912348 w 5625760"/>
              <a:gd name="connsiteY71" fmla="*/ 3859246 h 5047353"/>
              <a:gd name="connsiteX72" fmla="*/ 3834160 w 5625760"/>
              <a:gd name="connsiteY72" fmla="*/ 3772494 h 5047353"/>
              <a:gd name="connsiteX73" fmla="*/ 3804137 w 5625760"/>
              <a:gd name="connsiteY73" fmla="*/ 3826000 h 5047353"/>
              <a:gd name="connsiteX74" fmla="*/ 3715358 w 5625760"/>
              <a:gd name="connsiteY74" fmla="*/ 3668059 h 5047353"/>
              <a:gd name="connsiteX75" fmla="*/ 3685612 w 5625760"/>
              <a:gd name="connsiteY75" fmla="*/ 3593739 h 5047353"/>
              <a:gd name="connsiteX76" fmla="*/ 3650708 w 5625760"/>
              <a:gd name="connsiteY76" fmla="*/ 3605158 h 5047353"/>
              <a:gd name="connsiteX77" fmla="*/ 3622067 w 5625760"/>
              <a:gd name="connsiteY77" fmla="*/ 3580293 h 5047353"/>
              <a:gd name="connsiteX78" fmla="*/ 3596741 w 5625760"/>
              <a:gd name="connsiteY78" fmla="*/ 3593002 h 5047353"/>
              <a:gd name="connsiteX79" fmla="*/ 3581453 w 5625760"/>
              <a:gd name="connsiteY79" fmla="*/ 3540508 h 5047353"/>
              <a:gd name="connsiteX80" fmla="*/ 3563955 w 5625760"/>
              <a:gd name="connsiteY80" fmla="*/ 3550731 h 5047353"/>
              <a:gd name="connsiteX81" fmla="*/ 3470111 w 5625760"/>
              <a:gd name="connsiteY81" fmla="*/ 3609487 h 5047353"/>
              <a:gd name="connsiteX82" fmla="*/ 3409789 w 5625760"/>
              <a:gd name="connsiteY82" fmla="*/ 3643009 h 5047353"/>
              <a:gd name="connsiteX83" fmla="*/ 3375162 w 5625760"/>
              <a:gd name="connsiteY83" fmla="*/ 3698358 h 5047353"/>
              <a:gd name="connsiteX84" fmla="*/ 3375070 w 5625760"/>
              <a:gd name="connsiteY84" fmla="*/ 3785663 h 5047353"/>
              <a:gd name="connsiteX85" fmla="*/ 3445061 w 5625760"/>
              <a:gd name="connsiteY85" fmla="*/ 3842577 h 5047353"/>
              <a:gd name="connsiteX86" fmla="*/ 3416881 w 5625760"/>
              <a:gd name="connsiteY86" fmla="*/ 3906030 h 5047353"/>
              <a:gd name="connsiteX87" fmla="*/ 3286567 w 5625760"/>
              <a:gd name="connsiteY87" fmla="*/ 4064524 h 5047353"/>
              <a:gd name="connsiteX88" fmla="*/ 3230758 w 5625760"/>
              <a:gd name="connsiteY88" fmla="*/ 4059459 h 5047353"/>
              <a:gd name="connsiteX89" fmla="*/ 3177712 w 5625760"/>
              <a:gd name="connsiteY89" fmla="*/ 3989099 h 5047353"/>
              <a:gd name="connsiteX90" fmla="*/ 3139124 w 5625760"/>
              <a:gd name="connsiteY90" fmla="*/ 4005492 h 5047353"/>
              <a:gd name="connsiteX91" fmla="*/ 3099432 w 5625760"/>
              <a:gd name="connsiteY91" fmla="*/ 3973996 h 5047353"/>
              <a:gd name="connsiteX92" fmla="*/ 3056608 w 5625760"/>
              <a:gd name="connsiteY92" fmla="*/ 3948394 h 5047353"/>
              <a:gd name="connsiteX93" fmla="*/ 3002180 w 5625760"/>
              <a:gd name="connsiteY93" fmla="*/ 4010833 h 5047353"/>
              <a:gd name="connsiteX94" fmla="*/ 2938359 w 5625760"/>
              <a:gd name="connsiteY94" fmla="*/ 4024003 h 5047353"/>
              <a:gd name="connsiteX95" fmla="*/ 2914322 w 5625760"/>
              <a:gd name="connsiteY95" fmla="*/ 4032568 h 5047353"/>
              <a:gd name="connsiteX96" fmla="*/ 2826188 w 5625760"/>
              <a:gd name="connsiteY96" fmla="*/ 4063235 h 5047353"/>
              <a:gd name="connsiteX97" fmla="*/ 2762735 w 5625760"/>
              <a:gd name="connsiteY97" fmla="*/ 4075852 h 5047353"/>
              <a:gd name="connsiteX98" fmla="*/ 2683718 w 5625760"/>
              <a:gd name="connsiteY98" fmla="*/ 4112966 h 5047353"/>
              <a:gd name="connsiteX99" fmla="*/ 2634540 w 5625760"/>
              <a:gd name="connsiteY99" fmla="*/ 4138844 h 5047353"/>
              <a:gd name="connsiteX100" fmla="*/ 2502661 w 5625760"/>
              <a:gd name="connsiteY100" fmla="*/ 4142344 h 5047353"/>
              <a:gd name="connsiteX101" fmla="*/ 2405962 w 5625760"/>
              <a:gd name="connsiteY101" fmla="*/ 4189496 h 5047353"/>
              <a:gd name="connsiteX102" fmla="*/ 2391319 w 5625760"/>
              <a:gd name="connsiteY102" fmla="*/ 4226702 h 5047353"/>
              <a:gd name="connsiteX103" fmla="*/ 2381373 w 5625760"/>
              <a:gd name="connsiteY103" fmla="*/ 4293286 h 5047353"/>
              <a:gd name="connsiteX104" fmla="*/ 2391595 w 5625760"/>
              <a:gd name="connsiteY104" fmla="*/ 4400668 h 5047353"/>
              <a:gd name="connsiteX105" fmla="*/ 2368756 w 5625760"/>
              <a:gd name="connsiteY105" fmla="*/ 4564964 h 5047353"/>
              <a:gd name="connsiteX106" fmla="*/ 2303001 w 5625760"/>
              <a:gd name="connsiteY106" fmla="*/ 4575740 h 5047353"/>
              <a:gd name="connsiteX107" fmla="*/ 2241758 w 5625760"/>
              <a:gd name="connsiteY107" fmla="*/ 4564228 h 5047353"/>
              <a:gd name="connsiteX108" fmla="*/ 2188067 w 5625760"/>
              <a:gd name="connsiteY108" fmla="*/ 4543783 h 5047353"/>
              <a:gd name="connsiteX109" fmla="*/ 2130508 w 5625760"/>
              <a:gd name="connsiteY109" fmla="*/ 4551058 h 5047353"/>
              <a:gd name="connsiteX110" fmla="*/ 2075620 w 5625760"/>
              <a:gd name="connsiteY110" fmla="*/ 4590198 h 5047353"/>
              <a:gd name="connsiteX111" fmla="*/ 2030494 w 5625760"/>
              <a:gd name="connsiteY111" fmla="*/ 4683766 h 5047353"/>
              <a:gd name="connsiteX112" fmla="*/ 2033993 w 5625760"/>
              <a:gd name="connsiteY112" fmla="*/ 4710658 h 5047353"/>
              <a:gd name="connsiteX113" fmla="*/ 2013180 w 5625760"/>
              <a:gd name="connsiteY113" fmla="*/ 4737181 h 5047353"/>
              <a:gd name="connsiteX114" fmla="*/ 1985276 w 5625760"/>
              <a:gd name="connsiteY114" fmla="*/ 4721617 h 5047353"/>
              <a:gd name="connsiteX115" fmla="*/ 1950832 w 5625760"/>
              <a:gd name="connsiteY115" fmla="*/ 4651257 h 5047353"/>
              <a:gd name="connsiteX116" fmla="*/ 1928085 w 5625760"/>
              <a:gd name="connsiteY116" fmla="*/ 4680266 h 5047353"/>
              <a:gd name="connsiteX117" fmla="*/ 1924678 w 5625760"/>
              <a:gd name="connsiteY117" fmla="*/ 4716368 h 5047353"/>
              <a:gd name="connsiteX118" fmla="*/ 1870895 w 5625760"/>
              <a:gd name="connsiteY118" fmla="*/ 4820894 h 5047353"/>
              <a:gd name="connsiteX119" fmla="*/ 1747396 w 5625760"/>
              <a:gd name="connsiteY119" fmla="*/ 4807909 h 5047353"/>
              <a:gd name="connsiteX120" fmla="*/ 1693613 w 5625760"/>
              <a:gd name="connsiteY120" fmla="*/ 4751179 h 5047353"/>
              <a:gd name="connsiteX121" fmla="*/ 1643330 w 5625760"/>
              <a:gd name="connsiteY121" fmla="*/ 4753758 h 5047353"/>
              <a:gd name="connsiteX122" fmla="*/ 1545894 w 5625760"/>
              <a:gd name="connsiteY122" fmla="*/ 4776873 h 5047353"/>
              <a:gd name="connsiteX123" fmla="*/ 1387860 w 5625760"/>
              <a:gd name="connsiteY123" fmla="*/ 4767203 h 5047353"/>
              <a:gd name="connsiteX124" fmla="*/ 1325973 w 5625760"/>
              <a:gd name="connsiteY124" fmla="*/ 4795476 h 5047353"/>
              <a:gd name="connsiteX125" fmla="*/ 1237010 w 5625760"/>
              <a:gd name="connsiteY125" fmla="*/ 4820065 h 5047353"/>
              <a:gd name="connsiteX126" fmla="*/ 1241246 w 5625760"/>
              <a:gd name="connsiteY126" fmla="*/ 4885636 h 5047353"/>
              <a:gd name="connsiteX127" fmla="*/ 1206895 w 5625760"/>
              <a:gd name="connsiteY127" fmla="*/ 4937762 h 5047353"/>
              <a:gd name="connsiteX128" fmla="*/ 1173741 w 5625760"/>
              <a:gd name="connsiteY128" fmla="*/ 4957102 h 5047353"/>
              <a:gd name="connsiteX129" fmla="*/ 1095553 w 5625760"/>
              <a:gd name="connsiteY129" fmla="*/ 4999097 h 5047353"/>
              <a:gd name="connsiteX130" fmla="*/ 1046283 w 5625760"/>
              <a:gd name="connsiteY130" fmla="*/ 5047354 h 5047353"/>
              <a:gd name="connsiteX131" fmla="*/ 987895 w 5625760"/>
              <a:gd name="connsiteY131" fmla="*/ 5002412 h 5047353"/>
              <a:gd name="connsiteX132" fmla="*/ 945624 w 5625760"/>
              <a:gd name="connsiteY132" fmla="*/ 4938315 h 5047353"/>
              <a:gd name="connsiteX133" fmla="*/ 924902 w 5625760"/>
              <a:gd name="connsiteY133" fmla="*/ 5018805 h 5047353"/>
              <a:gd name="connsiteX134" fmla="*/ 818165 w 5625760"/>
              <a:gd name="connsiteY134" fmla="*/ 4989979 h 5047353"/>
              <a:gd name="connsiteX135" fmla="*/ 742464 w 5625760"/>
              <a:gd name="connsiteY135" fmla="*/ 4995781 h 5047353"/>
              <a:gd name="connsiteX136" fmla="*/ 644844 w 5625760"/>
              <a:gd name="connsiteY136" fmla="*/ 5012727 h 5047353"/>
              <a:gd name="connsiteX137" fmla="*/ 614729 w 5625760"/>
              <a:gd name="connsiteY137" fmla="*/ 5001491 h 5047353"/>
              <a:gd name="connsiteX138" fmla="*/ 545935 w 5625760"/>
              <a:gd name="connsiteY138" fmla="*/ 5004070 h 5047353"/>
              <a:gd name="connsiteX139" fmla="*/ 485981 w 5625760"/>
              <a:gd name="connsiteY139" fmla="*/ 4994676 h 5047353"/>
              <a:gd name="connsiteX140" fmla="*/ 393611 w 5625760"/>
              <a:gd name="connsiteY140" fmla="*/ 4951392 h 5047353"/>
              <a:gd name="connsiteX141" fmla="*/ 348853 w 5625760"/>
              <a:gd name="connsiteY141" fmla="*/ 4942182 h 5047353"/>
              <a:gd name="connsiteX142" fmla="*/ 317633 w 5625760"/>
              <a:gd name="connsiteY142" fmla="*/ 4895951 h 5047353"/>
              <a:gd name="connsiteX143" fmla="*/ 301517 w 5625760"/>
              <a:gd name="connsiteY143" fmla="*/ 4817395 h 5047353"/>
              <a:gd name="connsiteX144" fmla="*/ 295530 w 5625760"/>
              <a:gd name="connsiteY144" fmla="*/ 4768769 h 5047353"/>
              <a:gd name="connsiteX145" fmla="*/ 279414 w 5625760"/>
              <a:gd name="connsiteY145" fmla="*/ 4720143 h 5047353"/>
              <a:gd name="connsiteX146" fmla="*/ 315239 w 5625760"/>
              <a:gd name="connsiteY146" fmla="*/ 4700988 h 5047353"/>
              <a:gd name="connsiteX147" fmla="*/ 269468 w 5625760"/>
              <a:gd name="connsiteY147" fmla="*/ 4671425 h 5047353"/>
              <a:gd name="connsiteX148" fmla="*/ 304832 w 5625760"/>
              <a:gd name="connsiteY148" fmla="*/ 4549493 h 5047353"/>
              <a:gd name="connsiteX149" fmla="*/ 266060 w 5625760"/>
              <a:gd name="connsiteY149" fmla="*/ 4528587 h 5047353"/>
              <a:gd name="connsiteX150" fmla="*/ 323895 w 5625760"/>
              <a:gd name="connsiteY150" fmla="*/ 4492026 h 5047353"/>
              <a:gd name="connsiteX151" fmla="*/ 366996 w 5625760"/>
              <a:gd name="connsiteY151" fmla="*/ 4469002 h 5047353"/>
              <a:gd name="connsiteX152" fmla="*/ 418016 w 5625760"/>
              <a:gd name="connsiteY152" fmla="*/ 4468081 h 5047353"/>
              <a:gd name="connsiteX153" fmla="*/ 397295 w 5625760"/>
              <a:gd name="connsiteY153" fmla="*/ 4418258 h 5047353"/>
              <a:gd name="connsiteX154" fmla="*/ 347011 w 5625760"/>
              <a:gd name="connsiteY154" fmla="*/ 4396892 h 5047353"/>
              <a:gd name="connsiteX155" fmla="*/ 225999 w 5625760"/>
              <a:gd name="connsiteY155" fmla="*/ 4381329 h 5047353"/>
              <a:gd name="connsiteX156" fmla="*/ 182347 w 5625760"/>
              <a:gd name="connsiteY156" fmla="*/ 4378750 h 5047353"/>
              <a:gd name="connsiteX157" fmla="*/ 146246 w 5625760"/>
              <a:gd name="connsiteY157" fmla="*/ 4388788 h 5047353"/>
              <a:gd name="connsiteX158" fmla="*/ 0 w 5625760"/>
              <a:gd name="connsiteY158" fmla="*/ 4237661 h 5047353"/>
              <a:gd name="connsiteX159" fmla="*/ 52310 w 5625760"/>
              <a:gd name="connsiteY159" fmla="*/ 4238951 h 5047353"/>
              <a:gd name="connsiteX160" fmla="*/ 75701 w 5625760"/>
              <a:gd name="connsiteY160" fmla="*/ 4209941 h 5047353"/>
              <a:gd name="connsiteX161" fmla="*/ 114657 w 5625760"/>
              <a:gd name="connsiteY161" fmla="*/ 4234991 h 5047353"/>
              <a:gd name="connsiteX162" fmla="*/ 208593 w 5625760"/>
              <a:gd name="connsiteY162" fmla="*/ 4161960 h 5047353"/>
              <a:gd name="connsiteX163" fmla="*/ 176821 w 5625760"/>
              <a:gd name="connsiteY163" fmla="*/ 4121438 h 5047353"/>
              <a:gd name="connsiteX164" fmla="*/ 265416 w 5625760"/>
              <a:gd name="connsiteY164" fmla="*/ 4089574 h 5047353"/>
              <a:gd name="connsiteX165" fmla="*/ 261179 w 5625760"/>
              <a:gd name="connsiteY165" fmla="*/ 4038185 h 5047353"/>
              <a:gd name="connsiteX166" fmla="*/ 220013 w 5625760"/>
              <a:gd name="connsiteY166" fmla="*/ 4002361 h 5047353"/>
              <a:gd name="connsiteX167" fmla="*/ 273612 w 5625760"/>
              <a:gd name="connsiteY167" fmla="*/ 3980995 h 5047353"/>
              <a:gd name="connsiteX168" fmla="*/ 273612 w 5625760"/>
              <a:gd name="connsiteY168" fmla="*/ 3947749 h 5047353"/>
              <a:gd name="connsiteX169" fmla="*/ 247918 w 5625760"/>
              <a:gd name="connsiteY169" fmla="*/ 3950696 h 5047353"/>
              <a:gd name="connsiteX170" fmla="*/ 213751 w 5625760"/>
              <a:gd name="connsiteY170" fmla="*/ 3937066 h 5047353"/>
              <a:gd name="connsiteX171" fmla="*/ 222131 w 5625760"/>
              <a:gd name="connsiteY171" fmla="*/ 3909714 h 5047353"/>
              <a:gd name="connsiteX172" fmla="*/ 235669 w 5625760"/>
              <a:gd name="connsiteY172" fmla="*/ 3853536 h 5047353"/>
              <a:gd name="connsiteX173" fmla="*/ 257864 w 5625760"/>
              <a:gd name="connsiteY173" fmla="*/ 3855010 h 5047353"/>
              <a:gd name="connsiteX174" fmla="*/ 277756 w 5625760"/>
              <a:gd name="connsiteY174" fmla="*/ 3826000 h 5047353"/>
              <a:gd name="connsiteX175" fmla="*/ 266060 w 5625760"/>
              <a:gd name="connsiteY175" fmla="*/ 3778848 h 5047353"/>
              <a:gd name="connsiteX176" fmla="*/ 259706 w 5625760"/>
              <a:gd name="connsiteY176" fmla="*/ 3743484 h 5047353"/>
              <a:gd name="connsiteX177" fmla="*/ 255838 w 5625760"/>
              <a:gd name="connsiteY177" fmla="*/ 3717421 h 5047353"/>
              <a:gd name="connsiteX178" fmla="*/ 266337 w 5625760"/>
              <a:gd name="connsiteY178" fmla="*/ 3648995 h 5047353"/>
              <a:gd name="connsiteX179" fmla="*/ 292399 w 5625760"/>
              <a:gd name="connsiteY179" fmla="*/ 3551191 h 5047353"/>
              <a:gd name="connsiteX180" fmla="*/ 248102 w 5625760"/>
              <a:gd name="connsiteY180" fmla="*/ 3416273 h 5047353"/>
              <a:gd name="connsiteX181" fmla="*/ 217527 w 5625760"/>
              <a:gd name="connsiteY181" fmla="*/ 3412497 h 5047353"/>
              <a:gd name="connsiteX182" fmla="*/ 167059 w 5625760"/>
              <a:gd name="connsiteY182" fmla="*/ 3395828 h 5047353"/>
              <a:gd name="connsiteX183" fmla="*/ 158863 w 5625760"/>
              <a:gd name="connsiteY183" fmla="*/ 3347571 h 5047353"/>
              <a:gd name="connsiteX184" fmla="*/ 180321 w 5625760"/>
              <a:gd name="connsiteY184" fmla="*/ 3284854 h 5047353"/>
              <a:gd name="connsiteX185" fmla="*/ 250957 w 5625760"/>
              <a:gd name="connsiteY185" fmla="*/ 3229138 h 5047353"/>
              <a:gd name="connsiteX186" fmla="*/ 281532 w 5625760"/>
              <a:gd name="connsiteY186" fmla="*/ 3100021 h 5047353"/>
              <a:gd name="connsiteX187" fmla="*/ 320212 w 5625760"/>
              <a:gd name="connsiteY187" fmla="*/ 3121756 h 5047353"/>
              <a:gd name="connsiteX188" fmla="*/ 365062 w 5625760"/>
              <a:gd name="connsiteY188" fmla="*/ 3118532 h 5047353"/>
              <a:gd name="connsiteX189" fmla="*/ 344248 w 5625760"/>
              <a:gd name="connsiteY189" fmla="*/ 3054527 h 5047353"/>
              <a:gd name="connsiteX190" fmla="*/ 397939 w 5625760"/>
              <a:gd name="connsiteY190" fmla="*/ 3036200 h 5047353"/>
              <a:gd name="connsiteX191" fmla="*/ 417739 w 5625760"/>
              <a:gd name="connsiteY191" fmla="*/ 3005441 h 5047353"/>
              <a:gd name="connsiteX192" fmla="*/ 446933 w 5625760"/>
              <a:gd name="connsiteY192" fmla="*/ 3014282 h 5047353"/>
              <a:gd name="connsiteX193" fmla="*/ 507808 w 5625760"/>
              <a:gd name="connsiteY193" fmla="*/ 2958657 h 5047353"/>
              <a:gd name="connsiteX194" fmla="*/ 544645 w 5625760"/>
              <a:gd name="connsiteY194" fmla="*/ 2984904 h 5047353"/>
              <a:gd name="connsiteX195" fmla="*/ 547961 w 5625760"/>
              <a:gd name="connsiteY195" fmla="*/ 2946684 h 5047353"/>
              <a:gd name="connsiteX196" fmla="*/ 510202 w 5625760"/>
              <a:gd name="connsiteY196" fmla="*/ 2915004 h 5047353"/>
              <a:gd name="connsiteX197" fmla="*/ 451814 w 5625760"/>
              <a:gd name="connsiteY197" fmla="*/ 2914728 h 5047353"/>
              <a:gd name="connsiteX198" fmla="*/ 351432 w 5625760"/>
              <a:gd name="connsiteY198" fmla="*/ 2860116 h 5047353"/>
              <a:gd name="connsiteX199" fmla="*/ 329145 w 5625760"/>
              <a:gd name="connsiteY199" fmla="*/ 2902756 h 5047353"/>
              <a:gd name="connsiteX200" fmla="*/ 272231 w 5625760"/>
              <a:gd name="connsiteY200" fmla="*/ 2842157 h 5047353"/>
              <a:gd name="connsiteX201" fmla="*/ 274165 w 5625760"/>
              <a:gd name="connsiteY201" fmla="*/ 2785427 h 5047353"/>
              <a:gd name="connsiteX202" fmla="*/ 266797 w 5625760"/>
              <a:gd name="connsiteY202" fmla="*/ 2731921 h 5047353"/>
              <a:gd name="connsiteX203" fmla="*/ 315239 w 5625760"/>
              <a:gd name="connsiteY203" fmla="*/ 2671231 h 5047353"/>
              <a:gd name="connsiteX204" fmla="*/ 381454 w 5625760"/>
              <a:gd name="connsiteY204" fmla="*/ 2653917 h 5047353"/>
              <a:gd name="connsiteX205" fmla="*/ 403741 w 5625760"/>
              <a:gd name="connsiteY205" fmla="*/ 2635774 h 5047353"/>
              <a:gd name="connsiteX206" fmla="*/ 389282 w 5625760"/>
              <a:gd name="connsiteY206" fmla="*/ 2610264 h 5047353"/>
              <a:gd name="connsiteX207" fmla="*/ 360641 w 5625760"/>
              <a:gd name="connsiteY207" fmla="*/ 2596450 h 5047353"/>
              <a:gd name="connsiteX208" fmla="*/ 342130 w 5625760"/>
              <a:gd name="connsiteY208" fmla="*/ 2564401 h 5047353"/>
              <a:gd name="connsiteX209" fmla="*/ 368930 w 5625760"/>
              <a:gd name="connsiteY209" fmla="*/ 2545522 h 5047353"/>
              <a:gd name="connsiteX210" fmla="*/ 397847 w 5625760"/>
              <a:gd name="connsiteY210" fmla="*/ 2541194 h 5047353"/>
              <a:gd name="connsiteX211" fmla="*/ 444723 w 5625760"/>
              <a:gd name="connsiteY211" fmla="*/ 2426352 h 5047353"/>
              <a:gd name="connsiteX212" fmla="*/ 464063 w 5625760"/>
              <a:gd name="connsiteY212" fmla="*/ 2426352 h 5047353"/>
              <a:gd name="connsiteX213" fmla="*/ 504032 w 5625760"/>
              <a:gd name="connsiteY213" fmla="*/ 2373214 h 5047353"/>
              <a:gd name="connsiteX214" fmla="*/ 489113 w 5625760"/>
              <a:gd name="connsiteY214" fmla="*/ 2334350 h 5047353"/>
              <a:gd name="connsiteX215" fmla="*/ 435329 w 5625760"/>
              <a:gd name="connsiteY215" fmla="*/ 2305340 h 5047353"/>
              <a:gd name="connsiteX216" fmla="*/ 398492 w 5625760"/>
              <a:gd name="connsiteY216" fmla="*/ 2289500 h 5047353"/>
              <a:gd name="connsiteX217" fmla="*/ 349682 w 5625760"/>
              <a:gd name="connsiteY217" fmla="*/ 2272186 h 5047353"/>
              <a:gd name="connsiteX218" fmla="*/ 457800 w 5625760"/>
              <a:gd name="connsiteY218" fmla="*/ 2205418 h 5047353"/>
              <a:gd name="connsiteX219" fmla="*/ 451262 w 5625760"/>
              <a:gd name="connsiteY219" fmla="*/ 2126309 h 5047353"/>
              <a:gd name="connsiteX220" fmla="*/ 407609 w 5625760"/>
              <a:gd name="connsiteY220" fmla="*/ 2050239 h 5047353"/>
              <a:gd name="connsiteX221" fmla="*/ 490310 w 5625760"/>
              <a:gd name="connsiteY221" fmla="*/ 1980708 h 5047353"/>
              <a:gd name="connsiteX222" fmla="*/ 562143 w 5625760"/>
              <a:gd name="connsiteY222" fmla="*/ 2049410 h 5047353"/>
              <a:gd name="connsiteX223" fmla="*/ 544185 w 5625760"/>
              <a:gd name="connsiteY223" fmla="*/ 1996272 h 5047353"/>
              <a:gd name="connsiteX224" fmla="*/ 577523 w 5625760"/>
              <a:gd name="connsiteY224" fmla="*/ 1987523 h 5047353"/>
              <a:gd name="connsiteX225" fmla="*/ 553578 w 5625760"/>
              <a:gd name="connsiteY225" fmla="*/ 1938253 h 5047353"/>
              <a:gd name="connsiteX226" fmla="*/ 512504 w 5625760"/>
              <a:gd name="connsiteY226" fmla="*/ 1888245 h 5047353"/>
              <a:gd name="connsiteX227" fmla="*/ 544093 w 5625760"/>
              <a:gd name="connsiteY227" fmla="*/ 1824332 h 5047353"/>
              <a:gd name="connsiteX228" fmla="*/ 584522 w 5625760"/>
              <a:gd name="connsiteY228" fmla="*/ 1816504 h 5047353"/>
              <a:gd name="connsiteX229" fmla="*/ 569511 w 5625760"/>
              <a:gd name="connsiteY229" fmla="*/ 1753419 h 5047353"/>
              <a:gd name="connsiteX230" fmla="*/ 595297 w 5625760"/>
              <a:gd name="connsiteY230" fmla="*/ 1771010 h 5047353"/>
              <a:gd name="connsiteX231" fmla="*/ 602941 w 5625760"/>
              <a:gd name="connsiteY231" fmla="*/ 1766957 h 5047353"/>
              <a:gd name="connsiteX232" fmla="*/ 622373 w 5625760"/>
              <a:gd name="connsiteY232" fmla="*/ 1707372 h 5047353"/>
              <a:gd name="connsiteX233" fmla="*/ 653961 w 5625760"/>
              <a:gd name="connsiteY233" fmla="*/ 1659115 h 5047353"/>
              <a:gd name="connsiteX234" fmla="*/ 678827 w 5625760"/>
              <a:gd name="connsiteY234" fmla="*/ 1678179 h 5047353"/>
              <a:gd name="connsiteX235" fmla="*/ 761251 w 5625760"/>
              <a:gd name="connsiteY235" fmla="*/ 1680205 h 5047353"/>
              <a:gd name="connsiteX236" fmla="*/ 755817 w 5625760"/>
              <a:gd name="connsiteY236" fmla="*/ 1579177 h 5047353"/>
              <a:gd name="connsiteX237" fmla="*/ 801865 w 5625760"/>
              <a:gd name="connsiteY237" fmla="*/ 1518948 h 5047353"/>
              <a:gd name="connsiteX238" fmla="*/ 873330 w 5625760"/>
              <a:gd name="connsiteY238" fmla="*/ 1449324 h 5047353"/>
              <a:gd name="connsiteX239" fmla="*/ 905010 w 5625760"/>
              <a:gd name="connsiteY239" fmla="*/ 1393791 h 5047353"/>
              <a:gd name="connsiteX240" fmla="*/ 970857 w 5625760"/>
              <a:gd name="connsiteY240" fmla="*/ 1372518 h 5047353"/>
              <a:gd name="connsiteX241" fmla="*/ 1051624 w 5625760"/>
              <a:gd name="connsiteY241" fmla="*/ 1340745 h 5047353"/>
              <a:gd name="connsiteX242" fmla="*/ 977765 w 5625760"/>
              <a:gd name="connsiteY242" fmla="*/ 1248467 h 5047353"/>
              <a:gd name="connsiteX243" fmla="*/ 951978 w 5625760"/>
              <a:gd name="connsiteY243" fmla="*/ 1257492 h 5047353"/>
              <a:gd name="connsiteX244" fmla="*/ 893314 w 5625760"/>
              <a:gd name="connsiteY244" fmla="*/ 1226640 h 5047353"/>
              <a:gd name="connsiteX245" fmla="*/ 889722 w 5625760"/>
              <a:gd name="connsiteY245" fmla="*/ 1174976 h 5047353"/>
              <a:gd name="connsiteX246" fmla="*/ 789616 w 5625760"/>
              <a:gd name="connsiteY246" fmla="*/ 1148821 h 5047353"/>
              <a:gd name="connsiteX247" fmla="*/ 775710 w 5625760"/>
              <a:gd name="connsiteY247" fmla="*/ 1092735 h 5047353"/>
              <a:gd name="connsiteX248" fmla="*/ 798365 w 5625760"/>
              <a:gd name="connsiteY248" fmla="*/ 1040702 h 5047353"/>
              <a:gd name="connsiteX249" fmla="*/ 825901 w 5625760"/>
              <a:gd name="connsiteY249" fmla="*/ 1040702 h 5047353"/>
              <a:gd name="connsiteX250" fmla="*/ 835479 w 5625760"/>
              <a:gd name="connsiteY250" fmla="*/ 982591 h 5047353"/>
              <a:gd name="connsiteX251" fmla="*/ 902155 w 5625760"/>
              <a:gd name="connsiteY251" fmla="*/ 994195 h 5047353"/>
              <a:gd name="connsiteX252" fmla="*/ 925271 w 5625760"/>
              <a:gd name="connsiteY252" fmla="*/ 903298 h 5047353"/>
              <a:gd name="connsiteX253" fmla="*/ 898840 w 5625760"/>
              <a:gd name="connsiteY253" fmla="*/ 855224 h 5047353"/>
              <a:gd name="connsiteX254" fmla="*/ 922876 w 5625760"/>
              <a:gd name="connsiteY254" fmla="*/ 829254 h 5047353"/>
              <a:gd name="connsiteX255" fmla="*/ 942032 w 5625760"/>
              <a:gd name="connsiteY255" fmla="*/ 739462 h 5047353"/>
              <a:gd name="connsiteX256" fmla="*/ 985316 w 5625760"/>
              <a:gd name="connsiteY256" fmla="*/ 713399 h 5047353"/>
              <a:gd name="connsiteX257" fmla="*/ 1076305 w 5625760"/>
              <a:gd name="connsiteY257" fmla="*/ 723714 h 5047353"/>
              <a:gd name="connsiteX258" fmla="*/ 1134049 w 5625760"/>
              <a:gd name="connsiteY258" fmla="*/ 788917 h 5047353"/>
              <a:gd name="connsiteX259" fmla="*/ 1159282 w 5625760"/>
              <a:gd name="connsiteY259" fmla="*/ 820505 h 5047353"/>
              <a:gd name="connsiteX260" fmla="*/ 1177425 w 5625760"/>
              <a:gd name="connsiteY260" fmla="*/ 775102 h 5047353"/>
              <a:gd name="connsiteX261" fmla="*/ 1227800 w 5625760"/>
              <a:gd name="connsiteY261" fmla="*/ 813321 h 5047353"/>
              <a:gd name="connsiteX262" fmla="*/ 1272190 w 5625760"/>
              <a:gd name="connsiteY262" fmla="*/ 807796 h 5047353"/>
              <a:gd name="connsiteX263" fmla="*/ 1311883 w 5625760"/>
              <a:gd name="connsiteY263" fmla="*/ 752631 h 5047353"/>
              <a:gd name="connsiteX264" fmla="*/ 1306265 w 5625760"/>
              <a:gd name="connsiteY264" fmla="*/ 730897 h 5047353"/>
              <a:gd name="connsiteX265" fmla="*/ 1329933 w 5625760"/>
              <a:gd name="connsiteY265" fmla="*/ 586125 h 5047353"/>
              <a:gd name="connsiteX266" fmla="*/ 1338958 w 5625760"/>
              <a:gd name="connsiteY266" fmla="*/ 574245 h 5047353"/>
              <a:gd name="connsiteX267" fmla="*/ 1364652 w 5625760"/>
              <a:gd name="connsiteY267" fmla="*/ 592295 h 5047353"/>
              <a:gd name="connsiteX268" fmla="*/ 1386018 w 5625760"/>
              <a:gd name="connsiteY268" fmla="*/ 555642 h 5047353"/>
              <a:gd name="connsiteX269" fmla="*/ 1406832 w 5625760"/>
              <a:gd name="connsiteY269" fmla="*/ 555642 h 5047353"/>
              <a:gd name="connsiteX270" fmla="*/ 1457944 w 5625760"/>
              <a:gd name="connsiteY270" fmla="*/ 492465 h 5047353"/>
              <a:gd name="connsiteX271" fmla="*/ 1451589 w 5625760"/>
              <a:gd name="connsiteY271" fmla="*/ 456548 h 5047353"/>
              <a:gd name="connsiteX272" fmla="*/ 1441367 w 5625760"/>
              <a:gd name="connsiteY272" fmla="*/ 415290 h 5047353"/>
              <a:gd name="connsiteX273" fmla="*/ 1475534 w 5625760"/>
              <a:gd name="connsiteY273" fmla="*/ 384531 h 5047353"/>
              <a:gd name="connsiteX274" fmla="*/ 1460154 w 5625760"/>
              <a:gd name="connsiteY274" fmla="*/ 363073 h 5047353"/>
              <a:gd name="connsiteX275" fmla="*/ 1450208 w 5625760"/>
              <a:gd name="connsiteY275" fmla="*/ 352390 h 5047353"/>
              <a:gd name="connsiteX276" fmla="*/ 1468903 w 5625760"/>
              <a:gd name="connsiteY276" fmla="*/ 240311 h 5047353"/>
              <a:gd name="connsiteX277" fmla="*/ 1489072 w 5625760"/>
              <a:gd name="connsiteY277" fmla="*/ 234601 h 5047353"/>
              <a:gd name="connsiteX278" fmla="*/ 1516424 w 5625760"/>
              <a:gd name="connsiteY278" fmla="*/ 204486 h 5047353"/>
              <a:gd name="connsiteX279" fmla="*/ 1538434 w 5625760"/>
              <a:gd name="connsiteY279" fmla="*/ 151256 h 5047353"/>
              <a:gd name="connsiteX280" fmla="*/ 1530422 w 5625760"/>
              <a:gd name="connsiteY280" fmla="*/ 88079 h 5047353"/>
              <a:gd name="connsiteX281" fmla="*/ 1474245 w 5625760"/>
              <a:gd name="connsiteY281" fmla="*/ 31349 h 5047353"/>
              <a:gd name="connsiteX282" fmla="*/ 1505280 w 5625760"/>
              <a:gd name="connsiteY282" fmla="*/ 1327 h 5047353"/>
              <a:gd name="connsiteX283" fmla="*/ 1551604 w 5625760"/>
              <a:gd name="connsiteY283" fmla="*/ 42585 h 5047353"/>
              <a:gd name="connsiteX284" fmla="*/ 1580798 w 5625760"/>
              <a:gd name="connsiteY284" fmla="*/ 41480 h 5047353"/>
              <a:gd name="connsiteX285" fmla="*/ 1605847 w 5625760"/>
              <a:gd name="connsiteY285" fmla="*/ 67082 h 5047353"/>
              <a:gd name="connsiteX286" fmla="*/ 1665432 w 5625760"/>
              <a:gd name="connsiteY286" fmla="*/ 95447 h 5047353"/>
              <a:gd name="connsiteX287" fmla="*/ 1785063 w 5625760"/>
              <a:gd name="connsiteY287" fmla="*/ 97289 h 5047353"/>
              <a:gd name="connsiteX288" fmla="*/ 1993011 w 5625760"/>
              <a:gd name="connsiteY288" fmla="*/ 144717 h 5047353"/>
              <a:gd name="connsiteX289" fmla="*/ 2067700 w 5625760"/>
              <a:gd name="connsiteY289" fmla="*/ 146099 h 5047353"/>
              <a:gd name="connsiteX290" fmla="*/ 2080225 w 5625760"/>
              <a:gd name="connsiteY290" fmla="*/ 141954 h 5047353"/>
              <a:gd name="connsiteX291" fmla="*/ 2178029 w 5625760"/>
              <a:gd name="connsiteY291" fmla="*/ 172806 h 5047353"/>
              <a:gd name="connsiteX292" fmla="*/ 2183094 w 5625760"/>
              <a:gd name="connsiteY292" fmla="*/ 182936 h 5047353"/>
              <a:gd name="connsiteX293" fmla="*/ 2146441 w 5625760"/>
              <a:gd name="connsiteY293" fmla="*/ 240403 h 5047353"/>
              <a:gd name="connsiteX294" fmla="*/ 2193224 w 5625760"/>
              <a:gd name="connsiteY294" fmla="*/ 272913 h 5047353"/>
              <a:gd name="connsiteX295" fmla="*/ 2297659 w 5625760"/>
              <a:gd name="connsiteY295" fmla="*/ 272913 h 5047353"/>
              <a:gd name="connsiteX296" fmla="*/ 2266992 w 5625760"/>
              <a:gd name="connsiteY296" fmla="*/ 370532 h 5047353"/>
              <a:gd name="connsiteX297" fmla="*/ 2268281 w 5625760"/>
              <a:gd name="connsiteY297" fmla="*/ 417316 h 5047353"/>
              <a:gd name="connsiteX298" fmla="*/ 2357889 w 5625760"/>
              <a:gd name="connsiteY298" fmla="*/ 409949 h 5047353"/>
              <a:gd name="connsiteX299" fmla="*/ 2328419 w 5625760"/>
              <a:gd name="connsiteY299" fmla="*/ 457009 h 5047353"/>
              <a:gd name="connsiteX300" fmla="*/ 2388556 w 5625760"/>
              <a:gd name="connsiteY300" fmla="*/ 392635 h 5047353"/>
              <a:gd name="connsiteX301" fmla="*/ 2495938 w 5625760"/>
              <a:gd name="connsiteY301" fmla="*/ 457746 h 5047353"/>
              <a:gd name="connsiteX302" fmla="*/ 2551839 w 5625760"/>
              <a:gd name="connsiteY302" fmla="*/ 498175 h 5047353"/>
              <a:gd name="connsiteX303" fmla="*/ 2650380 w 5625760"/>
              <a:gd name="connsiteY303" fmla="*/ 478743 h 5047353"/>
              <a:gd name="connsiteX304" fmla="*/ 2638408 w 5625760"/>
              <a:gd name="connsiteY304" fmla="*/ 451391 h 5047353"/>
              <a:gd name="connsiteX305" fmla="*/ 2637211 w 5625760"/>
              <a:gd name="connsiteY305" fmla="*/ 426157 h 5047353"/>
              <a:gd name="connsiteX306" fmla="*/ 2654156 w 5625760"/>
              <a:gd name="connsiteY306" fmla="*/ 358560 h 5047353"/>
              <a:gd name="connsiteX307" fmla="*/ 2661524 w 5625760"/>
              <a:gd name="connsiteY307" fmla="*/ 327801 h 5047353"/>
              <a:gd name="connsiteX308" fmla="*/ 2687126 w 5625760"/>
              <a:gd name="connsiteY308" fmla="*/ 313710 h 5047353"/>
              <a:gd name="connsiteX309" fmla="*/ 2708676 w 5625760"/>
              <a:gd name="connsiteY309" fmla="*/ 332497 h 5047353"/>
              <a:gd name="connsiteX310" fmla="*/ 2718161 w 5625760"/>
              <a:gd name="connsiteY310" fmla="*/ 394201 h 5047353"/>
              <a:gd name="connsiteX311" fmla="*/ 2750487 w 5625760"/>
              <a:gd name="connsiteY311" fmla="*/ 383702 h 5047353"/>
              <a:gd name="connsiteX312" fmla="*/ 2785114 w 5625760"/>
              <a:gd name="connsiteY312" fmla="*/ 369059 h 5047353"/>
              <a:gd name="connsiteX313" fmla="*/ 2800494 w 5625760"/>
              <a:gd name="connsiteY313" fmla="*/ 394661 h 5047353"/>
              <a:gd name="connsiteX314" fmla="*/ 2863210 w 5625760"/>
              <a:gd name="connsiteY314" fmla="*/ 413817 h 5047353"/>
              <a:gd name="connsiteX315" fmla="*/ 2939648 w 5625760"/>
              <a:gd name="connsiteY315" fmla="*/ 436196 h 5047353"/>
              <a:gd name="connsiteX316" fmla="*/ 2991313 w 5625760"/>
              <a:gd name="connsiteY316" fmla="*/ 440248 h 5047353"/>
              <a:gd name="connsiteX317" fmla="*/ 3058726 w 5625760"/>
              <a:gd name="connsiteY317" fmla="*/ 444945 h 5047353"/>
              <a:gd name="connsiteX318" fmla="*/ 3067567 w 5625760"/>
              <a:gd name="connsiteY318" fmla="*/ 452588 h 5047353"/>
              <a:gd name="connsiteX319" fmla="*/ 3142440 w 5625760"/>
              <a:gd name="connsiteY319" fmla="*/ 440248 h 5047353"/>
              <a:gd name="connsiteX320" fmla="*/ 3157820 w 5625760"/>
              <a:gd name="connsiteY320" fmla="*/ 394109 h 5047353"/>
              <a:gd name="connsiteX321" fmla="*/ 3190329 w 5625760"/>
              <a:gd name="connsiteY321" fmla="*/ 367309 h 5047353"/>
              <a:gd name="connsiteX322" fmla="*/ 3287580 w 5625760"/>
              <a:gd name="connsiteY322" fmla="*/ 334155 h 5047353"/>
              <a:gd name="connsiteX323" fmla="*/ 3365676 w 5625760"/>
              <a:gd name="connsiteY323" fmla="*/ 342812 h 5047353"/>
              <a:gd name="connsiteX324" fmla="*/ 3406382 w 5625760"/>
              <a:gd name="connsiteY324" fmla="*/ 386649 h 5047353"/>
              <a:gd name="connsiteX325" fmla="*/ 3524263 w 5625760"/>
              <a:gd name="connsiteY325" fmla="*/ 473125 h 5047353"/>
              <a:gd name="connsiteX326" fmla="*/ 3596833 w 5625760"/>
              <a:gd name="connsiteY326" fmla="*/ 540999 h 5047353"/>
              <a:gd name="connsiteX327" fmla="*/ 3608252 w 5625760"/>
              <a:gd name="connsiteY327" fmla="*/ 570653 h 5047353"/>
              <a:gd name="connsiteX328" fmla="*/ 3582190 w 5625760"/>
              <a:gd name="connsiteY328" fmla="*/ 736146 h 5047353"/>
              <a:gd name="connsiteX329" fmla="*/ 3562205 w 5625760"/>
              <a:gd name="connsiteY329" fmla="*/ 772340 h 5047353"/>
              <a:gd name="connsiteX330" fmla="*/ 3568191 w 5625760"/>
              <a:gd name="connsiteY330" fmla="*/ 845278 h 5047353"/>
              <a:gd name="connsiteX331" fmla="*/ 3585597 w 5625760"/>
              <a:gd name="connsiteY331" fmla="*/ 872078 h 5047353"/>
              <a:gd name="connsiteX332" fmla="*/ 3564508 w 5625760"/>
              <a:gd name="connsiteY332" fmla="*/ 914901 h 5047353"/>
              <a:gd name="connsiteX333" fmla="*/ 3528130 w 5625760"/>
              <a:gd name="connsiteY333" fmla="*/ 920151 h 5047353"/>
              <a:gd name="connsiteX334" fmla="*/ 3473242 w 5625760"/>
              <a:gd name="connsiteY334" fmla="*/ 975039 h 5047353"/>
              <a:gd name="connsiteX335" fmla="*/ 3500318 w 5625760"/>
              <a:gd name="connsiteY335" fmla="*/ 1050004 h 5047353"/>
              <a:gd name="connsiteX336" fmla="*/ 3538629 w 5625760"/>
              <a:gd name="connsiteY336" fmla="*/ 1050740 h 5047353"/>
              <a:gd name="connsiteX337" fmla="*/ 3571691 w 5625760"/>
              <a:gd name="connsiteY337" fmla="*/ 1071185 h 5047353"/>
              <a:gd name="connsiteX338" fmla="*/ 3572520 w 5625760"/>
              <a:gd name="connsiteY338" fmla="*/ 1121745 h 5047353"/>
              <a:gd name="connsiteX339" fmla="*/ 3576940 w 5625760"/>
              <a:gd name="connsiteY339" fmla="*/ 1152781 h 5047353"/>
              <a:gd name="connsiteX340" fmla="*/ 3597570 w 5625760"/>
              <a:gd name="connsiteY340" fmla="*/ 1240270 h 5047353"/>
              <a:gd name="connsiteX341" fmla="*/ 3584400 w 5625760"/>
              <a:gd name="connsiteY341" fmla="*/ 1277661 h 5047353"/>
              <a:gd name="connsiteX342" fmla="*/ 3549957 w 5625760"/>
              <a:gd name="connsiteY342" fmla="*/ 1327668 h 5047353"/>
              <a:gd name="connsiteX343" fmla="*/ 3620409 w 5625760"/>
              <a:gd name="connsiteY343" fmla="*/ 1367176 h 5047353"/>
              <a:gd name="connsiteX344" fmla="*/ 3699518 w 5625760"/>
              <a:gd name="connsiteY344" fmla="*/ 1406501 h 5047353"/>
              <a:gd name="connsiteX345" fmla="*/ 3851013 w 5625760"/>
              <a:gd name="connsiteY345" fmla="*/ 1484596 h 5047353"/>
              <a:gd name="connsiteX346" fmla="*/ 3960973 w 5625760"/>
              <a:gd name="connsiteY346" fmla="*/ 1461112 h 5047353"/>
              <a:gd name="connsiteX347" fmla="*/ 3993114 w 5625760"/>
              <a:gd name="connsiteY347" fmla="*/ 1489846 h 5047353"/>
              <a:gd name="connsiteX348" fmla="*/ 4020558 w 5625760"/>
              <a:gd name="connsiteY348" fmla="*/ 1452732 h 5047353"/>
              <a:gd name="connsiteX349" fmla="*/ 4071302 w 5625760"/>
              <a:gd name="connsiteY349" fmla="*/ 1548878 h 5047353"/>
              <a:gd name="connsiteX350" fmla="*/ 4102614 w 5625760"/>
              <a:gd name="connsiteY350" fmla="*/ 1607911 h 5047353"/>
              <a:gd name="connsiteX351" fmla="*/ 4147648 w 5625760"/>
              <a:gd name="connsiteY351" fmla="*/ 1585255 h 5047353"/>
              <a:gd name="connsiteX352" fmla="*/ 4151332 w 5625760"/>
              <a:gd name="connsiteY352" fmla="*/ 1646866 h 5047353"/>
              <a:gd name="connsiteX353" fmla="*/ 4173803 w 5625760"/>
              <a:gd name="connsiteY353" fmla="*/ 1628355 h 5047353"/>
              <a:gd name="connsiteX354" fmla="*/ 4209812 w 5625760"/>
              <a:gd name="connsiteY354" fmla="*/ 1569599 h 5047353"/>
              <a:gd name="connsiteX355" fmla="*/ 4282382 w 5625760"/>
              <a:gd name="connsiteY355" fmla="*/ 1525855 h 5047353"/>
              <a:gd name="connsiteX356" fmla="*/ 4321154 w 5625760"/>
              <a:gd name="connsiteY356" fmla="*/ 1542892 h 5047353"/>
              <a:gd name="connsiteX357" fmla="*/ 4365543 w 5625760"/>
              <a:gd name="connsiteY357" fmla="*/ 1595478 h 5047353"/>
              <a:gd name="connsiteX358" fmla="*/ 4421445 w 5625760"/>
              <a:gd name="connsiteY358" fmla="*/ 1626421 h 5047353"/>
              <a:gd name="connsiteX359" fmla="*/ 4445758 w 5625760"/>
              <a:gd name="connsiteY359" fmla="*/ 1642998 h 5047353"/>
              <a:gd name="connsiteX360" fmla="*/ 4462519 w 5625760"/>
              <a:gd name="connsiteY360" fmla="*/ 1670350 h 5047353"/>
              <a:gd name="connsiteX361" fmla="*/ 4563730 w 5625760"/>
              <a:gd name="connsiteY361" fmla="*/ 1751485 h 5047353"/>
              <a:gd name="connsiteX362" fmla="*/ 4555810 w 5625760"/>
              <a:gd name="connsiteY362" fmla="*/ 1823687 h 5047353"/>
              <a:gd name="connsiteX363" fmla="*/ 4592924 w 5625760"/>
              <a:gd name="connsiteY363" fmla="*/ 1792375 h 5047353"/>
              <a:gd name="connsiteX364" fmla="*/ 4625710 w 5625760"/>
              <a:gd name="connsiteY364" fmla="*/ 1791270 h 5047353"/>
              <a:gd name="connsiteX365" fmla="*/ 4624605 w 5625760"/>
              <a:gd name="connsiteY365" fmla="*/ 1827647 h 5047353"/>
              <a:gd name="connsiteX366" fmla="*/ 4604344 w 5625760"/>
              <a:gd name="connsiteY366" fmla="*/ 1850763 h 5047353"/>
              <a:gd name="connsiteX367" fmla="*/ 4687781 w 5625760"/>
              <a:gd name="connsiteY367" fmla="*/ 1974814 h 5047353"/>
              <a:gd name="connsiteX368" fmla="*/ 4681427 w 5625760"/>
              <a:gd name="connsiteY368" fmla="*/ 2012757 h 5047353"/>
              <a:gd name="connsiteX369" fmla="*/ 4617790 w 5625760"/>
              <a:gd name="connsiteY369" fmla="*/ 2128059 h 5047353"/>
              <a:gd name="connsiteX370" fmla="*/ 4671112 w 5625760"/>
              <a:gd name="connsiteY370" fmla="*/ 2150622 h 5047353"/>
              <a:gd name="connsiteX371" fmla="*/ 4716975 w 5625760"/>
              <a:gd name="connsiteY371" fmla="*/ 2116179 h 5047353"/>
              <a:gd name="connsiteX372" fmla="*/ 4713015 w 5625760"/>
              <a:gd name="connsiteY372" fmla="*/ 2084222 h 5047353"/>
              <a:gd name="connsiteX373" fmla="*/ 4769929 w 5625760"/>
              <a:gd name="connsiteY373" fmla="*/ 2031176 h 5047353"/>
              <a:gd name="connsiteX374" fmla="*/ 4823989 w 5625760"/>
              <a:gd name="connsiteY374" fmla="*/ 2066079 h 5047353"/>
              <a:gd name="connsiteX375" fmla="*/ 4779415 w 5625760"/>
              <a:gd name="connsiteY375" fmla="*/ 2109087 h 5047353"/>
              <a:gd name="connsiteX376" fmla="*/ 4774902 w 5625760"/>
              <a:gd name="connsiteY376" fmla="*/ 2146478 h 5047353"/>
              <a:gd name="connsiteX377" fmla="*/ 4808240 w 5625760"/>
              <a:gd name="connsiteY377" fmla="*/ 2144544 h 5047353"/>
              <a:gd name="connsiteX378" fmla="*/ 4851801 w 5625760"/>
              <a:gd name="connsiteY378" fmla="*/ 2131835 h 5047353"/>
              <a:gd name="connsiteX379" fmla="*/ 4910097 w 5625760"/>
              <a:gd name="connsiteY379" fmla="*/ 2101444 h 5047353"/>
              <a:gd name="connsiteX380" fmla="*/ 4953289 w 5625760"/>
              <a:gd name="connsiteY380" fmla="*/ 2088182 h 5047353"/>
              <a:gd name="connsiteX381" fmla="*/ 4962222 w 5625760"/>
              <a:gd name="connsiteY381" fmla="*/ 2140492 h 5047353"/>
              <a:gd name="connsiteX382" fmla="*/ 4938462 w 5625760"/>
              <a:gd name="connsiteY382" fmla="*/ 2174014 h 5047353"/>
              <a:gd name="connsiteX383" fmla="*/ 4923819 w 5625760"/>
              <a:gd name="connsiteY383" fmla="*/ 2228994 h 5047353"/>
              <a:gd name="connsiteX384" fmla="*/ 4958999 w 5625760"/>
              <a:gd name="connsiteY384" fmla="*/ 2344572 h 5047353"/>
              <a:gd name="connsiteX385" fmla="*/ 4967932 w 5625760"/>
              <a:gd name="connsiteY385" fmla="*/ 2374503 h 5047353"/>
              <a:gd name="connsiteX386" fmla="*/ 4969498 w 5625760"/>
              <a:gd name="connsiteY386" fmla="*/ 2446613 h 5047353"/>
              <a:gd name="connsiteX387" fmla="*/ 4963235 w 5625760"/>
              <a:gd name="connsiteY387" fmla="*/ 2467610 h 5047353"/>
              <a:gd name="connsiteX388" fmla="*/ 5005691 w 5625760"/>
              <a:gd name="connsiteY388" fmla="*/ 2570388 h 5047353"/>
              <a:gd name="connsiteX389" fmla="*/ 5111046 w 5625760"/>
              <a:gd name="connsiteY389" fmla="*/ 2548653 h 5047353"/>
              <a:gd name="connsiteX390" fmla="*/ 5137017 w 5625760"/>
              <a:gd name="connsiteY390" fmla="*/ 2506566 h 504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5625760" h="5047353">
                <a:moveTo>
                  <a:pt x="5137201" y="2507303"/>
                </a:moveTo>
                <a:cubicBezTo>
                  <a:pt x="5155620" y="2518631"/>
                  <a:pt x="5168605" y="2526551"/>
                  <a:pt x="5184077" y="2536036"/>
                </a:cubicBezTo>
                <a:cubicBezTo>
                  <a:pt x="5190616" y="2531708"/>
                  <a:pt x="5197983" y="2527011"/>
                  <a:pt x="5205259" y="2522038"/>
                </a:cubicBezTo>
                <a:cubicBezTo>
                  <a:pt x="5241083" y="2497633"/>
                  <a:pt x="5271751" y="2500120"/>
                  <a:pt x="5304352" y="2530234"/>
                </a:cubicBezTo>
                <a:cubicBezTo>
                  <a:pt x="5337782" y="2560994"/>
                  <a:pt x="5337690" y="2560810"/>
                  <a:pt x="5375909" y="2539536"/>
                </a:cubicBezTo>
                <a:cubicBezTo>
                  <a:pt x="5411642" y="2519644"/>
                  <a:pt x="5440375" y="2542759"/>
                  <a:pt x="5469846" y="2556665"/>
                </a:cubicBezTo>
                <a:cubicBezTo>
                  <a:pt x="5477029" y="2560073"/>
                  <a:pt x="5480713" y="2570848"/>
                  <a:pt x="5486883" y="2579597"/>
                </a:cubicBezTo>
                <a:cubicBezTo>
                  <a:pt x="5505854" y="2558600"/>
                  <a:pt x="5519576" y="2542299"/>
                  <a:pt x="5534495" y="2527195"/>
                </a:cubicBezTo>
                <a:cubicBezTo>
                  <a:pt x="5564242" y="2497080"/>
                  <a:pt x="5576030" y="2497173"/>
                  <a:pt x="5606974" y="2527195"/>
                </a:cubicBezTo>
                <a:cubicBezTo>
                  <a:pt x="5613420" y="2533458"/>
                  <a:pt x="5618302" y="2541286"/>
                  <a:pt x="5625761" y="2550771"/>
                </a:cubicBezTo>
                <a:cubicBezTo>
                  <a:pt x="5616552" y="2558323"/>
                  <a:pt x="5609460" y="2565875"/>
                  <a:pt x="5600803" y="2571032"/>
                </a:cubicBezTo>
                <a:cubicBezTo>
                  <a:pt x="5569583" y="2589727"/>
                  <a:pt x="5537443" y="2606949"/>
                  <a:pt x="5506775" y="2626473"/>
                </a:cubicBezTo>
                <a:cubicBezTo>
                  <a:pt x="5498395" y="2631814"/>
                  <a:pt x="5492501" y="2642313"/>
                  <a:pt x="5487435" y="2651523"/>
                </a:cubicBezTo>
                <a:cubicBezTo>
                  <a:pt x="5472977" y="2677493"/>
                  <a:pt x="5454650" y="2691860"/>
                  <a:pt x="5423799" y="2677585"/>
                </a:cubicBezTo>
                <a:cubicBezTo>
                  <a:pt x="5420207" y="2675927"/>
                  <a:pt x="5414957" y="2677861"/>
                  <a:pt x="5412839" y="2678046"/>
                </a:cubicBezTo>
                <a:cubicBezTo>
                  <a:pt x="5394881" y="2697385"/>
                  <a:pt x="5378857" y="2715528"/>
                  <a:pt x="5361911" y="2732750"/>
                </a:cubicBezTo>
                <a:cubicBezTo>
                  <a:pt x="5349478" y="2745459"/>
                  <a:pt x="5347544" y="2759549"/>
                  <a:pt x="5354359" y="2774837"/>
                </a:cubicBezTo>
                <a:cubicBezTo>
                  <a:pt x="5362464" y="2793164"/>
                  <a:pt x="5356938" y="2805228"/>
                  <a:pt x="5342479" y="2818766"/>
                </a:cubicBezTo>
                <a:cubicBezTo>
                  <a:pt x="5326271" y="2833961"/>
                  <a:pt x="5314114" y="2853669"/>
                  <a:pt x="5299379" y="2872457"/>
                </a:cubicBezTo>
                <a:cubicBezTo>
                  <a:pt x="5311075" y="2886271"/>
                  <a:pt x="5319640" y="2896309"/>
                  <a:pt x="5329218" y="2907637"/>
                </a:cubicBezTo>
                <a:cubicBezTo>
                  <a:pt x="5315035" y="2927161"/>
                  <a:pt x="5287960" y="2937383"/>
                  <a:pt x="5294774" y="2968327"/>
                </a:cubicBezTo>
                <a:cubicBezTo>
                  <a:pt x="5299563" y="2989969"/>
                  <a:pt x="5298274" y="3012992"/>
                  <a:pt x="5300208" y="3044028"/>
                </a:cubicBezTo>
                <a:cubicBezTo>
                  <a:pt x="5265857" y="3031688"/>
                  <a:pt x="5239334" y="3022017"/>
                  <a:pt x="5212718" y="3012624"/>
                </a:cubicBezTo>
                <a:cubicBezTo>
                  <a:pt x="5168513" y="2997032"/>
                  <a:pt x="5135359" y="3009465"/>
                  <a:pt x="5113257" y="3049922"/>
                </a:cubicBezTo>
                <a:cubicBezTo>
                  <a:pt x="5111046" y="3053974"/>
                  <a:pt x="5108099" y="3057842"/>
                  <a:pt x="5106994" y="3062171"/>
                </a:cubicBezTo>
                <a:cubicBezTo>
                  <a:pt x="5092812" y="3116414"/>
                  <a:pt x="5046120" y="3120927"/>
                  <a:pt x="5002836" y="3129031"/>
                </a:cubicBezTo>
                <a:cubicBezTo>
                  <a:pt x="4994455" y="3130597"/>
                  <a:pt x="4982759" y="3123874"/>
                  <a:pt x="4975207" y="3117704"/>
                </a:cubicBezTo>
                <a:cubicBezTo>
                  <a:pt x="4963788" y="3108402"/>
                  <a:pt x="4954762" y="3096245"/>
                  <a:pt x="4939751" y="3080037"/>
                </a:cubicBezTo>
                <a:cubicBezTo>
                  <a:pt x="4927963" y="3110704"/>
                  <a:pt x="4918293" y="3135570"/>
                  <a:pt x="4907426" y="3163843"/>
                </a:cubicBezTo>
                <a:cubicBezTo>
                  <a:pt x="4866168" y="3153252"/>
                  <a:pt x="4830159" y="3202430"/>
                  <a:pt x="4784941" y="3171579"/>
                </a:cubicBezTo>
                <a:cubicBezTo>
                  <a:pt x="4775087" y="3189537"/>
                  <a:pt x="4764311" y="3205838"/>
                  <a:pt x="4757220" y="3223612"/>
                </a:cubicBezTo>
                <a:cubicBezTo>
                  <a:pt x="4753905" y="3231900"/>
                  <a:pt x="4756391" y="3243412"/>
                  <a:pt x="4758694" y="3252806"/>
                </a:cubicBezTo>
                <a:cubicBezTo>
                  <a:pt x="4767351" y="3287525"/>
                  <a:pt x="4752524" y="3309259"/>
                  <a:pt x="4716975" y="3312391"/>
                </a:cubicBezTo>
                <a:cubicBezTo>
                  <a:pt x="4706384" y="3313312"/>
                  <a:pt x="4692754" y="3309996"/>
                  <a:pt x="4685663" y="3315338"/>
                </a:cubicBezTo>
                <a:cubicBezTo>
                  <a:pt x="4658864" y="3335690"/>
                  <a:pt x="4634090" y="3325837"/>
                  <a:pt x="4607567" y="3312206"/>
                </a:cubicBezTo>
                <a:cubicBezTo>
                  <a:pt x="4592740" y="3329336"/>
                  <a:pt x="4584912" y="3351254"/>
                  <a:pt x="4556455" y="3352636"/>
                </a:cubicBezTo>
                <a:cubicBezTo>
                  <a:pt x="4532695" y="3353741"/>
                  <a:pt x="4515105" y="3345729"/>
                  <a:pt x="4496501" y="3335230"/>
                </a:cubicBezTo>
                <a:cubicBezTo>
                  <a:pt x="4482503" y="3327402"/>
                  <a:pt x="4469518" y="3309996"/>
                  <a:pt x="4451652" y="3324731"/>
                </a:cubicBezTo>
                <a:cubicBezTo>
                  <a:pt x="4433877" y="3339466"/>
                  <a:pt x="4440784" y="3357609"/>
                  <a:pt x="4449349" y="3374923"/>
                </a:cubicBezTo>
                <a:cubicBezTo>
                  <a:pt x="4450546" y="3377317"/>
                  <a:pt x="4450454" y="3380448"/>
                  <a:pt x="4451007" y="3383211"/>
                </a:cubicBezTo>
                <a:cubicBezTo>
                  <a:pt x="4449165" y="3385606"/>
                  <a:pt x="4447692" y="3389474"/>
                  <a:pt x="4445389" y="3390118"/>
                </a:cubicBezTo>
                <a:cubicBezTo>
                  <a:pt x="4394461" y="3403472"/>
                  <a:pt x="4374937" y="3437178"/>
                  <a:pt x="4387738" y="3492895"/>
                </a:cubicBezTo>
                <a:cubicBezTo>
                  <a:pt x="4392343" y="3512880"/>
                  <a:pt x="4397592" y="3531667"/>
                  <a:pt x="4375674" y="3551191"/>
                </a:cubicBezTo>
                <a:cubicBezTo>
                  <a:pt x="4353387" y="3542626"/>
                  <a:pt x="4330179" y="3532128"/>
                  <a:pt x="4305958" y="3524760"/>
                </a:cubicBezTo>
                <a:cubicBezTo>
                  <a:pt x="4271239" y="3514261"/>
                  <a:pt x="4236243" y="3502657"/>
                  <a:pt x="4200603" y="3498329"/>
                </a:cubicBezTo>
                <a:cubicBezTo>
                  <a:pt x="4185039" y="3496395"/>
                  <a:pt x="4167541" y="3511314"/>
                  <a:pt x="4149122" y="3519326"/>
                </a:cubicBezTo>
                <a:cubicBezTo>
                  <a:pt x="4128032" y="3503762"/>
                  <a:pt x="4133374" y="3485804"/>
                  <a:pt x="4150780" y="3468951"/>
                </a:cubicBezTo>
                <a:cubicBezTo>
                  <a:pt x="4132729" y="3448230"/>
                  <a:pt x="4117718" y="3431376"/>
                  <a:pt x="4089445" y="3428798"/>
                </a:cubicBezTo>
                <a:cubicBezTo>
                  <a:pt x="4074894" y="3427508"/>
                  <a:pt x="4061724" y="3412129"/>
                  <a:pt x="4045792" y="3401814"/>
                </a:cubicBezTo>
                <a:cubicBezTo>
                  <a:pt x="4032530" y="3416365"/>
                  <a:pt x="4021019" y="3435429"/>
                  <a:pt x="4004073" y="3445651"/>
                </a:cubicBezTo>
                <a:cubicBezTo>
                  <a:pt x="3988325" y="3455229"/>
                  <a:pt x="3966867" y="3455413"/>
                  <a:pt x="3944212" y="3460570"/>
                </a:cubicBezTo>
                <a:cubicBezTo>
                  <a:pt x="3950290" y="3474569"/>
                  <a:pt x="3955448" y="3486541"/>
                  <a:pt x="3957290" y="3490685"/>
                </a:cubicBezTo>
                <a:cubicBezTo>
                  <a:pt x="3949554" y="3512604"/>
                  <a:pt x="3943660" y="3528996"/>
                  <a:pt x="3936476" y="3549441"/>
                </a:cubicBezTo>
                <a:cubicBezTo>
                  <a:pt x="3926898" y="3546955"/>
                  <a:pt x="3914558" y="3543823"/>
                  <a:pt x="3900744" y="3540324"/>
                </a:cubicBezTo>
                <a:cubicBezTo>
                  <a:pt x="3895494" y="3548428"/>
                  <a:pt x="3890061" y="3556717"/>
                  <a:pt x="3880943" y="3570807"/>
                </a:cubicBezTo>
                <a:cubicBezTo>
                  <a:pt x="3865288" y="3538574"/>
                  <a:pt x="3852026" y="3511222"/>
                  <a:pt x="3839133" y="3484791"/>
                </a:cubicBezTo>
                <a:cubicBezTo>
                  <a:pt x="3803400" y="3512235"/>
                  <a:pt x="3800913" y="3513248"/>
                  <a:pt x="3818504" y="3557361"/>
                </a:cubicBezTo>
                <a:cubicBezTo>
                  <a:pt x="3830199" y="3586647"/>
                  <a:pt x="3804229" y="3594015"/>
                  <a:pt x="3794375" y="3612250"/>
                </a:cubicBezTo>
                <a:cubicBezTo>
                  <a:pt x="3810215" y="3641536"/>
                  <a:pt x="3844566" y="3630669"/>
                  <a:pt x="3866208" y="3645772"/>
                </a:cubicBezTo>
                <a:cubicBezTo>
                  <a:pt x="3888403" y="3661244"/>
                  <a:pt x="3911058" y="3676071"/>
                  <a:pt x="3936384" y="3693016"/>
                </a:cubicBezTo>
                <a:cubicBezTo>
                  <a:pt x="3942923" y="3675242"/>
                  <a:pt x="3947988" y="3661428"/>
                  <a:pt x="3954158" y="3644483"/>
                </a:cubicBezTo>
                <a:cubicBezTo>
                  <a:pt x="3964841" y="3650469"/>
                  <a:pt x="3973590" y="3655350"/>
                  <a:pt x="3982431" y="3660231"/>
                </a:cubicBezTo>
                <a:cubicBezTo>
                  <a:pt x="3988418" y="3653876"/>
                  <a:pt x="3994496" y="3647614"/>
                  <a:pt x="4000850" y="3640891"/>
                </a:cubicBezTo>
                <a:cubicBezTo>
                  <a:pt x="4005731" y="3644022"/>
                  <a:pt x="4010704" y="3645680"/>
                  <a:pt x="4013099" y="3648995"/>
                </a:cubicBezTo>
                <a:cubicBezTo>
                  <a:pt x="4025716" y="3666309"/>
                  <a:pt x="4038609" y="3683623"/>
                  <a:pt x="4049660" y="3701949"/>
                </a:cubicBezTo>
                <a:cubicBezTo>
                  <a:pt x="4058593" y="3716869"/>
                  <a:pt x="4064763" y="3736853"/>
                  <a:pt x="4050765" y="3749102"/>
                </a:cubicBezTo>
                <a:cubicBezTo>
                  <a:pt x="4029123" y="3767981"/>
                  <a:pt x="4036859" y="3790728"/>
                  <a:pt x="4033083" y="3813752"/>
                </a:cubicBezTo>
                <a:cubicBezTo>
                  <a:pt x="4037872" y="3817896"/>
                  <a:pt x="4041740" y="3822685"/>
                  <a:pt x="4046805" y="3825448"/>
                </a:cubicBezTo>
                <a:cubicBezTo>
                  <a:pt x="4060619" y="3832907"/>
                  <a:pt x="4077565" y="3841380"/>
                  <a:pt x="4071579" y="3858786"/>
                </a:cubicBezTo>
                <a:cubicBezTo>
                  <a:pt x="4068079" y="3869008"/>
                  <a:pt x="4052699" y="3876836"/>
                  <a:pt x="4041003" y="3882086"/>
                </a:cubicBezTo>
                <a:cubicBezTo>
                  <a:pt x="4000850" y="3900136"/>
                  <a:pt x="3963276" y="3880888"/>
                  <a:pt x="3925241" y="3871495"/>
                </a:cubicBezTo>
                <a:cubicBezTo>
                  <a:pt x="3920176" y="3870205"/>
                  <a:pt x="3913913" y="3864312"/>
                  <a:pt x="3912348" y="3859246"/>
                </a:cubicBezTo>
                <a:cubicBezTo>
                  <a:pt x="3899454" y="3817528"/>
                  <a:pt x="3854052" y="3807029"/>
                  <a:pt x="3834160" y="3772494"/>
                </a:cubicBezTo>
                <a:cubicBezTo>
                  <a:pt x="3809294" y="3784374"/>
                  <a:pt x="3835265" y="3818725"/>
                  <a:pt x="3804137" y="3826000"/>
                </a:cubicBezTo>
                <a:cubicBezTo>
                  <a:pt x="3764168" y="3779861"/>
                  <a:pt x="3728712" y="3730959"/>
                  <a:pt x="3715358" y="3668059"/>
                </a:cubicBezTo>
                <a:cubicBezTo>
                  <a:pt x="3710109" y="3643377"/>
                  <a:pt x="3696571" y="3620354"/>
                  <a:pt x="3685612" y="3593739"/>
                </a:cubicBezTo>
                <a:cubicBezTo>
                  <a:pt x="3671890" y="3598251"/>
                  <a:pt x="3662404" y="3601290"/>
                  <a:pt x="3650708" y="3605158"/>
                </a:cubicBezTo>
                <a:cubicBezTo>
                  <a:pt x="3641683" y="3597330"/>
                  <a:pt x="3631644" y="3588581"/>
                  <a:pt x="3622067" y="3580293"/>
                </a:cubicBezTo>
                <a:cubicBezTo>
                  <a:pt x="3613133" y="3584713"/>
                  <a:pt x="3605398" y="3588673"/>
                  <a:pt x="3596741" y="3593002"/>
                </a:cubicBezTo>
                <a:cubicBezTo>
                  <a:pt x="3591491" y="3575135"/>
                  <a:pt x="3586979" y="3559572"/>
                  <a:pt x="3581453" y="3540508"/>
                </a:cubicBezTo>
                <a:cubicBezTo>
                  <a:pt x="3573165" y="3545205"/>
                  <a:pt x="3566902" y="3546771"/>
                  <a:pt x="3563955" y="3550731"/>
                </a:cubicBezTo>
                <a:cubicBezTo>
                  <a:pt x="3540103" y="3582319"/>
                  <a:pt x="3513211" y="3605434"/>
                  <a:pt x="3470111" y="3609487"/>
                </a:cubicBezTo>
                <a:cubicBezTo>
                  <a:pt x="3450403" y="3611329"/>
                  <a:pt x="3432260" y="3629932"/>
                  <a:pt x="3409789" y="3643009"/>
                </a:cubicBezTo>
                <a:cubicBezTo>
                  <a:pt x="3414486" y="3668059"/>
                  <a:pt x="3394225" y="3682241"/>
                  <a:pt x="3375162" y="3698358"/>
                </a:cubicBezTo>
                <a:cubicBezTo>
                  <a:pt x="3333443" y="3733630"/>
                  <a:pt x="3333904" y="3751680"/>
                  <a:pt x="3375070" y="3785663"/>
                </a:cubicBezTo>
                <a:cubicBezTo>
                  <a:pt x="3398462" y="3805003"/>
                  <a:pt x="3422130" y="3823974"/>
                  <a:pt x="3445061" y="3842577"/>
                </a:cubicBezTo>
                <a:cubicBezTo>
                  <a:pt x="3435484" y="3864864"/>
                  <a:pt x="3430234" y="3888532"/>
                  <a:pt x="3416881" y="3906030"/>
                </a:cubicBezTo>
                <a:cubicBezTo>
                  <a:pt x="3375346" y="3960366"/>
                  <a:pt x="3332430" y="4013872"/>
                  <a:pt x="3286567" y="4064524"/>
                </a:cubicBezTo>
                <a:cubicBezTo>
                  <a:pt x="3268701" y="4084233"/>
                  <a:pt x="3249177" y="4080365"/>
                  <a:pt x="3230758" y="4059459"/>
                </a:cubicBezTo>
                <a:cubicBezTo>
                  <a:pt x="3211787" y="4037909"/>
                  <a:pt x="3196039" y="4013596"/>
                  <a:pt x="3177712" y="3989099"/>
                </a:cubicBezTo>
                <a:cubicBezTo>
                  <a:pt x="3164542" y="3994717"/>
                  <a:pt x="3152294" y="3999874"/>
                  <a:pt x="3139124" y="4005492"/>
                </a:cubicBezTo>
                <a:cubicBezTo>
                  <a:pt x="3125310" y="3994441"/>
                  <a:pt x="3112970" y="3983481"/>
                  <a:pt x="3099432" y="3973996"/>
                </a:cubicBezTo>
                <a:cubicBezTo>
                  <a:pt x="3087091" y="3965339"/>
                  <a:pt x="3073553" y="3958432"/>
                  <a:pt x="3056608" y="3948394"/>
                </a:cubicBezTo>
                <a:cubicBezTo>
                  <a:pt x="3038650" y="3969023"/>
                  <a:pt x="3021060" y="3989099"/>
                  <a:pt x="3002180" y="4010833"/>
                </a:cubicBezTo>
                <a:cubicBezTo>
                  <a:pt x="2977407" y="3999874"/>
                  <a:pt x="2954567" y="3995270"/>
                  <a:pt x="2938359" y="4024003"/>
                </a:cubicBezTo>
                <a:cubicBezTo>
                  <a:pt x="2935136" y="4029713"/>
                  <a:pt x="2922427" y="4033028"/>
                  <a:pt x="2914322" y="4032568"/>
                </a:cubicBezTo>
                <a:cubicBezTo>
                  <a:pt x="2880340" y="4030542"/>
                  <a:pt x="2852619" y="4041132"/>
                  <a:pt x="2826188" y="4063235"/>
                </a:cubicBezTo>
                <a:cubicBezTo>
                  <a:pt x="2809703" y="4076957"/>
                  <a:pt x="2789166" y="4084601"/>
                  <a:pt x="2762735" y="4075852"/>
                </a:cubicBezTo>
                <a:cubicBezTo>
                  <a:pt x="2728660" y="4064616"/>
                  <a:pt x="2701492" y="4079351"/>
                  <a:pt x="2683718" y="4112966"/>
                </a:cubicBezTo>
                <a:cubicBezTo>
                  <a:pt x="2672299" y="4134516"/>
                  <a:pt x="2654893" y="4138200"/>
                  <a:pt x="2634540" y="4138844"/>
                </a:cubicBezTo>
                <a:cubicBezTo>
                  <a:pt x="2590611" y="4140134"/>
                  <a:pt x="2546590" y="4140686"/>
                  <a:pt x="2502661" y="4142344"/>
                </a:cubicBezTo>
                <a:cubicBezTo>
                  <a:pt x="2463705" y="4143817"/>
                  <a:pt x="2431840" y="4162144"/>
                  <a:pt x="2405962" y="4189496"/>
                </a:cubicBezTo>
                <a:cubicBezTo>
                  <a:pt x="2397397" y="4198521"/>
                  <a:pt x="2393990" y="4213717"/>
                  <a:pt x="2391319" y="4226702"/>
                </a:cubicBezTo>
                <a:cubicBezTo>
                  <a:pt x="2386807" y="4248713"/>
                  <a:pt x="2386346" y="4271552"/>
                  <a:pt x="2381373" y="4293286"/>
                </a:cubicBezTo>
                <a:cubicBezTo>
                  <a:pt x="2372716" y="4330585"/>
                  <a:pt x="2373453" y="4366502"/>
                  <a:pt x="2391595" y="4400668"/>
                </a:cubicBezTo>
                <a:cubicBezTo>
                  <a:pt x="2423644" y="4461082"/>
                  <a:pt x="2398502" y="4513944"/>
                  <a:pt x="2368756" y="4564964"/>
                </a:cubicBezTo>
                <a:cubicBezTo>
                  <a:pt x="2356231" y="4586423"/>
                  <a:pt x="2329524" y="4590659"/>
                  <a:pt x="2303001" y="4575740"/>
                </a:cubicBezTo>
                <a:cubicBezTo>
                  <a:pt x="2282924" y="4564412"/>
                  <a:pt x="2263769" y="4559531"/>
                  <a:pt x="2241758" y="4564228"/>
                </a:cubicBezTo>
                <a:cubicBezTo>
                  <a:pt x="2219287" y="4569017"/>
                  <a:pt x="2204552" y="4555110"/>
                  <a:pt x="2188067" y="4543783"/>
                </a:cubicBezTo>
                <a:cubicBezTo>
                  <a:pt x="2159150" y="4524075"/>
                  <a:pt x="2154545" y="4526838"/>
                  <a:pt x="2130508" y="4551058"/>
                </a:cubicBezTo>
                <a:cubicBezTo>
                  <a:pt x="2114852" y="4566806"/>
                  <a:pt x="2095328" y="4579607"/>
                  <a:pt x="2075620" y="4590198"/>
                </a:cubicBezTo>
                <a:cubicBezTo>
                  <a:pt x="2021561" y="4619300"/>
                  <a:pt x="2017969" y="4625194"/>
                  <a:pt x="2030494" y="4683766"/>
                </a:cubicBezTo>
                <a:cubicBezTo>
                  <a:pt x="2032428" y="4692699"/>
                  <a:pt x="2036756" y="4703106"/>
                  <a:pt x="2033993" y="4710658"/>
                </a:cubicBezTo>
                <a:cubicBezTo>
                  <a:pt x="2030218" y="4720880"/>
                  <a:pt x="2022482" y="4732208"/>
                  <a:pt x="2013180" y="4737181"/>
                </a:cubicBezTo>
                <a:cubicBezTo>
                  <a:pt x="1999826" y="4744364"/>
                  <a:pt x="1991078" y="4734050"/>
                  <a:pt x="1985276" y="4721617"/>
                </a:cubicBezTo>
                <a:cubicBezTo>
                  <a:pt x="1975145" y="4700067"/>
                  <a:pt x="1964370" y="4678885"/>
                  <a:pt x="1950832" y="4651257"/>
                </a:cubicBezTo>
                <a:cubicBezTo>
                  <a:pt x="1939689" y="4664979"/>
                  <a:pt x="1930940" y="4671702"/>
                  <a:pt x="1928085" y="4680266"/>
                </a:cubicBezTo>
                <a:cubicBezTo>
                  <a:pt x="1924309" y="4691594"/>
                  <a:pt x="1921546" y="4705408"/>
                  <a:pt x="1924678" y="4716368"/>
                </a:cubicBezTo>
                <a:cubicBezTo>
                  <a:pt x="1939597" y="4768861"/>
                  <a:pt x="1906903" y="4795661"/>
                  <a:pt x="1870895" y="4820894"/>
                </a:cubicBezTo>
                <a:cubicBezTo>
                  <a:pt x="1828071" y="4850917"/>
                  <a:pt x="1783037" y="4845852"/>
                  <a:pt x="1747396" y="4807909"/>
                </a:cubicBezTo>
                <a:cubicBezTo>
                  <a:pt x="1729530" y="4788937"/>
                  <a:pt x="1712953" y="4768585"/>
                  <a:pt x="1693613" y="4751179"/>
                </a:cubicBezTo>
                <a:cubicBezTo>
                  <a:pt x="1672892" y="4732484"/>
                  <a:pt x="1660828" y="4732392"/>
                  <a:pt x="1643330" y="4753758"/>
                </a:cubicBezTo>
                <a:cubicBezTo>
                  <a:pt x="1615794" y="4787464"/>
                  <a:pt x="1586231" y="4791977"/>
                  <a:pt x="1545894" y="4776873"/>
                </a:cubicBezTo>
                <a:cubicBezTo>
                  <a:pt x="1495242" y="4757902"/>
                  <a:pt x="1441367" y="4750903"/>
                  <a:pt x="1387860" y="4767203"/>
                </a:cubicBezTo>
                <a:cubicBezTo>
                  <a:pt x="1366218" y="4773834"/>
                  <a:pt x="1342274" y="4781110"/>
                  <a:pt x="1325973" y="4795476"/>
                </a:cubicBezTo>
                <a:cubicBezTo>
                  <a:pt x="1298989" y="4819237"/>
                  <a:pt x="1272650" y="4834801"/>
                  <a:pt x="1237010" y="4820065"/>
                </a:cubicBezTo>
                <a:cubicBezTo>
                  <a:pt x="1214815" y="4845944"/>
                  <a:pt x="1238852" y="4865100"/>
                  <a:pt x="1241246" y="4885636"/>
                </a:cubicBezTo>
                <a:cubicBezTo>
                  <a:pt x="1229919" y="4903319"/>
                  <a:pt x="1220341" y="4922106"/>
                  <a:pt x="1206895" y="4937762"/>
                </a:cubicBezTo>
                <a:cubicBezTo>
                  <a:pt x="1198791" y="4947156"/>
                  <a:pt x="1184608" y="4957654"/>
                  <a:pt x="1173741" y="4957102"/>
                </a:cubicBezTo>
                <a:cubicBezTo>
                  <a:pt x="1137916" y="4955352"/>
                  <a:pt x="1117472" y="4977547"/>
                  <a:pt x="1095553" y="4999097"/>
                </a:cubicBezTo>
                <a:cubicBezTo>
                  <a:pt x="1080450" y="5014016"/>
                  <a:pt x="1065254" y="5028843"/>
                  <a:pt x="1046283" y="5047354"/>
                </a:cubicBezTo>
                <a:cubicBezTo>
                  <a:pt x="1025377" y="5031698"/>
                  <a:pt x="1004196" y="5019450"/>
                  <a:pt x="987895" y="5002412"/>
                </a:cubicBezTo>
                <a:cubicBezTo>
                  <a:pt x="973160" y="4987032"/>
                  <a:pt x="963766" y="4966495"/>
                  <a:pt x="945624" y="4938315"/>
                </a:cubicBezTo>
                <a:cubicBezTo>
                  <a:pt x="936967" y="4971745"/>
                  <a:pt x="931165" y="4994308"/>
                  <a:pt x="924902" y="5018805"/>
                </a:cubicBezTo>
                <a:cubicBezTo>
                  <a:pt x="886039" y="5014384"/>
                  <a:pt x="849938" y="5010885"/>
                  <a:pt x="818165" y="4989979"/>
                </a:cubicBezTo>
                <a:cubicBezTo>
                  <a:pt x="791458" y="4972390"/>
                  <a:pt x="763830" y="4973587"/>
                  <a:pt x="742464" y="4995781"/>
                </a:cubicBezTo>
                <a:cubicBezTo>
                  <a:pt x="712809" y="5026633"/>
                  <a:pt x="679932" y="5022857"/>
                  <a:pt x="644844" y="5012727"/>
                </a:cubicBezTo>
                <a:cubicBezTo>
                  <a:pt x="634529" y="5009780"/>
                  <a:pt x="624031" y="5006648"/>
                  <a:pt x="614729" y="5001491"/>
                </a:cubicBezTo>
                <a:cubicBezTo>
                  <a:pt x="590877" y="4988137"/>
                  <a:pt x="569695" y="4989611"/>
                  <a:pt x="545935" y="5004070"/>
                </a:cubicBezTo>
                <a:cubicBezTo>
                  <a:pt x="519043" y="5020462"/>
                  <a:pt x="505782" y="5019818"/>
                  <a:pt x="485981" y="4994676"/>
                </a:cubicBezTo>
                <a:cubicBezTo>
                  <a:pt x="461300" y="4963364"/>
                  <a:pt x="429159" y="4955997"/>
                  <a:pt x="393611" y="4951392"/>
                </a:cubicBezTo>
                <a:cubicBezTo>
                  <a:pt x="378507" y="4949458"/>
                  <a:pt x="363220" y="4946879"/>
                  <a:pt x="348853" y="4942182"/>
                </a:cubicBezTo>
                <a:cubicBezTo>
                  <a:pt x="318094" y="4932144"/>
                  <a:pt x="319107" y="4927908"/>
                  <a:pt x="317633" y="4895951"/>
                </a:cubicBezTo>
                <a:cubicBezTo>
                  <a:pt x="316436" y="4869612"/>
                  <a:pt x="306766" y="4843641"/>
                  <a:pt x="301517" y="4817395"/>
                </a:cubicBezTo>
                <a:cubicBezTo>
                  <a:pt x="298293" y="4801094"/>
                  <a:pt x="289821" y="4781570"/>
                  <a:pt x="295530" y="4768769"/>
                </a:cubicBezTo>
                <a:cubicBezTo>
                  <a:pt x="304740" y="4747956"/>
                  <a:pt x="291847" y="4738562"/>
                  <a:pt x="279414" y="4720143"/>
                </a:cubicBezTo>
                <a:cubicBezTo>
                  <a:pt x="290189" y="4714341"/>
                  <a:pt x="300964" y="4708632"/>
                  <a:pt x="315239" y="4700988"/>
                </a:cubicBezTo>
                <a:cubicBezTo>
                  <a:pt x="296820" y="4689108"/>
                  <a:pt x="285676" y="4681924"/>
                  <a:pt x="269468" y="4671425"/>
                </a:cubicBezTo>
                <a:cubicBezTo>
                  <a:pt x="280980" y="4631641"/>
                  <a:pt x="292676" y="4591395"/>
                  <a:pt x="304832" y="4549493"/>
                </a:cubicBezTo>
                <a:cubicBezTo>
                  <a:pt x="296451" y="4544980"/>
                  <a:pt x="285216" y="4538902"/>
                  <a:pt x="266060" y="4528587"/>
                </a:cubicBezTo>
                <a:cubicBezTo>
                  <a:pt x="288992" y="4514036"/>
                  <a:pt x="306213" y="4502709"/>
                  <a:pt x="323895" y="4492026"/>
                </a:cubicBezTo>
                <a:cubicBezTo>
                  <a:pt x="337894" y="4483553"/>
                  <a:pt x="351616" y="4472870"/>
                  <a:pt x="366996" y="4469002"/>
                </a:cubicBezTo>
                <a:cubicBezTo>
                  <a:pt x="383020" y="4465042"/>
                  <a:pt x="400794" y="4468081"/>
                  <a:pt x="418016" y="4468081"/>
                </a:cubicBezTo>
                <a:cubicBezTo>
                  <a:pt x="423726" y="4438151"/>
                  <a:pt x="419950" y="4428297"/>
                  <a:pt x="397295" y="4418258"/>
                </a:cubicBezTo>
                <a:cubicBezTo>
                  <a:pt x="380626" y="4410891"/>
                  <a:pt x="362391" y="4406194"/>
                  <a:pt x="347011" y="4396892"/>
                </a:cubicBezTo>
                <a:cubicBezTo>
                  <a:pt x="308700" y="4373593"/>
                  <a:pt x="266613" y="4382157"/>
                  <a:pt x="225999" y="4381329"/>
                </a:cubicBezTo>
                <a:cubicBezTo>
                  <a:pt x="211356" y="4381052"/>
                  <a:pt x="198095" y="4385841"/>
                  <a:pt x="182347" y="4378750"/>
                </a:cubicBezTo>
                <a:cubicBezTo>
                  <a:pt x="173598" y="4374790"/>
                  <a:pt x="158494" y="4385012"/>
                  <a:pt x="146246" y="4388788"/>
                </a:cubicBezTo>
                <a:cubicBezTo>
                  <a:pt x="43837" y="4313639"/>
                  <a:pt x="11143" y="4279841"/>
                  <a:pt x="0" y="4237661"/>
                </a:cubicBezTo>
                <a:cubicBezTo>
                  <a:pt x="15472" y="4232504"/>
                  <a:pt x="32908" y="4232937"/>
                  <a:pt x="52310" y="4238951"/>
                </a:cubicBezTo>
                <a:cubicBezTo>
                  <a:pt x="59125" y="4230478"/>
                  <a:pt x="66492" y="4221361"/>
                  <a:pt x="75701" y="4209941"/>
                </a:cubicBezTo>
                <a:cubicBezTo>
                  <a:pt x="88779" y="4218322"/>
                  <a:pt x="100935" y="4226242"/>
                  <a:pt x="114657" y="4234991"/>
                </a:cubicBezTo>
                <a:cubicBezTo>
                  <a:pt x="145509" y="4211046"/>
                  <a:pt x="175440" y="4187746"/>
                  <a:pt x="208593" y="4161960"/>
                </a:cubicBezTo>
                <a:cubicBezTo>
                  <a:pt x="200581" y="4151738"/>
                  <a:pt x="190083" y="4138384"/>
                  <a:pt x="176821" y="4121438"/>
                </a:cubicBezTo>
                <a:cubicBezTo>
                  <a:pt x="207673" y="4110295"/>
                  <a:pt x="234748" y="4100533"/>
                  <a:pt x="265416" y="4089574"/>
                </a:cubicBezTo>
                <a:cubicBezTo>
                  <a:pt x="264218" y="4075484"/>
                  <a:pt x="262837" y="4058446"/>
                  <a:pt x="261179" y="4038185"/>
                </a:cubicBezTo>
                <a:cubicBezTo>
                  <a:pt x="233367" y="4043711"/>
                  <a:pt x="225078" y="4025108"/>
                  <a:pt x="220013" y="4002361"/>
                </a:cubicBezTo>
                <a:cubicBezTo>
                  <a:pt x="228578" y="3975930"/>
                  <a:pt x="252983" y="3987257"/>
                  <a:pt x="273612" y="3980995"/>
                </a:cubicBezTo>
                <a:lnTo>
                  <a:pt x="273612" y="3947749"/>
                </a:lnTo>
                <a:cubicBezTo>
                  <a:pt x="262653" y="3948854"/>
                  <a:pt x="254733" y="3948301"/>
                  <a:pt x="247918" y="3950696"/>
                </a:cubicBezTo>
                <a:cubicBezTo>
                  <a:pt x="231985" y="3956221"/>
                  <a:pt x="218908" y="3951064"/>
                  <a:pt x="213751" y="3937066"/>
                </a:cubicBezTo>
                <a:cubicBezTo>
                  <a:pt x="211172" y="3929975"/>
                  <a:pt x="219645" y="3919107"/>
                  <a:pt x="222131" y="3909714"/>
                </a:cubicBezTo>
                <a:cubicBezTo>
                  <a:pt x="226828" y="3891755"/>
                  <a:pt x="230788" y="3873705"/>
                  <a:pt x="235669" y="3853536"/>
                </a:cubicBezTo>
                <a:cubicBezTo>
                  <a:pt x="243313" y="3854089"/>
                  <a:pt x="250588" y="3854734"/>
                  <a:pt x="257864" y="3855010"/>
                </a:cubicBezTo>
                <a:cubicBezTo>
                  <a:pt x="281900" y="3855931"/>
                  <a:pt x="286321" y="3848195"/>
                  <a:pt x="277756" y="3826000"/>
                </a:cubicBezTo>
                <a:cubicBezTo>
                  <a:pt x="271954" y="3810989"/>
                  <a:pt x="269468" y="3794688"/>
                  <a:pt x="266060" y="3778848"/>
                </a:cubicBezTo>
                <a:cubicBezTo>
                  <a:pt x="263482" y="3767152"/>
                  <a:pt x="261824" y="3755272"/>
                  <a:pt x="259706" y="3743484"/>
                </a:cubicBezTo>
                <a:cubicBezTo>
                  <a:pt x="258140" y="3734643"/>
                  <a:pt x="252246" y="3722947"/>
                  <a:pt x="255838" y="3717421"/>
                </a:cubicBezTo>
                <a:cubicBezTo>
                  <a:pt x="269744" y="3695595"/>
                  <a:pt x="271033" y="3673032"/>
                  <a:pt x="266337" y="3648995"/>
                </a:cubicBezTo>
                <a:cubicBezTo>
                  <a:pt x="297004" y="3622564"/>
                  <a:pt x="278953" y="3583148"/>
                  <a:pt x="292399" y="3551191"/>
                </a:cubicBezTo>
                <a:cubicBezTo>
                  <a:pt x="307319" y="3515459"/>
                  <a:pt x="278493" y="3435797"/>
                  <a:pt x="248102" y="3416273"/>
                </a:cubicBezTo>
                <a:cubicBezTo>
                  <a:pt x="240274" y="3411208"/>
                  <a:pt x="227473" y="3411208"/>
                  <a:pt x="217527" y="3412497"/>
                </a:cubicBezTo>
                <a:cubicBezTo>
                  <a:pt x="197450" y="3415260"/>
                  <a:pt x="181886" y="3408445"/>
                  <a:pt x="167059" y="3395828"/>
                </a:cubicBezTo>
                <a:cubicBezTo>
                  <a:pt x="150206" y="3381553"/>
                  <a:pt x="148180" y="3367371"/>
                  <a:pt x="158863" y="3347571"/>
                </a:cubicBezTo>
                <a:cubicBezTo>
                  <a:pt x="167612" y="3331362"/>
                  <a:pt x="171203" y="3312299"/>
                  <a:pt x="180321" y="3284854"/>
                </a:cubicBezTo>
                <a:cubicBezTo>
                  <a:pt x="197726" y="3271133"/>
                  <a:pt x="224065" y="3250319"/>
                  <a:pt x="250957" y="3229138"/>
                </a:cubicBezTo>
                <a:cubicBezTo>
                  <a:pt x="252799" y="3186314"/>
                  <a:pt x="263758" y="3144779"/>
                  <a:pt x="281532" y="3100021"/>
                </a:cubicBezTo>
                <a:cubicBezTo>
                  <a:pt x="297280" y="3109323"/>
                  <a:pt x="307963" y="3118440"/>
                  <a:pt x="320212" y="3121756"/>
                </a:cubicBezTo>
                <a:cubicBezTo>
                  <a:pt x="330434" y="3124518"/>
                  <a:pt x="342591" y="3120558"/>
                  <a:pt x="365062" y="3118532"/>
                </a:cubicBezTo>
                <a:cubicBezTo>
                  <a:pt x="335315" y="3096706"/>
                  <a:pt x="373995" y="3070551"/>
                  <a:pt x="344248" y="3054527"/>
                </a:cubicBezTo>
                <a:cubicBezTo>
                  <a:pt x="358308" y="3042002"/>
                  <a:pt x="376205" y="3035896"/>
                  <a:pt x="397939" y="3036200"/>
                </a:cubicBezTo>
                <a:cubicBezTo>
                  <a:pt x="403649" y="3027267"/>
                  <a:pt x="410096" y="3017229"/>
                  <a:pt x="417739" y="3005441"/>
                </a:cubicBezTo>
                <a:cubicBezTo>
                  <a:pt x="429251" y="3008940"/>
                  <a:pt x="440487" y="3012348"/>
                  <a:pt x="446933" y="3014282"/>
                </a:cubicBezTo>
                <a:cubicBezTo>
                  <a:pt x="468391" y="2994665"/>
                  <a:pt x="487455" y="2977260"/>
                  <a:pt x="507808" y="2958657"/>
                </a:cubicBezTo>
                <a:cubicBezTo>
                  <a:pt x="519964" y="2967037"/>
                  <a:pt x="517570" y="2994481"/>
                  <a:pt x="544645" y="2984904"/>
                </a:cubicBezTo>
                <a:cubicBezTo>
                  <a:pt x="545751" y="2973024"/>
                  <a:pt x="548513" y="2959762"/>
                  <a:pt x="547961" y="2946684"/>
                </a:cubicBezTo>
                <a:cubicBezTo>
                  <a:pt x="546948" y="2923569"/>
                  <a:pt x="529726" y="2916293"/>
                  <a:pt x="510202" y="2915004"/>
                </a:cubicBezTo>
                <a:cubicBezTo>
                  <a:pt x="490494" y="2913715"/>
                  <a:pt x="470602" y="2914728"/>
                  <a:pt x="451814" y="2914728"/>
                </a:cubicBezTo>
                <a:cubicBezTo>
                  <a:pt x="436158" y="2887348"/>
                  <a:pt x="402698" y="2869141"/>
                  <a:pt x="351432" y="2860116"/>
                </a:cubicBezTo>
                <a:cubicBezTo>
                  <a:pt x="345353" y="2871812"/>
                  <a:pt x="338815" y="2884337"/>
                  <a:pt x="329145" y="2902756"/>
                </a:cubicBezTo>
                <a:cubicBezTo>
                  <a:pt x="315239" y="2872088"/>
                  <a:pt x="299398" y="2853577"/>
                  <a:pt x="272231" y="2842157"/>
                </a:cubicBezTo>
                <a:cubicBezTo>
                  <a:pt x="244418" y="2830554"/>
                  <a:pt x="247641" y="2807898"/>
                  <a:pt x="274165" y="2785427"/>
                </a:cubicBezTo>
                <a:cubicBezTo>
                  <a:pt x="271402" y="2766548"/>
                  <a:pt x="266889" y="2749234"/>
                  <a:pt x="266797" y="2731921"/>
                </a:cubicBezTo>
                <a:cubicBezTo>
                  <a:pt x="266613" y="2699688"/>
                  <a:pt x="278493" y="2676296"/>
                  <a:pt x="315239" y="2671231"/>
                </a:cubicBezTo>
                <a:cubicBezTo>
                  <a:pt x="337710" y="2668099"/>
                  <a:pt x="359904" y="2661285"/>
                  <a:pt x="381454" y="2653917"/>
                </a:cubicBezTo>
                <a:cubicBezTo>
                  <a:pt x="390387" y="2650878"/>
                  <a:pt x="402636" y="2642958"/>
                  <a:pt x="403741" y="2635774"/>
                </a:cubicBezTo>
                <a:cubicBezTo>
                  <a:pt x="404938" y="2628038"/>
                  <a:pt x="396558" y="2616619"/>
                  <a:pt x="389282" y="2610264"/>
                </a:cubicBezTo>
                <a:cubicBezTo>
                  <a:pt x="381639" y="2603541"/>
                  <a:pt x="370495" y="2600502"/>
                  <a:pt x="360641" y="2596450"/>
                </a:cubicBezTo>
                <a:cubicBezTo>
                  <a:pt x="345906" y="2590372"/>
                  <a:pt x="336420" y="2578676"/>
                  <a:pt x="342130" y="2564401"/>
                </a:cubicBezTo>
                <a:cubicBezTo>
                  <a:pt x="345538" y="2555837"/>
                  <a:pt x="358891" y="2549943"/>
                  <a:pt x="368930" y="2545522"/>
                </a:cubicBezTo>
                <a:cubicBezTo>
                  <a:pt x="376850" y="2542022"/>
                  <a:pt x="386612" y="2542667"/>
                  <a:pt x="397847" y="2541194"/>
                </a:cubicBezTo>
                <a:cubicBezTo>
                  <a:pt x="412951" y="2504172"/>
                  <a:pt x="427870" y="2467518"/>
                  <a:pt x="444723" y="2426352"/>
                </a:cubicBezTo>
                <a:lnTo>
                  <a:pt x="464063" y="2426352"/>
                </a:lnTo>
                <a:cubicBezTo>
                  <a:pt x="478798" y="2406828"/>
                  <a:pt x="491691" y="2390159"/>
                  <a:pt x="504032" y="2373214"/>
                </a:cubicBezTo>
                <a:cubicBezTo>
                  <a:pt x="518767" y="2353045"/>
                  <a:pt x="513886" y="2337021"/>
                  <a:pt x="489113" y="2334350"/>
                </a:cubicBezTo>
                <a:cubicBezTo>
                  <a:pt x="465997" y="2331863"/>
                  <a:pt x="449512" y="2324864"/>
                  <a:pt x="435329" y="2305340"/>
                </a:cubicBezTo>
                <a:cubicBezTo>
                  <a:pt x="428515" y="2296039"/>
                  <a:pt x="411201" y="2294289"/>
                  <a:pt x="398492" y="2289500"/>
                </a:cubicBezTo>
                <a:cubicBezTo>
                  <a:pt x="384862" y="2284343"/>
                  <a:pt x="371048" y="2279738"/>
                  <a:pt x="349682" y="2272186"/>
                </a:cubicBezTo>
                <a:cubicBezTo>
                  <a:pt x="380994" y="2233323"/>
                  <a:pt x="416358" y="2217298"/>
                  <a:pt x="457800" y="2205418"/>
                </a:cubicBezTo>
                <a:cubicBezTo>
                  <a:pt x="455590" y="2178895"/>
                  <a:pt x="453380" y="2151727"/>
                  <a:pt x="451262" y="2126309"/>
                </a:cubicBezTo>
                <a:cubicBezTo>
                  <a:pt x="437632" y="2102549"/>
                  <a:pt x="424370" y="2079341"/>
                  <a:pt x="407609" y="2050239"/>
                </a:cubicBezTo>
                <a:cubicBezTo>
                  <a:pt x="461853" y="2057515"/>
                  <a:pt x="468115" y="2010823"/>
                  <a:pt x="490310" y="1980708"/>
                </a:cubicBezTo>
                <a:cubicBezTo>
                  <a:pt x="517385" y="2003363"/>
                  <a:pt x="523556" y="2039188"/>
                  <a:pt x="562143" y="2049410"/>
                </a:cubicBezTo>
                <a:cubicBezTo>
                  <a:pt x="555420" y="2029426"/>
                  <a:pt x="550263" y="2014230"/>
                  <a:pt x="544185" y="1996272"/>
                </a:cubicBezTo>
                <a:cubicBezTo>
                  <a:pt x="555328" y="1993325"/>
                  <a:pt x="566195" y="1990562"/>
                  <a:pt x="577523" y="1987523"/>
                </a:cubicBezTo>
                <a:cubicBezTo>
                  <a:pt x="578904" y="1965605"/>
                  <a:pt x="577799" y="1948015"/>
                  <a:pt x="553578" y="1938253"/>
                </a:cubicBezTo>
                <a:cubicBezTo>
                  <a:pt x="533318" y="1930148"/>
                  <a:pt x="520793" y="1912466"/>
                  <a:pt x="512504" y="1888245"/>
                </a:cubicBezTo>
                <a:cubicBezTo>
                  <a:pt x="542711" y="1877655"/>
                  <a:pt x="545382" y="1852697"/>
                  <a:pt x="544093" y="1824332"/>
                </a:cubicBezTo>
                <a:cubicBezTo>
                  <a:pt x="558459" y="1821569"/>
                  <a:pt x="571168" y="1819083"/>
                  <a:pt x="584522" y="1816504"/>
                </a:cubicBezTo>
                <a:cubicBezTo>
                  <a:pt x="569910" y="1791574"/>
                  <a:pt x="564906" y="1770549"/>
                  <a:pt x="569511" y="1753419"/>
                </a:cubicBezTo>
                <a:cubicBezTo>
                  <a:pt x="578628" y="1759682"/>
                  <a:pt x="586917" y="1765300"/>
                  <a:pt x="595297" y="1771010"/>
                </a:cubicBezTo>
                <a:cubicBezTo>
                  <a:pt x="597968" y="1769720"/>
                  <a:pt x="602296" y="1768983"/>
                  <a:pt x="602941" y="1766957"/>
                </a:cubicBezTo>
                <a:cubicBezTo>
                  <a:pt x="610032" y="1747249"/>
                  <a:pt x="619242" y="1727817"/>
                  <a:pt x="622373" y="1707372"/>
                </a:cubicBezTo>
                <a:cubicBezTo>
                  <a:pt x="625596" y="1686099"/>
                  <a:pt x="631122" y="1669245"/>
                  <a:pt x="653961" y="1659115"/>
                </a:cubicBezTo>
                <a:cubicBezTo>
                  <a:pt x="662342" y="1665469"/>
                  <a:pt x="670814" y="1671548"/>
                  <a:pt x="678827" y="1678179"/>
                </a:cubicBezTo>
                <a:cubicBezTo>
                  <a:pt x="705350" y="1700217"/>
                  <a:pt x="732824" y="1700898"/>
                  <a:pt x="761251" y="1680205"/>
                </a:cubicBezTo>
                <a:cubicBezTo>
                  <a:pt x="759225" y="1645117"/>
                  <a:pt x="755541" y="1612147"/>
                  <a:pt x="755817" y="1579177"/>
                </a:cubicBezTo>
                <a:cubicBezTo>
                  <a:pt x="756094" y="1549062"/>
                  <a:pt x="769447" y="1526407"/>
                  <a:pt x="801865" y="1518948"/>
                </a:cubicBezTo>
                <a:cubicBezTo>
                  <a:pt x="839531" y="1510291"/>
                  <a:pt x="862463" y="1487636"/>
                  <a:pt x="873330" y="1449324"/>
                </a:cubicBezTo>
                <a:cubicBezTo>
                  <a:pt x="878947" y="1429432"/>
                  <a:pt x="893038" y="1411474"/>
                  <a:pt x="905010" y="1393791"/>
                </a:cubicBezTo>
                <a:cubicBezTo>
                  <a:pt x="921035" y="1370215"/>
                  <a:pt x="945440" y="1368189"/>
                  <a:pt x="970857" y="1372518"/>
                </a:cubicBezTo>
                <a:cubicBezTo>
                  <a:pt x="1001985" y="1377767"/>
                  <a:pt x="1028232" y="1371044"/>
                  <a:pt x="1051624" y="1340745"/>
                </a:cubicBezTo>
                <a:cubicBezTo>
                  <a:pt x="1027772" y="1310999"/>
                  <a:pt x="1003827" y="1281068"/>
                  <a:pt x="977765" y="1248467"/>
                </a:cubicBezTo>
                <a:cubicBezTo>
                  <a:pt x="969200" y="1251414"/>
                  <a:pt x="958148" y="1255374"/>
                  <a:pt x="951978" y="1257492"/>
                </a:cubicBezTo>
                <a:cubicBezTo>
                  <a:pt x="931441" y="1246717"/>
                  <a:pt x="914588" y="1237784"/>
                  <a:pt x="893314" y="1226640"/>
                </a:cubicBezTo>
                <a:cubicBezTo>
                  <a:pt x="892485" y="1215129"/>
                  <a:pt x="891288" y="1197262"/>
                  <a:pt x="889722" y="1174976"/>
                </a:cubicBezTo>
                <a:cubicBezTo>
                  <a:pt x="848925" y="1189434"/>
                  <a:pt x="825717" y="1150847"/>
                  <a:pt x="789616" y="1148821"/>
                </a:cubicBezTo>
                <a:cubicBezTo>
                  <a:pt x="772486" y="1147900"/>
                  <a:pt x="766500" y="1113549"/>
                  <a:pt x="775710" y="1092735"/>
                </a:cubicBezTo>
                <a:cubicBezTo>
                  <a:pt x="782893" y="1076435"/>
                  <a:pt x="789984" y="1060042"/>
                  <a:pt x="798365" y="1040702"/>
                </a:cubicBezTo>
                <a:lnTo>
                  <a:pt x="825901" y="1040702"/>
                </a:lnTo>
                <a:cubicBezTo>
                  <a:pt x="829124" y="1021454"/>
                  <a:pt x="832164" y="1002667"/>
                  <a:pt x="835479" y="982591"/>
                </a:cubicBezTo>
                <a:cubicBezTo>
                  <a:pt x="858503" y="986643"/>
                  <a:pt x="877106" y="989866"/>
                  <a:pt x="902155" y="994195"/>
                </a:cubicBezTo>
                <a:cubicBezTo>
                  <a:pt x="891196" y="955423"/>
                  <a:pt x="892025" y="924571"/>
                  <a:pt x="925271" y="903298"/>
                </a:cubicBezTo>
                <a:cubicBezTo>
                  <a:pt x="916154" y="886721"/>
                  <a:pt x="908233" y="872354"/>
                  <a:pt x="898840" y="855224"/>
                </a:cubicBezTo>
                <a:cubicBezTo>
                  <a:pt x="906760" y="846568"/>
                  <a:pt x="914312" y="837358"/>
                  <a:pt x="922876" y="829254"/>
                </a:cubicBezTo>
                <a:cubicBezTo>
                  <a:pt x="963122" y="791127"/>
                  <a:pt x="964135" y="787075"/>
                  <a:pt x="942032" y="739462"/>
                </a:cubicBezTo>
                <a:cubicBezTo>
                  <a:pt x="948939" y="718464"/>
                  <a:pt x="965608" y="711926"/>
                  <a:pt x="985316" y="713399"/>
                </a:cubicBezTo>
                <a:cubicBezTo>
                  <a:pt x="1015800" y="715610"/>
                  <a:pt x="1046559" y="717267"/>
                  <a:pt x="1076305" y="723714"/>
                </a:cubicBezTo>
                <a:cubicBezTo>
                  <a:pt x="1109644" y="730897"/>
                  <a:pt x="1136443" y="747382"/>
                  <a:pt x="1134049" y="788917"/>
                </a:cubicBezTo>
                <a:cubicBezTo>
                  <a:pt x="1133220" y="803007"/>
                  <a:pt x="1136627" y="817005"/>
                  <a:pt x="1159282" y="820505"/>
                </a:cubicBezTo>
                <a:cubicBezTo>
                  <a:pt x="1164255" y="807980"/>
                  <a:pt x="1169689" y="794534"/>
                  <a:pt x="1177425" y="775102"/>
                </a:cubicBezTo>
                <a:cubicBezTo>
                  <a:pt x="1195015" y="788456"/>
                  <a:pt x="1211316" y="800797"/>
                  <a:pt x="1227800" y="813321"/>
                </a:cubicBezTo>
                <a:cubicBezTo>
                  <a:pt x="1241799" y="811572"/>
                  <a:pt x="1256994" y="808901"/>
                  <a:pt x="1272190" y="807796"/>
                </a:cubicBezTo>
                <a:cubicBezTo>
                  <a:pt x="1305712" y="805309"/>
                  <a:pt x="1321092" y="784312"/>
                  <a:pt x="1311883" y="752631"/>
                </a:cubicBezTo>
                <a:cubicBezTo>
                  <a:pt x="1309764" y="745448"/>
                  <a:pt x="1305252" y="737712"/>
                  <a:pt x="1306265" y="730897"/>
                </a:cubicBezTo>
                <a:cubicBezTo>
                  <a:pt x="1313448" y="682548"/>
                  <a:pt x="1321552" y="634290"/>
                  <a:pt x="1329933" y="586125"/>
                </a:cubicBezTo>
                <a:cubicBezTo>
                  <a:pt x="1330578" y="582257"/>
                  <a:pt x="1335182" y="579034"/>
                  <a:pt x="1338958" y="574245"/>
                </a:cubicBezTo>
                <a:cubicBezTo>
                  <a:pt x="1347707" y="580415"/>
                  <a:pt x="1354891" y="585388"/>
                  <a:pt x="1364652" y="592295"/>
                </a:cubicBezTo>
                <a:cubicBezTo>
                  <a:pt x="1371283" y="580876"/>
                  <a:pt x="1377822" y="569640"/>
                  <a:pt x="1386018" y="555642"/>
                </a:cubicBezTo>
                <a:cubicBezTo>
                  <a:pt x="1392004" y="555642"/>
                  <a:pt x="1399372" y="555550"/>
                  <a:pt x="1406832" y="555642"/>
                </a:cubicBezTo>
                <a:cubicBezTo>
                  <a:pt x="1448735" y="556471"/>
                  <a:pt x="1467706" y="532802"/>
                  <a:pt x="1457944" y="492465"/>
                </a:cubicBezTo>
                <a:cubicBezTo>
                  <a:pt x="1455089" y="480677"/>
                  <a:pt x="1454352" y="468336"/>
                  <a:pt x="1451589" y="456548"/>
                </a:cubicBezTo>
                <a:cubicBezTo>
                  <a:pt x="1448274" y="442458"/>
                  <a:pt x="1437591" y="426710"/>
                  <a:pt x="1441367" y="415290"/>
                </a:cubicBezTo>
                <a:cubicBezTo>
                  <a:pt x="1445327" y="403318"/>
                  <a:pt x="1462457" y="395582"/>
                  <a:pt x="1475534" y="384531"/>
                </a:cubicBezTo>
                <a:cubicBezTo>
                  <a:pt x="1470469" y="377347"/>
                  <a:pt x="1465680" y="369888"/>
                  <a:pt x="1460154" y="363073"/>
                </a:cubicBezTo>
                <a:cubicBezTo>
                  <a:pt x="1455549" y="357271"/>
                  <a:pt x="1450116" y="352206"/>
                  <a:pt x="1450208" y="352390"/>
                </a:cubicBezTo>
                <a:cubicBezTo>
                  <a:pt x="1456931" y="312329"/>
                  <a:pt x="1462549" y="278530"/>
                  <a:pt x="1468903" y="240311"/>
                </a:cubicBezTo>
                <a:cubicBezTo>
                  <a:pt x="1472403" y="239298"/>
                  <a:pt x="1480599" y="235154"/>
                  <a:pt x="1489072" y="234601"/>
                </a:cubicBezTo>
                <a:cubicBezTo>
                  <a:pt x="1508780" y="233496"/>
                  <a:pt x="1516700" y="221616"/>
                  <a:pt x="1516424" y="204486"/>
                </a:cubicBezTo>
                <a:cubicBezTo>
                  <a:pt x="1516055" y="182936"/>
                  <a:pt x="1525541" y="167557"/>
                  <a:pt x="1538434" y="151256"/>
                </a:cubicBezTo>
                <a:cubicBezTo>
                  <a:pt x="1558419" y="125838"/>
                  <a:pt x="1554827" y="111655"/>
                  <a:pt x="1530422" y="88079"/>
                </a:cubicBezTo>
                <a:cubicBezTo>
                  <a:pt x="1510714" y="69108"/>
                  <a:pt x="1491927" y="49216"/>
                  <a:pt x="1474245" y="31349"/>
                </a:cubicBezTo>
                <a:cubicBezTo>
                  <a:pt x="1477468" y="9339"/>
                  <a:pt x="1490545" y="-4475"/>
                  <a:pt x="1505280" y="1327"/>
                </a:cubicBezTo>
                <a:cubicBezTo>
                  <a:pt x="1521489" y="7681"/>
                  <a:pt x="1533185" y="25363"/>
                  <a:pt x="1551604" y="42585"/>
                </a:cubicBezTo>
                <a:cubicBezTo>
                  <a:pt x="1556024" y="42216"/>
                  <a:pt x="1570023" y="37520"/>
                  <a:pt x="1580798" y="41480"/>
                </a:cubicBezTo>
                <a:cubicBezTo>
                  <a:pt x="1591020" y="45163"/>
                  <a:pt x="1599217" y="57136"/>
                  <a:pt x="1605847" y="67082"/>
                </a:cubicBezTo>
                <a:cubicBezTo>
                  <a:pt x="1620306" y="88816"/>
                  <a:pt x="1641488" y="94802"/>
                  <a:pt x="1665432" y="95447"/>
                </a:cubicBezTo>
                <a:cubicBezTo>
                  <a:pt x="1705309" y="96460"/>
                  <a:pt x="1745370" y="99683"/>
                  <a:pt x="1785063" y="97289"/>
                </a:cubicBezTo>
                <a:cubicBezTo>
                  <a:pt x="1859475" y="92684"/>
                  <a:pt x="1927809" y="111655"/>
                  <a:pt x="1993011" y="144717"/>
                </a:cubicBezTo>
                <a:cubicBezTo>
                  <a:pt x="2018245" y="157518"/>
                  <a:pt x="2042006" y="172990"/>
                  <a:pt x="2067700" y="146099"/>
                </a:cubicBezTo>
                <a:cubicBezTo>
                  <a:pt x="2070463" y="143244"/>
                  <a:pt x="2076633" y="140941"/>
                  <a:pt x="2080225" y="141954"/>
                </a:cubicBezTo>
                <a:cubicBezTo>
                  <a:pt x="2113010" y="151716"/>
                  <a:pt x="2145520" y="162123"/>
                  <a:pt x="2178029" y="172806"/>
                </a:cubicBezTo>
                <a:cubicBezTo>
                  <a:pt x="2180055" y="173451"/>
                  <a:pt x="2180700" y="177963"/>
                  <a:pt x="2183094" y="182936"/>
                </a:cubicBezTo>
                <a:cubicBezTo>
                  <a:pt x="2171030" y="201816"/>
                  <a:pt x="2158229" y="221984"/>
                  <a:pt x="2146441" y="240403"/>
                </a:cubicBezTo>
                <a:cubicBezTo>
                  <a:pt x="2154084" y="267111"/>
                  <a:pt x="2171490" y="273005"/>
                  <a:pt x="2193224" y="272913"/>
                </a:cubicBezTo>
                <a:cubicBezTo>
                  <a:pt x="2228128" y="272728"/>
                  <a:pt x="2263032" y="272913"/>
                  <a:pt x="2297659" y="272913"/>
                </a:cubicBezTo>
                <a:cubicBezTo>
                  <a:pt x="2298764" y="300817"/>
                  <a:pt x="2283569" y="351653"/>
                  <a:pt x="2266992" y="370532"/>
                </a:cubicBezTo>
                <a:cubicBezTo>
                  <a:pt x="2252073" y="387570"/>
                  <a:pt x="2250415" y="402121"/>
                  <a:pt x="2268281" y="417316"/>
                </a:cubicBezTo>
                <a:cubicBezTo>
                  <a:pt x="2298028" y="416672"/>
                  <a:pt x="2321143" y="348430"/>
                  <a:pt x="2357889" y="409949"/>
                </a:cubicBezTo>
                <a:cubicBezTo>
                  <a:pt x="2348127" y="425513"/>
                  <a:pt x="2338733" y="440524"/>
                  <a:pt x="2328419" y="457009"/>
                </a:cubicBezTo>
                <a:cubicBezTo>
                  <a:pt x="2345429" y="457439"/>
                  <a:pt x="2365468" y="435981"/>
                  <a:pt x="2388556" y="392635"/>
                </a:cubicBezTo>
                <a:cubicBezTo>
                  <a:pt x="2424381" y="414277"/>
                  <a:pt x="2460666" y="435367"/>
                  <a:pt x="2495938" y="457746"/>
                </a:cubicBezTo>
                <a:cubicBezTo>
                  <a:pt x="2515278" y="470086"/>
                  <a:pt x="2533052" y="484913"/>
                  <a:pt x="2551839" y="498175"/>
                </a:cubicBezTo>
                <a:cubicBezTo>
                  <a:pt x="2599452" y="531789"/>
                  <a:pt x="2611977" y="529395"/>
                  <a:pt x="2650380" y="478743"/>
                </a:cubicBezTo>
                <a:cubicBezTo>
                  <a:pt x="2646604" y="470455"/>
                  <a:pt x="2641171" y="461337"/>
                  <a:pt x="2638408" y="451391"/>
                </a:cubicBezTo>
                <a:cubicBezTo>
                  <a:pt x="2636106" y="443195"/>
                  <a:pt x="2633159" y="429749"/>
                  <a:pt x="2637211" y="426157"/>
                </a:cubicBezTo>
                <a:cubicBezTo>
                  <a:pt x="2658577" y="406725"/>
                  <a:pt x="2654248" y="382689"/>
                  <a:pt x="2654156" y="358560"/>
                </a:cubicBezTo>
                <a:cubicBezTo>
                  <a:pt x="2654156" y="348153"/>
                  <a:pt x="2655814" y="335813"/>
                  <a:pt x="2661524" y="327801"/>
                </a:cubicBezTo>
                <a:cubicBezTo>
                  <a:pt x="2666773" y="320341"/>
                  <a:pt x="2678837" y="312973"/>
                  <a:pt x="2687126" y="313710"/>
                </a:cubicBezTo>
                <a:cubicBezTo>
                  <a:pt x="2695046" y="314447"/>
                  <a:pt x="2706281" y="324393"/>
                  <a:pt x="2708676" y="332497"/>
                </a:cubicBezTo>
                <a:cubicBezTo>
                  <a:pt x="2714110" y="351193"/>
                  <a:pt x="2714938" y="371085"/>
                  <a:pt x="2718161" y="394201"/>
                </a:cubicBezTo>
                <a:cubicBezTo>
                  <a:pt x="2731147" y="390056"/>
                  <a:pt x="2741001" y="387201"/>
                  <a:pt x="2750487" y="383702"/>
                </a:cubicBezTo>
                <a:cubicBezTo>
                  <a:pt x="2758959" y="380571"/>
                  <a:pt x="2767064" y="376703"/>
                  <a:pt x="2785114" y="369059"/>
                </a:cubicBezTo>
                <a:cubicBezTo>
                  <a:pt x="2789350" y="376334"/>
                  <a:pt x="2793310" y="387017"/>
                  <a:pt x="2800494" y="394661"/>
                </a:cubicBezTo>
                <a:cubicBezTo>
                  <a:pt x="2817347" y="412619"/>
                  <a:pt x="2839542" y="421184"/>
                  <a:pt x="2863210" y="413817"/>
                </a:cubicBezTo>
                <a:cubicBezTo>
                  <a:pt x="2894890" y="403963"/>
                  <a:pt x="2917914" y="409212"/>
                  <a:pt x="2939648" y="436196"/>
                </a:cubicBezTo>
                <a:cubicBezTo>
                  <a:pt x="2956870" y="457469"/>
                  <a:pt x="2971973" y="455904"/>
                  <a:pt x="2991313" y="440248"/>
                </a:cubicBezTo>
                <a:cubicBezTo>
                  <a:pt x="3015138" y="420908"/>
                  <a:pt x="3037609" y="422474"/>
                  <a:pt x="3058726" y="444945"/>
                </a:cubicBezTo>
                <a:cubicBezTo>
                  <a:pt x="3061857" y="448260"/>
                  <a:pt x="3065633" y="450839"/>
                  <a:pt x="3067567" y="452588"/>
                </a:cubicBezTo>
                <a:cubicBezTo>
                  <a:pt x="3091512" y="448628"/>
                  <a:pt x="3113799" y="444945"/>
                  <a:pt x="3142440" y="440248"/>
                </a:cubicBezTo>
                <a:cubicBezTo>
                  <a:pt x="3146584" y="427999"/>
                  <a:pt x="3152662" y="411238"/>
                  <a:pt x="3157820" y="394109"/>
                </a:cubicBezTo>
                <a:cubicBezTo>
                  <a:pt x="3162793" y="377532"/>
                  <a:pt x="3172739" y="365836"/>
                  <a:pt x="3190329" y="367309"/>
                </a:cubicBezTo>
                <a:cubicBezTo>
                  <a:pt x="3228087" y="370532"/>
                  <a:pt x="3257650" y="352114"/>
                  <a:pt x="3287580" y="334155"/>
                </a:cubicBezTo>
                <a:cubicBezTo>
                  <a:pt x="3319261" y="315184"/>
                  <a:pt x="3339153" y="316749"/>
                  <a:pt x="3365676" y="342812"/>
                </a:cubicBezTo>
                <a:cubicBezTo>
                  <a:pt x="3379859" y="356810"/>
                  <a:pt x="3392384" y="372466"/>
                  <a:pt x="3406382" y="386649"/>
                </a:cubicBezTo>
                <a:cubicBezTo>
                  <a:pt x="3441101" y="421737"/>
                  <a:pt x="3477847" y="453878"/>
                  <a:pt x="3524263" y="473125"/>
                </a:cubicBezTo>
                <a:cubicBezTo>
                  <a:pt x="3556772" y="486571"/>
                  <a:pt x="3579611" y="511160"/>
                  <a:pt x="3596833" y="540999"/>
                </a:cubicBezTo>
                <a:cubicBezTo>
                  <a:pt x="3602082" y="550116"/>
                  <a:pt x="3608621" y="560799"/>
                  <a:pt x="3608252" y="570653"/>
                </a:cubicBezTo>
                <a:cubicBezTo>
                  <a:pt x="3606595" y="626831"/>
                  <a:pt x="3606503" y="683561"/>
                  <a:pt x="3582190" y="736146"/>
                </a:cubicBezTo>
                <a:cubicBezTo>
                  <a:pt x="3576480" y="748671"/>
                  <a:pt x="3568376" y="759999"/>
                  <a:pt x="3562205" y="772340"/>
                </a:cubicBezTo>
                <a:cubicBezTo>
                  <a:pt x="3549496" y="797665"/>
                  <a:pt x="3549036" y="822163"/>
                  <a:pt x="3568191" y="845278"/>
                </a:cubicBezTo>
                <a:cubicBezTo>
                  <a:pt x="3574914" y="853475"/>
                  <a:pt x="3581637" y="862408"/>
                  <a:pt x="3585597" y="872078"/>
                </a:cubicBezTo>
                <a:cubicBezTo>
                  <a:pt x="3593794" y="892338"/>
                  <a:pt x="3585505" y="909007"/>
                  <a:pt x="3564508" y="914901"/>
                </a:cubicBezTo>
                <a:cubicBezTo>
                  <a:pt x="3552812" y="918217"/>
                  <a:pt x="3540195" y="917941"/>
                  <a:pt x="3528130" y="920151"/>
                </a:cubicBezTo>
                <a:cubicBezTo>
                  <a:pt x="3497371" y="925769"/>
                  <a:pt x="3478860" y="945753"/>
                  <a:pt x="3473242" y="975039"/>
                </a:cubicBezTo>
                <a:cubicBezTo>
                  <a:pt x="3467717" y="1004141"/>
                  <a:pt x="3480518" y="1029375"/>
                  <a:pt x="3500318" y="1050004"/>
                </a:cubicBezTo>
                <a:cubicBezTo>
                  <a:pt x="3511554" y="1061700"/>
                  <a:pt x="3524907" y="1055621"/>
                  <a:pt x="3538629" y="1050740"/>
                </a:cubicBezTo>
                <a:cubicBezTo>
                  <a:pt x="3562297" y="1042360"/>
                  <a:pt x="3569481" y="1047241"/>
                  <a:pt x="3571691" y="1071185"/>
                </a:cubicBezTo>
                <a:cubicBezTo>
                  <a:pt x="3573257" y="1087947"/>
                  <a:pt x="3571691" y="1104892"/>
                  <a:pt x="3572520" y="1121745"/>
                </a:cubicBezTo>
                <a:cubicBezTo>
                  <a:pt x="3572980" y="1132336"/>
                  <a:pt x="3571046" y="1146611"/>
                  <a:pt x="3576940" y="1152781"/>
                </a:cubicBezTo>
                <a:cubicBezTo>
                  <a:pt x="3601161" y="1178291"/>
                  <a:pt x="3587255" y="1211813"/>
                  <a:pt x="3597570" y="1240270"/>
                </a:cubicBezTo>
                <a:cubicBezTo>
                  <a:pt x="3601069" y="1249940"/>
                  <a:pt x="3591123" y="1266149"/>
                  <a:pt x="3584400" y="1277661"/>
                </a:cubicBezTo>
                <a:cubicBezTo>
                  <a:pt x="3574546" y="1294698"/>
                  <a:pt x="3562113" y="1310262"/>
                  <a:pt x="3549957" y="1327668"/>
                </a:cubicBezTo>
                <a:cubicBezTo>
                  <a:pt x="3567823" y="1354743"/>
                  <a:pt x="3591768" y="1366992"/>
                  <a:pt x="3620409" y="1367176"/>
                </a:cubicBezTo>
                <a:cubicBezTo>
                  <a:pt x="3654023" y="1367360"/>
                  <a:pt x="3680178" y="1380438"/>
                  <a:pt x="3699518" y="1406501"/>
                </a:cubicBezTo>
                <a:cubicBezTo>
                  <a:pt x="3737369" y="1457521"/>
                  <a:pt x="3795204" y="1470138"/>
                  <a:pt x="3851013" y="1484596"/>
                </a:cubicBezTo>
                <a:cubicBezTo>
                  <a:pt x="3889508" y="1494543"/>
                  <a:pt x="3926898" y="1483307"/>
                  <a:pt x="3960973" y="1461112"/>
                </a:cubicBezTo>
                <a:cubicBezTo>
                  <a:pt x="3972117" y="1471059"/>
                  <a:pt x="3982063" y="1479900"/>
                  <a:pt x="3993114" y="1489846"/>
                </a:cubicBezTo>
                <a:cubicBezTo>
                  <a:pt x="4001863" y="1478058"/>
                  <a:pt x="4009507" y="1467743"/>
                  <a:pt x="4020558" y="1452732"/>
                </a:cubicBezTo>
                <a:cubicBezTo>
                  <a:pt x="4045424" y="1483675"/>
                  <a:pt x="4070750" y="1508357"/>
                  <a:pt x="4071302" y="1548878"/>
                </a:cubicBezTo>
                <a:cubicBezTo>
                  <a:pt x="4071763" y="1580743"/>
                  <a:pt x="4073328" y="1580743"/>
                  <a:pt x="4102614" y="1607911"/>
                </a:cubicBezTo>
                <a:cubicBezTo>
                  <a:pt x="4115047" y="1601648"/>
                  <a:pt x="4128124" y="1595109"/>
                  <a:pt x="4147648" y="1585255"/>
                </a:cubicBezTo>
                <a:cubicBezTo>
                  <a:pt x="4148938" y="1607082"/>
                  <a:pt x="4149951" y="1623659"/>
                  <a:pt x="4151332" y="1646866"/>
                </a:cubicBezTo>
                <a:cubicBezTo>
                  <a:pt x="4161831" y="1638486"/>
                  <a:pt x="4169659" y="1634618"/>
                  <a:pt x="4173803" y="1628355"/>
                </a:cubicBezTo>
                <a:cubicBezTo>
                  <a:pt x="4186604" y="1609292"/>
                  <a:pt x="4197932" y="1589215"/>
                  <a:pt x="4209812" y="1569599"/>
                </a:cubicBezTo>
                <a:cubicBezTo>
                  <a:pt x="4226297" y="1542340"/>
                  <a:pt x="4254017" y="1531104"/>
                  <a:pt x="4282382" y="1525855"/>
                </a:cubicBezTo>
                <a:cubicBezTo>
                  <a:pt x="4294078" y="1523644"/>
                  <a:pt x="4311116" y="1533590"/>
                  <a:pt x="4321154" y="1542892"/>
                </a:cubicBezTo>
                <a:cubicBezTo>
                  <a:pt x="4337823" y="1558364"/>
                  <a:pt x="4350716" y="1577888"/>
                  <a:pt x="4365543" y="1595478"/>
                </a:cubicBezTo>
                <a:cubicBezTo>
                  <a:pt x="4380094" y="1612700"/>
                  <a:pt x="4391790" y="1633697"/>
                  <a:pt x="4421445" y="1626421"/>
                </a:cubicBezTo>
                <a:cubicBezTo>
                  <a:pt x="4427983" y="1624856"/>
                  <a:pt x="4439127" y="1635723"/>
                  <a:pt x="4445758" y="1642998"/>
                </a:cubicBezTo>
                <a:cubicBezTo>
                  <a:pt x="4452849" y="1650734"/>
                  <a:pt x="4457177" y="1661049"/>
                  <a:pt x="4462519" y="1670350"/>
                </a:cubicBezTo>
                <a:cubicBezTo>
                  <a:pt x="4485450" y="1710227"/>
                  <a:pt x="4516854" y="1740158"/>
                  <a:pt x="4563730" y="1751485"/>
                </a:cubicBezTo>
                <a:cubicBezTo>
                  <a:pt x="4561152" y="1774693"/>
                  <a:pt x="4558941" y="1795138"/>
                  <a:pt x="4555810" y="1823687"/>
                </a:cubicBezTo>
                <a:cubicBezTo>
                  <a:pt x="4572479" y="1809137"/>
                  <a:pt x="4581320" y="1797717"/>
                  <a:pt x="4592924" y="1792375"/>
                </a:cubicBezTo>
                <a:cubicBezTo>
                  <a:pt x="4602410" y="1787955"/>
                  <a:pt x="4618526" y="1786113"/>
                  <a:pt x="4625710" y="1791270"/>
                </a:cubicBezTo>
                <a:cubicBezTo>
                  <a:pt x="4638695" y="1800664"/>
                  <a:pt x="4634182" y="1815859"/>
                  <a:pt x="4624605" y="1827647"/>
                </a:cubicBezTo>
                <a:cubicBezTo>
                  <a:pt x="4617145" y="1836765"/>
                  <a:pt x="4609133" y="1845422"/>
                  <a:pt x="4604344" y="1850763"/>
                </a:cubicBezTo>
                <a:cubicBezTo>
                  <a:pt x="4633814" y="1894600"/>
                  <a:pt x="4660706" y="1934753"/>
                  <a:pt x="4687781" y="1974814"/>
                </a:cubicBezTo>
                <a:cubicBezTo>
                  <a:pt x="4697911" y="1989825"/>
                  <a:pt x="4700582" y="2006679"/>
                  <a:pt x="4681427" y="2012757"/>
                </a:cubicBezTo>
                <a:cubicBezTo>
                  <a:pt x="4623868" y="2030991"/>
                  <a:pt x="4616592" y="2075289"/>
                  <a:pt x="4617790" y="2128059"/>
                </a:cubicBezTo>
                <a:cubicBezTo>
                  <a:pt x="4634827" y="2135334"/>
                  <a:pt x="4652601" y="2144175"/>
                  <a:pt x="4671112" y="2150622"/>
                </a:cubicBezTo>
                <a:cubicBezTo>
                  <a:pt x="4702516" y="2161581"/>
                  <a:pt x="4717804" y="2149793"/>
                  <a:pt x="4716975" y="2116179"/>
                </a:cubicBezTo>
                <a:cubicBezTo>
                  <a:pt x="4716699" y="2105496"/>
                  <a:pt x="4713752" y="2094905"/>
                  <a:pt x="4713015" y="2084222"/>
                </a:cubicBezTo>
                <a:cubicBezTo>
                  <a:pt x="4710620" y="2049042"/>
                  <a:pt x="4735210" y="2026295"/>
                  <a:pt x="4769929" y="2031176"/>
                </a:cubicBezTo>
                <a:cubicBezTo>
                  <a:pt x="4791756" y="2034215"/>
                  <a:pt x="4807964" y="2044713"/>
                  <a:pt x="4823989" y="2066079"/>
                </a:cubicBezTo>
                <a:cubicBezTo>
                  <a:pt x="4808793" y="2080170"/>
                  <a:pt x="4791295" y="2092603"/>
                  <a:pt x="4779415" y="2109087"/>
                </a:cubicBezTo>
                <a:cubicBezTo>
                  <a:pt x="4772968" y="2118021"/>
                  <a:pt x="4776100" y="2133769"/>
                  <a:pt x="4774902" y="2146478"/>
                </a:cubicBezTo>
                <a:cubicBezTo>
                  <a:pt x="4786046" y="2145925"/>
                  <a:pt x="4797466" y="2146846"/>
                  <a:pt x="4808240" y="2144544"/>
                </a:cubicBezTo>
                <a:cubicBezTo>
                  <a:pt x="4823067" y="2141412"/>
                  <a:pt x="4837066" y="2133492"/>
                  <a:pt x="4851801" y="2131835"/>
                </a:cubicBezTo>
                <a:cubicBezTo>
                  <a:pt x="4875838" y="2129164"/>
                  <a:pt x="4896098" y="2123638"/>
                  <a:pt x="4910097" y="2101444"/>
                </a:cubicBezTo>
                <a:cubicBezTo>
                  <a:pt x="4919674" y="2086248"/>
                  <a:pt x="4934594" y="2077223"/>
                  <a:pt x="4953289" y="2088182"/>
                </a:cubicBezTo>
                <a:cubicBezTo>
                  <a:pt x="4970971" y="2098589"/>
                  <a:pt x="4974747" y="2117929"/>
                  <a:pt x="4962222" y="2140492"/>
                </a:cubicBezTo>
                <a:cubicBezTo>
                  <a:pt x="4955591" y="2152464"/>
                  <a:pt x="4943711" y="2161765"/>
                  <a:pt x="4938462" y="2174014"/>
                </a:cubicBezTo>
                <a:cubicBezTo>
                  <a:pt x="4931002" y="2191604"/>
                  <a:pt x="4919030" y="2213614"/>
                  <a:pt x="4923819" y="2228994"/>
                </a:cubicBezTo>
                <a:cubicBezTo>
                  <a:pt x="4935883" y="2267305"/>
                  <a:pt x="4931739" y="2310682"/>
                  <a:pt x="4958999" y="2344572"/>
                </a:cubicBezTo>
                <a:cubicBezTo>
                  <a:pt x="4965169" y="2352216"/>
                  <a:pt x="4969405" y="2365109"/>
                  <a:pt x="4967932" y="2374503"/>
                </a:cubicBezTo>
                <a:cubicBezTo>
                  <a:pt x="4964064" y="2398908"/>
                  <a:pt x="4958906" y="2422300"/>
                  <a:pt x="4969498" y="2446613"/>
                </a:cubicBezTo>
                <a:cubicBezTo>
                  <a:pt x="4971708" y="2451770"/>
                  <a:pt x="4965998" y="2460703"/>
                  <a:pt x="4963235" y="2467610"/>
                </a:cubicBezTo>
                <a:cubicBezTo>
                  <a:pt x="4947763" y="2506290"/>
                  <a:pt x="4964893" y="2548008"/>
                  <a:pt x="5005691" y="2570388"/>
                </a:cubicBezTo>
                <a:cubicBezTo>
                  <a:pt x="5046580" y="2592859"/>
                  <a:pt x="5086181" y="2584846"/>
                  <a:pt x="5111046" y="2548653"/>
                </a:cubicBezTo>
                <a:cubicBezTo>
                  <a:pt x="5119519" y="2536313"/>
                  <a:pt x="5126795" y="2523235"/>
                  <a:pt x="5137017" y="2506566"/>
                </a:cubicBezTo>
                <a:close/>
              </a:path>
            </a:pathLst>
          </a:custGeom>
          <a:solidFill>
            <a:srgbClr val="CA511A"/>
          </a:solidFill>
          <a:ln w="9198" cap="flat">
            <a:noFill/>
            <a:prstDash val="solid"/>
            <a:miter/>
          </a:ln>
          <a:effectLst>
            <a:outerShdw blurRad="215900" algn="ctr" rotWithShape="0">
              <a:prstClr val="black">
                <a:alpha val="40000"/>
              </a:prstClr>
            </a:outerShdw>
          </a:effectLst>
        </p:spPr>
        <p:txBody>
          <a:bodyPr rtlCol="0" anchor="ctr"/>
          <a:lstStyle/>
          <a:p>
            <a:endParaRPr lang="en-US" dirty="0"/>
          </a:p>
        </p:txBody>
      </p:sp>
      <p:sp>
        <p:nvSpPr>
          <p:cNvPr id="8" name="Freeform: Shape 7">
            <a:extLst>
              <a:ext uri="{FF2B5EF4-FFF2-40B4-BE49-F238E27FC236}">
                <a16:creationId xmlns:a16="http://schemas.microsoft.com/office/drawing/2014/main" id="{D4B5DE92-680B-440E-10AF-E462827606DB}"/>
              </a:ext>
            </a:extLst>
          </p:cNvPr>
          <p:cNvSpPr/>
          <p:nvPr/>
        </p:nvSpPr>
        <p:spPr>
          <a:xfrm>
            <a:off x="2805084" y="1561066"/>
            <a:ext cx="1199484" cy="3016453"/>
          </a:xfrm>
          <a:custGeom>
            <a:avLst/>
            <a:gdLst>
              <a:gd name="connsiteX0" fmla="*/ 629777 w 1190936"/>
              <a:gd name="connsiteY0" fmla="*/ 1196351 h 2994956"/>
              <a:gd name="connsiteX1" fmla="*/ 629787 w 1190936"/>
              <a:gd name="connsiteY1" fmla="*/ 1196353 h 2994956"/>
              <a:gd name="connsiteX2" fmla="*/ 629777 w 1190936"/>
              <a:gd name="connsiteY2" fmla="*/ 1196452 h 2994956"/>
              <a:gd name="connsiteX3" fmla="*/ 635245 w 1190936"/>
              <a:gd name="connsiteY3" fmla="*/ 1139141 h 2994956"/>
              <a:gd name="connsiteX4" fmla="*/ 709364 w 1190936"/>
              <a:gd name="connsiteY4" fmla="*/ 1149368 h 2994956"/>
              <a:gd name="connsiteX5" fmla="*/ 698732 w 1190936"/>
              <a:gd name="connsiteY5" fmla="*/ 1206274 h 2994956"/>
              <a:gd name="connsiteX6" fmla="*/ 629787 w 1190936"/>
              <a:gd name="connsiteY6" fmla="*/ 1196353 h 2994956"/>
              <a:gd name="connsiteX7" fmla="*/ 783990 w 1190936"/>
              <a:gd name="connsiteY7" fmla="*/ 1062187 h 2994956"/>
              <a:gd name="connsiteX8" fmla="*/ 876436 w 1190936"/>
              <a:gd name="connsiteY8" fmla="*/ 1084666 h 2994956"/>
              <a:gd name="connsiteX9" fmla="*/ 1019308 w 1190936"/>
              <a:gd name="connsiteY9" fmla="*/ 1097930 h 2994956"/>
              <a:gd name="connsiteX10" fmla="*/ 1082593 w 1190936"/>
              <a:gd name="connsiteY10" fmla="*/ 1071908 h 2994956"/>
              <a:gd name="connsiteX11" fmla="*/ 1078037 w 1190936"/>
              <a:gd name="connsiteY11" fmla="*/ 1111296 h 2994956"/>
              <a:gd name="connsiteX12" fmla="*/ 1070341 w 1190936"/>
              <a:gd name="connsiteY12" fmla="*/ 1175087 h 2994956"/>
              <a:gd name="connsiteX13" fmla="*/ 1063759 w 1190936"/>
              <a:gd name="connsiteY13" fmla="*/ 1256294 h 2994956"/>
              <a:gd name="connsiteX14" fmla="*/ 1056874 w 1190936"/>
              <a:gd name="connsiteY14" fmla="*/ 1363726 h 2994956"/>
              <a:gd name="connsiteX15" fmla="*/ 1049381 w 1190936"/>
              <a:gd name="connsiteY15" fmla="*/ 1546088 h 2994956"/>
              <a:gd name="connsiteX16" fmla="*/ 1054545 w 1190936"/>
              <a:gd name="connsiteY16" fmla="*/ 1811986 h 2994956"/>
              <a:gd name="connsiteX17" fmla="*/ 1073784 w 1190936"/>
              <a:gd name="connsiteY17" fmla="*/ 2007308 h 2994956"/>
              <a:gd name="connsiteX18" fmla="*/ 1088162 w 1190936"/>
              <a:gd name="connsiteY18" fmla="*/ 2149066 h 2994956"/>
              <a:gd name="connsiteX19" fmla="*/ 1100211 w 1190936"/>
              <a:gd name="connsiteY19" fmla="*/ 2270066 h 2994956"/>
              <a:gd name="connsiteX20" fmla="*/ 1112362 w 1190936"/>
              <a:gd name="connsiteY20" fmla="*/ 2398053 h 2994956"/>
              <a:gd name="connsiteX21" fmla="*/ 1120361 w 1190936"/>
              <a:gd name="connsiteY21" fmla="*/ 2484627 h 2994956"/>
              <a:gd name="connsiteX22" fmla="*/ 1126639 w 1190936"/>
              <a:gd name="connsiteY22" fmla="*/ 2574542 h 2994956"/>
              <a:gd name="connsiteX23" fmla="*/ 1137574 w 1190936"/>
              <a:gd name="connsiteY23" fmla="*/ 2690379 h 2994956"/>
              <a:gd name="connsiteX24" fmla="*/ 1137676 w 1190936"/>
              <a:gd name="connsiteY24" fmla="*/ 2690379 h 2994956"/>
              <a:gd name="connsiteX25" fmla="*/ 1146890 w 1190936"/>
              <a:gd name="connsiteY25" fmla="*/ 2799431 h 2994956"/>
              <a:gd name="connsiteX26" fmla="*/ 1160053 w 1190936"/>
              <a:gd name="connsiteY26" fmla="*/ 2994956 h 2994956"/>
              <a:gd name="connsiteX27" fmla="*/ 1108919 w 1190936"/>
              <a:gd name="connsiteY27" fmla="*/ 2994956 h 2994956"/>
              <a:gd name="connsiteX28" fmla="*/ 1101021 w 1190936"/>
              <a:gd name="connsiteY28" fmla="*/ 2881246 h 2994956"/>
              <a:gd name="connsiteX29" fmla="*/ 1088971 w 1190936"/>
              <a:gd name="connsiteY29" fmla="*/ 2742829 h 2994956"/>
              <a:gd name="connsiteX30" fmla="*/ 1077023 w 1190936"/>
              <a:gd name="connsiteY30" fmla="*/ 2618589 h 2994956"/>
              <a:gd name="connsiteX31" fmla="*/ 1053836 w 1190936"/>
              <a:gd name="connsiteY31" fmla="*/ 2418608 h 2994956"/>
              <a:gd name="connsiteX32" fmla="*/ 1035711 w 1190936"/>
              <a:gd name="connsiteY32" fmla="*/ 2286571 h 2994956"/>
              <a:gd name="connsiteX33" fmla="*/ 1032674 w 1190936"/>
              <a:gd name="connsiteY33" fmla="*/ 2295988 h 2994956"/>
              <a:gd name="connsiteX34" fmla="*/ 1041078 w 1190936"/>
              <a:gd name="connsiteY34" fmla="*/ 2417292 h 2994956"/>
              <a:gd name="connsiteX35" fmla="*/ 1050191 w 1190936"/>
              <a:gd name="connsiteY35" fmla="*/ 2545482 h 2994956"/>
              <a:gd name="connsiteX36" fmla="*/ 1054647 w 1190936"/>
              <a:gd name="connsiteY36" fmla="*/ 2646029 h 2994956"/>
              <a:gd name="connsiteX37" fmla="*/ 1066392 w 1190936"/>
              <a:gd name="connsiteY37" fmla="*/ 2878411 h 2994956"/>
              <a:gd name="connsiteX38" fmla="*/ 1069531 w 1190936"/>
              <a:gd name="connsiteY38" fmla="*/ 2994855 h 2994956"/>
              <a:gd name="connsiteX39" fmla="*/ 207744 w 1190936"/>
              <a:gd name="connsiteY39" fmla="*/ 2994855 h 2994956"/>
              <a:gd name="connsiteX40" fmla="*/ 213312 w 1190936"/>
              <a:gd name="connsiteY40" fmla="*/ 2884081 h 2994956"/>
              <a:gd name="connsiteX41" fmla="*/ 226577 w 1190936"/>
              <a:gd name="connsiteY41" fmla="*/ 2693417 h 2994956"/>
              <a:gd name="connsiteX42" fmla="*/ 233969 w 1190936"/>
              <a:gd name="connsiteY42" fmla="*/ 2596414 h 2994956"/>
              <a:gd name="connsiteX43" fmla="*/ 250372 w 1190936"/>
              <a:gd name="connsiteY43" fmla="*/ 2419925 h 2994956"/>
              <a:gd name="connsiteX44" fmla="*/ 265966 w 1190936"/>
              <a:gd name="connsiteY44" fmla="*/ 2267839 h 2994956"/>
              <a:gd name="connsiteX45" fmla="*/ 281670 w 1190936"/>
              <a:gd name="connsiteY45" fmla="*/ 2132083 h 2994956"/>
              <a:gd name="connsiteX46" fmla="*/ 281670 w 1190936"/>
              <a:gd name="connsiteY46" fmla="*/ 2019504 h 2994956"/>
              <a:gd name="connsiteX47" fmla="*/ 232652 w 1190936"/>
              <a:gd name="connsiteY47" fmla="*/ 2277053 h 2994956"/>
              <a:gd name="connsiteX48" fmla="*/ 186985 w 1190936"/>
              <a:gd name="connsiteY48" fmla="*/ 2536875 h 2994956"/>
              <a:gd name="connsiteX49" fmla="*/ 152053 w 1190936"/>
              <a:gd name="connsiteY49" fmla="*/ 2754474 h 2994956"/>
              <a:gd name="connsiteX50" fmla="*/ 124005 w 1190936"/>
              <a:gd name="connsiteY50" fmla="*/ 2938050 h 2994956"/>
              <a:gd name="connsiteX51" fmla="*/ 115904 w 1190936"/>
              <a:gd name="connsiteY51" fmla="*/ 2994956 h 2994956"/>
              <a:gd name="connsiteX52" fmla="*/ 57378 w 1190936"/>
              <a:gd name="connsiteY52" fmla="*/ 2994956 h 2994956"/>
              <a:gd name="connsiteX53" fmla="*/ 76515 w 1190936"/>
              <a:gd name="connsiteY53" fmla="*/ 2837807 h 2994956"/>
              <a:gd name="connsiteX54" fmla="*/ 106791 w 1190936"/>
              <a:gd name="connsiteY54" fmla="*/ 2626385 h 2994956"/>
              <a:gd name="connsiteX55" fmla="*/ 121777 w 1190936"/>
              <a:gd name="connsiteY55" fmla="*/ 2523307 h 2994956"/>
              <a:gd name="connsiteX56" fmla="*/ 146585 w 1190936"/>
              <a:gd name="connsiteY56" fmla="*/ 2371018 h 2994956"/>
              <a:gd name="connsiteX57" fmla="*/ 166026 w 1190936"/>
              <a:gd name="connsiteY57" fmla="*/ 2252853 h 2994956"/>
              <a:gd name="connsiteX58" fmla="*/ 200149 w 1190936"/>
              <a:gd name="connsiteY58" fmla="*/ 2057935 h 2994956"/>
              <a:gd name="connsiteX59" fmla="*/ 233259 w 1190936"/>
              <a:gd name="connsiteY59" fmla="*/ 1859373 h 2994956"/>
              <a:gd name="connsiteX60" fmla="*/ 277914 w 1190936"/>
              <a:gd name="connsiteY60" fmla="*/ 1574642 h 2994956"/>
              <a:gd name="connsiteX61" fmla="*/ 315783 w 1190936"/>
              <a:gd name="connsiteY61" fmla="*/ 1288899 h 2994956"/>
              <a:gd name="connsiteX62" fmla="*/ 334313 w 1190936"/>
              <a:gd name="connsiteY62" fmla="*/ 1081223 h 2994956"/>
              <a:gd name="connsiteX63" fmla="*/ 336136 w 1190936"/>
              <a:gd name="connsiteY63" fmla="*/ 1075350 h 2994956"/>
              <a:gd name="connsiteX64" fmla="*/ 605475 w 1190936"/>
              <a:gd name="connsiteY64" fmla="*/ 1073933 h 2994956"/>
              <a:gd name="connsiteX65" fmla="*/ 602033 w 1190936"/>
              <a:gd name="connsiteY65" fmla="*/ 1120307 h 2994956"/>
              <a:gd name="connsiteX66" fmla="*/ 550392 w 1190936"/>
              <a:gd name="connsiteY66" fmla="*/ 1128104 h 2994956"/>
              <a:gd name="connsiteX67" fmla="*/ 550696 w 1190936"/>
              <a:gd name="connsiteY67" fmla="*/ 1130231 h 2994956"/>
              <a:gd name="connsiteX68" fmla="*/ 601527 w 1190936"/>
              <a:gd name="connsiteY68" fmla="*/ 1134078 h 2994956"/>
              <a:gd name="connsiteX69" fmla="*/ 598084 w 1190936"/>
              <a:gd name="connsiteY69" fmla="*/ 1193212 h 2994956"/>
              <a:gd name="connsiteX70" fmla="*/ 519611 w 1190936"/>
              <a:gd name="connsiteY70" fmla="*/ 1202629 h 2994956"/>
              <a:gd name="connsiteX71" fmla="*/ 597476 w 1190936"/>
              <a:gd name="connsiteY71" fmla="*/ 1207793 h 2994956"/>
              <a:gd name="connsiteX72" fmla="*/ 598692 w 1190936"/>
              <a:gd name="connsiteY72" fmla="*/ 1347221 h 2994956"/>
              <a:gd name="connsiteX73" fmla="*/ 605475 w 1190936"/>
              <a:gd name="connsiteY73" fmla="*/ 1484322 h 2994956"/>
              <a:gd name="connsiteX74" fmla="*/ 608918 w 1190936"/>
              <a:gd name="connsiteY74" fmla="*/ 1484930 h 2994956"/>
              <a:gd name="connsiteX75" fmla="*/ 611349 w 1190936"/>
              <a:gd name="connsiteY75" fmla="*/ 1468425 h 2994956"/>
              <a:gd name="connsiteX76" fmla="*/ 619753 w 1190936"/>
              <a:gd name="connsiteY76" fmla="*/ 1303480 h 2994956"/>
              <a:gd name="connsiteX77" fmla="*/ 627954 w 1190936"/>
              <a:gd name="connsiteY77" fmla="*/ 1215286 h 2994956"/>
              <a:gd name="connsiteX78" fmla="*/ 695593 w 1190936"/>
              <a:gd name="connsiteY78" fmla="*/ 1227132 h 2994956"/>
              <a:gd name="connsiteX79" fmla="*/ 697618 w 1190936"/>
              <a:gd name="connsiteY79" fmla="*/ 1787178 h 2994956"/>
              <a:gd name="connsiteX80" fmla="*/ 744703 w 1190936"/>
              <a:gd name="connsiteY80" fmla="*/ 1239790 h 2994956"/>
              <a:gd name="connsiteX81" fmla="*/ 904281 w 1190936"/>
              <a:gd name="connsiteY81" fmla="*/ 1270369 h 2994956"/>
              <a:gd name="connsiteX82" fmla="*/ 748652 w 1190936"/>
              <a:gd name="connsiteY82" fmla="*/ 1216197 h 2994956"/>
              <a:gd name="connsiteX83" fmla="*/ 760296 w 1190936"/>
              <a:gd name="connsiteY83" fmla="*/ 1158785 h 2994956"/>
              <a:gd name="connsiteX84" fmla="*/ 874613 w 1190936"/>
              <a:gd name="connsiteY84" fmla="*/ 1190681 h 2994956"/>
              <a:gd name="connsiteX85" fmla="*/ 765156 w 1190936"/>
              <a:gd name="connsiteY85" fmla="*/ 1136913 h 2994956"/>
              <a:gd name="connsiteX86" fmla="*/ 783990 w 1190936"/>
              <a:gd name="connsiteY86" fmla="*/ 1062187 h 2994956"/>
              <a:gd name="connsiteX87" fmla="*/ 710174 w 1190936"/>
              <a:gd name="connsiteY87" fmla="*/ 1036974 h 2994956"/>
              <a:gd name="connsiteX88" fmla="*/ 735792 w 1190936"/>
              <a:gd name="connsiteY88" fmla="*/ 1046189 h 2994956"/>
              <a:gd name="connsiteX89" fmla="*/ 735691 w 1190936"/>
              <a:gd name="connsiteY89" fmla="*/ 1046189 h 2994956"/>
              <a:gd name="connsiteX90" fmla="*/ 714832 w 1190936"/>
              <a:gd name="connsiteY90" fmla="*/ 1125270 h 2994956"/>
              <a:gd name="connsiteX91" fmla="*/ 637574 w 1190936"/>
              <a:gd name="connsiteY91" fmla="*/ 1119397 h 2994956"/>
              <a:gd name="connsiteX92" fmla="*/ 643953 w 1190936"/>
              <a:gd name="connsiteY92" fmla="*/ 1071300 h 2994956"/>
              <a:gd name="connsiteX93" fmla="*/ 654990 w 1190936"/>
              <a:gd name="connsiteY93" fmla="*/ 1057125 h 2994956"/>
              <a:gd name="connsiteX94" fmla="*/ 697315 w 1190936"/>
              <a:gd name="connsiteY94" fmla="*/ 1037481 h 2994956"/>
              <a:gd name="connsiteX95" fmla="*/ 710174 w 1190936"/>
              <a:gd name="connsiteY95" fmla="*/ 1036974 h 2994956"/>
              <a:gd name="connsiteX96" fmla="*/ 1056468 w 1190936"/>
              <a:gd name="connsiteY96" fmla="*/ 635090 h 2994956"/>
              <a:gd name="connsiteX97" fmla="*/ 1088668 w 1190936"/>
              <a:gd name="connsiteY97" fmla="*/ 910506 h 2994956"/>
              <a:gd name="connsiteX98" fmla="*/ 1056468 w 1190936"/>
              <a:gd name="connsiteY98" fmla="*/ 635090 h 2994956"/>
              <a:gd name="connsiteX99" fmla="*/ 414710 w 1190936"/>
              <a:gd name="connsiteY99" fmla="*/ 419213 h 2994956"/>
              <a:gd name="connsiteX100" fmla="*/ 427771 w 1190936"/>
              <a:gd name="connsiteY100" fmla="*/ 460323 h 2994956"/>
              <a:gd name="connsiteX101" fmla="*/ 334312 w 1190936"/>
              <a:gd name="connsiteY101" fmla="*/ 478043 h 2994956"/>
              <a:gd name="connsiteX102" fmla="*/ 334312 w 1190936"/>
              <a:gd name="connsiteY102" fmla="*/ 444527 h 2994956"/>
              <a:gd name="connsiteX103" fmla="*/ 414710 w 1190936"/>
              <a:gd name="connsiteY103" fmla="*/ 419213 h 2994956"/>
              <a:gd name="connsiteX104" fmla="*/ 814163 w 1190936"/>
              <a:gd name="connsiteY104" fmla="*/ 320389 h 2994956"/>
              <a:gd name="connsiteX105" fmla="*/ 788951 w 1190936"/>
              <a:gd name="connsiteY105" fmla="*/ 418808 h 2994956"/>
              <a:gd name="connsiteX106" fmla="*/ 788850 w 1190936"/>
              <a:gd name="connsiteY106" fmla="*/ 418808 h 2994956"/>
              <a:gd name="connsiteX107" fmla="*/ 744803 w 1190936"/>
              <a:gd name="connsiteY107" fmla="*/ 512368 h 2994956"/>
              <a:gd name="connsiteX108" fmla="*/ 756043 w 1190936"/>
              <a:gd name="connsiteY108" fmla="*/ 511153 h 2994956"/>
              <a:gd name="connsiteX109" fmla="*/ 792292 w 1190936"/>
              <a:gd name="connsiteY109" fmla="*/ 476118 h 2994956"/>
              <a:gd name="connsiteX110" fmla="*/ 813961 w 1190936"/>
              <a:gd name="connsiteY110" fmla="*/ 380229 h 2994956"/>
              <a:gd name="connsiteX111" fmla="*/ 814132 w 1190936"/>
              <a:gd name="connsiteY111" fmla="*/ 329652 h 2994956"/>
              <a:gd name="connsiteX112" fmla="*/ 617019 w 1190936"/>
              <a:gd name="connsiteY112" fmla="*/ 291529 h 2994956"/>
              <a:gd name="connsiteX113" fmla="*/ 612260 w 1190936"/>
              <a:gd name="connsiteY113" fmla="*/ 305908 h 2994956"/>
              <a:gd name="connsiteX114" fmla="*/ 600818 w 1190936"/>
              <a:gd name="connsiteY114" fmla="*/ 358358 h 2994956"/>
              <a:gd name="connsiteX115" fmla="*/ 600818 w 1190936"/>
              <a:gd name="connsiteY115" fmla="*/ 358257 h 2994956"/>
              <a:gd name="connsiteX116" fmla="*/ 532065 w 1190936"/>
              <a:gd name="connsiteY116" fmla="*/ 458702 h 2994956"/>
              <a:gd name="connsiteX117" fmla="*/ 548772 w 1190936"/>
              <a:gd name="connsiteY117" fmla="*/ 458602 h 2994956"/>
              <a:gd name="connsiteX118" fmla="*/ 604564 w 1190936"/>
              <a:gd name="connsiteY118" fmla="*/ 407467 h 2994956"/>
              <a:gd name="connsiteX119" fmla="*/ 617019 w 1190936"/>
              <a:gd name="connsiteY119" fmla="*/ 291529 h 2994956"/>
              <a:gd name="connsiteX120" fmla="*/ 266471 w 1190936"/>
              <a:gd name="connsiteY120" fmla="*/ 167086 h 2994956"/>
              <a:gd name="connsiteX121" fmla="*/ 267383 w 1190936"/>
              <a:gd name="connsiteY121" fmla="*/ 267430 h 2994956"/>
              <a:gd name="connsiteX122" fmla="*/ 283178 w 1190936"/>
              <a:gd name="connsiteY122" fmla="*/ 173870 h 2994956"/>
              <a:gd name="connsiteX123" fmla="*/ 266573 w 1190936"/>
              <a:gd name="connsiteY123" fmla="*/ 167086 h 2994956"/>
              <a:gd name="connsiteX124" fmla="*/ 416228 w 1190936"/>
              <a:gd name="connsiteY124" fmla="*/ 161821 h 2994956"/>
              <a:gd name="connsiteX125" fmla="*/ 458655 w 1190936"/>
              <a:gd name="connsiteY125" fmla="*/ 165770 h 2994956"/>
              <a:gd name="connsiteX126" fmla="*/ 451263 w 1190936"/>
              <a:gd name="connsiteY126" fmla="*/ 208094 h 2994956"/>
              <a:gd name="connsiteX127" fmla="*/ 399420 w 1190936"/>
              <a:gd name="connsiteY127" fmla="*/ 241610 h 2994956"/>
              <a:gd name="connsiteX128" fmla="*/ 305961 w 1190936"/>
              <a:gd name="connsiteY128" fmla="*/ 263583 h 2994956"/>
              <a:gd name="connsiteX129" fmla="*/ 310315 w 1190936"/>
              <a:gd name="connsiteY129" fmla="*/ 197665 h 2994956"/>
              <a:gd name="connsiteX130" fmla="*/ 374005 w 1190936"/>
              <a:gd name="connsiteY130" fmla="*/ 164757 h 2994956"/>
              <a:gd name="connsiteX131" fmla="*/ 416228 w 1190936"/>
              <a:gd name="connsiteY131" fmla="*/ 161821 h 2994956"/>
              <a:gd name="connsiteX132" fmla="*/ 124106 w 1190936"/>
              <a:gd name="connsiteY132" fmla="*/ 147645 h 2994956"/>
              <a:gd name="connsiteX133" fmla="*/ 151647 w 1190936"/>
              <a:gd name="connsiteY133" fmla="*/ 151392 h 2994956"/>
              <a:gd name="connsiteX134" fmla="*/ 118942 w 1190936"/>
              <a:gd name="connsiteY134" fmla="*/ 208804 h 2994956"/>
              <a:gd name="connsiteX135" fmla="*/ 156305 w 1190936"/>
              <a:gd name="connsiteY135" fmla="*/ 164453 h 2994956"/>
              <a:gd name="connsiteX136" fmla="*/ 187086 w 1190936"/>
              <a:gd name="connsiteY136" fmla="*/ 154632 h 2994956"/>
              <a:gd name="connsiteX137" fmla="*/ 337553 w 1190936"/>
              <a:gd name="connsiteY137" fmla="*/ 162024 h 2994956"/>
              <a:gd name="connsiteX138" fmla="*/ 302721 w 1190936"/>
              <a:gd name="connsiteY138" fmla="*/ 178326 h 2994956"/>
              <a:gd name="connsiteX139" fmla="*/ 280546 w 1190936"/>
              <a:gd name="connsiteY139" fmla="*/ 254369 h 2994956"/>
              <a:gd name="connsiteX140" fmla="*/ 286317 w 1190936"/>
              <a:gd name="connsiteY140" fmla="*/ 265102 h 2994956"/>
              <a:gd name="connsiteX141" fmla="*/ 308593 w 1190936"/>
              <a:gd name="connsiteY141" fmla="*/ 278062 h 2994956"/>
              <a:gd name="connsiteX142" fmla="*/ 375017 w 1190936"/>
              <a:gd name="connsiteY142" fmla="*/ 266722 h 2994956"/>
              <a:gd name="connsiteX143" fmla="*/ 461590 w 1190936"/>
              <a:gd name="connsiteY143" fmla="*/ 216904 h 2994956"/>
              <a:gd name="connsiteX144" fmla="*/ 478906 w 1190936"/>
              <a:gd name="connsiteY144" fmla="*/ 162834 h 2994956"/>
              <a:gd name="connsiteX145" fmla="*/ 517585 w 1190936"/>
              <a:gd name="connsiteY145" fmla="*/ 211841 h 2994956"/>
              <a:gd name="connsiteX146" fmla="*/ 502700 w 1190936"/>
              <a:gd name="connsiteY146" fmla="*/ 283429 h 2994956"/>
              <a:gd name="connsiteX147" fmla="*/ 440226 w 1190936"/>
              <a:gd name="connsiteY147" fmla="*/ 368889 h 2994956"/>
              <a:gd name="connsiteX148" fmla="*/ 332085 w 1190936"/>
              <a:gd name="connsiteY148" fmla="*/ 424074 h 2994956"/>
              <a:gd name="connsiteX149" fmla="*/ 220501 w 1190936"/>
              <a:gd name="connsiteY149" fmla="*/ 413442 h 2994956"/>
              <a:gd name="connsiteX150" fmla="*/ 131700 w 1190936"/>
              <a:gd name="connsiteY150" fmla="*/ 349346 h 2994956"/>
              <a:gd name="connsiteX151" fmla="*/ 120055 w 1190936"/>
              <a:gd name="connsiteY151" fmla="*/ 336588 h 2994956"/>
              <a:gd name="connsiteX152" fmla="*/ 190631 w 1190936"/>
              <a:gd name="connsiteY152" fmla="*/ 425086 h 2994956"/>
              <a:gd name="connsiteX153" fmla="*/ 304644 w 1190936"/>
              <a:gd name="connsiteY153" fmla="*/ 446653 h 2994956"/>
              <a:gd name="connsiteX154" fmla="*/ 294620 w 1190936"/>
              <a:gd name="connsiteY154" fmla="*/ 455969 h 2994956"/>
              <a:gd name="connsiteX155" fmla="*/ 219893 w 1190936"/>
              <a:gd name="connsiteY155" fmla="*/ 454146 h 2994956"/>
              <a:gd name="connsiteX156" fmla="*/ 124004 w 1190936"/>
              <a:gd name="connsiteY156" fmla="*/ 428225 h 2994956"/>
              <a:gd name="connsiteX157" fmla="*/ 171190 w 1190936"/>
              <a:gd name="connsiteY157" fmla="*/ 457893 h 2994956"/>
              <a:gd name="connsiteX158" fmla="*/ 277711 w 1190936"/>
              <a:gd name="connsiteY158" fmla="*/ 471056 h 2994956"/>
              <a:gd name="connsiteX159" fmla="*/ 301101 w 1190936"/>
              <a:gd name="connsiteY159" fmla="*/ 471056 h 2994956"/>
              <a:gd name="connsiteX160" fmla="*/ 290367 w 1190936"/>
              <a:gd name="connsiteY160" fmla="*/ 502141 h 2994956"/>
              <a:gd name="connsiteX161" fmla="*/ 277711 w 1190936"/>
              <a:gd name="connsiteY161" fmla="*/ 511862 h 2994956"/>
              <a:gd name="connsiteX162" fmla="*/ 207439 w 1190936"/>
              <a:gd name="connsiteY162" fmla="*/ 521886 h 2994956"/>
              <a:gd name="connsiteX163" fmla="*/ 111955 w 1190936"/>
              <a:gd name="connsiteY163" fmla="*/ 522798 h 2994956"/>
              <a:gd name="connsiteX164" fmla="*/ 95855 w 1190936"/>
              <a:gd name="connsiteY164" fmla="*/ 525531 h 2994956"/>
              <a:gd name="connsiteX165" fmla="*/ 132206 w 1190936"/>
              <a:gd name="connsiteY165" fmla="*/ 533429 h 2994956"/>
              <a:gd name="connsiteX166" fmla="*/ 170076 w 1190936"/>
              <a:gd name="connsiteY166" fmla="*/ 538391 h 2994956"/>
              <a:gd name="connsiteX167" fmla="*/ 209970 w 1190936"/>
              <a:gd name="connsiteY167" fmla="*/ 539707 h 2994956"/>
              <a:gd name="connsiteX168" fmla="*/ 248447 w 1190936"/>
              <a:gd name="connsiteY168" fmla="*/ 537277 h 2994956"/>
              <a:gd name="connsiteX169" fmla="*/ 230424 w 1190936"/>
              <a:gd name="connsiteY169" fmla="*/ 549935 h 2994956"/>
              <a:gd name="connsiteX170" fmla="*/ 138180 w 1190936"/>
              <a:gd name="connsiteY170" fmla="*/ 568059 h 2994956"/>
              <a:gd name="connsiteX171" fmla="*/ 221109 w 1190936"/>
              <a:gd name="connsiteY171" fmla="*/ 568059 h 2994956"/>
              <a:gd name="connsiteX172" fmla="*/ 183239 w 1190936"/>
              <a:gd name="connsiteY172" fmla="*/ 639444 h 2994956"/>
              <a:gd name="connsiteX173" fmla="*/ 186985 w 1190936"/>
              <a:gd name="connsiteY173" fmla="*/ 642077 h 2994956"/>
              <a:gd name="connsiteX174" fmla="*/ 200250 w 1190936"/>
              <a:gd name="connsiteY174" fmla="*/ 624459 h 2994956"/>
              <a:gd name="connsiteX175" fmla="*/ 293000 w 1190936"/>
              <a:gd name="connsiteY175" fmla="*/ 528772 h 2994956"/>
              <a:gd name="connsiteX176" fmla="*/ 445390 w 1190936"/>
              <a:gd name="connsiteY176" fmla="*/ 489383 h 2994956"/>
              <a:gd name="connsiteX177" fmla="*/ 249460 w 1190936"/>
              <a:gd name="connsiteY177" fmla="*/ 723385 h 2994956"/>
              <a:gd name="connsiteX178" fmla="*/ 252599 w 1190936"/>
              <a:gd name="connsiteY178" fmla="*/ 725613 h 2994956"/>
              <a:gd name="connsiteX179" fmla="*/ 262117 w 1190936"/>
              <a:gd name="connsiteY179" fmla="*/ 706982 h 2994956"/>
              <a:gd name="connsiteX180" fmla="*/ 387775 w 1190936"/>
              <a:gd name="connsiteY180" fmla="*/ 557123 h 2994956"/>
              <a:gd name="connsiteX181" fmla="*/ 444378 w 1190936"/>
              <a:gd name="connsiteY181" fmla="*/ 526949 h 2994956"/>
              <a:gd name="connsiteX182" fmla="*/ 488120 w 1190936"/>
              <a:gd name="connsiteY182" fmla="*/ 511356 h 2994956"/>
              <a:gd name="connsiteX183" fmla="*/ 554138 w 1190936"/>
              <a:gd name="connsiteY183" fmla="*/ 513685 h 2994956"/>
              <a:gd name="connsiteX184" fmla="*/ 581781 w 1190936"/>
              <a:gd name="connsiteY184" fmla="*/ 523912 h 2994956"/>
              <a:gd name="connsiteX185" fmla="*/ 393749 w 1190936"/>
              <a:gd name="connsiteY185" fmla="*/ 857347 h 2994956"/>
              <a:gd name="connsiteX186" fmla="*/ 619752 w 1190936"/>
              <a:gd name="connsiteY186" fmla="*/ 540922 h 2994956"/>
              <a:gd name="connsiteX187" fmla="*/ 654989 w 1190936"/>
              <a:gd name="connsiteY187" fmla="*/ 569780 h 2994956"/>
              <a:gd name="connsiteX188" fmla="*/ 703795 w 1190936"/>
              <a:gd name="connsiteY188" fmla="*/ 710324 h 2994956"/>
              <a:gd name="connsiteX189" fmla="*/ 695593 w 1190936"/>
              <a:gd name="connsiteY189" fmla="*/ 847120 h 2994956"/>
              <a:gd name="connsiteX190" fmla="*/ 641624 w 1190936"/>
              <a:gd name="connsiteY190" fmla="*/ 929441 h 2994956"/>
              <a:gd name="connsiteX191" fmla="*/ 548670 w 1190936"/>
              <a:gd name="connsiteY191" fmla="*/ 1000320 h 2994956"/>
              <a:gd name="connsiteX192" fmla="*/ 550291 w 1190936"/>
              <a:gd name="connsiteY192" fmla="*/ 1003459 h 2994956"/>
              <a:gd name="connsiteX193" fmla="*/ 600007 w 1190936"/>
              <a:gd name="connsiteY193" fmla="*/ 980575 h 2994956"/>
              <a:gd name="connsiteX194" fmla="*/ 705617 w 1190936"/>
              <a:gd name="connsiteY194" fmla="*/ 877699 h 2994956"/>
              <a:gd name="connsiteX195" fmla="*/ 738323 w 1190936"/>
              <a:gd name="connsiteY195" fmla="*/ 732600 h 2994956"/>
              <a:gd name="connsiteX196" fmla="*/ 710680 w 1190936"/>
              <a:gd name="connsiteY196" fmla="*/ 613118 h 2994956"/>
              <a:gd name="connsiteX197" fmla="*/ 706427 w 1190936"/>
              <a:gd name="connsiteY197" fmla="*/ 599954 h 2994956"/>
              <a:gd name="connsiteX198" fmla="*/ 708249 w 1190936"/>
              <a:gd name="connsiteY198" fmla="*/ 594993 h 2994956"/>
              <a:gd name="connsiteX199" fmla="*/ 731943 w 1190936"/>
              <a:gd name="connsiteY199" fmla="*/ 615042 h 2994956"/>
              <a:gd name="connsiteX200" fmla="*/ 807481 w 1190936"/>
              <a:gd name="connsiteY200" fmla="*/ 715690 h 2994956"/>
              <a:gd name="connsiteX201" fmla="*/ 783989 w 1190936"/>
              <a:gd name="connsiteY201" fmla="*/ 906051 h 2994956"/>
              <a:gd name="connsiteX202" fmla="*/ 589882 w 1190936"/>
              <a:gd name="connsiteY202" fmla="*/ 1048416 h 2994956"/>
              <a:gd name="connsiteX203" fmla="*/ 380485 w 1190936"/>
              <a:gd name="connsiteY203" fmla="*/ 1057124 h 2994956"/>
              <a:gd name="connsiteX204" fmla="*/ 322567 w 1190936"/>
              <a:gd name="connsiteY204" fmla="*/ 1021685 h 2994956"/>
              <a:gd name="connsiteX205" fmla="*/ 322668 w 1190936"/>
              <a:gd name="connsiteY205" fmla="*/ 1021685 h 2994956"/>
              <a:gd name="connsiteX206" fmla="*/ 142534 w 1190936"/>
              <a:gd name="connsiteY206" fmla="*/ 815022 h 2994956"/>
              <a:gd name="connsiteX207" fmla="*/ 30039 w 1190936"/>
              <a:gd name="connsiteY207" fmla="*/ 699185 h 2994956"/>
              <a:gd name="connsiteX208" fmla="*/ 19914 w 1190936"/>
              <a:gd name="connsiteY208" fmla="*/ 679643 h 2994956"/>
              <a:gd name="connsiteX209" fmla="*/ 1384 w 1190936"/>
              <a:gd name="connsiteY209" fmla="*/ 467613 h 2994956"/>
              <a:gd name="connsiteX210" fmla="*/ 28925 w 1190936"/>
              <a:gd name="connsiteY210" fmla="*/ 287885 h 2994956"/>
              <a:gd name="connsiteX211" fmla="*/ 59403 w 1190936"/>
              <a:gd name="connsiteY211" fmla="*/ 199589 h 2994956"/>
              <a:gd name="connsiteX212" fmla="*/ 109322 w 1190936"/>
              <a:gd name="connsiteY212" fmla="*/ 150379 h 2994956"/>
              <a:gd name="connsiteX213" fmla="*/ 124106 w 1190936"/>
              <a:gd name="connsiteY213" fmla="*/ 147645 h 2994956"/>
              <a:gd name="connsiteX214" fmla="*/ 1032977 w 1190936"/>
              <a:gd name="connsiteY214" fmla="*/ 147139 h 2994956"/>
              <a:gd name="connsiteX215" fmla="*/ 1092617 w 1190936"/>
              <a:gd name="connsiteY215" fmla="*/ 201413 h 2994956"/>
              <a:gd name="connsiteX216" fmla="*/ 1083604 w 1190936"/>
              <a:gd name="connsiteY216" fmla="*/ 256596 h 2994956"/>
              <a:gd name="connsiteX217" fmla="*/ 1079757 w 1190936"/>
              <a:gd name="connsiteY217" fmla="*/ 263887 h 2994956"/>
              <a:gd name="connsiteX218" fmla="*/ 1076105 w 1190936"/>
              <a:gd name="connsiteY218" fmla="*/ 270807 h 2994956"/>
              <a:gd name="connsiteX219" fmla="*/ 1075909 w 1190936"/>
              <a:gd name="connsiteY219" fmla="*/ 270975 h 2994956"/>
              <a:gd name="connsiteX220" fmla="*/ 1075909 w 1190936"/>
              <a:gd name="connsiteY220" fmla="*/ 271177 h 2994956"/>
              <a:gd name="connsiteX221" fmla="*/ 1076105 w 1190936"/>
              <a:gd name="connsiteY221" fmla="*/ 270807 h 2994956"/>
              <a:gd name="connsiteX222" fmla="*/ 1103856 w 1190936"/>
              <a:gd name="connsiteY222" fmla="*/ 246977 h 2994956"/>
              <a:gd name="connsiteX223" fmla="*/ 1118032 w 1190936"/>
              <a:gd name="connsiteY223" fmla="*/ 212551 h 2994956"/>
              <a:gd name="connsiteX224" fmla="*/ 1149725 w 1190936"/>
              <a:gd name="connsiteY224" fmla="*/ 241611 h 2994956"/>
              <a:gd name="connsiteX225" fmla="*/ 1168052 w 1190936"/>
              <a:gd name="connsiteY225" fmla="*/ 288289 h 2994956"/>
              <a:gd name="connsiteX226" fmla="*/ 1168153 w 1190936"/>
              <a:gd name="connsiteY226" fmla="*/ 288391 h 2994956"/>
              <a:gd name="connsiteX227" fmla="*/ 1186885 w 1190936"/>
              <a:gd name="connsiteY227" fmla="*/ 367674 h 2994956"/>
              <a:gd name="connsiteX228" fmla="*/ 1190936 w 1190936"/>
              <a:gd name="connsiteY228" fmla="*/ 394709 h 2994956"/>
              <a:gd name="connsiteX229" fmla="*/ 1183646 w 1190936"/>
              <a:gd name="connsiteY229" fmla="*/ 560162 h 2994956"/>
              <a:gd name="connsiteX230" fmla="*/ 1171494 w 1190936"/>
              <a:gd name="connsiteY230" fmla="*/ 752547 h 2994956"/>
              <a:gd name="connsiteX231" fmla="*/ 1080263 w 1190936"/>
              <a:gd name="connsiteY231" fmla="*/ 1034545 h 2994956"/>
              <a:gd name="connsiteX232" fmla="*/ 1060012 w 1190936"/>
              <a:gd name="connsiteY232" fmla="*/ 1062795 h 2994956"/>
              <a:gd name="connsiteX233" fmla="*/ 1012118 w 1190936"/>
              <a:gd name="connsiteY233" fmla="*/ 1080819 h 2994956"/>
              <a:gd name="connsiteX234" fmla="*/ 897800 w 1190936"/>
              <a:gd name="connsiteY234" fmla="*/ 924986 h 2994956"/>
              <a:gd name="connsiteX235" fmla="*/ 974046 w 1190936"/>
              <a:gd name="connsiteY235" fmla="*/ 1071300 h 2994956"/>
              <a:gd name="connsiteX236" fmla="*/ 725767 w 1190936"/>
              <a:gd name="connsiteY236" fmla="*/ 1009534 h 2994956"/>
              <a:gd name="connsiteX237" fmla="*/ 777205 w 1190936"/>
              <a:gd name="connsiteY237" fmla="*/ 958603 h 2994956"/>
              <a:gd name="connsiteX238" fmla="*/ 848489 w 1190936"/>
              <a:gd name="connsiteY238" fmla="*/ 791632 h 2994956"/>
              <a:gd name="connsiteX239" fmla="*/ 822264 w 1190936"/>
              <a:gd name="connsiteY239" fmla="*/ 693718 h 2994956"/>
              <a:gd name="connsiteX240" fmla="*/ 795330 w 1190936"/>
              <a:gd name="connsiteY240" fmla="*/ 649267 h 2994956"/>
              <a:gd name="connsiteX241" fmla="*/ 1032268 w 1190936"/>
              <a:gd name="connsiteY241" fmla="*/ 788695 h 2994956"/>
              <a:gd name="connsiteX242" fmla="*/ 1026699 w 1190936"/>
              <a:gd name="connsiteY242" fmla="*/ 779988 h 2994956"/>
              <a:gd name="connsiteX243" fmla="*/ 902155 w 1190936"/>
              <a:gd name="connsiteY243" fmla="*/ 683592 h 2994956"/>
              <a:gd name="connsiteX244" fmla="*/ 764953 w 1190936"/>
              <a:gd name="connsiteY244" fmla="*/ 612713 h 2994956"/>
              <a:gd name="connsiteX245" fmla="*/ 747942 w 1190936"/>
              <a:gd name="connsiteY245" fmla="*/ 601271 h 2994956"/>
              <a:gd name="connsiteX246" fmla="*/ 710984 w 1190936"/>
              <a:gd name="connsiteY246" fmla="*/ 569477 h 2994956"/>
              <a:gd name="connsiteX247" fmla="*/ 774471 w 1190936"/>
              <a:gd name="connsiteY247" fmla="*/ 572818 h 2994956"/>
              <a:gd name="connsiteX248" fmla="*/ 788647 w 1190936"/>
              <a:gd name="connsiteY248" fmla="*/ 578792 h 2994956"/>
              <a:gd name="connsiteX249" fmla="*/ 971515 w 1190936"/>
              <a:gd name="connsiteY249" fmla="*/ 698780 h 2994956"/>
              <a:gd name="connsiteX250" fmla="*/ 985184 w 1190936"/>
              <a:gd name="connsiteY250" fmla="*/ 705464 h 2994956"/>
              <a:gd name="connsiteX251" fmla="*/ 817505 w 1190936"/>
              <a:gd name="connsiteY251" fmla="*/ 562085 h 2994956"/>
              <a:gd name="connsiteX252" fmla="*/ 834921 w 1190936"/>
              <a:gd name="connsiteY252" fmla="*/ 550035 h 2994956"/>
              <a:gd name="connsiteX253" fmla="*/ 948732 w 1190936"/>
              <a:gd name="connsiteY253" fmla="*/ 591855 h 2994956"/>
              <a:gd name="connsiteX254" fmla="*/ 1032066 w 1190936"/>
              <a:gd name="connsiteY254" fmla="*/ 555909 h 2994956"/>
              <a:gd name="connsiteX255" fmla="*/ 1068720 w 1190936"/>
              <a:gd name="connsiteY255" fmla="*/ 509533 h 2994956"/>
              <a:gd name="connsiteX256" fmla="*/ 1125930 w 1190936"/>
              <a:gd name="connsiteY256" fmla="*/ 378508 h 2994956"/>
              <a:gd name="connsiteX257" fmla="*/ 1141726 w 1190936"/>
              <a:gd name="connsiteY257" fmla="*/ 324235 h 2994956"/>
              <a:gd name="connsiteX258" fmla="*/ 1138080 w 1190936"/>
              <a:gd name="connsiteY258" fmla="*/ 322818 h 2994956"/>
              <a:gd name="connsiteX259" fmla="*/ 1125018 w 1190936"/>
              <a:gd name="connsiteY259" fmla="*/ 351575 h 2994956"/>
              <a:gd name="connsiteX260" fmla="*/ 1096464 w 1190936"/>
              <a:gd name="connsiteY260" fmla="*/ 390052 h 2994956"/>
              <a:gd name="connsiteX261" fmla="*/ 1046141 w 1190936"/>
              <a:gd name="connsiteY261" fmla="*/ 440275 h 2994956"/>
              <a:gd name="connsiteX262" fmla="*/ 1029129 w 1190936"/>
              <a:gd name="connsiteY262" fmla="*/ 490801 h 2994956"/>
              <a:gd name="connsiteX263" fmla="*/ 945694 w 1190936"/>
              <a:gd name="connsiteY263" fmla="*/ 497383 h 2994956"/>
              <a:gd name="connsiteX264" fmla="*/ 1009486 w 1190936"/>
              <a:gd name="connsiteY264" fmla="*/ 533531 h 2994956"/>
              <a:gd name="connsiteX265" fmla="*/ 891016 w 1190936"/>
              <a:gd name="connsiteY265" fmla="*/ 541632 h 2994956"/>
              <a:gd name="connsiteX266" fmla="*/ 862361 w 1190936"/>
              <a:gd name="connsiteY266" fmla="*/ 499205 h 2994956"/>
              <a:gd name="connsiteX267" fmla="*/ 847274 w 1190936"/>
              <a:gd name="connsiteY267" fmla="*/ 422757 h 2994956"/>
              <a:gd name="connsiteX268" fmla="*/ 856792 w 1190936"/>
              <a:gd name="connsiteY268" fmla="*/ 370408 h 2994956"/>
              <a:gd name="connsiteX269" fmla="*/ 890915 w 1190936"/>
              <a:gd name="connsiteY269" fmla="*/ 285050 h 2994956"/>
              <a:gd name="connsiteX270" fmla="*/ 922102 w 1190936"/>
              <a:gd name="connsiteY270" fmla="*/ 218119 h 2994956"/>
              <a:gd name="connsiteX271" fmla="*/ 1007663 w 1190936"/>
              <a:gd name="connsiteY271" fmla="*/ 147241 h 2994956"/>
              <a:gd name="connsiteX272" fmla="*/ 1032977 w 1190936"/>
              <a:gd name="connsiteY272" fmla="*/ 147139 h 2994956"/>
              <a:gd name="connsiteX273" fmla="*/ 804139 w 1190936"/>
              <a:gd name="connsiteY273" fmla="*/ 49427 h 2994956"/>
              <a:gd name="connsiteX274" fmla="*/ 865095 w 1190936"/>
              <a:gd name="connsiteY274" fmla="*/ 71501 h 2994956"/>
              <a:gd name="connsiteX275" fmla="*/ 885043 w 1190936"/>
              <a:gd name="connsiteY275" fmla="*/ 127192 h 2994956"/>
              <a:gd name="connsiteX276" fmla="*/ 873601 w 1190936"/>
              <a:gd name="connsiteY276" fmla="*/ 165365 h 2994956"/>
              <a:gd name="connsiteX277" fmla="*/ 905800 w 1190936"/>
              <a:gd name="connsiteY277" fmla="*/ 98536 h 2994956"/>
              <a:gd name="connsiteX278" fmla="*/ 944784 w 1190936"/>
              <a:gd name="connsiteY278" fmla="*/ 141873 h 2994956"/>
              <a:gd name="connsiteX279" fmla="*/ 942049 w 1190936"/>
              <a:gd name="connsiteY279" fmla="*/ 152707 h 2994956"/>
              <a:gd name="connsiteX280" fmla="*/ 885650 w 1190936"/>
              <a:gd name="connsiteY280" fmla="*/ 243736 h 2994956"/>
              <a:gd name="connsiteX281" fmla="*/ 841604 w 1190936"/>
              <a:gd name="connsiteY281" fmla="*/ 349043 h 2994956"/>
              <a:gd name="connsiteX282" fmla="*/ 835731 w 1190936"/>
              <a:gd name="connsiteY282" fmla="*/ 456677 h 2994956"/>
              <a:gd name="connsiteX283" fmla="*/ 841806 w 1190936"/>
              <a:gd name="connsiteY283" fmla="*/ 487256 h 2994956"/>
              <a:gd name="connsiteX284" fmla="*/ 827023 w 1190936"/>
              <a:gd name="connsiteY284" fmla="*/ 521684 h 2994956"/>
              <a:gd name="connsiteX285" fmla="*/ 742778 w 1190936"/>
              <a:gd name="connsiteY285" fmla="*/ 542137 h 2994956"/>
              <a:gd name="connsiteX286" fmla="*/ 693872 w 1190936"/>
              <a:gd name="connsiteY286" fmla="*/ 530898 h 2994956"/>
              <a:gd name="connsiteX287" fmla="*/ 654787 w 1190936"/>
              <a:gd name="connsiteY287" fmla="*/ 478144 h 2994956"/>
              <a:gd name="connsiteX288" fmla="*/ 658533 w 1190936"/>
              <a:gd name="connsiteY288" fmla="*/ 419314 h 2994956"/>
              <a:gd name="connsiteX289" fmla="*/ 688201 w 1190936"/>
              <a:gd name="connsiteY289" fmla="*/ 200906 h 2994956"/>
              <a:gd name="connsiteX290" fmla="*/ 688100 w 1190936"/>
              <a:gd name="connsiteY290" fmla="*/ 200906 h 2994956"/>
              <a:gd name="connsiteX291" fmla="*/ 695897 w 1190936"/>
              <a:gd name="connsiteY291" fmla="*/ 142481 h 2994956"/>
              <a:gd name="connsiteX292" fmla="*/ 735589 w 1190936"/>
              <a:gd name="connsiteY292" fmla="*/ 77779 h 2994956"/>
              <a:gd name="connsiteX293" fmla="*/ 735690 w 1190936"/>
              <a:gd name="connsiteY293" fmla="*/ 77779 h 2994956"/>
              <a:gd name="connsiteX294" fmla="*/ 728906 w 1190936"/>
              <a:gd name="connsiteY294" fmla="*/ 142481 h 2994956"/>
              <a:gd name="connsiteX295" fmla="*/ 732957 w 1190936"/>
              <a:gd name="connsiteY295" fmla="*/ 143392 h 2994956"/>
              <a:gd name="connsiteX296" fmla="*/ 737209 w 1190936"/>
              <a:gd name="connsiteY296" fmla="*/ 131748 h 2994956"/>
              <a:gd name="connsiteX297" fmla="*/ 752499 w 1190936"/>
              <a:gd name="connsiteY297" fmla="*/ 82234 h 2994956"/>
              <a:gd name="connsiteX298" fmla="*/ 804139 w 1190936"/>
              <a:gd name="connsiteY298" fmla="*/ 49427 h 2994956"/>
              <a:gd name="connsiteX299" fmla="*/ 561936 w 1190936"/>
              <a:gd name="connsiteY299" fmla="*/ 6697 h 2994956"/>
              <a:gd name="connsiteX300" fmla="*/ 604159 w 1190936"/>
              <a:gd name="connsiteY300" fmla="*/ 7203 h 2994956"/>
              <a:gd name="connsiteX301" fmla="*/ 642434 w 1190936"/>
              <a:gd name="connsiteY301" fmla="*/ 38592 h 2994956"/>
              <a:gd name="connsiteX302" fmla="*/ 613171 w 1190936"/>
              <a:gd name="connsiteY302" fmla="*/ 126078 h 2994956"/>
              <a:gd name="connsiteX303" fmla="*/ 597274 w 1190936"/>
              <a:gd name="connsiteY303" fmla="*/ 134988 h 2994956"/>
              <a:gd name="connsiteX304" fmla="*/ 665824 w 1190936"/>
              <a:gd name="connsiteY304" fmla="*/ 41427 h 2994956"/>
              <a:gd name="connsiteX305" fmla="*/ 707744 w 1190936"/>
              <a:gd name="connsiteY305" fmla="*/ 86082 h 2994956"/>
              <a:gd name="connsiteX306" fmla="*/ 675949 w 1190936"/>
              <a:gd name="connsiteY306" fmla="*/ 157062 h 2994956"/>
              <a:gd name="connsiteX307" fmla="*/ 657217 w 1190936"/>
              <a:gd name="connsiteY307" fmla="*/ 305098 h 2994956"/>
              <a:gd name="connsiteX308" fmla="*/ 643142 w 1190936"/>
              <a:gd name="connsiteY308" fmla="*/ 434401 h 2994956"/>
              <a:gd name="connsiteX309" fmla="*/ 634941 w 1190936"/>
              <a:gd name="connsiteY309" fmla="*/ 462651 h 2994956"/>
              <a:gd name="connsiteX310" fmla="*/ 564265 w 1190936"/>
              <a:gd name="connsiteY310" fmla="*/ 502951 h 2994956"/>
              <a:gd name="connsiteX311" fmla="*/ 524167 w 1190936"/>
              <a:gd name="connsiteY311" fmla="*/ 492320 h 2994956"/>
              <a:gd name="connsiteX312" fmla="*/ 487006 w 1190936"/>
              <a:gd name="connsiteY312" fmla="*/ 477739 h 2994956"/>
              <a:gd name="connsiteX313" fmla="*/ 461287 w 1190936"/>
              <a:gd name="connsiteY313" fmla="*/ 370812 h 2994956"/>
              <a:gd name="connsiteX314" fmla="*/ 503207 w 1190936"/>
              <a:gd name="connsiteY314" fmla="*/ 320083 h 2994956"/>
              <a:gd name="connsiteX315" fmla="*/ 535711 w 1190936"/>
              <a:gd name="connsiteY315" fmla="*/ 204551 h 2994956"/>
              <a:gd name="connsiteX316" fmla="*/ 500169 w 1190936"/>
              <a:gd name="connsiteY316" fmla="*/ 146227 h 2994956"/>
              <a:gd name="connsiteX317" fmla="*/ 500372 w 1190936"/>
              <a:gd name="connsiteY317" fmla="*/ 146126 h 2994956"/>
              <a:gd name="connsiteX318" fmla="*/ 460579 w 1190936"/>
              <a:gd name="connsiteY318" fmla="*/ 135291 h 2994956"/>
              <a:gd name="connsiteX319" fmla="*/ 477793 w 1190936"/>
              <a:gd name="connsiteY319" fmla="*/ 62185 h 2994956"/>
              <a:gd name="connsiteX320" fmla="*/ 522345 w 1190936"/>
              <a:gd name="connsiteY320" fmla="*/ 21480 h 2994956"/>
              <a:gd name="connsiteX321" fmla="*/ 561936 w 1190936"/>
              <a:gd name="connsiteY321" fmla="*/ 6697 h 2994956"/>
              <a:gd name="connsiteX322" fmla="*/ 328946 w 1190936"/>
              <a:gd name="connsiteY322" fmla="*/ 723 h 2994956"/>
              <a:gd name="connsiteX323" fmla="*/ 359323 w 1190936"/>
              <a:gd name="connsiteY323" fmla="*/ 1128 h 2994956"/>
              <a:gd name="connsiteX324" fmla="*/ 390306 w 1190936"/>
              <a:gd name="connsiteY324" fmla="*/ 15101 h 2994956"/>
              <a:gd name="connsiteX325" fmla="*/ 452883 w 1190936"/>
              <a:gd name="connsiteY325" fmla="*/ 71299 h 2994956"/>
              <a:gd name="connsiteX326" fmla="*/ 441643 w 1190936"/>
              <a:gd name="connsiteY326" fmla="*/ 138937 h 2994956"/>
              <a:gd name="connsiteX327" fmla="*/ 417241 w 1190936"/>
              <a:gd name="connsiteY327" fmla="*/ 142481 h 2994956"/>
              <a:gd name="connsiteX328" fmla="*/ 417443 w 1190936"/>
              <a:gd name="connsiteY328" fmla="*/ 142380 h 2994956"/>
              <a:gd name="connsiteX329" fmla="*/ 200148 w 1190936"/>
              <a:gd name="connsiteY329" fmla="*/ 139747 h 2994956"/>
              <a:gd name="connsiteX330" fmla="*/ 191845 w 1190936"/>
              <a:gd name="connsiteY330" fmla="*/ 138228 h 2994956"/>
              <a:gd name="connsiteX331" fmla="*/ 208857 w 1190936"/>
              <a:gd name="connsiteY331" fmla="*/ 96410 h 2994956"/>
              <a:gd name="connsiteX332" fmla="*/ 238524 w 1190936"/>
              <a:gd name="connsiteY332" fmla="*/ 60261 h 2994956"/>
              <a:gd name="connsiteX333" fmla="*/ 248043 w 1190936"/>
              <a:gd name="connsiteY333" fmla="*/ 97118 h 2994956"/>
              <a:gd name="connsiteX334" fmla="*/ 268395 w 1190936"/>
              <a:gd name="connsiteY334" fmla="*/ 115344 h 2994956"/>
              <a:gd name="connsiteX335" fmla="*/ 262218 w 1190936"/>
              <a:gd name="connsiteY335" fmla="*/ 98536 h 2994956"/>
              <a:gd name="connsiteX336" fmla="*/ 299683 w 1190936"/>
              <a:gd name="connsiteY336" fmla="*/ 8621 h 2994956"/>
              <a:gd name="connsiteX337" fmla="*/ 328946 w 1190936"/>
              <a:gd name="connsiteY337" fmla="*/ 723 h 299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Lst>
            <a:rect l="l" t="t" r="r" b="b"/>
            <a:pathLst>
              <a:path w="1190936" h="2994956">
                <a:moveTo>
                  <a:pt x="629777" y="1196351"/>
                </a:moveTo>
                <a:lnTo>
                  <a:pt x="629787" y="1196353"/>
                </a:lnTo>
                <a:lnTo>
                  <a:pt x="629777" y="1196452"/>
                </a:lnTo>
                <a:close/>
                <a:moveTo>
                  <a:pt x="635245" y="1139141"/>
                </a:moveTo>
                <a:cubicBezTo>
                  <a:pt x="660762" y="1139344"/>
                  <a:pt x="684455" y="1143799"/>
                  <a:pt x="709364" y="1149368"/>
                </a:cubicBezTo>
                <a:cubicBezTo>
                  <a:pt x="705820" y="1168607"/>
                  <a:pt x="702478" y="1186529"/>
                  <a:pt x="698732" y="1206274"/>
                </a:cubicBezTo>
                <a:lnTo>
                  <a:pt x="629787" y="1196353"/>
                </a:lnTo>
                <a:close/>
                <a:moveTo>
                  <a:pt x="783990" y="1062187"/>
                </a:moveTo>
                <a:cubicBezTo>
                  <a:pt x="815987" y="1069984"/>
                  <a:pt x="846059" y="1077983"/>
                  <a:pt x="876436" y="1084666"/>
                </a:cubicBezTo>
                <a:cubicBezTo>
                  <a:pt x="923418" y="1094994"/>
                  <a:pt x="970806" y="1102689"/>
                  <a:pt x="1019308" y="1097930"/>
                </a:cubicBezTo>
                <a:cubicBezTo>
                  <a:pt x="1041685" y="1095804"/>
                  <a:pt x="1062240" y="1089222"/>
                  <a:pt x="1082593" y="1071908"/>
                </a:cubicBezTo>
                <a:cubicBezTo>
                  <a:pt x="1080770" y="1087602"/>
                  <a:pt x="1079454" y="1099449"/>
                  <a:pt x="1078037" y="1111296"/>
                </a:cubicBezTo>
                <a:cubicBezTo>
                  <a:pt x="1075505" y="1132559"/>
                  <a:pt x="1072366" y="1153722"/>
                  <a:pt x="1070341" y="1175087"/>
                </a:cubicBezTo>
                <a:cubicBezTo>
                  <a:pt x="1067708" y="1202123"/>
                  <a:pt x="1065683" y="1229259"/>
                  <a:pt x="1063759" y="1256294"/>
                </a:cubicBezTo>
                <a:cubicBezTo>
                  <a:pt x="1061228" y="1292138"/>
                  <a:pt x="1058494" y="1327882"/>
                  <a:pt x="1056874" y="1363726"/>
                </a:cubicBezTo>
                <a:cubicBezTo>
                  <a:pt x="1054039" y="1424480"/>
                  <a:pt x="1052014" y="1485334"/>
                  <a:pt x="1049381" y="1546088"/>
                </a:cubicBezTo>
                <a:cubicBezTo>
                  <a:pt x="1045534" y="1634889"/>
                  <a:pt x="1048672" y="1723488"/>
                  <a:pt x="1054545" y="1811986"/>
                </a:cubicBezTo>
                <a:cubicBezTo>
                  <a:pt x="1058899" y="1877194"/>
                  <a:pt x="1067202" y="1942201"/>
                  <a:pt x="1073784" y="2007308"/>
                </a:cubicBezTo>
                <a:cubicBezTo>
                  <a:pt x="1078543" y="2054594"/>
                  <a:pt x="1083403" y="2101779"/>
                  <a:pt x="1088162" y="2149066"/>
                </a:cubicBezTo>
                <a:cubicBezTo>
                  <a:pt x="1092212" y="2189366"/>
                  <a:pt x="1096262" y="2229766"/>
                  <a:pt x="1100211" y="2270066"/>
                </a:cubicBezTo>
                <a:cubicBezTo>
                  <a:pt x="1104362" y="2312695"/>
                  <a:pt x="1108312" y="2355425"/>
                  <a:pt x="1112362" y="2398053"/>
                </a:cubicBezTo>
                <a:cubicBezTo>
                  <a:pt x="1115096" y="2426911"/>
                  <a:pt x="1118033" y="2455769"/>
                  <a:pt x="1120361" y="2484627"/>
                </a:cubicBezTo>
                <a:cubicBezTo>
                  <a:pt x="1122791" y="2514599"/>
                  <a:pt x="1124107" y="2544570"/>
                  <a:pt x="1126639" y="2574542"/>
                </a:cubicBezTo>
                <a:cubicBezTo>
                  <a:pt x="1129879" y="2613222"/>
                  <a:pt x="1134132" y="2651800"/>
                  <a:pt x="1137574" y="2690379"/>
                </a:cubicBezTo>
                <a:lnTo>
                  <a:pt x="1137676" y="2690379"/>
                </a:lnTo>
                <a:cubicBezTo>
                  <a:pt x="1141017" y="2726628"/>
                  <a:pt x="1144358" y="2763081"/>
                  <a:pt x="1146890" y="2799431"/>
                </a:cubicBezTo>
                <a:lnTo>
                  <a:pt x="1160053" y="2994956"/>
                </a:lnTo>
                <a:lnTo>
                  <a:pt x="1108919" y="2994956"/>
                </a:lnTo>
                <a:lnTo>
                  <a:pt x="1101021" y="2881246"/>
                </a:lnTo>
                <a:cubicBezTo>
                  <a:pt x="1097376" y="2835073"/>
                  <a:pt x="1093224" y="2789002"/>
                  <a:pt x="1088971" y="2742829"/>
                </a:cubicBezTo>
                <a:cubicBezTo>
                  <a:pt x="1085225" y="2701416"/>
                  <a:pt x="1081580" y="2660002"/>
                  <a:pt x="1077023" y="2618589"/>
                </a:cubicBezTo>
                <a:cubicBezTo>
                  <a:pt x="1069733" y="2551861"/>
                  <a:pt x="1062038" y="2485235"/>
                  <a:pt x="1053836" y="2418608"/>
                </a:cubicBezTo>
                <a:cubicBezTo>
                  <a:pt x="1048469" y="2374461"/>
                  <a:pt x="1041787" y="2330618"/>
                  <a:pt x="1035711" y="2286571"/>
                </a:cubicBezTo>
                <a:cubicBezTo>
                  <a:pt x="1033281" y="2289710"/>
                  <a:pt x="1032471" y="2292849"/>
                  <a:pt x="1032674" y="2295988"/>
                </a:cubicBezTo>
                <a:cubicBezTo>
                  <a:pt x="1035408" y="2336389"/>
                  <a:pt x="1038141" y="2376891"/>
                  <a:pt x="1041078" y="2417292"/>
                </a:cubicBezTo>
                <a:cubicBezTo>
                  <a:pt x="1044116" y="2460022"/>
                  <a:pt x="1047558" y="2502752"/>
                  <a:pt x="1050191" y="2545482"/>
                </a:cubicBezTo>
                <a:cubicBezTo>
                  <a:pt x="1052216" y="2578998"/>
                  <a:pt x="1053026" y="2612513"/>
                  <a:pt x="1054647" y="2646029"/>
                </a:cubicBezTo>
                <a:cubicBezTo>
                  <a:pt x="1058494" y="2723489"/>
                  <a:pt x="1063456" y="2800849"/>
                  <a:pt x="1066392" y="2878411"/>
                </a:cubicBezTo>
                <a:lnTo>
                  <a:pt x="1069531" y="2994855"/>
                </a:lnTo>
                <a:lnTo>
                  <a:pt x="207744" y="2994855"/>
                </a:lnTo>
                <a:lnTo>
                  <a:pt x="213312" y="2884081"/>
                </a:lnTo>
                <a:cubicBezTo>
                  <a:pt x="217261" y="2820492"/>
                  <a:pt x="222021" y="2757005"/>
                  <a:pt x="226577" y="2693417"/>
                </a:cubicBezTo>
                <a:cubicBezTo>
                  <a:pt x="228805" y="2661015"/>
                  <a:pt x="231134" y="2628714"/>
                  <a:pt x="233969" y="2596414"/>
                </a:cubicBezTo>
                <a:cubicBezTo>
                  <a:pt x="239133" y="2537584"/>
                  <a:pt x="244701" y="2478755"/>
                  <a:pt x="250372" y="2419925"/>
                </a:cubicBezTo>
                <a:cubicBezTo>
                  <a:pt x="255333" y="2369196"/>
                  <a:pt x="260498" y="2318466"/>
                  <a:pt x="265966" y="2267839"/>
                </a:cubicBezTo>
                <a:lnTo>
                  <a:pt x="281670" y="2132083"/>
                </a:lnTo>
                <a:lnTo>
                  <a:pt x="281670" y="2019504"/>
                </a:lnTo>
                <a:lnTo>
                  <a:pt x="232652" y="2277053"/>
                </a:lnTo>
                <a:cubicBezTo>
                  <a:pt x="216653" y="2363525"/>
                  <a:pt x="201668" y="2450200"/>
                  <a:pt x="186985" y="2536875"/>
                </a:cubicBezTo>
                <a:cubicBezTo>
                  <a:pt x="174734" y="2609273"/>
                  <a:pt x="163393" y="2681873"/>
                  <a:pt x="152053" y="2754474"/>
                </a:cubicBezTo>
                <a:cubicBezTo>
                  <a:pt x="142433" y="2815632"/>
                  <a:pt x="133118" y="2876790"/>
                  <a:pt x="124005" y="2938050"/>
                </a:cubicBezTo>
                <a:lnTo>
                  <a:pt x="115904" y="2994956"/>
                </a:lnTo>
                <a:lnTo>
                  <a:pt x="57378" y="2994956"/>
                </a:lnTo>
                <a:lnTo>
                  <a:pt x="76515" y="2837807"/>
                </a:lnTo>
                <a:cubicBezTo>
                  <a:pt x="86034" y="2767232"/>
                  <a:pt x="96666" y="2696859"/>
                  <a:pt x="106791" y="2626385"/>
                </a:cubicBezTo>
                <a:cubicBezTo>
                  <a:pt x="111753" y="2592060"/>
                  <a:pt x="116411" y="2557632"/>
                  <a:pt x="121777" y="2523307"/>
                </a:cubicBezTo>
                <a:cubicBezTo>
                  <a:pt x="129776" y="2472477"/>
                  <a:pt x="138282" y="2421747"/>
                  <a:pt x="146585" y="2371018"/>
                </a:cubicBezTo>
                <a:cubicBezTo>
                  <a:pt x="152964" y="2331630"/>
                  <a:pt x="159242" y="2292241"/>
                  <a:pt x="166026" y="2252853"/>
                </a:cubicBezTo>
                <a:cubicBezTo>
                  <a:pt x="177265" y="2187847"/>
                  <a:pt x="189011" y="2122941"/>
                  <a:pt x="200149" y="2057935"/>
                </a:cubicBezTo>
                <a:cubicBezTo>
                  <a:pt x="211490" y="1991816"/>
                  <a:pt x="222628" y="1925696"/>
                  <a:pt x="233259" y="1859373"/>
                </a:cubicBezTo>
                <a:cubicBezTo>
                  <a:pt x="248550" y="1764496"/>
                  <a:pt x="264143" y="1669721"/>
                  <a:pt x="277914" y="1574642"/>
                </a:cubicBezTo>
                <a:cubicBezTo>
                  <a:pt x="291785" y="1479563"/>
                  <a:pt x="304645" y="1384383"/>
                  <a:pt x="315783" y="1288899"/>
                </a:cubicBezTo>
                <a:cubicBezTo>
                  <a:pt x="323782" y="1219943"/>
                  <a:pt x="328238" y="1150482"/>
                  <a:pt x="334313" y="1081223"/>
                </a:cubicBezTo>
                <a:cubicBezTo>
                  <a:pt x="334414" y="1080109"/>
                  <a:pt x="334920" y="1078995"/>
                  <a:pt x="336136" y="1075350"/>
                </a:cubicBezTo>
                <a:cubicBezTo>
                  <a:pt x="424633" y="1094994"/>
                  <a:pt x="513839" y="1097019"/>
                  <a:pt x="605475" y="1073933"/>
                </a:cubicBezTo>
                <a:cubicBezTo>
                  <a:pt x="604261" y="1091146"/>
                  <a:pt x="603146" y="1105322"/>
                  <a:pt x="602033" y="1120307"/>
                </a:cubicBezTo>
                <a:cubicBezTo>
                  <a:pt x="583807" y="1123143"/>
                  <a:pt x="567100" y="1125573"/>
                  <a:pt x="550392" y="1128104"/>
                </a:cubicBezTo>
                <a:cubicBezTo>
                  <a:pt x="550494" y="1128813"/>
                  <a:pt x="550595" y="1129522"/>
                  <a:pt x="550696" y="1130231"/>
                </a:cubicBezTo>
                <a:cubicBezTo>
                  <a:pt x="566796" y="1131446"/>
                  <a:pt x="582895" y="1132661"/>
                  <a:pt x="601527" y="1134078"/>
                </a:cubicBezTo>
                <a:cubicBezTo>
                  <a:pt x="600311" y="1154026"/>
                  <a:pt x="599299" y="1172759"/>
                  <a:pt x="598084" y="1193212"/>
                </a:cubicBezTo>
                <a:cubicBezTo>
                  <a:pt x="571251" y="1195541"/>
                  <a:pt x="544621" y="1192706"/>
                  <a:pt x="519611" y="1202629"/>
                </a:cubicBezTo>
                <a:cubicBezTo>
                  <a:pt x="544722" y="1204248"/>
                  <a:pt x="569935" y="1205970"/>
                  <a:pt x="597476" y="1207793"/>
                </a:cubicBezTo>
                <a:cubicBezTo>
                  <a:pt x="597780" y="1254978"/>
                  <a:pt x="597376" y="1301151"/>
                  <a:pt x="598692" y="1347221"/>
                </a:cubicBezTo>
                <a:cubicBezTo>
                  <a:pt x="600007" y="1392989"/>
                  <a:pt x="603146" y="1438656"/>
                  <a:pt x="605475" y="1484322"/>
                </a:cubicBezTo>
                <a:cubicBezTo>
                  <a:pt x="606589" y="1484524"/>
                  <a:pt x="607804" y="1484727"/>
                  <a:pt x="608918" y="1484930"/>
                </a:cubicBezTo>
                <a:cubicBezTo>
                  <a:pt x="609728" y="1479462"/>
                  <a:pt x="611045" y="1473994"/>
                  <a:pt x="611349" y="1468425"/>
                </a:cubicBezTo>
                <a:cubicBezTo>
                  <a:pt x="614184" y="1413443"/>
                  <a:pt x="616411" y="1358461"/>
                  <a:pt x="619753" y="1303480"/>
                </a:cubicBezTo>
                <a:cubicBezTo>
                  <a:pt x="621474" y="1274722"/>
                  <a:pt x="625018" y="1245966"/>
                  <a:pt x="627954" y="1215286"/>
                </a:cubicBezTo>
                <a:cubicBezTo>
                  <a:pt x="651446" y="1213969"/>
                  <a:pt x="672102" y="1223994"/>
                  <a:pt x="695593" y="1227132"/>
                </a:cubicBezTo>
                <a:cubicBezTo>
                  <a:pt x="668153" y="1414760"/>
                  <a:pt x="669165" y="1600968"/>
                  <a:pt x="697618" y="1787178"/>
                </a:cubicBezTo>
                <a:cubicBezTo>
                  <a:pt x="698935" y="1603703"/>
                  <a:pt x="711895" y="1421341"/>
                  <a:pt x="744703" y="1239790"/>
                </a:cubicBezTo>
                <a:cubicBezTo>
                  <a:pt x="799178" y="1250219"/>
                  <a:pt x="851730" y="1260345"/>
                  <a:pt x="904281" y="1270369"/>
                </a:cubicBezTo>
                <a:cubicBezTo>
                  <a:pt x="855476" y="1244650"/>
                  <a:pt x="802519" y="1231284"/>
                  <a:pt x="748652" y="1216197"/>
                </a:cubicBezTo>
                <a:cubicBezTo>
                  <a:pt x="752499" y="1197059"/>
                  <a:pt x="756144" y="1179239"/>
                  <a:pt x="760296" y="1158785"/>
                </a:cubicBezTo>
                <a:cubicBezTo>
                  <a:pt x="799583" y="1169720"/>
                  <a:pt x="837149" y="1180251"/>
                  <a:pt x="874613" y="1190681"/>
                </a:cubicBezTo>
                <a:cubicBezTo>
                  <a:pt x="842819" y="1163848"/>
                  <a:pt x="804545" y="1151089"/>
                  <a:pt x="765156" y="1136913"/>
                </a:cubicBezTo>
                <a:cubicBezTo>
                  <a:pt x="771535" y="1111701"/>
                  <a:pt x="777712" y="1087197"/>
                  <a:pt x="783990" y="1062187"/>
                </a:cubicBezTo>
                <a:close/>
                <a:moveTo>
                  <a:pt x="710174" y="1036974"/>
                </a:moveTo>
                <a:cubicBezTo>
                  <a:pt x="718477" y="1039202"/>
                  <a:pt x="726476" y="1042746"/>
                  <a:pt x="735792" y="1046189"/>
                </a:cubicBezTo>
                <a:lnTo>
                  <a:pt x="735691" y="1046189"/>
                </a:lnTo>
                <a:cubicBezTo>
                  <a:pt x="728805" y="1072312"/>
                  <a:pt x="721920" y="1098234"/>
                  <a:pt x="714832" y="1125270"/>
                </a:cubicBezTo>
                <a:cubicBezTo>
                  <a:pt x="689518" y="1123346"/>
                  <a:pt x="664407" y="1121421"/>
                  <a:pt x="637574" y="1119397"/>
                </a:cubicBezTo>
                <a:cubicBezTo>
                  <a:pt x="639903" y="1102183"/>
                  <a:pt x="642029" y="1086793"/>
                  <a:pt x="643953" y="1071300"/>
                </a:cubicBezTo>
                <a:cubicBezTo>
                  <a:pt x="644864" y="1064212"/>
                  <a:pt x="648509" y="1060060"/>
                  <a:pt x="654990" y="1057125"/>
                </a:cubicBezTo>
                <a:cubicBezTo>
                  <a:pt x="669165" y="1050745"/>
                  <a:pt x="683038" y="1043556"/>
                  <a:pt x="697315" y="1037481"/>
                </a:cubicBezTo>
                <a:cubicBezTo>
                  <a:pt x="701061" y="1035860"/>
                  <a:pt x="706225" y="1035860"/>
                  <a:pt x="710174" y="1036974"/>
                </a:cubicBezTo>
                <a:close/>
                <a:moveTo>
                  <a:pt x="1056468" y="635090"/>
                </a:moveTo>
                <a:cubicBezTo>
                  <a:pt x="1111349" y="721259"/>
                  <a:pt x="1104969" y="814516"/>
                  <a:pt x="1088668" y="910506"/>
                </a:cubicBezTo>
                <a:cubicBezTo>
                  <a:pt x="1147193" y="838716"/>
                  <a:pt x="1140612" y="693414"/>
                  <a:pt x="1056468" y="635090"/>
                </a:cubicBezTo>
                <a:close/>
                <a:moveTo>
                  <a:pt x="414710" y="419213"/>
                </a:moveTo>
                <a:cubicBezTo>
                  <a:pt x="419367" y="433895"/>
                  <a:pt x="423823" y="447767"/>
                  <a:pt x="427771" y="460323"/>
                </a:cubicBezTo>
                <a:cubicBezTo>
                  <a:pt x="396990" y="466094"/>
                  <a:pt x="366107" y="472068"/>
                  <a:pt x="334312" y="478043"/>
                </a:cubicBezTo>
                <a:lnTo>
                  <a:pt x="334312" y="444527"/>
                </a:lnTo>
                <a:cubicBezTo>
                  <a:pt x="361145" y="438654"/>
                  <a:pt x="390509" y="437135"/>
                  <a:pt x="414710" y="419213"/>
                </a:cubicBezTo>
                <a:close/>
                <a:moveTo>
                  <a:pt x="814163" y="320389"/>
                </a:moveTo>
                <a:lnTo>
                  <a:pt x="788951" y="418808"/>
                </a:lnTo>
                <a:lnTo>
                  <a:pt x="788850" y="418808"/>
                </a:lnTo>
                <a:cubicBezTo>
                  <a:pt x="778623" y="451210"/>
                  <a:pt x="765358" y="482700"/>
                  <a:pt x="744803" y="512368"/>
                </a:cubicBezTo>
                <a:cubicBezTo>
                  <a:pt x="750575" y="511760"/>
                  <a:pt x="753512" y="511963"/>
                  <a:pt x="756043" y="511153"/>
                </a:cubicBezTo>
                <a:cubicBezTo>
                  <a:pt x="773661" y="505280"/>
                  <a:pt x="784799" y="492724"/>
                  <a:pt x="792292" y="476118"/>
                </a:cubicBezTo>
                <a:cubicBezTo>
                  <a:pt x="806164" y="445641"/>
                  <a:pt x="812341" y="413340"/>
                  <a:pt x="813961" y="380229"/>
                </a:cubicBezTo>
                <a:cubicBezTo>
                  <a:pt x="813961" y="380229"/>
                  <a:pt x="814075" y="346511"/>
                  <a:pt x="814132" y="329652"/>
                </a:cubicBezTo>
                <a:close/>
                <a:moveTo>
                  <a:pt x="617019" y="291529"/>
                </a:moveTo>
                <a:cubicBezTo>
                  <a:pt x="614690" y="296187"/>
                  <a:pt x="613374" y="301048"/>
                  <a:pt x="612260" y="305908"/>
                </a:cubicBezTo>
                <a:cubicBezTo>
                  <a:pt x="608514" y="323425"/>
                  <a:pt x="606285" y="341448"/>
                  <a:pt x="600818" y="358358"/>
                </a:cubicBezTo>
                <a:lnTo>
                  <a:pt x="600818" y="358257"/>
                </a:lnTo>
                <a:cubicBezTo>
                  <a:pt x="588059" y="397747"/>
                  <a:pt x="572568" y="435819"/>
                  <a:pt x="532065" y="458702"/>
                </a:cubicBezTo>
                <a:cubicBezTo>
                  <a:pt x="537634" y="458702"/>
                  <a:pt x="543305" y="459411"/>
                  <a:pt x="548772" y="458602"/>
                </a:cubicBezTo>
                <a:cubicBezTo>
                  <a:pt x="578744" y="454247"/>
                  <a:pt x="594844" y="433591"/>
                  <a:pt x="604564" y="407467"/>
                </a:cubicBezTo>
                <a:cubicBezTo>
                  <a:pt x="618437" y="370104"/>
                  <a:pt x="619449" y="331019"/>
                  <a:pt x="617019" y="291529"/>
                </a:cubicBezTo>
                <a:close/>
                <a:moveTo>
                  <a:pt x="266471" y="167086"/>
                </a:moveTo>
                <a:cubicBezTo>
                  <a:pt x="238828" y="206273"/>
                  <a:pt x="238929" y="241408"/>
                  <a:pt x="267383" y="267430"/>
                </a:cubicBezTo>
                <a:cubicBezTo>
                  <a:pt x="254421" y="233814"/>
                  <a:pt x="250574" y="201716"/>
                  <a:pt x="283178" y="173870"/>
                </a:cubicBezTo>
                <a:cubicBezTo>
                  <a:pt x="275888" y="170934"/>
                  <a:pt x="271028" y="168909"/>
                  <a:pt x="266573" y="167086"/>
                </a:cubicBezTo>
                <a:close/>
                <a:moveTo>
                  <a:pt x="416228" y="161821"/>
                </a:moveTo>
                <a:cubicBezTo>
                  <a:pt x="430303" y="162124"/>
                  <a:pt x="444479" y="163542"/>
                  <a:pt x="458655" y="165770"/>
                </a:cubicBezTo>
                <a:cubicBezTo>
                  <a:pt x="465844" y="181971"/>
                  <a:pt x="460882" y="195438"/>
                  <a:pt x="451263" y="208094"/>
                </a:cubicBezTo>
                <a:cubicBezTo>
                  <a:pt x="437998" y="225410"/>
                  <a:pt x="418659" y="234016"/>
                  <a:pt x="399420" y="241610"/>
                </a:cubicBezTo>
                <a:cubicBezTo>
                  <a:pt x="369246" y="253558"/>
                  <a:pt x="337451" y="259026"/>
                  <a:pt x="305961" y="263583"/>
                </a:cubicBezTo>
                <a:cubicBezTo>
                  <a:pt x="288950" y="240294"/>
                  <a:pt x="295329" y="213258"/>
                  <a:pt x="310315" y="197665"/>
                </a:cubicBezTo>
                <a:cubicBezTo>
                  <a:pt x="327934" y="179440"/>
                  <a:pt x="349501" y="168807"/>
                  <a:pt x="374005" y="164757"/>
                </a:cubicBezTo>
                <a:cubicBezTo>
                  <a:pt x="388080" y="162428"/>
                  <a:pt x="402154" y="161517"/>
                  <a:pt x="416228" y="161821"/>
                </a:cubicBezTo>
                <a:close/>
                <a:moveTo>
                  <a:pt x="124106" y="147645"/>
                </a:moveTo>
                <a:cubicBezTo>
                  <a:pt x="132713" y="148051"/>
                  <a:pt x="141319" y="149873"/>
                  <a:pt x="151647" y="151392"/>
                </a:cubicBezTo>
                <a:cubicBezTo>
                  <a:pt x="133523" y="165567"/>
                  <a:pt x="121371" y="182173"/>
                  <a:pt x="118942" y="208804"/>
                </a:cubicBezTo>
                <a:cubicBezTo>
                  <a:pt x="129168" y="188553"/>
                  <a:pt x="138787" y="172655"/>
                  <a:pt x="156305" y="164453"/>
                </a:cubicBezTo>
                <a:cubicBezTo>
                  <a:pt x="166025" y="159897"/>
                  <a:pt x="176860" y="154328"/>
                  <a:pt x="187086" y="154632"/>
                </a:cubicBezTo>
                <a:cubicBezTo>
                  <a:pt x="237715" y="156150"/>
                  <a:pt x="288241" y="159391"/>
                  <a:pt x="337553" y="162024"/>
                </a:cubicBezTo>
                <a:cubicBezTo>
                  <a:pt x="326516" y="167086"/>
                  <a:pt x="314061" y="171845"/>
                  <a:pt x="302721" y="178326"/>
                </a:cubicBezTo>
                <a:cubicBezTo>
                  <a:pt x="273761" y="195033"/>
                  <a:pt x="265357" y="225005"/>
                  <a:pt x="280546" y="254369"/>
                </a:cubicBezTo>
                <a:cubicBezTo>
                  <a:pt x="282470" y="258014"/>
                  <a:pt x="284697" y="261456"/>
                  <a:pt x="286317" y="265102"/>
                </a:cubicBezTo>
                <a:cubicBezTo>
                  <a:pt x="290671" y="274822"/>
                  <a:pt x="298468" y="279480"/>
                  <a:pt x="308593" y="278062"/>
                </a:cubicBezTo>
                <a:cubicBezTo>
                  <a:pt x="330869" y="274923"/>
                  <a:pt x="353753" y="273405"/>
                  <a:pt x="375017" y="266722"/>
                </a:cubicBezTo>
                <a:cubicBezTo>
                  <a:pt x="407115" y="256698"/>
                  <a:pt x="436986" y="240801"/>
                  <a:pt x="461590" y="216904"/>
                </a:cubicBezTo>
                <a:cubicBezTo>
                  <a:pt x="480526" y="198476"/>
                  <a:pt x="483766" y="188553"/>
                  <a:pt x="478906" y="162834"/>
                </a:cubicBezTo>
                <a:cubicBezTo>
                  <a:pt x="500068" y="168504"/>
                  <a:pt x="514548" y="186730"/>
                  <a:pt x="517585" y="211841"/>
                </a:cubicBezTo>
                <a:cubicBezTo>
                  <a:pt x="520724" y="237358"/>
                  <a:pt x="517281" y="262064"/>
                  <a:pt x="502700" y="283429"/>
                </a:cubicBezTo>
                <a:cubicBezTo>
                  <a:pt x="482855" y="312490"/>
                  <a:pt x="462198" y="341347"/>
                  <a:pt x="440226" y="368889"/>
                </a:cubicBezTo>
                <a:cubicBezTo>
                  <a:pt x="412785" y="403316"/>
                  <a:pt x="374612" y="419416"/>
                  <a:pt x="332085" y="424074"/>
                </a:cubicBezTo>
                <a:cubicBezTo>
                  <a:pt x="294519" y="428225"/>
                  <a:pt x="256750" y="426098"/>
                  <a:pt x="220501" y="413442"/>
                </a:cubicBezTo>
                <a:cubicBezTo>
                  <a:pt x="184657" y="400886"/>
                  <a:pt x="154685" y="379926"/>
                  <a:pt x="131700" y="349346"/>
                </a:cubicBezTo>
                <a:cubicBezTo>
                  <a:pt x="128257" y="344689"/>
                  <a:pt x="124612" y="340335"/>
                  <a:pt x="120055" y="336588"/>
                </a:cubicBezTo>
                <a:cubicBezTo>
                  <a:pt x="131092" y="375977"/>
                  <a:pt x="154381" y="405948"/>
                  <a:pt x="190631" y="425086"/>
                </a:cubicBezTo>
                <a:cubicBezTo>
                  <a:pt x="226273" y="443919"/>
                  <a:pt x="265155" y="448476"/>
                  <a:pt x="304644" y="446653"/>
                </a:cubicBezTo>
                <a:cubicBezTo>
                  <a:pt x="305961" y="456981"/>
                  <a:pt x="299480" y="455969"/>
                  <a:pt x="294620" y="455969"/>
                </a:cubicBezTo>
                <a:cubicBezTo>
                  <a:pt x="269712" y="455564"/>
                  <a:pt x="244802" y="455361"/>
                  <a:pt x="219893" y="454146"/>
                </a:cubicBezTo>
                <a:cubicBezTo>
                  <a:pt x="186580" y="452526"/>
                  <a:pt x="154989" y="443919"/>
                  <a:pt x="124004" y="428225"/>
                </a:cubicBezTo>
                <a:cubicBezTo>
                  <a:pt x="134332" y="442502"/>
                  <a:pt x="147293" y="450603"/>
                  <a:pt x="171190" y="457893"/>
                </a:cubicBezTo>
                <a:cubicBezTo>
                  <a:pt x="205920" y="468525"/>
                  <a:pt x="241562" y="472068"/>
                  <a:pt x="277711" y="471056"/>
                </a:cubicBezTo>
                <a:cubicBezTo>
                  <a:pt x="284596" y="470854"/>
                  <a:pt x="291380" y="471056"/>
                  <a:pt x="301101" y="471056"/>
                </a:cubicBezTo>
                <a:cubicBezTo>
                  <a:pt x="297152" y="483004"/>
                  <a:pt x="294823" y="493028"/>
                  <a:pt x="290367" y="502141"/>
                </a:cubicBezTo>
                <a:cubicBezTo>
                  <a:pt x="288241" y="506496"/>
                  <a:pt x="282470" y="511052"/>
                  <a:pt x="277711" y="511862"/>
                </a:cubicBezTo>
                <a:cubicBezTo>
                  <a:pt x="254421" y="516013"/>
                  <a:pt x="231031" y="520570"/>
                  <a:pt x="207439" y="521886"/>
                </a:cubicBezTo>
                <a:cubicBezTo>
                  <a:pt x="175746" y="523709"/>
                  <a:pt x="143851" y="522696"/>
                  <a:pt x="111955" y="522798"/>
                </a:cubicBezTo>
                <a:cubicBezTo>
                  <a:pt x="106790" y="522798"/>
                  <a:pt x="101627" y="522798"/>
                  <a:pt x="95855" y="525531"/>
                </a:cubicBezTo>
                <a:cubicBezTo>
                  <a:pt x="107905" y="528164"/>
                  <a:pt x="119954" y="531303"/>
                  <a:pt x="132206" y="533429"/>
                </a:cubicBezTo>
                <a:cubicBezTo>
                  <a:pt x="144761" y="535657"/>
                  <a:pt x="157419" y="537379"/>
                  <a:pt x="170076" y="538391"/>
                </a:cubicBezTo>
                <a:cubicBezTo>
                  <a:pt x="183239" y="539505"/>
                  <a:pt x="196605" y="539910"/>
                  <a:pt x="209970" y="539707"/>
                </a:cubicBezTo>
                <a:cubicBezTo>
                  <a:pt x="222526" y="539505"/>
                  <a:pt x="235082" y="538189"/>
                  <a:pt x="248447" y="537277"/>
                </a:cubicBezTo>
                <a:cubicBezTo>
                  <a:pt x="245207" y="546796"/>
                  <a:pt x="237613" y="548517"/>
                  <a:pt x="230424" y="549935"/>
                </a:cubicBezTo>
                <a:cubicBezTo>
                  <a:pt x="200452" y="555909"/>
                  <a:pt x="170480" y="561680"/>
                  <a:pt x="138180" y="568059"/>
                </a:cubicBezTo>
                <a:lnTo>
                  <a:pt x="221109" y="568059"/>
                </a:lnTo>
                <a:cubicBezTo>
                  <a:pt x="207743" y="593272"/>
                  <a:pt x="195491" y="616358"/>
                  <a:pt x="183239" y="639444"/>
                </a:cubicBezTo>
                <a:cubicBezTo>
                  <a:pt x="184454" y="640254"/>
                  <a:pt x="185771" y="641166"/>
                  <a:pt x="186985" y="642077"/>
                </a:cubicBezTo>
                <a:cubicBezTo>
                  <a:pt x="191441" y="636204"/>
                  <a:pt x="195896" y="630433"/>
                  <a:pt x="200250" y="624459"/>
                </a:cubicBezTo>
                <a:cubicBezTo>
                  <a:pt x="226677" y="588209"/>
                  <a:pt x="256447" y="555098"/>
                  <a:pt x="293000" y="528772"/>
                </a:cubicBezTo>
                <a:cubicBezTo>
                  <a:pt x="337451" y="496775"/>
                  <a:pt x="386763" y="483106"/>
                  <a:pt x="445390" y="489383"/>
                </a:cubicBezTo>
                <a:cubicBezTo>
                  <a:pt x="339376" y="536670"/>
                  <a:pt x="280950" y="619193"/>
                  <a:pt x="249460" y="723385"/>
                </a:cubicBezTo>
                <a:cubicBezTo>
                  <a:pt x="250574" y="724195"/>
                  <a:pt x="251586" y="724904"/>
                  <a:pt x="252599" y="725613"/>
                </a:cubicBezTo>
                <a:cubicBezTo>
                  <a:pt x="255738" y="719437"/>
                  <a:pt x="259181" y="713361"/>
                  <a:pt x="262117" y="706982"/>
                </a:cubicBezTo>
                <a:cubicBezTo>
                  <a:pt x="290063" y="645317"/>
                  <a:pt x="331882" y="595094"/>
                  <a:pt x="387775" y="557123"/>
                </a:cubicBezTo>
                <a:cubicBezTo>
                  <a:pt x="405394" y="545175"/>
                  <a:pt x="425037" y="535860"/>
                  <a:pt x="444378" y="526949"/>
                </a:cubicBezTo>
                <a:cubicBezTo>
                  <a:pt x="458351" y="520469"/>
                  <a:pt x="473640" y="516925"/>
                  <a:pt x="488120" y="511356"/>
                </a:cubicBezTo>
                <a:cubicBezTo>
                  <a:pt x="510599" y="502749"/>
                  <a:pt x="532368" y="506394"/>
                  <a:pt x="554138" y="513685"/>
                </a:cubicBezTo>
                <a:cubicBezTo>
                  <a:pt x="562745" y="516621"/>
                  <a:pt x="571352" y="520063"/>
                  <a:pt x="581781" y="523912"/>
                </a:cubicBezTo>
                <a:cubicBezTo>
                  <a:pt x="488221" y="618788"/>
                  <a:pt x="425544" y="729359"/>
                  <a:pt x="393749" y="857347"/>
                </a:cubicBezTo>
                <a:cubicBezTo>
                  <a:pt x="446503" y="735637"/>
                  <a:pt x="512421" y="623547"/>
                  <a:pt x="619752" y="540922"/>
                </a:cubicBezTo>
                <a:cubicBezTo>
                  <a:pt x="636156" y="546086"/>
                  <a:pt x="647395" y="554187"/>
                  <a:pt x="654989" y="569780"/>
                </a:cubicBezTo>
                <a:cubicBezTo>
                  <a:pt x="676962" y="614738"/>
                  <a:pt x="695492" y="660708"/>
                  <a:pt x="703795" y="710324"/>
                </a:cubicBezTo>
                <a:cubicBezTo>
                  <a:pt x="711592" y="756496"/>
                  <a:pt x="712402" y="802365"/>
                  <a:pt x="695593" y="847120"/>
                </a:cubicBezTo>
                <a:cubicBezTo>
                  <a:pt x="683746" y="878610"/>
                  <a:pt x="663596" y="904633"/>
                  <a:pt x="641624" y="929441"/>
                </a:cubicBezTo>
                <a:cubicBezTo>
                  <a:pt x="615297" y="959108"/>
                  <a:pt x="583706" y="981891"/>
                  <a:pt x="548670" y="1000320"/>
                </a:cubicBezTo>
                <a:cubicBezTo>
                  <a:pt x="549177" y="1001332"/>
                  <a:pt x="549784" y="1002446"/>
                  <a:pt x="550291" y="1003459"/>
                </a:cubicBezTo>
                <a:cubicBezTo>
                  <a:pt x="566897" y="995966"/>
                  <a:pt x="584212" y="989486"/>
                  <a:pt x="600007" y="980575"/>
                </a:cubicBezTo>
                <a:cubicBezTo>
                  <a:pt x="644155" y="955666"/>
                  <a:pt x="680709" y="922657"/>
                  <a:pt x="705617" y="877699"/>
                </a:cubicBezTo>
                <a:cubicBezTo>
                  <a:pt x="730729" y="832539"/>
                  <a:pt x="741360" y="784139"/>
                  <a:pt x="738323" y="732600"/>
                </a:cubicBezTo>
                <a:cubicBezTo>
                  <a:pt x="735893" y="691186"/>
                  <a:pt x="726375" y="651494"/>
                  <a:pt x="710680" y="613118"/>
                </a:cubicBezTo>
                <a:cubicBezTo>
                  <a:pt x="708959" y="608865"/>
                  <a:pt x="707642" y="604410"/>
                  <a:pt x="706427" y="599954"/>
                </a:cubicBezTo>
                <a:cubicBezTo>
                  <a:pt x="706124" y="599044"/>
                  <a:pt x="707136" y="597929"/>
                  <a:pt x="708249" y="594993"/>
                </a:cubicBezTo>
                <a:cubicBezTo>
                  <a:pt x="716452" y="601879"/>
                  <a:pt x="724451" y="608157"/>
                  <a:pt x="731943" y="615042"/>
                </a:cubicBezTo>
                <a:cubicBezTo>
                  <a:pt x="763333" y="643899"/>
                  <a:pt x="790469" y="676200"/>
                  <a:pt x="807481" y="715690"/>
                </a:cubicBezTo>
                <a:cubicBezTo>
                  <a:pt x="836743" y="783531"/>
                  <a:pt x="826011" y="847525"/>
                  <a:pt x="783989" y="906051"/>
                </a:cubicBezTo>
                <a:cubicBezTo>
                  <a:pt x="734982" y="974195"/>
                  <a:pt x="670582" y="1022900"/>
                  <a:pt x="589882" y="1048416"/>
                </a:cubicBezTo>
                <a:cubicBezTo>
                  <a:pt x="520927" y="1070288"/>
                  <a:pt x="451162" y="1071098"/>
                  <a:pt x="380485" y="1057124"/>
                </a:cubicBezTo>
                <a:cubicBezTo>
                  <a:pt x="355981" y="1052264"/>
                  <a:pt x="337958" y="1042341"/>
                  <a:pt x="322567" y="1021685"/>
                </a:cubicBezTo>
                <a:lnTo>
                  <a:pt x="322668" y="1021685"/>
                </a:lnTo>
                <a:cubicBezTo>
                  <a:pt x="267889" y="948274"/>
                  <a:pt x="206022" y="880939"/>
                  <a:pt x="142534" y="815022"/>
                </a:cubicBezTo>
                <a:cubicBezTo>
                  <a:pt x="105171" y="776241"/>
                  <a:pt x="67301" y="738068"/>
                  <a:pt x="30039" y="699185"/>
                </a:cubicBezTo>
                <a:cubicBezTo>
                  <a:pt x="25078" y="694122"/>
                  <a:pt x="21736" y="686630"/>
                  <a:pt x="19914" y="679643"/>
                </a:cubicBezTo>
                <a:cubicBezTo>
                  <a:pt x="1788" y="610080"/>
                  <a:pt x="-2667" y="539201"/>
                  <a:pt x="1384" y="467613"/>
                </a:cubicBezTo>
                <a:cubicBezTo>
                  <a:pt x="4827" y="406758"/>
                  <a:pt x="13838" y="346613"/>
                  <a:pt x="28925" y="287885"/>
                </a:cubicBezTo>
                <a:cubicBezTo>
                  <a:pt x="36520" y="257811"/>
                  <a:pt x="47455" y="228245"/>
                  <a:pt x="59403" y="199589"/>
                </a:cubicBezTo>
                <a:cubicBezTo>
                  <a:pt x="68820" y="177009"/>
                  <a:pt x="88464" y="162328"/>
                  <a:pt x="109322" y="150379"/>
                </a:cubicBezTo>
                <a:cubicBezTo>
                  <a:pt x="113474" y="148051"/>
                  <a:pt x="119245" y="147341"/>
                  <a:pt x="124106" y="147645"/>
                </a:cubicBezTo>
                <a:close/>
                <a:moveTo>
                  <a:pt x="1032977" y="147139"/>
                </a:moveTo>
                <a:cubicBezTo>
                  <a:pt x="1061734" y="154936"/>
                  <a:pt x="1083706" y="170934"/>
                  <a:pt x="1092617" y="201413"/>
                </a:cubicBezTo>
                <a:cubicBezTo>
                  <a:pt x="1098489" y="221562"/>
                  <a:pt x="1090794" y="238876"/>
                  <a:pt x="1083604" y="256596"/>
                </a:cubicBezTo>
                <a:cubicBezTo>
                  <a:pt x="1083604" y="256596"/>
                  <a:pt x="1081681" y="260242"/>
                  <a:pt x="1079757" y="263887"/>
                </a:cubicBezTo>
                <a:lnTo>
                  <a:pt x="1076105" y="270807"/>
                </a:lnTo>
                <a:lnTo>
                  <a:pt x="1075909" y="270975"/>
                </a:lnTo>
                <a:lnTo>
                  <a:pt x="1075909" y="271177"/>
                </a:lnTo>
                <a:lnTo>
                  <a:pt x="1076105" y="270807"/>
                </a:lnTo>
                <a:lnTo>
                  <a:pt x="1103856" y="246977"/>
                </a:lnTo>
                <a:cubicBezTo>
                  <a:pt x="1110539" y="237054"/>
                  <a:pt x="1114893" y="225309"/>
                  <a:pt x="1118032" y="212551"/>
                </a:cubicBezTo>
                <a:cubicBezTo>
                  <a:pt x="1132916" y="218525"/>
                  <a:pt x="1143143" y="228954"/>
                  <a:pt x="1149725" y="241611"/>
                </a:cubicBezTo>
                <a:cubicBezTo>
                  <a:pt x="1157421" y="256394"/>
                  <a:pt x="1163597" y="272291"/>
                  <a:pt x="1168052" y="288289"/>
                </a:cubicBezTo>
                <a:lnTo>
                  <a:pt x="1168153" y="288391"/>
                </a:lnTo>
                <a:cubicBezTo>
                  <a:pt x="1175444" y="314514"/>
                  <a:pt x="1180911" y="341145"/>
                  <a:pt x="1186885" y="367674"/>
                </a:cubicBezTo>
                <a:cubicBezTo>
                  <a:pt x="1188607" y="375369"/>
                  <a:pt x="1189316" y="383369"/>
                  <a:pt x="1190936" y="394709"/>
                </a:cubicBezTo>
                <a:cubicBezTo>
                  <a:pt x="1190430" y="455058"/>
                  <a:pt x="1187696" y="509331"/>
                  <a:pt x="1183646" y="560162"/>
                </a:cubicBezTo>
                <a:cubicBezTo>
                  <a:pt x="1179899" y="624256"/>
                  <a:pt x="1178886" y="688857"/>
                  <a:pt x="1171494" y="752547"/>
                </a:cubicBezTo>
                <a:cubicBezTo>
                  <a:pt x="1159952" y="852183"/>
                  <a:pt x="1132106" y="947566"/>
                  <a:pt x="1080263" y="1034545"/>
                </a:cubicBezTo>
                <a:cubicBezTo>
                  <a:pt x="1074289" y="1044467"/>
                  <a:pt x="1067302" y="1053783"/>
                  <a:pt x="1060012" y="1062795"/>
                </a:cubicBezTo>
                <a:cubicBezTo>
                  <a:pt x="1049076" y="1076363"/>
                  <a:pt x="1032977" y="1082236"/>
                  <a:pt x="1012118" y="1080819"/>
                </a:cubicBezTo>
                <a:cubicBezTo>
                  <a:pt x="984070" y="1020976"/>
                  <a:pt x="954909" y="962754"/>
                  <a:pt x="897800" y="924986"/>
                </a:cubicBezTo>
                <a:cubicBezTo>
                  <a:pt x="934050" y="968120"/>
                  <a:pt x="955618" y="1018647"/>
                  <a:pt x="974046" y="1071300"/>
                </a:cubicBezTo>
                <a:cubicBezTo>
                  <a:pt x="955618" y="1072920"/>
                  <a:pt x="746424" y="1020672"/>
                  <a:pt x="725767" y="1009534"/>
                </a:cubicBezTo>
                <a:cubicBezTo>
                  <a:pt x="742981" y="992523"/>
                  <a:pt x="761207" y="976626"/>
                  <a:pt x="777205" y="958603"/>
                </a:cubicBezTo>
                <a:cubicBezTo>
                  <a:pt x="819429" y="911013"/>
                  <a:pt x="848387" y="857144"/>
                  <a:pt x="848489" y="791632"/>
                </a:cubicBezTo>
                <a:cubicBezTo>
                  <a:pt x="848591" y="756901"/>
                  <a:pt x="839274" y="724094"/>
                  <a:pt x="822264" y="693718"/>
                </a:cubicBezTo>
                <a:cubicBezTo>
                  <a:pt x="814467" y="679845"/>
                  <a:pt x="805860" y="666479"/>
                  <a:pt x="795330" y="649267"/>
                </a:cubicBezTo>
                <a:cubicBezTo>
                  <a:pt x="884840" y="682580"/>
                  <a:pt x="959668" y="732802"/>
                  <a:pt x="1032268" y="788695"/>
                </a:cubicBezTo>
                <a:cubicBezTo>
                  <a:pt x="1030446" y="785759"/>
                  <a:pt x="1029028" y="782418"/>
                  <a:pt x="1026699" y="779988"/>
                </a:cubicBezTo>
                <a:cubicBezTo>
                  <a:pt x="989640" y="742118"/>
                  <a:pt x="948226" y="709412"/>
                  <a:pt x="902155" y="683592"/>
                </a:cubicBezTo>
                <a:cubicBezTo>
                  <a:pt x="857298" y="658480"/>
                  <a:pt x="810620" y="636407"/>
                  <a:pt x="764953" y="612713"/>
                </a:cubicBezTo>
                <a:cubicBezTo>
                  <a:pt x="758878" y="609574"/>
                  <a:pt x="753208" y="605625"/>
                  <a:pt x="747942" y="601271"/>
                </a:cubicBezTo>
                <a:cubicBezTo>
                  <a:pt x="735589" y="591045"/>
                  <a:pt x="723640" y="580413"/>
                  <a:pt x="710984" y="569477"/>
                </a:cubicBezTo>
                <a:cubicBezTo>
                  <a:pt x="733057" y="570590"/>
                  <a:pt x="753815" y="571198"/>
                  <a:pt x="774471" y="572818"/>
                </a:cubicBezTo>
                <a:cubicBezTo>
                  <a:pt x="779331" y="573223"/>
                  <a:pt x="784293" y="576160"/>
                  <a:pt x="788647" y="578792"/>
                </a:cubicBezTo>
                <a:cubicBezTo>
                  <a:pt x="851426" y="616055"/>
                  <a:pt x="913090" y="654937"/>
                  <a:pt x="971515" y="698780"/>
                </a:cubicBezTo>
                <a:cubicBezTo>
                  <a:pt x="975463" y="701818"/>
                  <a:pt x="979919" y="704147"/>
                  <a:pt x="985184" y="705464"/>
                </a:cubicBezTo>
                <a:cubicBezTo>
                  <a:pt x="934354" y="652709"/>
                  <a:pt x="878258" y="606334"/>
                  <a:pt x="817505" y="562085"/>
                </a:cubicBezTo>
                <a:cubicBezTo>
                  <a:pt x="823783" y="557731"/>
                  <a:pt x="829149" y="554086"/>
                  <a:pt x="834921" y="550035"/>
                </a:cubicBezTo>
                <a:cubicBezTo>
                  <a:pt x="867424" y="580716"/>
                  <a:pt x="906711" y="590335"/>
                  <a:pt x="948732" y="591855"/>
                </a:cubicBezTo>
                <a:cubicBezTo>
                  <a:pt x="982147" y="593069"/>
                  <a:pt x="1009992" y="580413"/>
                  <a:pt x="1032066" y="555909"/>
                </a:cubicBezTo>
                <a:cubicBezTo>
                  <a:pt x="1044824" y="541834"/>
                  <a:pt x="1055760" y="526139"/>
                  <a:pt x="1068720" y="509533"/>
                </a:cubicBezTo>
                <a:cubicBezTo>
                  <a:pt x="1094439" y="465386"/>
                  <a:pt x="1116007" y="421542"/>
                  <a:pt x="1125930" y="378508"/>
                </a:cubicBezTo>
                <a:cubicBezTo>
                  <a:pt x="1131499" y="359270"/>
                  <a:pt x="1136662" y="341753"/>
                  <a:pt x="1141726" y="324235"/>
                </a:cubicBezTo>
                <a:cubicBezTo>
                  <a:pt x="1140511" y="323729"/>
                  <a:pt x="1139295" y="323223"/>
                  <a:pt x="1138080" y="322818"/>
                </a:cubicBezTo>
                <a:cubicBezTo>
                  <a:pt x="1133727" y="332438"/>
                  <a:pt x="1128765" y="341753"/>
                  <a:pt x="1125018" y="351575"/>
                </a:cubicBezTo>
                <a:cubicBezTo>
                  <a:pt x="1118943" y="367066"/>
                  <a:pt x="1108919" y="379014"/>
                  <a:pt x="1096464" y="390052"/>
                </a:cubicBezTo>
                <a:cubicBezTo>
                  <a:pt x="1078744" y="405747"/>
                  <a:pt x="1061734" y="422453"/>
                  <a:pt x="1046141" y="440275"/>
                </a:cubicBezTo>
                <a:cubicBezTo>
                  <a:pt x="1033787" y="454349"/>
                  <a:pt x="1025079" y="470955"/>
                  <a:pt x="1029129" y="490801"/>
                </a:cubicBezTo>
                <a:cubicBezTo>
                  <a:pt x="1003512" y="511052"/>
                  <a:pt x="976577" y="511255"/>
                  <a:pt x="945694" y="497383"/>
                </a:cubicBezTo>
                <a:cubicBezTo>
                  <a:pt x="962503" y="522089"/>
                  <a:pt x="983159" y="532417"/>
                  <a:pt x="1009486" y="533531"/>
                </a:cubicBezTo>
                <a:cubicBezTo>
                  <a:pt x="972122" y="563806"/>
                  <a:pt x="923925" y="563503"/>
                  <a:pt x="891016" y="541632"/>
                </a:cubicBezTo>
                <a:cubicBezTo>
                  <a:pt x="876537" y="531911"/>
                  <a:pt x="866513" y="516723"/>
                  <a:pt x="862361" y="499205"/>
                </a:cubicBezTo>
                <a:cubicBezTo>
                  <a:pt x="856387" y="473891"/>
                  <a:pt x="849198" y="448476"/>
                  <a:pt x="847274" y="422757"/>
                </a:cubicBezTo>
                <a:cubicBezTo>
                  <a:pt x="845958" y="405544"/>
                  <a:pt x="851020" y="387115"/>
                  <a:pt x="856792" y="370408"/>
                </a:cubicBezTo>
                <a:cubicBezTo>
                  <a:pt x="866715" y="341449"/>
                  <a:pt x="878866" y="313199"/>
                  <a:pt x="890915" y="285050"/>
                </a:cubicBezTo>
                <a:cubicBezTo>
                  <a:pt x="900635" y="262368"/>
                  <a:pt x="910458" y="239788"/>
                  <a:pt x="922102" y="218119"/>
                </a:cubicBezTo>
                <a:cubicBezTo>
                  <a:pt x="940935" y="183186"/>
                  <a:pt x="967768" y="156758"/>
                  <a:pt x="1007663" y="147241"/>
                </a:cubicBezTo>
                <a:cubicBezTo>
                  <a:pt x="1015763" y="145316"/>
                  <a:pt x="1025079" y="145013"/>
                  <a:pt x="1032977" y="147139"/>
                </a:cubicBezTo>
                <a:close/>
                <a:moveTo>
                  <a:pt x="804139" y="49427"/>
                </a:moveTo>
                <a:cubicBezTo>
                  <a:pt x="826922" y="49933"/>
                  <a:pt x="847274" y="57426"/>
                  <a:pt x="865095" y="71501"/>
                </a:cubicBezTo>
                <a:cubicBezTo>
                  <a:pt x="883119" y="85778"/>
                  <a:pt x="889498" y="105016"/>
                  <a:pt x="885043" y="127192"/>
                </a:cubicBezTo>
                <a:cubicBezTo>
                  <a:pt x="882410" y="140051"/>
                  <a:pt x="877549" y="152404"/>
                  <a:pt x="873601" y="165365"/>
                </a:cubicBezTo>
                <a:cubicBezTo>
                  <a:pt x="892637" y="153011"/>
                  <a:pt x="901345" y="135495"/>
                  <a:pt x="905800" y="98536"/>
                </a:cubicBezTo>
                <a:cubicBezTo>
                  <a:pt x="926355" y="107041"/>
                  <a:pt x="938101" y="122230"/>
                  <a:pt x="944784" y="141873"/>
                </a:cubicBezTo>
                <a:cubicBezTo>
                  <a:pt x="945796" y="144911"/>
                  <a:pt x="944378" y="150480"/>
                  <a:pt x="942049" y="152707"/>
                </a:cubicBezTo>
                <a:cubicBezTo>
                  <a:pt x="915926" y="178528"/>
                  <a:pt x="900636" y="211233"/>
                  <a:pt x="885650" y="243736"/>
                </a:cubicBezTo>
                <a:cubicBezTo>
                  <a:pt x="869753" y="278265"/>
                  <a:pt x="855881" y="313806"/>
                  <a:pt x="841604" y="349043"/>
                </a:cubicBezTo>
                <a:cubicBezTo>
                  <a:pt x="827428" y="384178"/>
                  <a:pt x="828036" y="420225"/>
                  <a:pt x="835731" y="456677"/>
                </a:cubicBezTo>
                <a:cubicBezTo>
                  <a:pt x="837857" y="466905"/>
                  <a:pt x="838363" y="477536"/>
                  <a:pt x="841806" y="487256"/>
                </a:cubicBezTo>
                <a:cubicBezTo>
                  <a:pt x="847780" y="504065"/>
                  <a:pt x="839376" y="513685"/>
                  <a:pt x="827023" y="521684"/>
                </a:cubicBezTo>
                <a:cubicBezTo>
                  <a:pt x="801405" y="538289"/>
                  <a:pt x="773256" y="546288"/>
                  <a:pt x="742778" y="542137"/>
                </a:cubicBezTo>
                <a:cubicBezTo>
                  <a:pt x="726274" y="539808"/>
                  <a:pt x="709769" y="535860"/>
                  <a:pt x="693872" y="530898"/>
                </a:cubicBezTo>
                <a:cubicBezTo>
                  <a:pt x="667545" y="522696"/>
                  <a:pt x="654888" y="505989"/>
                  <a:pt x="654787" y="478144"/>
                </a:cubicBezTo>
                <a:cubicBezTo>
                  <a:pt x="654686" y="458602"/>
                  <a:pt x="656002" y="438755"/>
                  <a:pt x="658533" y="419314"/>
                </a:cubicBezTo>
                <a:cubicBezTo>
                  <a:pt x="667950" y="346410"/>
                  <a:pt x="678278" y="273708"/>
                  <a:pt x="688201" y="200906"/>
                </a:cubicBezTo>
                <a:lnTo>
                  <a:pt x="688100" y="200906"/>
                </a:lnTo>
                <a:cubicBezTo>
                  <a:pt x="690733" y="181465"/>
                  <a:pt x="692251" y="161720"/>
                  <a:pt x="695897" y="142481"/>
                </a:cubicBezTo>
                <a:cubicBezTo>
                  <a:pt x="700858" y="116762"/>
                  <a:pt x="712604" y="94587"/>
                  <a:pt x="735589" y="77779"/>
                </a:cubicBezTo>
                <a:lnTo>
                  <a:pt x="735690" y="77779"/>
                </a:lnTo>
                <a:cubicBezTo>
                  <a:pt x="733361" y="100359"/>
                  <a:pt x="731134" y="121420"/>
                  <a:pt x="728906" y="142481"/>
                </a:cubicBezTo>
                <a:cubicBezTo>
                  <a:pt x="730324" y="142785"/>
                  <a:pt x="731640" y="143088"/>
                  <a:pt x="732957" y="143392"/>
                </a:cubicBezTo>
                <a:cubicBezTo>
                  <a:pt x="734374" y="139545"/>
                  <a:pt x="735994" y="135697"/>
                  <a:pt x="737209" y="131748"/>
                </a:cubicBezTo>
                <a:cubicBezTo>
                  <a:pt x="742272" y="115244"/>
                  <a:pt x="746120" y="98232"/>
                  <a:pt x="752499" y="82234"/>
                </a:cubicBezTo>
                <a:cubicBezTo>
                  <a:pt x="762017" y="58439"/>
                  <a:pt x="778420" y="48921"/>
                  <a:pt x="804139" y="49427"/>
                </a:cubicBezTo>
                <a:close/>
                <a:moveTo>
                  <a:pt x="561936" y="6697"/>
                </a:moveTo>
                <a:cubicBezTo>
                  <a:pt x="575504" y="4368"/>
                  <a:pt x="589578" y="4570"/>
                  <a:pt x="604159" y="7203"/>
                </a:cubicBezTo>
                <a:cubicBezTo>
                  <a:pt x="622891" y="10545"/>
                  <a:pt x="636055" y="20974"/>
                  <a:pt x="642434" y="38592"/>
                </a:cubicBezTo>
                <a:cubicBezTo>
                  <a:pt x="653268" y="68969"/>
                  <a:pt x="646889" y="108054"/>
                  <a:pt x="613171" y="126078"/>
                </a:cubicBezTo>
                <a:cubicBezTo>
                  <a:pt x="608614" y="128507"/>
                  <a:pt x="604159" y="131140"/>
                  <a:pt x="597274" y="134988"/>
                </a:cubicBezTo>
                <a:cubicBezTo>
                  <a:pt x="645674" y="135291"/>
                  <a:pt x="671798" y="99346"/>
                  <a:pt x="665824" y="41427"/>
                </a:cubicBezTo>
                <a:cubicBezTo>
                  <a:pt x="684759" y="53579"/>
                  <a:pt x="700757" y="65324"/>
                  <a:pt x="707744" y="86082"/>
                </a:cubicBezTo>
                <a:cubicBezTo>
                  <a:pt x="688809" y="106737"/>
                  <a:pt x="679899" y="131342"/>
                  <a:pt x="675949" y="157062"/>
                </a:cubicBezTo>
                <a:cubicBezTo>
                  <a:pt x="668457" y="206272"/>
                  <a:pt x="662989" y="255685"/>
                  <a:pt x="657217" y="305098"/>
                </a:cubicBezTo>
                <a:cubicBezTo>
                  <a:pt x="652255" y="348132"/>
                  <a:pt x="648307" y="391367"/>
                  <a:pt x="643142" y="434401"/>
                </a:cubicBezTo>
                <a:cubicBezTo>
                  <a:pt x="642029" y="444021"/>
                  <a:pt x="638182" y="453437"/>
                  <a:pt x="634941" y="462651"/>
                </a:cubicBezTo>
                <a:cubicBezTo>
                  <a:pt x="624208" y="493434"/>
                  <a:pt x="596464" y="506698"/>
                  <a:pt x="564265" y="502951"/>
                </a:cubicBezTo>
                <a:cubicBezTo>
                  <a:pt x="550595" y="501331"/>
                  <a:pt x="537330" y="496673"/>
                  <a:pt x="524167" y="492320"/>
                </a:cubicBezTo>
                <a:cubicBezTo>
                  <a:pt x="511510" y="488168"/>
                  <a:pt x="499461" y="482396"/>
                  <a:pt x="487006" y="477739"/>
                </a:cubicBezTo>
                <a:cubicBezTo>
                  <a:pt x="437189" y="459006"/>
                  <a:pt x="425747" y="410808"/>
                  <a:pt x="461287" y="370812"/>
                </a:cubicBezTo>
                <a:cubicBezTo>
                  <a:pt x="475868" y="354510"/>
                  <a:pt x="489841" y="337499"/>
                  <a:pt x="503207" y="320083"/>
                </a:cubicBezTo>
                <a:cubicBezTo>
                  <a:pt x="529230" y="285960"/>
                  <a:pt x="540875" y="247382"/>
                  <a:pt x="535711" y="204551"/>
                </a:cubicBezTo>
                <a:cubicBezTo>
                  <a:pt x="532774" y="180148"/>
                  <a:pt x="523459" y="157871"/>
                  <a:pt x="500169" y="146227"/>
                </a:cubicBezTo>
                <a:lnTo>
                  <a:pt x="500372" y="146126"/>
                </a:lnTo>
                <a:cubicBezTo>
                  <a:pt x="488931" y="140355"/>
                  <a:pt x="475160" y="139038"/>
                  <a:pt x="460579" y="135291"/>
                </a:cubicBezTo>
                <a:cubicBezTo>
                  <a:pt x="454807" y="109370"/>
                  <a:pt x="461490" y="84360"/>
                  <a:pt x="477793" y="62185"/>
                </a:cubicBezTo>
                <a:cubicBezTo>
                  <a:pt x="489741" y="45883"/>
                  <a:pt x="504625" y="31910"/>
                  <a:pt x="522345" y="21480"/>
                </a:cubicBezTo>
                <a:cubicBezTo>
                  <a:pt x="535103" y="13886"/>
                  <a:pt x="548266" y="9026"/>
                  <a:pt x="561936" y="6697"/>
                </a:cubicBezTo>
                <a:close/>
                <a:moveTo>
                  <a:pt x="328946" y="723"/>
                </a:moveTo>
                <a:cubicBezTo>
                  <a:pt x="338868" y="-391"/>
                  <a:pt x="349096" y="-188"/>
                  <a:pt x="359323" y="1128"/>
                </a:cubicBezTo>
                <a:cubicBezTo>
                  <a:pt x="370865" y="2546"/>
                  <a:pt x="381295" y="6697"/>
                  <a:pt x="390306" y="15101"/>
                </a:cubicBezTo>
                <a:cubicBezTo>
                  <a:pt x="410558" y="34036"/>
                  <a:pt x="431518" y="52262"/>
                  <a:pt x="452883" y="71299"/>
                </a:cubicBezTo>
                <a:cubicBezTo>
                  <a:pt x="442048" y="92764"/>
                  <a:pt x="437694" y="114534"/>
                  <a:pt x="441643" y="138937"/>
                </a:cubicBezTo>
                <a:cubicBezTo>
                  <a:pt x="432935" y="140253"/>
                  <a:pt x="425037" y="142481"/>
                  <a:pt x="417241" y="142481"/>
                </a:cubicBezTo>
                <a:lnTo>
                  <a:pt x="417443" y="142380"/>
                </a:lnTo>
                <a:cubicBezTo>
                  <a:pt x="344944" y="141773"/>
                  <a:pt x="272547" y="140759"/>
                  <a:pt x="200148" y="139747"/>
                </a:cubicBezTo>
                <a:cubicBezTo>
                  <a:pt x="197921" y="139747"/>
                  <a:pt x="195693" y="138937"/>
                  <a:pt x="191845" y="138228"/>
                </a:cubicBezTo>
                <a:cubicBezTo>
                  <a:pt x="193364" y="121724"/>
                  <a:pt x="200047" y="108560"/>
                  <a:pt x="208857" y="96410"/>
                </a:cubicBezTo>
                <a:lnTo>
                  <a:pt x="238524" y="60261"/>
                </a:lnTo>
                <a:lnTo>
                  <a:pt x="248043" y="97118"/>
                </a:lnTo>
                <a:cubicBezTo>
                  <a:pt x="252599" y="105523"/>
                  <a:pt x="258978" y="110788"/>
                  <a:pt x="268395" y="115344"/>
                </a:cubicBezTo>
                <a:cubicBezTo>
                  <a:pt x="265965" y="108662"/>
                  <a:pt x="264446" y="103498"/>
                  <a:pt x="262218" y="98536"/>
                </a:cubicBezTo>
                <a:cubicBezTo>
                  <a:pt x="243992" y="57122"/>
                  <a:pt x="258978" y="26847"/>
                  <a:pt x="299683" y="8621"/>
                </a:cubicBezTo>
                <a:cubicBezTo>
                  <a:pt x="309100" y="4368"/>
                  <a:pt x="318921" y="1837"/>
                  <a:pt x="328946" y="723"/>
                </a:cubicBezTo>
                <a:close/>
              </a:path>
            </a:pathLst>
          </a:custGeom>
          <a:solidFill>
            <a:srgbClr val="CA511A"/>
          </a:solidFill>
          <a:ln w="12043" cap="flat">
            <a:noFill/>
            <a:prstDash val="solid"/>
            <a:miter/>
          </a:ln>
        </p:spPr>
        <p:txBody>
          <a:bodyPr wrap="square" rtlCol="0" anchor="ctr">
            <a:noAutofit/>
          </a:bodyPr>
          <a:lstStyle/>
          <a:p>
            <a:endParaRPr lang="en-US"/>
          </a:p>
        </p:txBody>
      </p:sp>
      <p:grpSp>
        <p:nvGrpSpPr>
          <p:cNvPr id="59" name="Group 58">
            <a:extLst>
              <a:ext uri="{FF2B5EF4-FFF2-40B4-BE49-F238E27FC236}">
                <a16:creationId xmlns:a16="http://schemas.microsoft.com/office/drawing/2014/main" id="{3D8B8861-D888-13DF-FF49-B975BAF35FDA}"/>
              </a:ext>
            </a:extLst>
          </p:cNvPr>
          <p:cNvGrpSpPr/>
          <p:nvPr/>
        </p:nvGrpSpPr>
        <p:grpSpPr>
          <a:xfrm>
            <a:off x="1141567" y="3075055"/>
            <a:ext cx="3587073" cy="2541793"/>
            <a:chOff x="1957433" y="2918761"/>
            <a:chExt cx="3561510" cy="2523678"/>
          </a:xfrm>
        </p:grpSpPr>
        <p:sp>
          <p:nvSpPr>
            <p:cNvPr id="3" name="Freeform: Shape 2">
              <a:extLst>
                <a:ext uri="{FF2B5EF4-FFF2-40B4-BE49-F238E27FC236}">
                  <a16:creationId xmlns:a16="http://schemas.microsoft.com/office/drawing/2014/main" id="{BA421B5A-1260-D2ED-97D0-50F03CF4F192}"/>
                </a:ext>
              </a:extLst>
            </p:cNvPr>
            <p:cNvSpPr/>
            <p:nvPr/>
          </p:nvSpPr>
          <p:spPr>
            <a:xfrm>
              <a:off x="1957433" y="2918761"/>
              <a:ext cx="3561510" cy="2523678"/>
            </a:xfrm>
            <a:custGeom>
              <a:avLst/>
              <a:gdLst>
                <a:gd name="connsiteX0" fmla="*/ 1058009 w 3561510"/>
                <a:gd name="connsiteY0" fmla="*/ 1212157 h 2523678"/>
                <a:gd name="connsiteX1" fmla="*/ 1064910 w 3561510"/>
                <a:gd name="connsiteY1" fmla="*/ 1302263 h 2523678"/>
                <a:gd name="connsiteX2" fmla="*/ 1064974 w 3561510"/>
                <a:gd name="connsiteY2" fmla="*/ 1302263 h 2523678"/>
                <a:gd name="connsiteX3" fmla="*/ 1070546 w 3561510"/>
                <a:gd name="connsiteY3" fmla="*/ 1254836 h 2523678"/>
                <a:gd name="connsiteX4" fmla="*/ 1058009 w 3561510"/>
                <a:gd name="connsiteY4" fmla="*/ 1212157 h 2523678"/>
                <a:gd name="connsiteX5" fmla="*/ 1608951 w 3561510"/>
                <a:gd name="connsiteY5" fmla="*/ 1104962 h 2523678"/>
                <a:gd name="connsiteX6" fmla="*/ 1530955 w 3561510"/>
                <a:gd name="connsiteY6" fmla="*/ 1121355 h 2523678"/>
                <a:gd name="connsiteX7" fmla="*/ 1484034 w 3561510"/>
                <a:gd name="connsiteY7" fmla="*/ 1153205 h 2523678"/>
                <a:gd name="connsiteX8" fmla="*/ 1484034 w 3561510"/>
                <a:gd name="connsiteY8" fmla="*/ 1405287 h 2523678"/>
                <a:gd name="connsiteX9" fmla="*/ 1512212 w 3561510"/>
                <a:gd name="connsiteY9" fmla="*/ 1437454 h 2523678"/>
                <a:gd name="connsiteX10" fmla="*/ 1565908 w 3561510"/>
                <a:gd name="connsiteY10" fmla="*/ 1437454 h 2523678"/>
                <a:gd name="connsiteX11" fmla="*/ 1577686 w 3561510"/>
                <a:gd name="connsiteY11" fmla="*/ 1342536 h 2523678"/>
                <a:gd name="connsiteX12" fmla="*/ 1562805 w 3561510"/>
                <a:gd name="connsiteY12" fmla="*/ 1331138 h 2523678"/>
                <a:gd name="connsiteX13" fmla="*/ 1578826 w 3561510"/>
                <a:gd name="connsiteY13" fmla="*/ 1229634 h 2523678"/>
                <a:gd name="connsiteX14" fmla="*/ 1590793 w 3561510"/>
                <a:gd name="connsiteY14" fmla="*/ 1208675 h 2523678"/>
                <a:gd name="connsiteX15" fmla="*/ 1596176 w 3561510"/>
                <a:gd name="connsiteY15" fmla="*/ 1201836 h 2523678"/>
                <a:gd name="connsiteX16" fmla="*/ 1590920 w 3561510"/>
                <a:gd name="connsiteY16" fmla="*/ 1180370 h 2523678"/>
                <a:gd name="connsiteX17" fmla="*/ 1609093 w 3561510"/>
                <a:gd name="connsiteY17" fmla="*/ 1180750 h 2523678"/>
                <a:gd name="connsiteX18" fmla="*/ 1614349 w 3561510"/>
                <a:gd name="connsiteY18" fmla="*/ 1204179 h 2523678"/>
                <a:gd name="connsiteX19" fmla="*/ 1646642 w 3561510"/>
                <a:gd name="connsiteY19" fmla="*/ 1258952 h 2523678"/>
                <a:gd name="connsiteX20" fmla="*/ 1657534 w 3561510"/>
                <a:gd name="connsiteY20" fmla="*/ 1327845 h 2523678"/>
                <a:gd name="connsiteX21" fmla="*/ 1657407 w 3561510"/>
                <a:gd name="connsiteY21" fmla="*/ 1438404 h 2523678"/>
                <a:gd name="connsiteX22" fmla="*/ 1708634 w 3561510"/>
                <a:gd name="connsiteY22" fmla="*/ 1438404 h 2523678"/>
                <a:gd name="connsiteX23" fmla="*/ 1736369 w 3561510"/>
                <a:gd name="connsiteY23" fmla="*/ 1405350 h 2523678"/>
                <a:gd name="connsiteX24" fmla="*/ 1734596 w 3561510"/>
                <a:gd name="connsiteY24" fmla="*/ 1150483 h 2523678"/>
                <a:gd name="connsiteX25" fmla="*/ 1688941 w 3561510"/>
                <a:gd name="connsiteY25" fmla="*/ 1121671 h 2523678"/>
                <a:gd name="connsiteX26" fmla="*/ 1608951 w 3561510"/>
                <a:gd name="connsiteY26" fmla="*/ 1104962 h 2523678"/>
                <a:gd name="connsiteX27" fmla="*/ 734374 w 3561510"/>
                <a:gd name="connsiteY27" fmla="*/ 663099 h 2523678"/>
                <a:gd name="connsiteX28" fmla="*/ 673079 w 3561510"/>
                <a:gd name="connsiteY28" fmla="*/ 730410 h 2523678"/>
                <a:gd name="connsiteX29" fmla="*/ 740263 w 3561510"/>
                <a:gd name="connsiteY29" fmla="*/ 791261 h 2523678"/>
                <a:gd name="connsiteX30" fmla="*/ 740263 w 3561510"/>
                <a:gd name="connsiteY30" fmla="*/ 791198 h 2523678"/>
                <a:gd name="connsiteX31" fmla="*/ 799721 w 3561510"/>
                <a:gd name="connsiteY31" fmla="*/ 726167 h 2523678"/>
                <a:gd name="connsiteX32" fmla="*/ 734374 w 3561510"/>
                <a:gd name="connsiteY32" fmla="*/ 663099 h 2523678"/>
                <a:gd name="connsiteX33" fmla="*/ 2304360 w 3561510"/>
                <a:gd name="connsiteY33" fmla="*/ 580592 h 2523678"/>
                <a:gd name="connsiteX34" fmla="*/ 2282514 w 3561510"/>
                <a:gd name="connsiteY34" fmla="*/ 582998 h 2523678"/>
                <a:gd name="connsiteX35" fmla="*/ 2282514 w 3561510"/>
                <a:gd name="connsiteY35" fmla="*/ 625613 h 2523678"/>
                <a:gd name="connsiteX36" fmla="*/ 2304360 w 3561510"/>
                <a:gd name="connsiteY36" fmla="*/ 625613 h 2523678"/>
                <a:gd name="connsiteX37" fmla="*/ 2304360 w 3561510"/>
                <a:gd name="connsiteY37" fmla="*/ 625550 h 2523678"/>
                <a:gd name="connsiteX38" fmla="*/ 695621 w 3561510"/>
                <a:gd name="connsiteY38" fmla="*/ 500871 h 2523678"/>
                <a:gd name="connsiteX39" fmla="*/ 696888 w 3561510"/>
                <a:gd name="connsiteY39" fmla="*/ 526579 h 2523678"/>
                <a:gd name="connsiteX40" fmla="*/ 778699 w 3561510"/>
                <a:gd name="connsiteY40" fmla="*/ 526579 h 2523678"/>
                <a:gd name="connsiteX41" fmla="*/ 777179 w 3561510"/>
                <a:gd name="connsiteY41" fmla="*/ 500871 h 2523678"/>
                <a:gd name="connsiteX42" fmla="*/ 626791 w 3561510"/>
                <a:gd name="connsiteY42" fmla="*/ 500111 h 2523678"/>
                <a:gd name="connsiteX43" fmla="*/ 589875 w 3561510"/>
                <a:gd name="connsiteY43" fmla="*/ 501820 h 2523678"/>
                <a:gd name="connsiteX44" fmla="*/ 588862 w 3561510"/>
                <a:gd name="connsiteY44" fmla="*/ 525123 h 2523678"/>
                <a:gd name="connsiteX45" fmla="*/ 626791 w 3561510"/>
                <a:gd name="connsiteY45" fmla="*/ 527592 h 2523678"/>
                <a:gd name="connsiteX46" fmla="*/ 626791 w 3561510"/>
                <a:gd name="connsiteY46" fmla="*/ 527529 h 2523678"/>
                <a:gd name="connsiteX47" fmla="*/ 883939 w 3561510"/>
                <a:gd name="connsiteY47" fmla="*/ 500047 h 2523678"/>
                <a:gd name="connsiteX48" fmla="*/ 845819 w 3561510"/>
                <a:gd name="connsiteY48" fmla="*/ 502074 h 2523678"/>
                <a:gd name="connsiteX49" fmla="*/ 845819 w 3561510"/>
                <a:gd name="connsiteY49" fmla="*/ 526516 h 2523678"/>
                <a:gd name="connsiteX50" fmla="*/ 886345 w 3561510"/>
                <a:gd name="connsiteY50" fmla="*/ 526516 h 2523678"/>
                <a:gd name="connsiteX51" fmla="*/ 883939 w 3561510"/>
                <a:gd name="connsiteY51" fmla="*/ 500047 h 2523678"/>
                <a:gd name="connsiteX52" fmla="*/ 694165 w 3561510"/>
                <a:gd name="connsiteY52" fmla="*/ 438309 h 2523678"/>
                <a:gd name="connsiteX53" fmla="*/ 692772 w 3561510"/>
                <a:gd name="connsiteY53" fmla="*/ 455786 h 2523678"/>
                <a:gd name="connsiteX54" fmla="*/ 694165 w 3561510"/>
                <a:gd name="connsiteY54" fmla="*/ 482001 h 2523678"/>
                <a:gd name="connsiteX55" fmla="*/ 778825 w 3561510"/>
                <a:gd name="connsiteY55" fmla="*/ 482001 h 2523678"/>
                <a:gd name="connsiteX56" fmla="*/ 778192 w 3561510"/>
                <a:gd name="connsiteY56" fmla="*/ 438309 h 2523678"/>
                <a:gd name="connsiteX57" fmla="*/ 735451 w 3561510"/>
                <a:gd name="connsiteY57" fmla="*/ 0 h 2523678"/>
                <a:gd name="connsiteX58" fmla="*/ 740389 w 3561510"/>
                <a:gd name="connsiteY58" fmla="*/ 633 h 2523678"/>
                <a:gd name="connsiteX59" fmla="*/ 751850 w 3561510"/>
                <a:gd name="connsiteY59" fmla="*/ 57622 h 2523678"/>
                <a:gd name="connsiteX60" fmla="*/ 743746 w 3561510"/>
                <a:gd name="connsiteY60" fmla="*/ 71363 h 2523678"/>
                <a:gd name="connsiteX61" fmla="*/ 748621 w 3561510"/>
                <a:gd name="connsiteY61" fmla="*/ 78898 h 2523678"/>
                <a:gd name="connsiteX62" fmla="*/ 783511 w 3561510"/>
                <a:gd name="connsiteY62" fmla="*/ 110622 h 2523678"/>
                <a:gd name="connsiteX63" fmla="*/ 821441 w 3561510"/>
                <a:gd name="connsiteY63" fmla="*/ 166408 h 2523678"/>
                <a:gd name="connsiteX64" fmla="*/ 837777 w 3561510"/>
                <a:gd name="connsiteY64" fmla="*/ 262846 h 2523678"/>
                <a:gd name="connsiteX65" fmla="*/ 855317 w 3561510"/>
                <a:gd name="connsiteY65" fmla="*/ 298686 h 2523678"/>
                <a:gd name="connsiteX66" fmla="*/ 837588 w 3561510"/>
                <a:gd name="connsiteY66" fmla="*/ 310084 h 2523678"/>
                <a:gd name="connsiteX67" fmla="*/ 837588 w 3561510"/>
                <a:gd name="connsiteY67" fmla="*/ 483521 h 2523678"/>
                <a:gd name="connsiteX68" fmla="*/ 908191 w 3561510"/>
                <a:gd name="connsiteY68" fmla="*/ 483521 h 2523678"/>
                <a:gd name="connsiteX69" fmla="*/ 911483 w 3561510"/>
                <a:gd name="connsiteY69" fmla="*/ 543359 h 2523678"/>
                <a:gd name="connsiteX70" fmla="*/ 893437 w 3561510"/>
                <a:gd name="connsiteY70" fmla="*/ 610733 h 2523678"/>
                <a:gd name="connsiteX71" fmla="*/ 887548 w 3561510"/>
                <a:gd name="connsiteY71" fmla="*/ 805952 h 2523678"/>
                <a:gd name="connsiteX72" fmla="*/ 888941 w 3561510"/>
                <a:gd name="connsiteY72" fmla="*/ 882824 h 2523678"/>
                <a:gd name="connsiteX73" fmla="*/ 892677 w 3561510"/>
                <a:gd name="connsiteY73" fmla="*/ 960962 h 2523678"/>
                <a:gd name="connsiteX74" fmla="*/ 896920 w 3561510"/>
                <a:gd name="connsiteY74" fmla="*/ 978945 h 2523678"/>
                <a:gd name="connsiteX75" fmla="*/ 892614 w 3561510"/>
                <a:gd name="connsiteY75" fmla="*/ 1033148 h 2523678"/>
                <a:gd name="connsiteX76" fmla="*/ 891347 w 3561510"/>
                <a:gd name="connsiteY76" fmla="*/ 1457337 h 2523678"/>
                <a:gd name="connsiteX77" fmla="*/ 895400 w 3561510"/>
                <a:gd name="connsiteY77" fmla="*/ 1497039 h 2523678"/>
                <a:gd name="connsiteX78" fmla="*/ 942321 w 3561510"/>
                <a:gd name="connsiteY78" fmla="*/ 1423080 h 2523678"/>
                <a:gd name="connsiteX79" fmla="*/ 961697 w 3561510"/>
                <a:gd name="connsiteY79" fmla="*/ 1381162 h 2523678"/>
                <a:gd name="connsiteX80" fmla="*/ 997663 w 3561510"/>
                <a:gd name="connsiteY80" fmla="*/ 1437074 h 2523678"/>
                <a:gd name="connsiteX81" fmla="*/ 1024512 w 3561510"/>
                <a:gd name="connsiteY81" fmla="*/ 1497989 h 2523678"/>
                <a:gd name="connsiteX82" fmla="*/ 1039139 w 3561510"/>
                <a:gd name="connsiteY82" fmla="*/ 1407250 h 2523678"/>
                <a:gd name="connsiteX83" fmla="*/ 1019953 w 3561510"/>
                <a:gd name="connsiteY83" fmla="*/ 1393826 h 2523678"/>
                <a:gd name="connsiteX84" fmla="*/ 1043508 w 3561510"/>
                <a:gd name="connsiteY84" fmla="*/ 1379895 h 2523678"/>
                <a:gd name="connsiteX85" fmla="*/ 1043761 w 3561510"/>
                <a:gd name="connsiteY85" fmla="*/ 1334494 h 2523678"/>
                <a:gd name="connsiteX86" fmla="*/ 1045471 w 3561510"/>
                <a:gd name="connsiteY86" fmla="*/ 1285230 h 2523678"/>
                <a:gd name="connsiteX87" fmla="*/ 1043635 w 3561510"/>
                <a:gd name="connsiteY87" fmla="*/ 1206902 h 2523678"/>
                <a:gd name="connsiteX88" fmla="*/ 1055856 w 3561510"/>
                <a:gd name="connsiteY88" fmla="*/ 1169099 h 2523678"/>
                <a:gd name="connsiteX89" fmla="*/ 1062441 w 3561510"/>
                <a:gd name="connsiteY89" fmla="*/ 1186702 h 2523678"/>
                <a:gd name="connsiteX90" fmla="*/ 1064594 w 3561510"/>
                <a:gd name="connsiteY90" fmla="*/ 1184676 h 2523678"/>
                <a:gd name="connsiteX91" fmla="*/ 1131208 w 3561510"/>
                <a:gd name="connsiteY91" fmla="*/ 1088618 h 2523678"/>
                <a:gd name="connsiteX92" fmla="*/ 1172873 w 3561510"/>
                <a:gd name="connsiteY92" fmla="*/ 1017002 h 2523678"/>
                <a:gd name="connsiteX93" fmla="*/ 1173000 w 3561510"/>
                <a:gd name="connsiteY93" fmla="*/ 980275 h 2523678"/>
                <a:gd name="connsiteX94" fmla="*/ 1179395 w 3561510"/>
                <a:gd name="connsiteY94" fmla="*/ 979325 h 2523678"/>
                <a:gd name="connsiteX95" fmla="*/ 1185221 w 3561510"/>
                <a:gd name="connsiteY95" fmla="*/ 1011429 h 2523678"/>
                <a:gd name="connsiteX96" fmla="*/ 1186360 w 3561510"/>
                <a:gd name="connsiteY96" fmla="*/ 1044483 h 2523678"/>
                <a:gd name="connsiteX97" fmla="*/ 1215362 w 3561510"/>
                <a:gd name="connsiteY97" fmla="*/ 1083425 h 2523678"/>
                <a:gd name="connsiteX98" fmla="*/ 1261523 w 3561510"/>
                <a:gd name="connsiteY98" fmla="*/ 1115593 h 2523678"/>
                <a:gd name="connsiteX99" fmla="*/ 1296160 w 3561510"/>
                <a:gd name="connsiteY99" fmla="*/ 1171505 h 2523678"/>
                <a:gd name="connsiteX100" fmla="*/ 1304328 w 3561510"/>
                <a:gd name="connsiteY100" fmla="*/ 1168276 h 2523678"/>
                <a:gd name="connsiteX101" fmla="*/ 1315409 w 3561510"/>
                <a:gd name="connsiteY101" fmla="*/ 1204939 h 2523678"/>
                <a:gd name="connsiteX102" fmla="*/ 1308761 w 3561510"/>
                <a:gd name="connsiteY102" fmla="*/ 1251480 h 2523678"/>
                <a:gd name="connsiteX103" fmla="*/ 1317372 w 3561510"/>
                <a:gd name="connsiteY103" fmla="*/ 1362608 h 2523678"/>
                <a:gd name="connsiteX104" fmla="*/ 1313066 w 3561510"/>
                <a:gd name="connsiteY104" fmla="*/ 1379895 h 2523678"/>
                <a:gd name="connsiteX105" fmla="*/ 1337572 w 3561510"/>
                <a:gd name="connsiteY105" fmla="*/ 1392813 h 2523678"/>
                <a:gd name="connsiteX106" fmla="*/ 1314966 w 3561510"/>
                <a:gd name="connsiteY106" fmla="*/ 1408770 h 2523678"/>
                <a:gd name="connsiteX107" fmla="*/ 1324211 w 3561510"/>
                <a:gd name="connsiteY107" fmla="*/ 1504765 h 2523678"/>
                <a:gd name="connsiteX108" fmla="*/ 1332063 w 3561510"/>
                <a:gd name="connsiteY108" fmla="*/ 1486148 h 2523678"/>
                <a:gd name="connsiteX109" fmla="*/ 1368852 w 3561510"/>
                <a:gd name="connsiteY109" fmla="*/ 1429286 h 2523678"/>
                <a:gd name="connsiteX110" fmla="*/ 1393864 w 3561510"/>
                <a:gd name="connsiteY110" fmla="*/ 1383251 h 2523678"/>
                <a:gd name="connsiteX111" fmla="*/ 1425525 w 3561510"/>
                <a:gd name="connsiteY111" fmla="*/ 1431122 h 2523678"/>
                <a:gd name="connsiteX112" fmla="*/ 1451423 w 3561510"/>
                <a:gd name="connsiteY112" fmla="*/ 1401108 h 2523678"/>
                <a:gd name="connsiteX113" fmla="*/ 1449967 w 3561510"/>
                <a:gd name="connsiteY113" fmla="*/ 1152319 h 2523678"/>
                <a:gd name="connsiteX114" fmla="*/ 1410581 w 3561510"/>
                <a:gd name="connsiteY114" fmla="*/ 1133323 h 2523678"/>
                <a:gd name="connsiteX115" fmla="*/ 1404376 w 3561510"/>
                <a:gd name="connsiteY115" fmla="*/ 1113820 h 2523678"/>
                <a:gd name="connsiteX116" fmla="*/ 1380187 w 3561510"/>
                <a:gd name="connsiteY116" fmla="*/ 1110337 h 2523678"/>
                <a:gd name="connsiteX117" fmla="*/ 1326048 w 3561510"/>
                <a:gd name="connsiteY117" fmla="*/ 1014975 h 2523678"/>
                <a:gd name="connsiteX118" fmla="*/ 1425082 w 3561510"/>
                <a:gd name="connsiteY118" fmla="*/ 991926 h 2523678"/>
                <a:gd name="connsiteX119" fmla="*/ 1451487 w 3561510"/>
                <a:gd name="connsiteY119" fmla="*/ 959822 h 2523678"/>
                <a:gd name="connsiteX120" fmla="*/ 1448637 w 3561510"/>
                <a:gd name="connsiteY120" fmla="*/ 889979 h 2523678"/>
                <a:gd name="connsiteX121" fmla="*/ 1467887 w 3561510"/>
                <a:gd name="connsiteY121" fmla="*/ 855976 h 2523678"/>
                <a:gd name="connsiteX122" fmla="*/ 1474726 w 3561510"/>
                <a:gd name="connsiteY122" fmla="*/ 871553 h 2523678"/>
                <a:gd name="connsiteX123" fmla="*/ 1519747 w 3561510"/>
                <a:gd name="connsiteY123" fmla="*/ 782333 h 2523678"/>
                <a:gd name="connsiteX124" fmla="*/ 1587817 w 3561510"/>
                <a:gd name="connsiteY124" fmla="*/ 738578 h 2523678"/>
                <a:gd name="connsiteX125" fmla="*/ 1598202 w 3561510"/>
                <a:gd name="connsiteY125" fmla="*/ 719455 h 2523678"/>
                <a:gd name="connsiteX126" fmla="*/ 1600418 w 3561510"/>
                <a:gd name="connsiteY126" fmla="*/ 693114 h 2523678"/>
                <a:gd name="connsiteX127" fmla="*/ 1600672 w 3561510"/>
                <a:gd name="connsiteY127" fmla="*/ 672914 h 2523678"/>
                <a:gd name="connsiteX128" fmla="*/ 1603394 w 3561510"/>
                <a:gd name="connsiteY128" fmla="*/ 655374 h 2523678"/>
                <a:gd name="connsiteX129" fmla="*/ 1610866 w 3561510"/>
                <a:gd name="connsiteY129" fmla="*/ 621307 h 2523678"/>
                <a:gd name="connsiteX130" fmla="*/ 1617831 w 3561510"/>
                <a:gd name="connsiteY130" fmla="*/ 657844 h 2523678"/>
                <a:gd name="connsiteX131" fmla="*/ 1624860 w 3561510"/>
                <a:gd name="connsiteY131" fmla="*/ 686212 h 2523678"/>
                <a:gd name="connsiteX132" fmla="*/ 1631255 w 3561510"/>
                <a:gd name="connsiteY132" fmla="*/ 734589 h 2523678"/>
                <a:gd name="connsiteX133" fmla="*/ 1744284 w 3561510"/>
                <a:gd name="connsiteY133" fmla="*/ 868703 h 2523678"/>
                <a:gd name="connsiteX134" fmla="*/ 1749983 w 3561510"/>
                <a:gd name="connsiteY134" fmla="*/ 864967 h 2523678"/>
                <a:gd name="connsiteX135" fmla="*/ 1755238 w 3561510"/>
                <a:gd name="connsiteY135" fmla="*/ 859142 h 2523678"/>
                <a:gd name="connsiteX136" fmla="*/ 1769802 w 3561510"/>
                <a:gd name="connsiteY136" fmla="*/ 885293 h 2523678"/>
                <a:gd name="connsiteX137" fmla="*/ 1770689 w 3561510"/>
                <a:gd name="connsiteY137" fmla="*/ 971727 h 2523678"/>
                <a:gd name="connsiteX138" fmla="*/ 1789495 w 3561510"/>
                <a:gd name="connsiteY138" fmla="*/ 989457 h 2523678"/>
                <a:gd name="connsiteX139" fmla="*/ 1899611 w 3561510"/>
                <a:gd name="connsiteY139" fmla="*/ 1006617 h 2523678"/>
                <a:gd name="connsiteX140" fmla="*/ 1842178 w 3561510"/>
                <a:gd name="connsiteY140" fmla="*/ 1110147 h 2523678"/>
                <a:gd name="connsiteX141" fmla="*/ 1816280 w 3561510"/>
                <a:gd name="connsiteY141" fmla="*/ 1113440 h 2523678"/>
                <a:gd name="connsiteX142" fmla="*/ 1771765 w 3561510"/>
                <a:gd name="connsiteY142" fmla="*/ 1152636 h 2523678"/>
                <a:gd name="connsiteX143" fmla="*/ 1769739 w 3561510"/>
                <a:gd name="connsiteY143" fmla="*/ 1405540 h 2523678"/>
                <a:gd name="connsiteX144" fmla="*/ 1793928 w 3561510"/>
                <a:gd name="connsiteY144" fmla="*/ 1433718 h 2523678"/>
                <a:gd name="connsiteX145" fmla="*/ 1785443 w 3561510"/>
                <a:gd name="connsiteY145" fmla="*/ 1481652 h 2523678"/>
                <a:gd name="connsiteX146" fmla="*/ 1802666 w 3561510"/>
                <a:gd name="connsiteY146" fmla="*/ 1494886 h 2523678"/>
                <a:gd name="connsiteX147" fmla="*/ 1837366 w 3561510"/>
                <a:gd name="connsiteY147" fmla="*/ 1494886 h 2523678"/>
                <a:gd name="connsiteX148" fmla="*/ 1837366 w 3561510"/>
                <a:gd name="connsiteY148" fmla="*/ 1452588 h 2523678"/>
                <a:gd name="connsiteX149" fmla="*/ 1801399 w 3561510"/>
                <a:gd name="connsiteY149" fmla="*/ 1428209 h 2523678"/>
                <a:gd name="connsiteX150" fmla="*/ 1830907 w 3561510"/>
                <a:gd name="connsiteY150" fmla="*/ 1413899 h 2523678"/>
                <a:gd name="connsiteX151" fmla="*/ 1845914 w 3561510"/>
                <a:gd name="connsiteY151" fmla="*/ 1321133 h 2523678"/>
                <a:gd name="connsiteX152" fmla="*/ 1862441 w 3561510"/>
                <a:gd name="connsiteY152" fmla="*/ 1365078 h 2523678"/>
                <a:gd name="connsiteX153" fmla="*/ 1873459 w 3561510"/>
                <a:gd name="connsiteY153" fmla="*/ 1348235 h 2523678"/>
                <a:gd name="connsiteX154" fmla="*/ 1882767 w 3561510"/>
                <a:gd name="connsiteY154" fmla="*/ 1260218 h 2523678"/>
                <a:gd name="connsiteX155" fmla="*/ 1843381 w 3561510"/>
                <a:gd name="connsiteY155" fmla="*/ 1204749 h 2523678"/>
                <a:gd name="connsiteX156" fmla="*/ 1874156 w 3561510"/>
                <a:gd name="connsiteY156" fmla="*/ 1190438 h 2523678"/>
                <a:gd name="connsiteX157" fmla="*/ 1879791 w 3561510"/>
                <a:gd name="connsiteY157" fmla="*/ 1144150 h 2523678"/>
                <a:gd name="connsiteX158" fmla="*/ 1886060 w 3561510"/>
                <a:gd name="connsiteY158" fmla="*/ 1143391 h 2523678"/>
                <a:gd name="connsiteX159" fmla="*/ 1898091 w 3561510"/>
                <a:gd name="connsiteY159" fmla="*/ 1162450 h 2523678"/>
                <a:gd name="connsiteX160" fmla="*/ 1900814 w 3561510"/>
                <a:gd name="connsiteY160" fmla="*/ 1158904 h 2523678"/>
                <a:gd name="connsiteX161" fmla="*/ 1895495 w 3561510"/>
                <a:gd name="connsiteY161" fmla="*/ 1134336 h 2523678"/>
                <a:gd name="connsiteX162" fmla="*/ 1909552 w 3561510"/>
                <a:gd name="connsiteY162" fmla="*/ 1091151 h 2523678"/>
                <a:gd name="connsiteX163" fmla="*/ 1950078 w 3561510"/>
                <a:gd name="connsiteY163" fmla="*/ 1027386 h 2523678"/>
                <a:gd name="connsiteX164" fmla="*/ 1993389 w 3561510"/>
                <a:gd name="connsiteY164" fmla="*/ 1090834 h 2523678"/>
                <a:gd name="connsiteX165" fmla="*/ 2007890 w 3561510"/>
                <a:gd name="connsiteY165" fmla="*/ 1133829 h 2523678"/>
                <a:gd name="connsiteX166" fmla="*/ 2001748 w 3561510"/>
                <a:gd name="connsiteY166" fmla="*/ 1161627 h 2523678"/>
                <a:gd name="connsiteX167" fmla="*/ 2022200 w 3561510"/>
                <a:gd name="connsiteY167" fmla="*/ 1137945 h 2523678"/>
                <a:gd name="connsiteX168" fmla="*/ 2029293 w 3561510"/>
                <a:gd name="connsiteY168" fmla="*/ 1190375 h 2523678"/>
                <a:gd name="connsiteX169" fmla="*/ 2058230 w 3561510"/>
                <a:gd name="connsiteY169" fmla="*/ 1202533 h 2523678"/>
                <a:gd name="connsiteX170" fmla="*/ 2052848 w 3561510"/>
                <a:gd name="connsiteY170" fmla="*/ 1209625 h 2523678"/>
                <a:gd name="connsiteX171" fmla="*/ 2021251 w 3561510"/>
                <a:gd name="connsiteY171" fmla="*/ 1249644 h 2523678"/>
                <a:gd name="connsiteX172" fmla="*/ 2021251 w 3561510"/>
                <a:gd name="connsiteY172" fmla="*/ 1302707 h 2523678"/>
                <a:gd name="connsiteX173" fmla="*/ 2066145 w 3561510"/>
                <a:gd name="connsiteY173" fmla="*/ 1308216 h 2523678"/>
                <a:gd name="connsiteX174" fmla="*/ 2065639 w 3561510"/>
                <a:gd name="connsiteY174" fmla="*/ 1176001 h 2523678"/>
                <a:gd name="connsiteX175" fmla="*/ 2054621 w 3561510"/>
                <a:gd name="connsiteY175" fmla="*/ 1153585 h 2523678"/>
                <a:gd name="connsiteX176" fmla="*/ 2069311 w 3561510"/>
                <a:gd name="connsiteY176" fmla="*/ 1144657 h 2523678"/>
                <a:gd name="connsiteX177" fmla="*/ 2073554 w 3561510"/>
                <a:gd name="connsiteY177" fmla="*/ 1083805 h 2523678"/>
                <a:gd name="connsiteX178" fmla="*/ 2080013 w 3561510"/>
                <a:gd name="connsiteY178" fmla="*/ 1082729 h 2523678"/>
                <a:gd name="connsiteX179" fmla="*/ 2088751 w 3561510"/>
                <a:gd name="connsiteY179" fmla="*/ 1103752 h 2523678"/>
                <a:gd name="connsiteX180" fmla="*/ 2091854 w 3561510"/>
                <a:gd name="connsiteY180" fmla="*/ 1103435 h 2523678"/>
                <a:gd name="connsiteX181" fmla="*/ 2092994 w 3561510"/>
                <a:gd name="connsiteY181" fmla="*/ 1046699 h 2523678"/>
                <a:gd name="connsiteX182" fmla="*/ 2126744 w 3561510"/>
                <a:gd name="connsiteY182" fmla="*/ 998385 h 2523678"/>
                <a:gd name="connsiteX183" fmla="*/ 2135039 w 3561510"/>
                <a:gd name="connsiteY183" fmla="*/ 956846 h 2523678"/>
                <a:gd name="connsiteX184" fmla="*/ 2174931 w 3561510"/>
                <a:gd name="connsiteY184" fmla="*/ 1022447 h 2523678"/>
                <a:gd name="connsiteX185" fmla="*/ 2174868 w 3561510"/>
                <a:gd name="connsiteY185" fmla="*/ 956973 h 2523678"/>
                <a:gd name="connsiteX186" fmla="*/ 2152452 w 3561510"/>
                <a:gd name="connsiteY186" fmla="*/ 901820 h 2523678"/>
                <a:gd name="connsiteX187" fmla="*/ 2177464 w 3561510"/>
                <a:gd name="connsiteY187" fmla="*/ 891246 h 2523678"/>
                <a:gd name="connsiteX188" fmla="*/ 2178984 w 3561510"/>
                <a:gd name="connsiteY188" fmla="*/ 848884 h 2523678"/>
                <a:gd name="connsiteX189" fmla="*/ 2178984 w 3561510"/>
                <a:gd name="connsiteY189" fmla="*/ 805762 h 2523678"/>
                <a:gd name="connsiteX190" fmla="*/ 2194814 w 3561510"/>
                <a:gd name="connsiteY190" fmla="*/ 792908 h 2523678"/>
                <a:gd name="connsiteX191" fmla="*/ 2194244 w 3561510"/>
                <a:gd name="connsiteY191" fmla="*/ 726231 h 2523678"/>
                <a:gd name="connsiteX192" fmla="*/ 2198930 w 3561510"/>
                <a:gd name="connsiteY192" fmla="*/ 691277 h 2523678"/>
                <a:gd name="connsiteX193" fmla="*/ 2239962 w 3561510"/>
                <a:gd name="connsiteY193" fmla="*/ 669748 h 2523678"/>
                <a:gd name="connsiteX194" fmla="*/ 2242748 w 3561510"/>
                <a:gd name="connsiteY194" fmla="*/ 569891 h 2523678"/>
                <a:gd name="connsiteX195" fmla="*/ 2262948 w 3561510"/>
                <a:gd name="connsiteY195" fmla="*/ 523729 h 2523678"/>
                <a:gd name="connsiteX196" fmla="*/ 2263391 w 3561510"/>
                <a:gd name="connsiteY196" fmla="*/ 520627 h 2523678"/>
                <a:gd name="connsiteX197" fmla="*/ 2296128 w 3561510"/>
                <a:gd name="connsiteY197" fmla="*/ 454646 h 2523678"/>
                <a:gd name="connsiteX198" fmla="*/ 2305500 w 3561510"/>
                <a:gd name="connsiteY198" fmla="*/ 480228 h 2523678"/>
                <a:gd name="connsiteX199" fmla="*/ 2311135 w 3561510"/>
                <a:gd name="connsiteY199" fmla="*/ 497261 h 2523678"/>
                <a:gd name="connsiteX200" fmla="*/ 2325256 w 3561510"/>
                <a:gd name="connsiteY200" fmla="*/ 543929 h 2523678"/>
                <a:gd name="connsiteX201" fmla="*/ 2345138 w 3561510"/>
                <a:gd name="connsiteY201" fmla="*/ 569511 h 2523678"/>
                <a:gd name="connsiteX202" fmla="*/ 2348621 w 3561510"/>
                <a:gd name="connsiteY202" fmla="*/ 669685 h 2523678"/>
                <a:gd name="connsiteX203" fmla="*/ 2389463 w 3561510"/>
                <a:gd name="connsiteY203" fmla="*/ 691657 h 2523678"/>
                <a:gd name="connsiteX204" fmla="*/ 2396049 w 3561510"/>
                <a:gd name="connsiteY204" fmla="*/ 706095 h 2523678"/>
                <a:gd name="connsiteX205" fmla="*/ 2393643 w 3561510"/>
                <a:gd name="connsiteY205" fmla="*/ 770429 h 2523678"/>
                <a:gd name="connsiteX206" fmla="*/ 2391490 w 3561510"/>
                <a:gd name="connsiteY206" fmla="*/ 825771 h 2523678"/>
                <a:gd name="connsiteX207" fmla="*/ 2397569 w 3561510"/>
                <a:gd name="connsiteY207" fmla="*/ 826278 h 2523678"/>
                <a:gd name="connsiteX208" fmla="*/ 2405357 w 3561510"/>
                <a:gd name="connsiteY208" fmla="*/ 796960 h 2523678"/>
                <a:gd name="connsiteX209" fmla="*/ 2410043 w 3561510"/>
                <a:gd name="connsiteY209" fmla="*/ 809245 h 2523678"/>
                <a:gd name="connsiteX210" fmla="*/ 2409853 w 3561510"/>
                <a:gd name="connsiteY210" fmla="*/ 862941 h 2523678"/>
                <a:gd name="connsiteX211" fmla="*/ 2412956 w 3561510"/>
                <a:gd name="connsiteY211" fmla="*/ 893272 h 2523678"/>
                <a:gd name="connsiteX212" fmla="*/ 2429799 w 3561510"/>
                <a:gd name="connsiteY212" fmla="*/ 898844 h 2523678"/>
                <a:gd name="connsiteX213" fmla="*/ 2427266 w 3561510"/>
                <a:gd name="connsiteY213" fmla="*/ 907329 h 2523678"/>
                <a:gd name="connsiteX214" fmla="*/ 2413019 w 3561510"/>
                <a:gd name="connsiteY214" fmla="*/ 949058 h 2523678"/>
                <a:gd name="connsiteX215" fmla="*/ 2413399 w 3561510"/>
                <a:gd name="connsiteY215" fmla="*/ 1022067 h 2523678"/>
                <a:gd name="connsiteX216" fmla="*/ 2454114 w 3561510"/>
                <a:gd name="connsiteY216" fmla="*/ 956466 h 2523678"/>
                <a:gd name="connsiteX217" fmla="*/ 2463613 w 3561510"/>
                <a:gd name="connsiteY217" fmla="*/ 997372 h 2523678"/>
                <a:gd name="connsiteX218" fmla="*/ 2488941 w 3561510"/>
                <a:gd name="connsiteY218" fmla="*/ 1032895 h 2523678"/>
                <a:gd name="connsiteX219" fmla="*/ 2497109 w 3561510"/>
                <a:gd name="connsiteY219" fmla="*/ 1072091 h 2523678"/>
                <a:gd name="connsiteX220" fmla="*/ 2498312 w 3561510"/>
                <a:gd name="connsiteY220" fmla="*/ 1104131 h 2523678"/>
                <a:gd name="connsiteX221" fmla="*/ 2507051 w 3561510"/>
                <a:gd name="connsiteY221" fmla="*/ 1082476 h 2523678"/>
                <a:gd name="connsiteX222" fmla="*/ 2513763 w 3561510"/>
                <a:gd name="connsiteY222" fmla="*/ 1085135 h 2523678"/>
                <a:gd name="connsiteX223" fmla="*/ 2516992 w 3561510"/>
                <a:gd name="connsiteY223" fmla="*/ 1124648 h 2523678"/>
                <a:gd name="connsiteX224" fmla="*/ 2530163 w 3561510"/>
                <a:gd name="connsiteY224" fmla="*/ 1151496 h 2523678"/>
                <a:gd name="connsiteX225" fmla="*/ 2522248 w 3561510"/>
                <a:gd name="connsiteY225" fmla="*/ 1194554 h 2523678"/>
                <a:gd name="connsiteX226" fmla="*/ 2521868 w 3561510"/>
                <a:gd name="connsiteY226" fmla="*/ 1306253 h 2523678"/>
                <a:gd name="connsiteX227" fmla="*/ 2567143 w 3561510"/>
                <a:gd name="connsiteY227" fmla="*/ 1304036 h 2523678"/>
                <a:gd name="connsiteX228" fmla="*/ 2567080 w 3561510"/>
                <a:gd name="connsiteY228" fmla="*/ 1243818 h 2523678"/>
                <a:gd name="connsiteX229" fmla="*/ 2539028 w 3561510"/>
                <a:gd name="connsiteY229" fmla="*/ 1210701 h 2523678"/>
                <a:gd name="connsiteX230" fmla="*/ 2528137 w 3561510"/>
                <a:gd name="connsiteY230" fmla="*/ 1204116 h 2523678"/>
                <a:gd name="connsiteX231" fmla="*/ 2558911 w 3561510"/>
                <a:gd name="connsiteY231" fmla="*/ 1190122 h 2523678"/>
                <a:gd name="connsiteX232" fmla="*/ 2571322 w 3561510"/>
                <a:gd name="connsiteY232" fmla="*/ 1141744 h 2523678"/>
                <a:gd name="connsiteX233" fmla="*/ 2583733 w 3561510"/>
                <a:gd name="connsiteY233" fmla="*/ 1161247 h 2523678"/>
                <a:gd name="connsiteX234" fmla="*/ 2586836 w 3561510"/>
                <a:gd name="connsiteY234" fmla="*/ 1160297 h 2523678"/>
                <a:gd name="connsiteX235" fmla="*/ 2581580 w 3561510"/>
                <a:gd name="connsiteY235" fmla="*/ 1137628 h 2523678"/>
                <a:gd name="connsiteX236" fmla="*/ 2596777 w 3561510"/>
                <a:gd name="connsiteY236" fmla="*/ 1089378 h 2523678"/>
                <a:gd name="connsiteX237" fmla="*/ 2631984 w 3561510"/>
                <a:gd name="connsiteY237" fmla="*/ 1024473 h 2523678"/>
                <a:gd name="connsiteX238" fmla="*/ 2639266 w 3561510"/>
                <a:gd name="connsiteY238" fmla="*/ 1026373 h 2523678"/>
                <a:gd name="connsiteX239" fmla="*/ 2641925 w 3561510"/>
                <a:gd name="connsiteY239" fmla="*/ 1038594 h 2523678"/>
                <a:gd name="connsiteX240" fmla="*/ 2663138 w 3561510"/>
                <a:gd name="connsiteY240" fmla="*/ 1077600 h 2523678"/>
                <a:gd name="connsiteX241" fmla="*/ 2691949 w 3561510"/>
                <a:gd name="connsiteY241" fmla="*/ 1145037 h 2523678"/>
                <a:gd name="connsiteX242" fmla="*/ 2709616 w 3561510"/>
                <a:gd name="connsiteY242" fmla="*/ 1145037 h 2523678"/>
                <a:gd name="connsiteX243" fmla="*/ 2713035 w 3561510"/>
                <a:gd name="connsiteY243" fmla="*/ 1189298 h 2523678"/>
                <a:gd name="connsiteX244" fmla="*/ 2741973 w 3561510"/>
                <a:gd name="connsiteY244" fmla="*/ 1202533 h 2523678"/>
                <a:gd name="connsiteX245" fmla="*/ 2738807 w 3561510"/>
                <a:gd name="connsiteY245" fmla="*/ 1208168 h 2523678"/>
                <a:gd name="connsiteX246" fmla="*/ 2706069 w 3561510"/>
                <a:gd name="connsiteY246" fmla="*/ 1254836 h 2523678"/>
                <a:gd name="connsiteX247" fmla="*/ 2714934 w 3561510"/>
                <a:gd name="connsiteY247" fmla="*/ 1308596 h 2523678"/>
                <a:gd name="connsiteX248" fmla="*/ 2715251 w 3561510"/>
                <a:gd name="connsiteY248" fmla="*/ 1336140 h 2523678"/>
                <a:gd name="connsiteX249" fmla="*/ 2727029 w 3561510"/>
                <a:gd name="connsiteY249" fmla="*/ 1363052 h 2523678"/>
                <a:gd name="connsiteX250" fmla="*/ 2740263 w 3561510"/>
                <a:gd name="connsiteY250" fmla="*/ 1327022 h 2523678"/>
                <a:gd name="connsiteX251" fmla="*/ 2758309 w 3561510"/>
                <a:gd name="connsiteY251" fmla="*/ 1413392 h 2523678"/>
                <a:gd name="connsiteX252" fmla="*/ 2787311 w 3561510"/>
                <a:gd name="connsiteY252" fmla="*/ 1427196 h 2523678"/>
                <a:gd name="connsiteX253" fmla="*/ 2751154 w 3561510"/>
                <a:gd name="connsiteY253" fmla="*/ 1452651 h 2523678"/>
                <a:gd name="connsiteX254" fmla="*/ 2751154 w 3561510"/>
                <a:gd name="connsiteY254" fmla="*/ 1494317 h 2523678"/>
                <a:gd name="connsiteX255" fmla="*/ 2804597 w 3561510"/>
                <a:gd name="connsiteY255" fmla="*/ 1494317 h 2523678"/>
                <a:gd name="connsiteX256" fmla="*/ 2814729 w 3561510"/>
                <a:gd name="connsiteY256" fmla="*/ 1462719 h 2523678"/>
                <a:gd name="connsiteX257" fmla="*/ 2819731 w 3561510"/>
                <a:gd name="connsiteY257" fmla="*/ 1462149 h 2523678"/>
                <a:gd name="connsiteX258" fmla="*/ 2831066 w 3561510"/>
                <a:gd name="connsiteY258" fmla="*/ 1498559 h 2523678"/>
                <a:gd name="connsiteX259" fmla="*/ 2854051 w 3561510"/>
                <a:gd name="connsiteY259" fmla="*/ 1485768 h 2523678"/>
                <a:gd name="connsiteX260" fmla="*/ 2835435 w 3561510"/>
                <a:gd name="connsiteY260" fmla="*/ 1462846 h 2523678"/>
                <a:gd name="connsiteX261" fmla="*/ 2867095 w 3561510"/>
                <a:gd name="connsiteY261" fmla="*/ 1443216 h 2523678"/>
                <a:gd name="connsiteX262" fmla="*/ 2852658 w 3561510"/>
                <a:gd name="connsiteY262" fmla="*/ 1430172 h 2523678"/>
                <a:gd name="connsiteX263" fmla="*/ 2865069 w 3561510"/>
                <a:gd name="connsiteY263" fmla="*/ 1425486 h 2523678"/>
                <a:gd name="connsiteX264" fmla="*/ 2867729 w 3561510"/>
                <a:gd name="connsiteY264" fmla="*/ 1421624 h 2523678"/>
                <a:gd name="connsiteX265" fmla="*/ 2869628 w 3561510"/>
                <a:gd name="connsiteY265" fmla="*/ 1351844 h 2523678"/>
                <a:gd name="connsiteX266" fmla="*/ 2879696 w 3561510"/>
                <a:gd name="connsiteY266" fmla="*/ 1318157 h 2523678"/>
                <a:gd name="connsiteX267" fmla="*/ 2874124 w 3561510"/>
                <a:gd name="connsiteY267" fmla="*/ 1304353 h 2523678"/>
                <a:gd name="connsiteX268" fmla="*/ 2898503 w 3561510"/>
                <a:gd name="connsiteY268" fmla="*/ 1288269 h 2523678"/>
                <a:gd name="connsiteX269" fmla="*/ 2890904 w 3561510"/>
                <a:gd name="connsiteY269" fmla="*/ 1279088 h 2523678"/>
                <a:gd name="connsiteX270" fmla="*/ 2901352 w 3561510"/>
                <a:gd name="connsiteY270" fmla="*/ 1239829 h 2523678"/>
                <a:gd name="connsiteX271" fmla="*/ 2910914 w 3561510"/>
                <a:gd name="connsiteY271" fmla="*/ 1184359 h 2523678"/>
                <a:gd name="connsiteX272" fmla="*/ 2908444 w 3561510"/>
                <a:gd name="connsiteY272" fmla="*/ 1163020 h 2523678"/>
                <a:gd name="connsiteX273" fmla="*/ 2931493 w 3561510"/>
                <a:gd name="connsiteY273" fmla="*/ 1150926 h 2523678"/>
                <a:gd name="connsiteX274" fmla="*/ 2924021 w 3561510"/>
                <a:gd name="connsiteY274" fmla="*/ 1140414 h 2523678"/>
                <a:gd name="connsiteX275" fmla="*/ 2932633 w 3561510"/>
                <a:gd name="connsiteY275" fmla="*/ 1097103 h 2523678"/>
                <a:gd name="connsiteX276" fmla="*/ 2943714 w 3561510"/>
                <a:gd name="connsiteY276" fmla="*/ 1051512 h 2523678"/>
                <a:gd name="connsiteX277" fmla="*/ 2931936 w 3561510"/>
                <a:gd name="connsiteY277" fmla="*/ 1037834 h 2523678"/>
                <a:gd name="connsiteX278" fmla="*/ 2949413 w 3561510"/>
                <a:gd name="connsiteY278" fmla="*/ 1025740 h 2523678"/>
                <a:gd name="connsiteX279" fmla="*/ 2953782 w 3561510"/>
                <a:gd name="connsiteY279" fmla="*/ 974450 h 2523678"/>
                <a:gd name="connsiteX280" fmla="*/ 2955112 w 3561510"/>
                <a:gd name="connsiteY280" fmla="*/ 926705 h 2523678"/>
                <a:gd name="connsiteX281" fmla="*/ 2976071 w 3561510"/>
                <a:gd name="connsiteY281" fmla="*/ 916827 h 2523678"/>
                <a:gd name="connsiteX282" fmla="*/ 2965813 w 3561510"/>
                <a:gd name="connsiteY282" fmla="*/ 865537 h 2523678"/>
                <a:gd name="connsiteX283" fmla="*/ 2980820 w 3561510"/>
                <a:gd name="connsiteY283" fmla="*/ 854583 h 2523678"/>
                <a:gd name="connsiteX284" fmla="*/ 2966509 w 3561510"/>
                <a:gd name="connsiteY284" fmla="*/ 818173 h 2523678"/>
                <a:gd name="connsiteX285" fmla="*/ 2992345 w 3561510"/>
                <a:gd name="connsiteY285" fmla="*/ 807155 h 2523678"/>
                <a:gd name="connsiteX286" fmla="*/ 2978224 w 3561510"/>
                <a:gd name="connsiteY286" fmla="*/ 736869 h 2523678"/>
                <a:gd name="connsiteX287" fmla="*/ 2990508 w 3561510"/>
                <a:gd name="connsiteY287" fmla="*/ 732436 h 2523678"/>
                <a:gd name="connsiteX288" fmla="*/ 2969422 w 3561510"/>
                <a:gd name="connsiteY288" fmla="*/ 700966 h 2523678"/>
                <a:gd name="connsiteX289" fmla="*/ 2982846 w 3561510"/>
                <a:gd name="connsiteY289" fmla="*/ 693494 h 2523678"/>
                <a:gd name="connsiteX290" fmla="*/ 2970182 w 3561510"/>
                <a:gd name="connsiteY290" fmla="*/ 666962 h 2523678"/>
                <a:gd name="connsiteX291" fmla="*/ 2983290 w 3561510"/>
                <a:gd name="connsiteY291" fmla="*/ 660250 h 2523678"/>
                <a:gd name="connsiteX292" fmla="*/ 2989875 w 3561510"/>
                <a:gd name="connsiteY292" fmla="*/ 605414 h 2523678"/>
                <a:gd name="connsiteX293" fmla="*/ 3003553 w 3561510"/>
                <a:gd name="connsiteY293" fmla="*/ 543739 h 2523678"/>
                <a:gd name="connsiteX294" fmla="*/ 3021662 w 3561510"/>
                <a:gd name="connsiteY294" fmla="*/ 551274 h 2523678"/>
                <a:gd name="connsiteX295" fmla="*/ 3087073 w 3561510"/>
                <a:gd name="connsiteY295" fmla="*/ 452556 h 2523678"/>
                <a:gd name="connsiteX296" fmla="*/ 3088593 w 3561510"/>
                <a:gd name="connsiteY296" fmla="*/ 468703 h 2523678"/>
                <a:gd name="connsiteX297" fmla="*/ 3065480 w 3561510"/>
                <a:gd name="connsiteY297" fmla="*/ 511065 h 2523678"/>
                <a:gd name="connsiteX298" fmla="*/ 3089796 w 3561510"/>
                <a:gd name="connsiteY298" fmla="*/ 579579 h 2523678"/>
                <a:gd name="connsiteX299" fmla="*/ 3103030 w 3561510"/>
                <a:gd name="connsiteY299" fmla="*/ 559253 h 2523678"/>
                <a:gd name="connsiteX300" fmla="*/ 3089986 w 3561510"/>
                <a:gd name="connsiteY300" fmla="*/ 531898 h 2523678"/>
                <a:gd name="connsiteX301" fmla="*/ 3112718 w 3561510"/>
                <a:gd name="connsiteY301" fmla="*/ 459459 h 2523678"/>
                <a:gd name="connsiteX302" fmla="*/ 3120380 w 3561510"/>
                <a:gd name="connsiteY302" fmla="*/ 497831 h 2523678"/>
                <a:gd name="connsiteX303" fmla="*/ 3134184 w 3561510"/>
                <a:gd name="connsiteY303" fmla="*/ 526389 h 2523678"/>
                <a:gd name="connsiteX304" fmla="*/ 3148811 w 3561510"/>
                <a:gd name="connsiteY304" fmla="*/ 496311 h 2523678"/>
                <a:gd name="connsiteX305" fmla="*/ 3156916 w 3561510"/>
                <a:gd name="connsiteY305" fmla="*/ 461485 h 2523678"/>
                <a:gd name="connsiteX306" fmla="*/ 3166414 w 3561510"/>
                <a:gd name="connsiteY306" fmla="*/ 502137 h 2523678"/>
                <a:gd name="connsiteX307" fmla="*/ 3180029 w 3561510"/>
                <a:gd name="connsiteY307" fmla="*/ 527529 h 2523678"/>
                <a:gd name="connsiteX308" fmla="*/ 3205990 w 3561510"/>
                <a:gd name="connsiteY308" fmla="*/ 461232 h 2523678"/>
                <a:gd name="connsiteX309" fmla="*/ 3214982 w 3561510"/>
                <a:gd name="connsiteY309" fmla="*/ 497894 h 2523678"/>
                <a:gd name="connsiteX310" fmla="*/ 3228469 w 3561510"/>
                <a:gd name="connsiteY310" fmla="*/ 526262 h 2523678"/>
                <a:gd name="connsiteX311" fmla="*/ 3255128 w 3561510"/>
                <a:gd name="connsiteY311" fmla="*/ 461675 h 2523678"/>
                <a:gd name="connsiteX312" fmla="*/ 3260573 w 3561510"/>
                <a:gd name="connsiteY312" fmla="*/ 501504 h 2523678"/>
                <a:gd name="connsiteX313" fmla="*/ 3274251 w 3561510"/>
                <a:gd name="connsiteY313" fmla="*/ 529048 h 2523678"/>
                <a:gd name="connsiteX314" fmla="*/ 3288371 w 3561510"/>
                <a:gd name="connsiteY314" fmla="*/ 494792 h 2523678"/>
                <a:gd name="connsiteX315" fmla="*/ 3296286 w 3561510"/>
                <a:gd name="connsiteY315" fmla="*/ 461168 h 2523678"/>
                <a:gd name="connsiteX316" fmla="*/ 3322691 w 3561510"/>
                <a:gd name="connsiteY316" fmla="*/ 526009 h 2523678"/>
                <a:gd name="connsiteX317" fmla="*/ 3336432 w 3561510"/>
                <a:gd name="connsiteY317" fmla="*/ 496185 h 2523678"/>
                <a:gd name="connsiteX318" fmla="*/ 3343208 w 3561510"/>
                <a:gd name="connsiteY318" fmla="*/ 461801 h 2523678"/>
                <a:gd name="connsiteX319" fmla="*/ 3349729 w 3561510"/>
                <a:gd name="connsiteY319" fmla="*/ 461738 h 2523678"/>
                <a:gd name="connsiteX320" fmla="*/ 3357138 w 3561510"/>
                <a:gd name="connsiteY320" fmla="*/ 495235 h 2523678"/>
                <a:gd name="connsiteX321" fmla="*/ 3367776 w 3561510"/>
                <a:gd name="connsiteY321" fmla="*/ 525819 h 2523678"/>
                <a:gd name="connsiteX322" fmla="*/ 3382846 w 3561510"/>
                <a:gd name="connsiteY322" fmla="*/ 495742 h 2523678"/>
                <a:gd name="connsiteX323" fmla="*/ 3390825 w 3561510"/>
                <a:gd name="connsiteY323" fmla="*/ 459838 h 2523678"/>
                <a:gd name="connsiteX324" fmla="*/ 3416533 w 3561510"/>
                <a:gd name="connsiteY324" fmla="*/ 529808 h 2523678"/>
                <a:gd name="connsiteX325" fmla="*/ 3400766 w 3561510"/>
                <a:gd name="connsiteY325" fmla="*/ 557416 h 2523678"/>
                <a:gd name="connsiteX326" fmla="*/ 3414570 w 3561510"/>
                <a:gd name="connsiteY326" fmla="*/ 578439 h 2523678"/>
                <a:gd name="connsiteX327" fmla="*/ 3439582 w 3561510"/>
                <a:gd name="connsiteY327" fmla="*/ 522526 h 2523678"/>
                <a:gd name="connsiteX328" fmla="*/ 3422612 w 3561510"/>
                <a:gd name="connsiteY328" fmla="*/ 474402 h 2523678"/>
                <a:gd name="connsiteX329" fmla="*/ 3419383 w 3561510"/>
                <a:gd name="connsiteY329" fmla="*/ 452936 h 2523678"/>
                <a:gd name="connsiteX330" fmla="*/ 3480045 w 3561510"/>
                <a:gd name="connsiteY330" fmla="*/ 552097 h 2523678"/>
                <a:gd name="connsiteX331" fmla="*/ 3499611 w 3561510"/>
                <a:gd name="connsiteY331" fmla="*/ 543866 h 2523678"/>
                <a:gd name="connsiteX332" fmla="*/ 3507589 w 3561510"/>
                <a:gd name="connsiteY332" fmla="*/ 600665 h 2523678"/>
                <a:gd name="connsiteX333" fmla="*/ 3516138 w 3561510"/>
                <a:gd name="connsiteY333" fmla="*/ 605034 h 2523678"/>
                <a:gd name="connsiteX334" fmla="*/ 3521583 w 3561510"/>
                <a:gd name="connsiteY334" fmla="*/ 659807 h 2523678"/>
                <a:gd name="connsiteX335" fmla="*/ 3533424 w 3561510"/>
                <a:gd name="connsiteY335" fmla="*/ 665949 h 2523678"/>
                <a:gd name="connsiteX336" fmla="*/ 3523799 w 3561510"/>
                <a:gd name="connsiteY336" fmla="*/ 692290 h 2523678"/>
                <a:gd name="connsiteX337" fmla="*/ 3535514 w 3561510"/>
                <a:gd name="connsiteY337" fmla="*/ 701155 h 2523678"/>
                <a:gd name="connsiteX338" fmla="*/ 3513478 w 3561510"/>
                <a:gd name="connsiteY338" fmla="*/ 732689 h 2523678"/>
                <a:gd name="connsiteX339" fmla="*/ 3525889 w 3561510"/>
                <a:gd name="connsiteY339" fmla="*/ 739401 h 2523678"/>
                <a:gd name="connsiteX340" fmla="*/ 3513035 w 3561510"/>
                <a:gd name="connsiteY340" fmla="*/ 806459 h 2523678"/>
                <a:gd name="connsiteX341" fmla="*/ 3538110 w 3561510"/>
                <a:gd name="connsiteY341" fmla="*/ 817920 h 2523678"/>
                <a:gd name="connsiteX342" fmla="*/ 3523610 w 3561510"/>
                <a:gd name="connsiteY342" fmla="*/ 854013 h 2523678"/>
                <a:gd name="connsiteX343" fmla="*/ 3540326 w 3561510"/>
                <a:gd name="connsiteY343" fmla="*/ 866804 h 2523678"/>
                <a:gd name="connsiteX344" fmla="*/ 3526712 w 3561510"/>
                <a:gd name="connsiteY344" fmla="*/ 914485 h 2523678"/>
                <a:gd name="connsiteX345" fmla="*/ 3544759 w 3561510"/>
                <a:gd name="connsiteY345" fmla="*/ 924869 h 2523678"/>
                <a:gd name="connsiteX346" fmla="*/ 3555080 w 3561510"/>
                <a:gd name="connsiteY346" fmla="*/ 1025550 h 2523678"/>
                <a:gd name="connsiteX347" fmla="*/ 3561510 w 3561510"/>
                <a:gd name="connsiteY347" fmla="*/ 1029500 h 2523678"/>
                <a:gd name="connsiteX348" fmla="*/ 3524251 w 3561510"/>
                <a:gd name="connsiteY348" fmla="*/ 1066759 h 2523678"/>
                <a:gd name="connsiteX349" fmla="*/ 3470111 w 3561510"/>
                <a:gd name="connsiteY349" fmla="*/ 1085811 h 2523678"/>
                <a:gd name="connsiteX350" fmla="*/ 3409789 w 3561510"/>
                <a:gd name="connsiteY350" fmla="*/ 1119333 h 2523678"/>
                <a:gd name="connsiteX351" fmla="*/ 3375162 w 3561510"/>
                <a:gd name="connsiteY351" fmla="*/ 1174682 h 2523678"/>
                <a:gd name="connsiteX352" fmla="*/ 3375070 w 3561510"/>
                <a:gd name="connsiteY352" fmla="*/ 1261987 h 2523678"/>
                <a:gd name="connsiteX353" fmla="*/ 3445061 w 3561510"/>
                <a:gd name="connsiteY353" fmla="*/ 1318901 h 2523678"/>
                <a:gd name="connsiteX354" fmla="*/ 3416881 w 3561510"/>
                <a:gd name="connsiteY354" fmla="*/ 1382354 h 2523678"/>
                <a:gd name="connsiteX355" fmla="*/ 3286567 w 3561510"/>
                <a:gd name="connsiteY355" fmla="*/ 1540848 h 2523678"/>
                <a:gd name="connsiteX356" fmla="*/ 3230758 w 3561510"/>
                <a:gd name="connsiteY356" fmla="*/ 1535783 h 2523678"/>
                <a:gd name="connsiteX357" fmla="*/ 3177712 w 3561510"/>
                <a:gd name="connsiteY357" fmla="*/ 1465423 h 2523678"/>
                <a:gd name="connsiteX358" fmla="*/ 3139124 w 3561510"/>
                <a:gd name="connsiteY358" fmla="*/ 1481816 h 2523678"/>
                <a:gd name="connsiteX359" fmla="*/ 3099432 w 3561510"/>
                <a:gd name="connsiteY359" fmla="*/ 1450320 h 2523678"/>
                <a:gd name="connsiteX360" fmla="*/ 3056608 w 3561510"/>
                <a:gd name="connsiteY360" fmla="*/ 1424718 h 2523678"/>
                <a:gd name="connsiteX361" fmla="*/ 3002180 w 3561510"/>
                <a:gd name="connsiteY361" fmla="*/ 1487157 h 2523678"/>
                <a:gd name="connsiteX362" fmla="*/ 2938359 w 3561510"/>
                <a:gd name="connsiteY362" fmla="*/ 1500327 h 2523678"/>
                <a:gd name="connsiteX363" fmla="*/ 2914322 w 3561510"/>
                <a:gd name="connsiteY363" fmla="*/ 1508892 h 2523678"/>
                <a:gd name="connsiteX364" fmla="*/ 2826188 w 3561510"/>
                <a:gd name="connsiteY364" fmla="*/ 1539559 h 2523678"/>
                <a:gd name="connsiteX365" fmla="*/ 2762735 w 3561510"/>
                <a:gd name="connsiteY365" fmla="*/ 1552176 h 2523678"/>
                <a:gd name="connsiteX366" fmla="*/ 2683718 w 3561510"/>
                <a:gd name="connsiteY366" fmla="*/ 1589290 h 2523678"/>
                <a:gd name="connsiteX367" fmla="*/ 2634540 w 3561510"/>
                <a:gd name="connsiteY367" fmla="*/ 1615168 h 2523678"/>
                <a:gd name="connsiteX368" fmla="*/ 2502661 w 3561510"/>
                <a:gd name="connsiteY368" fmla="*/ 1618668 h 2523678"/>
                <a:gd name="connsiteX369" fmla="*/ 2405962 w 3561510"/>
                <a:gd name="connsiteY369" fmla="*/ 1665820 h 2523678"/>
                <a:gd name="connsiteX370" fmla="*/ 2391319 w 3561510"/>
                <a:gd name="connsiteY370" fmla="*/ 1703026 h 2523678"/>
                <a:gd name="connsiteX371" fmla="*/ 2381373 w 3561510"/>
                <a:gd name="connsiteY371" fmla="*/ 1769610 h 2523678"/>
                <a:gd name="connsiteX372" fmla="*/ 2391595 w 3561510"/>
                <a:gd name="connsiteY372" fmla="*/ 1876992 h 2523678"/>
                <a:gd name="connsiteX373" fmla="*/ 2368756 w 3561510"/>
                <a:gd name="connsiteY373" fmla="*/ 2041288 h 2523678"/>
                <a:gd name="connsiteX374" fmla="*/ 2303001 w 3561510"/>
                <a:gd name="connsiteY374" fmla="*/ 2052064 h 2523678"/>
                <a:gd name="connsiteX375" fmla="*/ 2241758 w 3561510"/>
                <a:gd name="connsiteY375" fmla="*/ 2040552 h 2523678"/>
                <a:gd name="connsiteX376" fmla="*/ 2188067 w 3561510"/>
                <a:gd name="connsiteY376" fmla="*/ 2020107 h 2523678"/>
                <a:gd name="connsiteX377" fmla="*/ 2130508 w 3561510"/>
                <a:gd name="connsiteY377" fmla="*/ 2027382 h 2523678"/>
                <a:gd name="connsiteX378" fmla="*/ 2075620 w 3561510"/>
                <a:gd name="connsiteY378" fmla="*/ 2066522 h 2523678"/>
                <a:gd name="connsiteX379" fmla="*/ 2030494 w 3561510"/>
                <a:gd name="connsiteY379" fmla="*/ 2160090 h 2523678"/>
                <a:gd name="connsiteX380" fmla="*/ 2033993 w 3561510"/>
                <a:gd name="connsiteY380" fmla="*/ 2186982 h 2523678"/>
                <a:gd name="connsiteX381" fmla="*/ 2013180 w 3561510"/>
                <a:gd name="connsiteY381" fmla="*/ 2213505 h 2523678"/>
                <a:gd name="connsiteX382" fmla="*/ 1985276 w 3561510"/>
                <a:gd name="connsiteY382" fmla="*/ 2197941 h 2523678"/>
                <a:gd name="connsiteX383" fmla="*/ 1950832 w 3561510"/>
                <a:gd name="connsiteY383" fmla="*/ 2127581 h 2523678"/>
                <a:gd name="connsiteX384" fmla="*/ 1928085 w 3561510"/>
                <a:gd name="connsiteY384" fmla="*/ 2156590 h 2523678"/>
                <a:gd name="connsiteX385" fmla="*/ 1924678 w 3561510"/>
                <a:gd name="connsiteY385" fmla="*/ 2192692 h 2523678"/>
                <a:gd name="connsiteX386" fmla="*/ 1870895 w 3561510"/>
                <a:gd name="connsiteY386" fmla="*/ 2297218 h 2523678"/>
                <a:gd name="connsiteX387" fmla="*/ 1747396 w 3561510"/>
                <a:gd name="connsiteY387" fmla="*/ 2284233 h 2523678"/>
                <a:gd name="connsiteX388" fmla="*/ 1693613 w 3561510"/>
                <a:gd name="connsiteY388" fmla="*/ 2227503 h 2523678"/>
                <a:gd name="connsiteX389" fmla="*/ 1643330 w 3561510"/>
                <a:gd name="connsiteY389" fmla="*/ 2230082 h 2523678"/>
                <a:gd name="connsiteX390" fmla="*/ 1545894 w 3561510"/>
                <a:gd name="connsiteY390" fmla="*/ 2253197 h 2523678"/>
                <a:gd name="connsiteX391" fmla="*/ 1387860 w 3561510"/>
                <a:gd name="connsiteY391" fmla="*/ 2243527 h 2523678"/>
                <a:gd name="connsiteX392" fmla="*/ 1325973 w 3561510"/>
                <a:gd name="connsiteY392" fmla="*/ 2271800 h 2523678"/>
                <a:gd name="connsiteX393" fmla="*/ 1237010 w 3561510"/>
                <a:gd name="connsiteY393" fmla="*/ 2296389 h 2523678"/>
                <a:gd name="connsiteX394" fmla="*/ 1241246 w 3561510"/>
                <a:gd name="connsiteY394" fmla="*/ 2361960 h 2523678"/>
                <a:gd name="connsiteX395" fmla="*/ 1206895 w 3561510"/>
                <a:gd name="connsiteY395" fmla="*/ 2414086 h 2523678"/>
                <a:gd name="connsiteX396" fmla="*/ 1173741 w 3561510"/>
                <a:gd name="connsiteY396" fmla="*/ 2433426 h 2523678"/>
                <a:gd name="connsiteX397" fmla="*/ 1095553 w 3561510"/>
                <a:gd name="connsiteY397" fmla="*/ 2475421 h 2523678"/>
                <a:gd name="connsiteX398" fmla="*/ 1046283 w 3561510"/>
                <a:gd name="connsiteY398" fmla="*/ 2523678 h 2523678"/>
                <a:gd name="connsiteX399" fmla="*/ 987895 w 3561510"/>
                <a:gd name="connsiteY399" fmla="*/ 2478736 h 2523678"/>
                <a:gd name="connsiteX400" fmla="*/ 945624 w 3561510"/>
                <a:gd name="connsiteY400" fmla="*/ 2414639 h 2523678"/>
                <a:gd name="connsiteX401" fmla="*/ 924902 w 3561510"/>
                <a:gd name="connsiteY401" fmla="*/ 2495129 h 2523678"/>
                <a:gd name="connsiteX402" fmla="*/ 818165 w 3561510"/>
                <a:gd name="connsiteY402" fmla="*/ 2466303 h 2523678"/>
                <a:gd name="connsiteX403" fmla="*/ 742464 w 3561510"/>
                <a:gd name="connsiteY403" fmla="*/ 2472105 h 2523678"/>
                <a:gd name="connsiteX404" fmla="*/ 644844 w 3561510"/>
                <a:gd name="connsiteY404" fmla="*/ 2489051 h 2523678"/>
                <a:gd name="connsiteX405" fmla="*/ 614729 w 3561510"/>
                <a:gd name="connsiteY405" fmla="*/ 2477815 h 2523678"/>
                <a:gd name="connsiteX406" fmla="*/ 545935 w 3561510"/>
                <a:gd name="connsiteY406" fmla="*/ 2480394 h 2523678"/>
                <a:gd name="connsiteX407" fmla="*/ 485981 w 3561510"/>
                <a:gd name="connsiteY407" fmla="*/ 2471000 h 2523678"/>
                <a:gd name="connsiteX408" fmla="*/ 393611 w 3561510"/>
                <a:gd name="connsiteY408" fmla="*/ 2427716 h 2523678"/>
                <a:gd name="connsiteX409" fmla="*/ 348853 w 3561510"/>
                <a:gd name="connsiteY409" fmla="*/ 2418506 h 2523678"/>
                <a:gd name="connsiteX410" fmla="*/ 317633 w 3561510"/>
                <a:gd name="connsiteY410" fmla="*/ 2372275 h 2523678"/>
                <a:gd name="connsiteX411" fmla="*/ 301517 w 3561510"/>
                <a:gd name="connsiteY411" fmla="*/ 2293719 h 2523678"/>
                <a:gd name="connsiteX412" fmla="*/ 295530 w 3561510"/>
                <a:gd name="connsiteY412" fmla="*/ 2245093 h 2523678"/>
                <a:gd name="connsiteX413" fmla="*/ 279414 w 3561510"/>
                <a:gd name="connsiteY413" fmla="*/ 2196467 h 2523678"/>
                <a:gd name="connsiteX414" fmla="*/ 315239 w 3561510"/>
                <a:gd name="connsiteY414" fmla="*/ 2177312 h 2523678"/>
                <a:gd name="connsiteX415" fmla="*/ 269468 w 3561510"/>
                <a:gd name="connsiteY415" fmla="*/ 2147749 h 2523678"/>
                <a:gd name="connsiteX416" fmla="*/ 304832 w 3561510"/>
                <a:gd name="connsiteY416" fmla="*/ 2025817 h 2523678"/>
                <a:gd name="connsiteX417" fmla="*/ 266060 w 3561510"/>
                <a:gd name="connsiteY417" fmla="*/ 2004911 h 2523678"/>
                <a:gd name="connsiteX418" fmla="*/ 323895 w 3561510"/>
                <a:gd name="connsiteY418" fmla="*/ 1968350 h 2523678"/>
                <a:gd name="connsiteX419" fmla="*/ 366996 w 3561510"/>
                <a:gd name="connsiteY419" fmla="*/ 1945326 h 2523678"/>
                <a:gd name="connsiteX420" fmla="*/ 418016 w 3561510"/>
                <a:gd name="connsiteY420" fmla="*/ 1944405 h 2523678"/>
                <a:gd name="connsiteX421" fmla="*/ 397295 w 3561510"/>
                <a:gd name="connsiteY421" fmla="*/ 1894582 h 2523678"/>
                <a:gd name="connsiteX422" fmla="*/ 347011 w 3561510"/>
                <a:gd name="connsiteY422" fmla="*/ 1873216 h 2523678"/>
                <a:gd name="connsiteX423" fmla="*/ 225999 w 3561510"/>
                <a:gd name="connsiteY423" fmla="*/ 1857653 h 2523678"/>
                <a:gd name="connsiteX424" fmla="*/ 182347 w 3561510"/>
                <a:gd name="connsiteY424" fmla="*/ 1855074 h 2523678"/>
                <a:gd name="connsiteX425" fmla="*/ 146246 w 3561510"/>
                <a:gd name="connsiteY425" fmla="*/ 1865112 h 2523678"/>
                <a:gd name="connsiteX426" fmla="*/ 0 w 3561510"/>
                <a:gd name="connsiteY426" fmla="*/ 1713985 h 2523678"/>
                <a:gd name="connsiteX427" fmla="*/ 52310 w 3561510"/>
                <a:gd name="connsiteY427" fmla="*/ 1715275 h 2523678"/>
                <a:gd name="connsiteX428" fmla="*/ 75701 w 3561510"/>
                <a:gd name="connsiteY428" fmla="*/ 1686265 h 2523678"/>
                <a:gd name="connsiteX429" fmla="*/ 114657 w 3561510"/>
                <a:gd name="connsiteY429" fmla="*/ 1711315 h 2523678"/>
                <a:gd name="connsiteX430" fmla="*/ 208593 w 3561510"/>
                <a:gd name="connsiteY430" fmla="*/ 1638284 h 2523678"/>
                <a:gd name="connsiteX431" fmla="*/ 176821 w 3561510"/>
                <a:gd name="connsiteY431" fmla="*/ 1597762 h 2523678"/>
                <a:gd name="connsiteX432" fmla="*/ 265416 w 3561510"/>
                <a:gd name="connsiteY432" fmla="*/ 1565898 h 2523678"/>
                <a:gd name="connsiteX433" fmla="*/ 261179 w 3561510"/>
                <a:gd name="connsiteY433" fmla="*/ 1514509 h 2523678"/>
                <a:gd name="connsiteX434" fmla="*/ 220013 w 3561510"/>
                <a:gd name="connsiteY434" fmla="*/ 1478685 h 2523678"/>
                <a:gd name="connsiteX435" fmla="*/ 273612 w 3561510"/>
                <a:gd name="connsiteY435" fmla="*/ 1457319 h 2523678"/>
                <a:gd name="connsiteX436" fmla="*/ 273612 w 3561510"/>
                <a:gd name="connsiteY436" fmla="*/ 1424073 h 2523678"/>
                <a:gd name="connsiteX437" fmla="*/ 247918 w 3561510"/>
                <a:gd name="connsiteY437" fmla="*/ 1427020 h 2523678"/>
                <a:gd name="connsiteX438" fmla="*/ 213751 w 3561510"/>
                <a:gd name="connsiteY438" fmla="*/ 1413390 h 2523678"/>
                <a:gd name="connsiteX439" fmla="*/ 222131 w 3561510"/>
                <a:gd name="connsiteY439" fmla="*/ 1386038 h 2523678"/>
                <a:gd name="connsiteX440" fmla="*/ 235669 w 3561510"/>
                <a:gd name="connsiteY440" fmla="*/ 1329860 h 2523678"/>
                <a:gd name="connsiteX441" fmla="*/ 257864 w 3561510"/>
                <a:gd name="connsiteY441" fmla="*/ 1331334 h 2523678"/>
                <a:gd name="connsiteX442" fmla="*/ 277756 w 3561510"/>
                <a:gd name="connsiteY442" fmla="*/ 1302324 h 2523678"/>
                <a:gd name="connsiteX443" fmla="*/ 266060 w 3561510"/>
                <a:gd name="connsiteY443" fmla="*/ 1255172 h 2523678"/>
                <a:gd name="connsiteX444" fmla="*/ 259706 w 3561510"/>
                <a:gd name="connsiteY444" fmla="*/ 1219808 h 2523678"/>
                <a:gd name="connsiteX445" fmla="*/ 255838 w 3561510"/>
                <a:gd name="connsiteY445" fmla="*/ 1193745 h 2523678"/>
                <a:gd name="connsiteX446" fmla="*/ 266337 w 3561510"/>
                <a:gd name="connsiteY446" fmla="*/ 1125319 h 2523678"/>
                <a:gd name="connsiteX447" fmla="*/ 285826 w 3561510"/>
                <a:gd name="connsiteY447" fmla="*/ 1078489 h 2523678"/>
                <a:gd name="connsiteX448" fmla="*/ 291693 w 3561510"/>
                <a:gd name="connsiteY448" fmla="*/ 1032992 h 2523678"/>
                <a:gd name="connsiteX449" fmla="*/ 327156 w 3561510"/>
                <a:gd name="connsiteY449" fmla="*/ 1010353 h 2523678"/>
                <a:gd name="connsiteX450" fmla="*/ 332854 w 3561510"/>
                <a:gd name="connsiteY450" fmla="*/ 946082 h 2523678"/>
                <a:gd name="connsiteX451" fmla="*/ 335640 w 3561510"/>
                <a:gd name="connsiteY451" fmla="*/ 946208 h 2523678"/>
                <a:gd name="connsiteX452" fmla="*/ 338933 w 3561510"/>
                <a:gd name="connsiteY452" fmla="*/ 1004147 h 2523678"/>
                <a:gd name="connsiteX453" fmla="*/ 370467 w 3561510"/>
                <a:gd name="connsiteY453" fmla="*/ 1031439 h 2523678"/>
                <a:gd name="connsiteX454" fmla="*/ 425683 w 3561510"/>
                <a:gd name="connsiteY454" fmla="*/ 1133829 h 2523678"/>
                <a:gd name="connsiteX455" fmla="*/ 410423 w 3561510"/>
                <a:gd name="connsiteY455" fmla="*/ 1195314 h 2523678"/>
                <a:gd name="connsiteX456" fmla="*/ 434421 w 3561510"/>
                <a:gd name="connsiteY456" fmla="*/ 1208865 h 2523678"/>
                <a:gd name="connsiteX457" fmla="*/ 437968 w 3561510"/>
                <a:gd name="connsiteY457" fmla="*/ 1152192 h 2523678"/>
                <a:gd name="connsiteX458" fmla="*/ 460827 w 3561510"/>
                <a:gd name="connsiteY458" fmla="*/ 1218553 h 2523678"/>
                <a:gd name="connsiteX459" fmla="*/ 483559 w 3561510"/>
                <a:gd name="connsiteY459" fmla="*/ 1135539 h 2523678"/>
                <a:gd name="connsiteX460" fmla="*/ 488055 w 3561510"/>
                <a:gd name="connsiteY460" fmla="*/ 1162640 h 2523678"/>
                <a:gd name="connsiteX461" fmla="*/ 505911 w 3561510"/>
                <a:gd name="connsiteY461" fmla="*/ 1223619 h 2523678"/>
                <a:gd name="connsiteX462" fmla="*/ 511483 w 3561510"/>
                <a:gd name="connsiteY462" fmla="*/ 1294982 h 2523678"/>
                <a:gd name="connsiteX463" fmla="*/ 546627 w 3561510"/>
                <a:gd name="connsiteY463" fmla="*/ 1297831 h 2523678"/>
                <a:gd name="connsiteX464" fmla="*/ 509204 w 3561510"/>
                <a:gd name="connsiteY464" fmla="*/ 1329871 h 2523678"/>
                <a:gd name="connsiteX465" fmla="*/ 509204 w 3561510"/>
                <a:gd name="connsiteY465" fmla="*/ 1495646 h 2523678"/>
                <a:gd name="connsiteX466" fmla="*/ 573475 w 3561510"/>
                <a:gd name="connsiteY466" fmla="*/ 1495646 h 2523678"/>
                <a:gd name="connsiteX467" fmla="*/ 583353 w 3561510"/>
                <a:gd name="connsiteY467" fmla="*/ 1329302 h 2523678"/>
                <a:gd name="connsiteX468" fmla="*/ 583416 w 3561510"/>
                <a:gd name="connsiteY468" fmla="*/ 1028526 h 2523678"/>
                <a:gd name="connsiteX469" fmla="*/ 577021 w 3561510"/>
                <a:gd name="connsiteY469" fmla="*/ 981225 h 2523678"/>
                <a:gd name="connsiteX470" fmla="*/ 583226 w 3561510"/>
                <a:gd name="connsiteY470" fmla="*/ 965015 h 2523678"/>
                <a:gd name="connsiteX471" fmla="*/ 586329 w 3561510"/>
                <a:gd name="connsiteY471" fmla="*/ 886560 h 2523678"/>
                <a:gd name="connsiteX472" fmla="*/ 587089 w 3561510"/>
                <a:gd name="connsiteY472" fmla="*/ 787842 h 2523678"/>
                <a:gd name="connsiteX473" fmla="*/ 586456 w 3561510"/>
                <a:gd name="connsiteY473" fmla="*/ 689758 h 2523678"/>
                <a:gd name="connsiteX474" fmla="*/ 579554 w 3561510"/>
                <a:gd name="connsiteY474" fmla="*/ 587431 h 2523678"/>
                <a:gd name="connsiteX475" fmla="*/ 561697 w 3561510"/>
                <a:gd name="connsiteY475" fmla="*/ 535444 h 2523678"/>
                <a:gd name="connsiteX476" fmla="*/ 566510 w 3561510"/>
                <a:gd name="connsiteY476" fmla="*/ 485294 h 2523678"/>
                <a:gd name="connsiteX477" fmla="*/ 637619 w 3561510"/>
                <a:gd name="connsiteY477" fmla="*/ 485294 h 2523678"/>
                <a:gd name="connsiteX478" fmla="*/ 637619 w 3561510"/>
                <a:gd name="connsiteY478" fmla="*/ 309261 h 2523678"/>
                <a:gd name="connsiteX479" fmla="*/ 618180 w 3561510"/>
                <a:gd name="connsiteY479" fmla="*/ 299509 h 2523678"/>
                <a:gd name="connsiteX480" fmla="*/ 638506 w 3561510"/>
                <a:gd name="connsiteY480" fmla="*/ 263859 h 2523678"/>
                <a:gd name="connsiteX481" fmla="*/ 643635 w 3561510"/>
                <a:gd name="connsiteY481" fmla="*/ 194966 h 2523678"/>
                <a:gd name="connsiteX482" fmla="*/ 694102 w 3561510"/>
                <a:gd name="connsiteY482" fmla="*/ 108533 h 2523678"/>
                <a:gd name="connsiteX483" fmla="*/ 731018 w 3561510"/>
                <a:gd name="connsiteY483" fmla="*/ 74529 h 2523678"/>
                <a:gd name="connsiteX484" fmla="*/ 722153 w 3561510"/>
                <a:gd name="connsiteY484" fmla="*/ 55913 h 2523678"/>
                <a:gd name="connsiteX485" fmla="*/ 735451 w 3561510"/>
                <a:gd name="connsiteY485" fmla="*/ 0 h 25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3561510" h="2523678">
                  <a:moveTo>
                    <a:pt x="1058009" y="1212157"/>
                  </a:moveTo>
                  <a:cubicBezTo>
                    <a:pt x="1060415" y="1244135"/>
                    <a:pt x="1062694" y="1273199"/>
                    <a:pt x="1064910" y="1302263"/>
                  </a:cubicBezTo>
                  <a:lnTo>
                    <a:pt x="1064974" y="1302263"/>
                  </a:lnTo>
                  <a:cubicBezTo>
                    <a:pt x="1072572" y="1287130"/>
                    <a:pt x="1077448" y="1271363"/>
                    <a:pt x="1070546" y="1254836"/>
                  </a:cubicBezTo>
                  <a:cubicBezTo>
                    <a:pt x="1065227" y="1242108"/>
                    <a:pt x="1084477" y="1223682"/>
                    <a:pt x="1058009" y="1212157"/>
                  </a:cubicBezTo>
                  <a:close/>
                  <a:moveTo>
                    <a:pt x="1608951" y="1104962"/>
                  </a:moveTo>
                  <a:cubicBezTo>
                    <a:pt x="1582767" y="1105145"/>
                    <a:pt x="1556917" y="1110844"/>
                    <a:pt x="1530955" y="1121355"/>
                  </a:cubicBezTo>
                  <a:cubicBezTo>
                    <a:pt x="1523356" y="1140414"/>
                    <a:pt x="1501447" y="1142567"/>
                    <a:pt x="1484034" y="1153205"/>
                  </a:cubicBezTo>
                  <a:lnTo>
                    <a:pt x="1484034" y="1405287"/>
                  </a:lnTo>
                  <a:cubicBezTo>
                    <a:pt x="1494038" y="1416748"/>
                    <a:pt x="1503727" y="1427766"/>
                    <a:pt x="1512212" y="1437454"/>
                  </a:cubicBezTo>
                  <a:lnTo>
                    <a:pt x="1565908" y="1437454"/>
                  </a:lnTo>
                  <a:cubicBezTo>
                    <a:pt x="1570024" y="1404147"/>
                    <a:pt x="1573950" y="1372803"/>
                    <a:pt x="1577686" y="1342536"/>
                  </a:cubicBezTo>
                  <a:cubicBezTo>
                    <a:pt x="1571417" y="1337723"/>
                    <a:pt x="1566541" y="1333987"/>
                    <a:pt x="1562805" y="1331138"/>
                  </a:cubicBezTo>
                  <a:cubicBezTo>
                    <a:pt x="1568188" y="1295931"/>
                    <a:pt x="1572810" y="1262688"/>
                    <a:pt x="1578826" y="1229634"/>
                  </a:cubicBezTo>
                  <a:cubicBezTo>
                    <a:pt x="1580219" y="1222162"/>
                    <a:pt x="1586551" y="1215577"/>
                    <a:pt x="1590793" y="1208675"/>
                  </a:cubicBezTo>
                  <a:cubicBezTo>
                    <a:pt x="1592376" y="1206079"/>
                    <a:pt x="1594529" y="1203862"/>
                    <a:pt x="1596176" y="1201836"/>
                  </a:cubicBezTo>
                  <a:cubicBezTo>
                    <a:pt x="1594593" y="1195377"/>
                    <a:pt x="1593199" y="1189615"/>
                    <a:pt x="1590920" y="1180370"/>
                  </a:cubicBezTo>
                  <a:cubicBezTo>
                    <a:pt x="1598835" y="1180370"/>
                    <a:pt x="1607827" y="1178471"/>
                    <a:pt x="1609093" y="1180750"/>
                  </a:cubicBezTo>
                  <a:cubicBezTo>
                    <a:pt x="1612449" y="1187082"/>
                    <a:pt x="1612576" y="1195124"/>
                    <a:pt x="1614349" y="1204179"/>
                  </a:cubicBezTo>
                  <a:cubicBezTo>
                    <a:pt x="1639361" y="1212221"/>
                    <a:pt x="1641577" y="1237043"/>
                    <a:pt x="1646642" y="1258952"/>
                  </a:cubicBezTo>
                  <a:cubicBezTo>
                    <a:pt x="1651835" y="1281304"/>
                    <a:pt x="1653988" y="1304416"/>
                    <a:pt x="1657534" y="1327845"/>
                  </a:cubicBezTo>
                  <a:cubicBezTo>
                    <a:pt x="1635055" y="1363938"/>
                    <a:pt x="1651138" y="1400411"/>
                    <a:pt x="1657407" y="1438404"/>
                  </a:cubicBezTo>
                  <a:lnTo>
                    <a:pt x="1708634" y="1438404"/>
                  </a:lnTo>
                  <a:cubicBezTo>
                    <a:pt x="1718449" y="1426690"/>
                    <a:pt x="1727124" y="1416368"/>
                    <a:pt x="1736369" y="1405350"/>
                  </a:cubicBezTo>
                  <a:cubicBezTo>
                    <a:pt x="1734912" y="1320563"/>
                    <a:pt x="1742764" y="1235396"/>
                    <a:pt x="1734596" y="1150483"/>
                  </a:cubicBezTo>
                  <a:cubicBezTo>
                    <a:pt x="1714333" y="1143834"/>
                    <a:pt x="1695906" y="1137058"/>
                    <a:pt x="1688941" y="1121671"/>
                  </a:cubicBezTo>
                  <a:cubicBezTo>
                    <a:pt x="1661650" y="1110115"/>
                    <a:pt x="1635134" y="1104780"/>
                    <a:pt x="1608951" y="1104962"/>
                  </a:cubicBezTo>
                  <a:close/>
                  <a:moveTo>
                    <a:pt x="734374" y="663099"/>
                  </a:moveTo>
                  <a:cubicBezTo>
                    <a:pt x="700054" y="664746"/>
                    <a:pt x="671749" y="695836"/>
                    <a:pt x="673079" y="730410"/>
                  </a:cubicBezTo>
                  <a:cubicBezTo>
                    <a:pt x="674409" y="765426"/>
                    <a:pt x="704676" y="792781"/>
                    <a:pt x="740263" y="791261"/>
                  </a:cubicBezTo>
                  <a:lnTo>
                    <a:pt x="740263" y="791198"/>
                  </a:lnTo>
                  <a:cubicBezTo>
                    <a:pt x="773316" y="789805"/>
                    <a:pt x="800355" y="760234"/>
                    <a:pt x="799721" y="726167"/>
                  </a:cubicBezTo>
                  <a:cubicBezTo>
                    <a:pt x="799152" y="691784"/>
                    <a:pt x="767744" y="661516"/>
                    <a:pt x="734374" y="663099"/>
                  </a:cubicBezTo>
                  <a:close/>
                  <a:moveTo>
                    <a:pt x="2304360" y="580592"/>
                  </a:moveTo>
                  <a:cubicBezTo>
                    <a:pt x="2296128" y="581542"/>
                    <a:pt x="2289669" y="582238"/>
                    <a:pt x="2282514" y="582998"/>
                  </a:cubicBezTo>
                  <a:lnTo>
                    <a:pt x="2282514" y="625613"/>
                  </a:lnTo>
                  <a:lnTo>
                    <a:pt x="2304360" y="625613"/>
                  </a:lnTo>
                  <a:lnTo>
                    <a:pt x="2304360" y="625550"/>
                  </a:lnTo>
                  <a:close/>
                  <a:moveTo>
                    <a:pt x="695621" y="500871"/>
                  </a:moveTo>
                  <a:cubicBezTo>
                    <a:pt x="696128" y="510495"/>
                    <a:pt x="696508" y="519170"/>
                    <a:pt x="696888" y="526579"/>
                  </a:cubicBezTo>
                  <a:lnTo>
                    <a:pt x="778699" y="526579"/>
                  </a:lnTo>
                  <a:cubicBezTo>
                    <a:pt x="778129" y="517271"/>
                    <a:pt x="777686" y="509356"/>
                    <a:pt x="777179" y="500871"/>
                  </a:cubicBezTo>
                  <a:close/>
                  <a:moveTo>
                    <a:pt x="626791" y="500111"/>
                  </a:moveTo>
                  <a:cubicBezTo>
                    <a:pt x="613684" y="500744"/>
                    <a:pt x="602033" y="501250"/>
                    <a:pt x="589875" y="501820"/>
                  </a:cubicBezTo>
                  <a:cubicBezTo>
                    <a:pt x="589558" y="509672"/>
                    <a:pt x="589242" y="515941"/>
                    <a:pt x="588862" y="525123"/>
                  </a:cubicBezTo>
                  <a:cubicBezTo>
                    <a:pt x="601526" y="525946"/>
                    <a:pt x="613747" y="526769"/>
                    <a:pt x="626791" y="527592"/>
                  </a:cubicBezTo>
                  <a:lnTo>
                    <a:pt x="626791" y="527529"/>
                  </a:lnTo>
                  <a:close/>
                  <a:moveTo>
                    <a:pt x="883939" y="500047"/>
                  </a:moveTo>
                  <a:cubicBezTo>
                    <a:pt x="869818" y="500807"/>
                    <a:pt x="857977" y="501440"/>
                    <a:pt x="845819" y="502074"/>
                  </a:cubicBezTo>
                  <a:lnTo>
                    <a:pt x="845819" y="526516"/>
                  </a:lnTo>
                  <a:lnTo>
                    <a:pt x="886345" y="526516"/>
                  </a:lnTo>
                  <a:cubicBezTo>
                    <a:pt x="885458" y="516701"/>
                    <a:pt x="884762" y="508976"/>
                    <a:pt x="883939" y="500047"/>
                  </a:cubicBezTo>
                  <a:close/>
                  <a:moveTo>
                    <a:pt x="694165" y="438309"/>
                  </a:moveTo>
                  <a:cubicBezTo>
                    <a:pt x="693722" y="443628"/>
                    <a:pt x="692772" y="449707"/>
                    <a:pt x="692772" y="455786"/>
                  </a:cubicBezTo>
                  <a:cubicBezTo>
                    <a:pt x="692835" y="463891"/>
                    <a:pt x="693595" y="472059"/>
                    <a:pt x="694165" y="482001"/>
                  </a:cubicBezTo>
                  <a:lnTo>
                    <a:pt x="778825" y="482001"/>
                  </a:lnTo>
                  <a:cubicBezTo>
                    <a:pt x="779965" y="465221"/>
                    <a:pt x="782498" y="450340"/>
                    <a:pt x="778192" y="438309"/>
                  </a:cubicBezTo>
                  <a:close/>
                  <a:moveTo>
                    <a:pt x="735451" y="0"/>
                  </a:moveTo>
                  <a:cubicBezTo>
                    <a:pt x="737097" y="190"/>
                    <a:pt x="738743" y="443"/>
                    <a:pt x="740389" y="633"/>
                  </a:cubicBezTo>
                  <a:cubicBezTo>
                    <a:pt x="743999" y="18680"/>
                    <a:pt x="747671" y="36790"/>
                    <a:pt x="751850" y="57622"/>
                  </a:cubicBezTo>
                  <a:cubicBezTo>
                    <a:pt x="750331" y="60155"/>
                    <a:pt x="747165" y="65537"/>
                    <a:pt x="743746" y="71363"/>
                  </a:cubicBezTo>
                  <a:cubicBezTo>
                    <a:pt x="745265" y="73769"/>
                    <a:pt x="746468" y="76872"/>
                    <a:pt x="748621" y="78898"/>
                  </a:cubicBezTo>
                  <a:cubicBezTo>
                    <a:pt x="760083" y="89726"/>
                    <a:pt x="770657" y="101820"/>
                    <a:pt x="783511" y="110622"/>
                  </a:cubicBezTo>
                  <a:cubicBezTo>
                    <a:pt x="803901" y="124553"/>
                    <a:pt x="813906" y="143169"/>
                    <a:pt x="821441" y="166408"/>
                  </a:cubicBezTo>
                  <a:cubicBezTo>
                    <a:pt x="831699" y="198132"/>
                    <a:pt x="839740" y="229603"/>
                    <a:pt x="837777" y="262846"/>
                  </a:cubicBezTo>
                  <a:cubicBezTo>
                    <a:pt x="845503" y="273484"/>
                    <a:pt x="865512" y="276080"/>
                    <a:pt x="855317" y="298686"/>
                  </a:cubicBezTo>
                  <a:cubicBezTo>
                    <a:pt x="851835" y="300902"/>
                    <a:pt x="845059" y="305271"/>
                    <a:pt x="837588" y="310084"/>
                  </a:cubicBezTo>
                  <a:lnTo>
                    <a:pt x="837588" y="483521"/>
                  </a:lnTo>
                  <a:lnTo>
                    <a:pt x="908191" y="483521"/>
                  </a:lnTo>
                  <a:cubicBezTo>
                    <a:pt x="909330" y="503847"/>
                    <a:pt x="910217" y="520753"/>
                    <a:pt x="911483" y="543359"/>
                  </a:cubicBezTo>
                  <a:cubicBezTo>
                    <a:pt x="894830" y="558303"/>
                    <a:pt x="897553" y="584771"/>
                    <a:pt x="893437" y="610733"/>
                  </a:cubicBezTo>
                  <a:cubicBezTo>
                    <a:pt x="883116" y="675827"/>
                    <a:pt x="891600" y="740984"/>
                    <a:pt x="887548" y="805952"/>
                  </a:cubicBezTo>
                  <a:cubicBezTo>
                    <a:pt x="885965" y="831660"/>
                    <a:pt x="892170" y="856672"/>
                    <a:pt x="888941" y="882824"/>
                  </a:cubicBezTo>
                  <a:cubicBezTo>
                    <a:pt x="885775" y="908342"/>
                    <a:pt x="890587" y="934937"/>
                    <a:pt x="892677" y="960962"/>
                  </a:cubicBezTo>
                  <a:cubicBezTo>
                    <a:pt x="893310" y="968941"/>
                    <a:pt x="896349" y="976729"/>
                    <a:pt x="896920" y="978945"/>
                  </a:cubicBezTo>
                  <a:cubicBezTo>
                    <a:pt x="895146" y="1000475"/>
                    <a:pt x="892677" y="1016811"/>
                    <a:pt x="892614" y="1033148"/>
                  </a:cubicBezTo>
                  <a:cubicBezTo>
                    <a:pt x="891980" y="1174545"/>
                    <a:pt x="891664" y="1315941"/>
                    <a:pt x="891347" y="1457337"/>
                  </a:cubicBezTo>
                  <a:cubicBezTo>
                    <a:pt x="891347" y="1470254"/>
                    <a:pt x="891727" y="1483235"/>
                    <a:pt x="895400" y="1497039"/>
                  </a:cubicBezTo>
                  <a:cubicBezTo>
                    <a:pt x="898376" y="1463352"/>
                    <a:pt x="917056" y="1441063"/>
                    <a:pt x="942321" y="1423080"/>
                  </a:cubicBezTo>
                  <a:cubicBezTo>
                    <a:pt x="956505" y="1413012"/>
                    <a:pt x="955808" y="1396169"/>
                    <a:pt x="961697" y="1381162"/>
                  </a:cubicBezTo>
                  <a:cubicBezTo>
                    <a:pt x="965750" y="1405604"/>
                    <a:pt x="978541" y="1422194"/>
                    <a:pt x="997663" y="1437074"/>
                  </a:cubicBezTo>
                  <a:cubicBezTo>
                    <a:pt x="1015774" y="1451132"/>
                    <a:pt x="1025398" y="1472851"/>
                    <a:pt x="1024512" y="1497989"/>
                  </a:cubicBezTo>
                  <a:cubicBezTo>
                    <a:pt x="1043128" y="1488174"/>
                    <a:pt x="1043825" y="1483172"/>
                    <a:pt x="1039139" y="1407250"/>
                  </a:cubicBezTo>
                  <a:cubicBezTo>
                    <a:pt x="1033947" y="1403577"/>
                    <a:pt x="1028058" y="1399461"/>
                    <a:pt x="1019953" y="1393826"/>
                  </a:cubicBezTo>
                  <a:cubicBezTo>
                    <a:pt x="1028058" y="1389013"/>
                    <a:pt x="1034643" y="1385151"/>
                    <a:pt x="1043508" y="1379895"/>
                  </a:cubicBezTo>
                  <a:cubicBezTo>
                    <a:pt x="1035910" y="1365521"/>
                    <a:pt x="1043571" y="1350198"/>
                    <a:pt x="1043761" y="1334494"/>
                  </a:cubicBezTo>
                  <a:cubicBezTo>
                    <a:pt x="1043951" y="1318094"/>
                    <a:pt x="1045471" y="1301630"/>
                    <a:pt x="1045471" y="1285230"/>
                  </a:cubicBezTo>
                  <a:cubicBezTo>
                    <a:pt x="1045344" y="1259205"/>
                    <a:pt x="1050600" y="1233370"/>
                    <a:pt x="1043635" y="1206902"/>
                  </a:cubicBezTo>
                  <a:cubicBezTo>
                    <a:pt x="1040722" y="1195821"/>
                    <a:pt x="1048004" y="1182143"/>
                    <a:pt x="1055856" y="1169099"/>
                  </a:cubicBezTo>
                  <a:cubicBezTo>
                    <a:pt x="1058009" y="1174861"/>
                    <a:pt x="1060161" y="1180623"/>
                    <a:pt x="1062441" y="1186702"/>
                  </a:cubicBezTo>
                  <a:cubicBezTo>
                    <a:pt x="1062821" y="1186322"/>
                    <a:pt x="1064594" y="1185499"/>
                    <a:pt x="1064594" y="1184676"/>
                  </a:cubicBezTo>
                  <a:cubicBezTo>
                    <a:pt x="1064784" y="1137375"/>
                    <a:pt x="1093405" y="1106854"/>
                    <a:pt x="1131208" y="1088618"/>
                  </a:cubicBezTo>
                  <a:cubicBezTo>
                    <a:pt x="1164452" y="1072598"/>
                    <a:pt x="1171353" y="1047902"/>
                    <a:pt x="1172873" y="1017002"/>
                  </a:cubicBezTo>
                  <a:cubicBezTo>
                    <a:pt x="1173506" y="1004780"/>
                    <a:pt x="1173000" y="992496"/>
                    <a:pt x="1173000" y="980275"/>
                  </a:cubicBezTo>
                  <a:cubicBezTo>
                    <a:pt x="1175090" y="979959"/>
                    <a:pt x="1177243" y="979642"/>
                    <a:pt x="1179395" y="979325"/>
                  </a:cubicBezTo>
                  <a:cubicBezTo>
                    <a:pt x="1181422" y="990027"/>
                    <a:pt x="1184144" y="1000665"/>
                    <a:pt x="1185221" y="1011429"/>
                  </a:cubicBezTo>
                  <a:cubicBezTo>
                    <a:pt x="1186360" y="1022384"/>
                    <a:pt x="1183955" y="1033972"/>
                    <a:pt x="1186360" y="1044483"/>
                  </a:cubicBezTo>
                  <a:cubicBezTo>
                    <a:pt x="1190160" y="1061136"/>
                    <a:pt x="1199658" y="1074371"/>
                    <a:pt x="1215362" y="1083425"/>
                  </a:cubicBezTo>
                  <a:cubicBezTo>
                    <a:pt x="1231635" y="1092797"/>
                    <a:pt x="1249365" y="1101979"/>
                    <a:pt x="1261523" y="1115593"/>
                  </a:cubicBezTo>
                  <a:cubicBezTo>
                    <a:pt x="1275644" y="1131423"/>
                    <a:pt x="1284508" y="1152066"/>
                    <a:pt x="1296160" y="1171505"/>
                  </a:cubicBezTo>
                  <a:cubicBezTo>
                    <a:pt x="1297490" y="1170999"/>
                    <a:pt x="1300972" y="1169606"/>
                    <a:pt x="1304328" y="1168276"/>
                  </a:cubicBezTo>
                  <a:cubicBezTo>
                    <a:pt x="1307874" y="1179990"/>
                    <a:pt x="1311420" y="1191768"/>
                    <a:pt x="1315409" y="1204939"/>
                  </a:cubicBezTo>
                  <a:cubicBezTo>
                    <a:pt x="1304012" y="1217793"/>
                    <a:pt x="1307368" y="1234763"/>
                    <a:pt x="1308761" y="1251480"/>
                  </a:cubicBezTo>
                  <a:cubicBezTo>
                    <a:pt x="1311800" y="1288523"/>
                    <a:pt x="1314903" y="1325566"/>
                    <a:pt x="1317372" y="1362608"/>
                  </a:cubicBezTo>
                  <a:cubicBezTo>
                    <a:pt x="1317752" y="1368307"/>
                    <a:pt x="1314586" y="1374196"/>
                    <a:pt x="1313066" y="1379895"/>
                  </a:cubicBezTo>
                  <a:cubicBezTo>
                    <a:pt x="1321868" y="1384518"/>
                    <a:pt x="1329087" y="1388317"/>
                    <a:pt x="1337572" y="1392813"/>
                  </a:cubicBezTo>
                  <a:cubicBezTo>
                    <a:pt x="1329530" y="1398512"/>
                    <a:pt x="1322755" y="1403261"/>
                    <a:pt x="1314966" y="1408770"/>
                  </a:cubicBezTo>
                  <a:cubicBezTo>
                    <a:pt x="1318449" y="1438341"/>
                    <a:pt x="1308507" y="1468671"/>
                    <a:pt x="1324211" y="1504765"/>
                  </a:cubicBezTo>
                  <a:cubicBezTo>
                    <a:pt x="1328833" y="1494000"/>
                    <a:pt x="1330986" y="1490264"/>
                    <a:pt x="1332063" y="1486148"/>
                  </a:cubicBezTo>
                  <a:cubicBezTo>
                    <a:pt x="1338015" y="1463036"/>
                    <a:pt x="1348336" y="1442836"/>
                    <a:pt x="1368852" y="1429286"/>
                  </a:cubicBezTo>
                  <a:cubicBezTo>
                    <a:pt x="1384809" y="1418774"/>
                    <a:pt x="1390445" y="1402564"/>
                    <a:pt x="1393864" y="1383251"/>
                  </a:cubicBezTo>
                  <a:cubicBezTo>
                    <a:pt x="1402603" y="1401741"/>
                    <a:pt x="1404122" y="1422700"/>
                    <a:pt x="1425525" y="1431122"/>
                  </a:cubicBezTo>
                  <a:cubicBezTo>
                    <a:pt x="1432744" y="1422764"/>
                    <a:pt x="1440215" y="1414152"/>
                    <a:pt x="1451423" y="1401108"/>
                  </a:cubicBezTo>
                  <a:cubicBezTo>
                    <a:pt x="1449650" y="1322843"/>
                    <a:pt x="1459212" y="1237613"/>
                    <a:pt x="1449967" y="1152319"/>
                  </a:cubicBezTo>
                  <a:cubicBezTo>
                    <a:pt x="1436416" y="1145797"/>
                    <a:pt x="1423435" y="1139528"/>
                    <a:pt x="1410581" y="1133323"/>
                  </a:cubicBezTo>
                  <a:cubicBezTo>
                    <a:pt x="1408555" y="1126990"/>
                    <a:pt x="1406719" y="1121102"/>
                    <a:pt x="1404376" y="1113820"/>
                  </a:cubicBezTo>
                  <a:cubicBezTo>
                    <a:pt x="1397410" y="1112806"/>
                    <a:pt x="1390382" y="1111793"/>
                    <a:pt x="1380187" y="1110337"/>
                  </a:cubicBezTo>
                  <a:cubicBezTo>
                    <a:pt x="1362520" y="1079310"/>
                    <a:pt x="1343967" y="1046573"/>
                    <a:pt x="1326048" y="1014975"/>
                  </a:cubicBezTo>
                  <a:cubicBezTo>
                    <a:pt x="1360368" y="1006933"/>
                    <a:pt x="1392661" y="998955"/>
                    <a:pt x="1425082" y="991926"/>
                  </a:cubicBezTo>
                  <a:cubicBezTo>
                    <a:pt x="1442875" y="988064"/>
                    <a:pt x="1452500" y="980085"/>
                    <a:pt x="1451487" y="959822"/>
                  </a:cubicBezTo>
                  <a:cubicBezTo>
                    <a:pt x="1450410" y="936837"/>
                    <a:pt x="1452563" y="913661"/>
                    <a:pt x="1448637" y="889979"/>
                  </a:cubicBezTo>
                  <a:cubicBezTo>
                    <a:pt x="1454969" y="878771"/>
                    <a:pt x="1461302" y="867627"/>
                    <a:pt x="1467887" y="855976"/>
                  </a:cubicBezTo>
                  <a:cubicBezTo>
                    <a:pt x="1469850" y="860472"/>
                    <a:pt x="1471496" y="864207"/>
                    <a:pt x="1474726" y="871553"/>
                  </a:cubicBezTo>
                  <a:cubicBezTo>
                    <a:pt x="1483970" y="836536"/>
                    <a:pt x="1492455" y="803356"/>
                    <a:pt x="1519747" y="782333"/>
                  </a:cubicBezTo>
                  <a:cubicBezTo>
                    <a:pt x="1540896" y="766060"/>
                    <a:pt x="1558310" y="743011"/>
                    <a:pt x="1587817" y="738578"/>
                  </a:cubicBezTo>
                  <a:cubicBezTo>
                    <a:pt x="1591236" y="732183"/>
                    <a:pt x="1594213" y="725534"/>
                    <a:pt x="1598202" y="719455"/>
                  </a:cubicBezTo>
                  <a:cubicBezTo>
                    <a:pt x="1603838" y="710907"/>
                    <a:pt x="1606624" y="702232"/>
                    <a:pt x="1600418" y="693114"/>
                  </a:cubicBezTo>
                  <a:cubicBezTo>
                    <a:pt x="1595606" y="685958"/>
                    <a:pt x="1596239" y="680259"/>
                    <a:pt x="1600672" y="672914"/>
                  </a:cubicBezTo>
                  <a:cubicBezTo>
                    <a:pt x="1603584" y="668102"/>
                    <a:pt x="1605737" y="659553"/>
                    <a:pt x="1603394" y="655374"/>
                  </a:cubicBezTo>
                  <a:cubicBezTo>
                    <a:pt x="1595416" y="641064"/>
                    <a:pt x="1608650" y="632895"/>
                    <a:pt x="1610866" y="621307"/>
                  </a:cubicBezTo>
                  <a:cubicBezTo>
                    <a:pt x="1615995" y="633148"/>
                    <a:pt x="1624037" y="642963"/>
                    <a:pt x="1617831" y="657844"/>
                  </a:cubicBezTo>
                  <a:cubicBezTo>
                    <a:pt x="1615109" y="664429"/>
                    <a:pt x="1621757" y="674877"/>
                    <a:pt x="1624860" y="686212"/>
                  </a:cubicBezTo>
                  <a:cubicBezTo>
                    <a:pt x="1606244" y="703942"/>
                    <a:pt x="1624163" y="719899"/>
                    <a:pt x="1631255" y="734589"/>
                  </a:cubicBezTo>
                  <a:cubicBezTo>
                    <a:pt x="1689258" y="764160"/>
                    <a:pt x="1736622" y="799493"/>
                    <a:pt x="1744284" y="868703"/>
                  </a:cubicBezTo>
                  <a:cubicBezTo>
                    <a:pt x="1746753" y="867120"/>
                    <a:pt x="1748526" y="866234"/>
                    <a:pt x="1749983" y="864967"/>
                  </a:cubicBezTo>
                  <a:cubicBezTo>
                    <a:pt x="1751376" y="863764"/>
                    <a:pt x="1752516" y="862181"/>
                    <a:pt x="1755238" y="859142"/>
                  </a:cubicBezTo>
                  <a:cubicBezTo>
                    <a:pt x="1761317" y="870033"/>
                    <a:pt x="1766890" y="880038"/>
                    <a:pt x="1769802" y="885293"/>
                  </a:cubicBezTo>
                  <a:cubicBezTo>
                    <a:pt x="1769802" y="917461"/>
                    <a:pt x="1768536" y="944752"/>
                    <a:pt x="1770689" y="971727"/>
                  </a:cubicBezTo>
                  <a:cubicBezTo>
                    <a:pt x="1771259" y="978312"/>
                    <a:pt x="1781960" y="987747"/>
                    <a:pt x="1789495" y="989457"/>
                  </a:cubicBezTo>
                  <a:cubicBezTo>
                    <a:pt x="1823942" y="997435"/>
                    <a:pt x="1856679" y="1014975"/>
                    <a:pt x="1899611" y="1006617"/>
                  </a:cubicBezTo>
                  <a:cubicBezTo>
                    <a:pt x="1878778" y="1044230"/>
                    <a:pt x="1860668" y="1076840"/>
                    <a:pt x="1842178" y="1110147"/>
                  </a:cubicBezTo>
                  <a:cubicBezTo>
                    <a:pt x="1833820" y="1111223"/>
                    <a:pt x="1825842" y="1112237"/>
                    <a:pt x="1816280" y="1113440"/>
                  </a:cubicBezTo>
                  <a:cubicBezTo>
                    <a:pt x="1814697" y="1140731"/>
                    <a:pt x="1790255" y="1141618"/>
                    <a:pt x="1771765" y="1152636"/>
                  </a:cubicBezTo>
                  <a:cubicBezTo>
                    <a:pt x="1763154" y="1236473"/>
                    <a:pt x="1771132" y="1321386"/>
                    <a:pt x="1769739" y="1405540"/>
                  </a:cubicBezTo>
                  <a:cubicBezTo>
                    <a:pt x="1778541" y="1415735"/>
                    <a:pt x="1786646" y="1425233"/>
                    <a:pt x="1793928" y="1433718"/>
                  </a:cubicBezTo>
                  <a:cubicBezTo>
                    <a:pt x="1791078" y="1449865"/>
                    <a:pt x="1788545" y="1464049"/>
                    <a:pt x="1785443" y="1481652"/>
                  </a:cubicBezTo>
                  <a:cubicBezTo>
                    <a:pt x="1791711" y="1486465"/>
                    <a:pt x="1798297" y="1491530"/>
                    <a:pt x="1802666" y="1494886"/>
                  </a:cubicBezTo>
                  <a:lnTo>
                    <a:pt x="1837366" y="1494886"/>
                  </a:lnTo>
                  <a:lnTo>
                    <a:pt x="1837366" y="1452588"/>
                  </a:lnTo>
                  <a:cubicBezTo>
                    <a:pt x="1822106" y="1451385"/>
                    <a:pt x="1807098" y="1447522"/>
                    <a:pt x="1801399" y="1428209"/>
                  </a:cubicBezTo>
                  <a:cubicBezTo>
                    <a:pt x="1810391" y="1423840"/>
                    <a:pt x="1819636" y="1419344"/>
                    <a:pt x="1830907" y="1413899"/>
                  </a:cubicBezTo>
                  <a:cubicBezTo>
                    <a:pt x="1835530" y="1385214"/>
                    <a:pt x="1840342" y="1355517"/>
                    <a:pt x="1845914" y="1321133"/>
                  </a:cubicBezTo>
                  <a:cubicBezTo>
                    <a:pt x="1852120" y="1337597"/>
                    <a:pt x="1856426" y="1349058"/>
                    <a:pt x="1862441" y="1365078"/>
                  </a:cubicBezTo>
                  <a:cubicBezTo>
                    <a:pt x="1867887" y="1357100"/>
                    <a:pt x="1873839" y="1352350"/>
                    <a:pt x="1873459" y="1348235"/>
                  </a:cubicBezTo>
                  <a:cubicBezTo>
                    <a:pt x="1870610" y="1318220"/>
                    <a:pt x="1883971" y="1290169"/>
                    <a:pt x="1882767" y="1260218"/>
                  </a:cubicBezTo>
                  <a:cubicBezTo>
                    <a:pt x="1881121" y="1220136"/>
                    <a:pt x="1882324" y="1220073"/>
                    <a:pt x="1843381" y="1204749"/>
                  </a:cubicBezTo>
                  <a:cubicBezTo>
                    <a:pt x="1854463" y="1199556"/>
                    <a:pt x="1863391" y="1195441"/>
                    <a:pt x="1874156" y="1190438"/>
                  </a:cubicBezTo>
                  <a:cubicBezTo>
                    <a:pt x="1875929" y="1175874"/>
                    <a:pt x="1877828" y="1160044"/>
                    <a:pt x="1879791" y="1144150"/>
                  </a:cubicBezTo>
                  <a:cubicBezTo>
                    <a:pt x="1881881" y="1143897"/>
                    <a:pt x="1883971" y="1143644"/>
                    <a:pt x="1886060" y="1143391"/>
                  </a:cubicBezTo>
                  <a:cubicBezTo>
                    <a:pt x="1890049" y="1149723"/>
                    <a:pt x="1894038" y="1156055"/>
                    <a:pt x="1898091" y="1162450"/>
                  </a:cubicBezTo>
                  <a:cubicBezTo>
                    <a:pt x="1898914" y="1161374"/>
                    <a:pt x="1901004" y="1159917"/>
                    <a:pt x="1900814" y="1158904"/>
                  </a:cubicBezTo>
                  <a:cubicBezTo>
                    <a:pt x="1899231" y="1150673"/>
                    <a:pt x="1896888" y="1142567"/>
                    <a:pt x="1895495" y="1134336"/>
                  </a:cubicBezTo>
                  <a:cubicBezTo>
                    <a:pt x="1892582" y="1117556"/>
                    <a:pt x="1896698" y="1101599"/>
                    <a:pt x="1909552" y="1091151"/>
                  </a:cubicBezTo>
                  <a:cubicBezTo>
                    <a:pt x="1929815" y="1074687"/>
                    <a:pt x="1949761" y="1059047"/>
                    <a:pt x="1950078" y="1027386"/>
                  </a:cubicBezTo>
                  <a:cubicBezTo>
                    <a:pt x="1955967" y="1056767"/>
                    <a:pt x="1971797" y="1075067"/>
                    <a:pt x="1993389" y="1090834"/>
                  </a:cubicBezTo>
                  <a:cubicBezTo>
                    <a:pt x="2006497" y="1100396"/>
                    <a:pt x="2010613" y="1116986"/>
                    <a:pt x="2007890" y="1133829"/>
                  </a:cubicBezTo>
                  <a:cubicBezTo>
                    <a:pt x="2006560" y="1141934"/>
                    <a:pt x="2004344" y="1149913"/>
                    <a:pt x="2001748" y="1161627"/>
                  </a:cubicBezTo>
                  <a:cubicBezTo>
                    <a:pt x="2008776" y="1153459"/>
                    <a:pt x="2013272" y="1148266"/>
                    <a:pt x="2022200" y="1137945"/>
                  </a:cubicBezTo>
                  <a:cubicBezTo>
                    <a:pt x="2025050" y="1158778"/>
                    <a:pt x="2027076" y="1173785"/>
                    <a:pt x="2029293" y="1190375"/>
                  </a:cubicBezTo>
                  <a:cubicBezTo>
                    <a:pt x="2038094" y="1194048"/>
                    <a:pt x="2047592" y="1198037"/>
                    <a:pt x="2058230" y="1202533"/>
                  </a:cubicBezTo>
                  <a:cubicBezTo>
                    <a:pt x="2056077" y="1205509"/>
                    <a:pt x="2054874" y="1208991"/>
                    <a:pt x="2052848" y="1209625"/>
                  </a:cubicBezTo>
                  <a:cubicBezTo>
                    <a:pt x="2021631" y="1218869"/>
                    <a:pt x="2021504" y="1218806"/>
                    <a:pt x="2021251" y="1249644"/>
                  </a:cubicBezTo>
                  <a:cubicBezTo>
                    <a:pt x="2021124" y="1266360"/>
                    <a:pt x="2021251" y="1283077"/>
                    <a:pt x="2021251" y="1302707"/>
                  </a:cubicBezTo>
                  <a:cubicBezTo>
                    <a:pt x="2036448" y="1304543"/>
                    <a:pt x="2049302" y="1306126"/>
                    <a:pt x="2066145" y="1308216"/>
                  </a:cubicBezTo>
                  <a:cubicBezTo>
                    <a:pt x="2066145" y="1261801"/>
                    <a:pt x="2066652" y="1218869"/>
                    <a:pt x="2065639" y="1176001"/>
                  </a:cubicBezTo>
                  <a:cubicBezTo>
                    <a:pt x="2065512" y="1168719"/>
                    <a:pt x="2058737" y="1161564"/>
                    <a:pt x="2054621" y="1153585"/>
                  </a:cubicBezTo>
                  <a:cubicBezTo>
                    <a:pt x="2059244" y="1150736"/>
                    <a:pt x="2064246" y="1147760"/>
                    <a:pt x="2069311" y="1144657"/>
                  </a:cubicBezTo>
                  <a:cubicBezTo>
                    <a:pt x="2070705" y="1124141"/>
                    <a:pt x="2072161" y="1103942"/>
                    <a:pt x="2073554" y="1083805"/>
                  </a:cubicBezTo>
                  <a:cubicBezTo>
                    <a:pt x="2075707" y="1083425"/>
                    <a:pt x="2077860" y="1083109"/>
                    <a:pt x="2080013" y="1082729"/>
                  </a:cubicBezTo>
                  <a:cubicBezTo>
                    <a:pt x="2082926" y="1089758"/>
                    <a:pt x="2085839" y="1096723"/>
                    <a:pt x="2088751" y="1103752"/>
                  </a:cubicBezTo>
                  <a:cubicBezTo>
                    <a:pt x="2089764" y="1103625"/>
                    <a:pt x="2090841" y="1103562"/>
                    <a:pt x="2091854" y="1103435"/>
                  </a:cubicBezTo>
                  <a:cubicBezTo>
                    <a:pt x="2091854" y="1084439"/>
                    <a:pt x="2087675" y="1064112"/>
                    <a:pt x="2092994" y="1046699"/>
                  </a:cubicBezTo>
                  <a:cubicBezTo>
                    <a:pt x="2098503" y="1028589"/>
                    <a:pt x="2113193" y="1013202"/>
                    <a:pt x="2126744" y="998385"/>
                  </a:cubicBezTo>
                  <a:lnTo>
                    <a:pt x="2135039" y="956846"/>
                  </a:lnTo>
                  <a:cubicBezTo>
                    <a:pt x="2143967" y="981605"/>
                    <a:pt x="2145044" y="1007820"/>
                    <a:pt x="2174931" y="1022447"/>
                  </a:cubicBezTo>
                  <a:cubicBezTo>
                    <a:pt x="2174931" y="999778"/>
                    <a:pt x="2175185" y="978376"/>
                    <a:pt x="2174868" y="956973"/>
                  </a:cubicBezTo>
                  <a:cubicBezTo>
                    <a:pt x="2174615" y="936710"/>
                    <a:pt x="2180503" y="914485"/>
                    <a:pt x="2152452" y="901820"/>
                  </a:cubicBezTo>
                  <a:cubicBezTo>
                    <a:pt x="2163787" y="897008"/>
                    <a:pt x="2169232" y="894728"/>
                    <a:pt x="2177464" y="891246"/>
                  </a:cubicBezTo>
                  <a:cubicBezTo>
                    <a:pt x="2177971" y="877822"/>
                    <a:pt x="2178731" y="863384"/>
                    <a:pt x="2178984" y="848884"/>
                  </a:cubicBezTo>
                  <a:cubicBezTo>
                    <a:pt x="2179174" y="834193"/>
                    <a:pt x="2178984" y="819503"/>
                    <a:pt x="2178984" y="805762"/>
                  </a:cubicBezTo>
                  <a:cubicBezTo>
                    <a:pt x="2186456" y="799747"/>
                    <a:pt x="2192725" y="794617"/>
                    <a:pt x="2194814" y="792908"/>
                  </a:cubicBezTo>
                  <a:cubicBezTo>
                    <a:pt x="2194814" y="767579"/>
                    <a:pt x="2196587" y="746683"/>
                    <a:pt x="2194244" y="726231"/>
                  </a:cubicBezTo>
                  <a:cubicBezTo>
                    <a:pt x="2192598" y="711413"/>
                    <a:pt x="2193991" y="698813"/>
                    <a:pt x="2198930" y="691277"/>
                  </a:cubicBezTo>
                  <a:cubicBezTo>
                    <a:pt x="2215584" y="682539"/>
                    <a:pt x="2227868" y="676080"/>
                    <a:pt x="2239962" y="669748"/>
                  </a:cubicBezTo>
                  <a:cubicBezTo>
                    <a:pt x="2249017" y="636125"/>
                    <a:pt x="2266304" y="604147"/>
                    <a:pt x="2242748" y="569891"/>
                  </a:cubicBezTo>
                  <a:cubicBezTo>
                    <a:pt x="2254273" y="556910"/>
                    <a:pt x="2268520" y="544499"/>
                    <a:pt x="2262948" y="523729"/>
                  </a:cubicBezTo>
                  <a:cubicBezTo>
                    <a:pt x="2262695" y="522780"/>
                    <a:pt x="2262821" y="521323"/>
                    <a:pt x="2263391" y="520627"/>
                  </a:cubicBezTo>
                  <a:cubicBezTo>
                    <a:pt x="2278271" y="501250"/>
                    <a:pt x="2283590" y="477505"/>
                    <a:pt x="2296128" y="454646"/>
                  </a:cubicBezTo>
                  <a:cubicBezTo>
                    <a:pt x="2299294" y="463194"/>
                    <a:pt x="2302523" y="471679"/>
                    <a:pt x="2305500" y="480228"/>
                  </a:cubicBezTo>
                  <a:cubicBezTo>
                    <a:pt x="2307463" y="485927"/>
                    <a:pt x="2307209" y="494095"/>
                    <a:pt x="2311135" y="497261"/>
                  </a:cubicBezTo>
                  <a:cubicBezTo>
                    <a:pt x="2326585" y="509735"/>
                    <a:pt x="2326396" y="526262"/>
                    <a:pt x="2325256" y="543929"/>
                  </a:cubicBezTo>
                  <a:cubicBezTo>
                    <a:pt x="2331651" y="552161"/>
                    <a:pt x="2338110" y="560456"/>
                    <a:pt x="2345138" y="569511"/>
                  </a:cubicBezTo>
                  <a:cubicBezTo>
                    <a:pt x="2329498" y="601741"/>
                    <a:pt x="2336147" y="634605"/>
                    <a:pt x="2348621" y="669685"/>
                  </a:cubicBezTo>
                  <a:cubicBezTo>
                    <a:pt x="2360399" y="676017"/>
                    <a:pt x="2373823" y="683236"/>
                    <a:pt x="2389463" y="691657"/>
                  </a:cubicBezTo>
                  <a:cubicBezTo>
                    <a:pt x="2390983" y="695013"/>
                    <a:pt x="2393896" y="701345"/>
                    <a:pt x="2396049" y="706095"/>
                  </a:cubicBezTo>
                  <a:cubicBezTo>
                    <a:pt x="2395416" y="728130"/>
                    <a:pt x="2396619" y="749596"/>
                    <a:pt x="2393643" y="770429"/>
                  </a:cubicBezTo>
                  <a:cubicBezTo>
                    <a:pt x="2390920" y="789299"/>
                    <a:pt x="2394023" y="807282"/>
                    <a:pt x="2391490" y="825771"/>
                  </a:cubicBezTo>
                  <a:cubicBezTo>
                    <a:pt x="2393516" y="825961"/>
                    <a:pt x="2395542" y="826088"/>
                    <a:pt x="2397569" y="826278"/>
                  </a:cubicBezTo>
                  <a:cubicBezTo>
                    <a:pt x="2399532" y="818870"/>
                    <a:pt x="2401495" y="811524"/>
                    <a:pt x="2405357" y="796960"/>
                  </a:cubicBezTo>
                  <a:cubicBezTo>
                    <a:pt x="2407953" y="803672"/>
                    <a:pt x="2410043" y="806459"/>
                    <a:pt x="2410043" y="809245"/>
                  </a:cubicBezTo>
                  <a:cubicBezTo>
                    <a:pt x="2410169" y="827165"/>
                    <a:pt x="2409473" y="845084"/>
                    <a:pt x="2409853" y="862941"/>
                  </a:cubicBezTo>
                  <a:cubicBezTo>
                    <a:pt x="2410106" y="873199"/>
                    <a:pt x="2411879" y="883457"/>
                    <a:pt x="2412956" y="893272"/>
                  </a:cubicBezTo>
                  <a:cubicBezTo>
                    <a:pt x="2419794" y="895551"/>
                    <a:pt x="2424670" y="897134"/>
                    <a:pt x="2429799" y="898844"/>
                  </a:cubicBezTo>
                  <a:cubicBezTo>
                    <a:pt x="2429039" y="901757"/>
                    <a:pt x="2429102" y="905556"/>
                    <a:pt x="2427266" y="907329"/>
                  </a:cubicBezTo>
                  <a:cubicBezTo>
                    <a:pt x="2415235" y="918917"/>
                    <a:pt x="2412069" y="932594"/>
                    <a:pt x="2413019" y="949058"/>
                  </a:cubicBezTo>
                  <a:cubicBezTo>
                    <a:pt x="2414412" y="973120"/>
                    <a:pt x="2413399" y="997372"/>
                    <a:pt x="2413399" y="1022067"/>
                  </a:cubicBezTo>
                  <a:cubicBezTo>
                    <a:pt x="2444933" y="1010226"/>
                    <a:pt x="2442843" y="980592"/>
                    <a:pt x="2454114" y="956466"/>
                  </a:cubicBezTo>
                  <a:cubicBezTo>
                    <a:pt x="2457091" y="970207"/>
                    <a:pt x="2457787" y="984961"/>
                    <a:pt x="2463613" y="997372"/>
                  </a:cubicBezTo>
                  <a:cubicBezTo>
                    <a:pt x="2469692" y="1010289"/>
                    <a:pt x="2482799" y="1019978"/>
                    <a:pt x="2488941" y="1032895"/>
                  </a:cubicBezTo>
                  <a:cubicBezTo>
                    <a:pt x="2494513" y="1044610"/>
                    <a:pt x="2495970" y="1058793"/>
                    <a:pt x="2497109" y="1072091"/>
                  </a:cubicBezTo>
                  <a:cubicBezTo>
                    <a:pt x="2497996" y="1082159"/>
                    <a:pt x="2495590" y="1092544"/>
                    <a:pt x="2498312" y="1104131"/>
                  </a:cubicBezTo>
                  <a:cubicBezTo>
                    <a:pt x="2501225" y="1096913"/>
                    <a:pt x="2504138" y="1089694"/>
                    <a:pt x="2507051" y="1082476"/>
                  </a:cubicBezTo>
                  <a:cubicBezTo>
                    <a:pt x="2510470" y="1083742"/>
                    <a:pt x="2513700" y="1084312"/>
                    <a:pt x="2513763" y="1085135"/>
                  </a:cubicBezTo>
                  <a:cubicBezTo>
                    <a:pt x="2515156" y="1098243"/>
                    <a:pt x="2517309" y="1111477"/>
                    <a:pt x="2516992" y="1124648"/>
                  </a:cubicBezTo>
                  <a:cubicBezTo>
                    <a:pt x="2516612" y="1138388"/>
                    <a:pt x="2517246" y="1150229"/>
                    <a:pt x="2530163" y="1151496"/>
                  </a:cubicBezTo>
                  <a:cubicBezTo>
                    <a:pt x="2527124" y="1167263"/>
                    <a:pt x="2522628" y="1180877"/>
                    <a:pt x="2522248" y="1194554"/>
                  </a:cubicBezTo>
                  <a:cubicBezTo>
                    <a:pt x="2521172" y="1230331"/>
                    <a:pt x="2521868" y="1266170"/>
                    <a:pt x="2521868" y="1306253"/>
                  </a:cubicBezTo>
                  <a:cubicBezTo>
                    <a:pt x="2537128" y="1305493"/>
                    <a:pt x="2550743" y="1304860"/>
                    <a:pt x="2567143" y="1304036"/>
                  </a:cubicBezTo>
                  <a:cubicBezTo>
                    <a:pt x="2567143" y="1281431"/>
                    <a:pt x="2567523" y="1262624"/>
                    <a:pt x="2567080" y="1243818"/>
                  </a:cubicBezTo>
                  <a:cubicBezTo>
                    <a:pt x="2566510" y="1219439"/>
                    <a:pt x="2564293" y="1217350"/>
                    <a:pt x="2539028" y="1210701"/>
                  </a:cubicBezTo>
                  <a:cubicBezTo>
                    <a:pt x="2536242" y="1209941"/>
                    <a:pt x="2533836" y="1207662"/>
                    <a:pt x="2528137" y="1204116"/>
                  </a:cubicBezTo>
                  <a:cubicBezTo>
                    <a:pt x="2540105" y="1198670"/>
                    <a:pt x="2549793" y="1194301"/>
                    <a:pt x="2558911" y="1190122"/>
                  </a:cubicBezTo>
                  <a:cubicBezTo>
                    <a:pt x="2570562" y="1176191"/>
                    <a:pt x="2554035" y="1156118"/>
                    <a:pt x="2571322" y="1141744"/>
                  </a:cubicBezTo>
                  <a:cubicBezTo>
                    <a:pt x="2575881" y="1148963"/>
                    <a:pt x="2579807" y="1155105"/>
                    <a:pt x="2583733" y="1161247"/>
                  </a:cubicBezTo>
                  <a:cubicBezTo>
                    <a:pt x="2584746" y="1160931"/>
                    <a:pt x="2585822" y="1160614"/>
                    <a:pt x="2586836" y="1160297"/>
                  </a:cubicBezTo>
                  <a:cubicBezTo>
                    <a:pt x="2585126" y="1152699"/>
                    <a:pt x="2583796" y="1145037"/>
                    <a:pt x="2581580" y="1137628"/>
                  </a:cubicBezTo>
                  <a:cubicBezTo>
                    <a:pt x="2575691" y="1117999"/>
                    <a:pt x="2582213" y="1100839"/>
                    <a:pt x="2596777" y="1089378"/>
                  </a:cubicBezTo>
                  <a:cubicBezTo>
                    <a:pt x="2617737" y="1072851"/>
                    <a:pt x="2635403" y="1055817"/>
                    <a:pt x="2631984" y="1024473"/>
                  </a:cubicBezTo>
                  <a:cubicBezTo>
                    <a:pt x="2634453" y="1025107"/>
                    <a:pt x="2636859" y="1025740"/>
                    <a:pt x="2639266" y="1026373"/>
                  </a:cubicBezTo>
                  <a:cubicBezTo>
                    <a:pt x="2640216" y="1030426"/>
                    <a:pt x="2641735" y="1034478"/>
                    <a:pt x="2641925" y="1038594"/>
                  </a:cubicBezTo>
                  <a:cubicBezTo>
                    <a:pt x="2642685" y="1055121"/>
                    <a:pt x="2649903" y="1069621"/>
                    <a:pt x="2663138" y="1077600"/>
                  </a:cubicBezTo>
                  <a:cubicBezTo>
                    <a:pt x="2689416" y="1093493"/>
                    <a:pt x="2697648" y="1115783"/>
                    <a:pt x="2691949" y="1145037"/>
                  </a:cubicBezTo>
                  <a:lnTo>
                    <a:pt x="2709616" y="1145037"/>
                  </a:lnTo>
                  <a:cubicBezTo>
                    <a:pt x="2710755" y="1159981"/>
                    <a:pt x="2711895" y="1174291"/>
                    <a:pt x="2713035" y="1189298"/>
                  </a:cubicBezTo>
                  <a:cubicBezTo>
                    <a:pt x="2723103" y="1193858"/>
                    <a:pt x="2732538" y="1198227"/>
                    <a:pt x="2741973" y="1202533"/>
                  </a:cubicBezTo>
                  <a:cubicBezTo>
                    <a:pt x="2740770" y="1204749"/>
                    <a:pt x="2740200" y="1207662"/>
                    <a:pt x="2738807" y="1208168"/>
                  </a:cubicBezTo>
                  <a:cubicBezTo>
                    <a:pt x="2705880" y="1219629"/>
                    <a:pt x="2705120" y="1219629"/>
                    <a:pt x="2706069" y="1254836"/>
                  </a:cubicBezTo>
                  <a:cubicBezTo>
                    <a:pt x="2706513" y="1272756"/>
                    <a:pt x="2700180" y="1291689"/>
                    <a:pt x="2714934" y="1308596"/>
                  </a:cubicBezTo>
                  <a:cubicBezTo>
                    <a:pt x="2719494" y="1313851"/>
                    <a:pt x="2715251" y="1326769"/>
                    <a:pt x="2715251" y="1336140"/>
                  </a:cubicBezTo>
                  <a:cubicBezTo>
                    <a:pt x="2715314" y="1345322"/>
                    <a:pt x="2713984" y="1355137"/>
                    <a:pt x="2727029" y="1363052"/>
                  </a:cubicBezTo>
                  <a:cubicBezTo>
                    <a:pt x="2731841" y="1350008"/>
                    <a:pt x="2736274" y="1337977"/>
                    <a:pt x="2740263" y="1327022"/>
                  </a:cubicBezTo>
                  <a:cubicBezTo>
                    <a:pt x="2755966" y="1352350"/>
                    <a:pt x="2748115" y="1383948"/>
                    <a:pt x="2758309" y="1413392"/>
                  </a:cubicBezTo>
                  <a:cubicBezTo>
                    <a:pt x="2766985" y="1417508"/>
                    <a:pt x="2776293" y="1421940"/>
                    <a:pt x="2787311" y="1427196"/>
                  </a:cubicBezTo>
                  <a:cubicBezTo>
                    <a:pt x="2781675" y="1445116"/>
                    <a:pt x="2768757" y="1451322"/>
                    <a:pt x="2751154" y="1452651"/>
                  </a:cubicBezTo>
                  <a:lnTo>
                    <a:pt x="2751154" y="1494317"/>
                  </a:lnTo>
                  <a:lnTo>
                    <a:pt x="2804597" y="1494317"/>
                  </a:lnTo>
                  <a:cubicBezTo>
                    <a:pt x="2807827" y="1484312"/>
                    <a:pt x="2811246" y="1473484"/>
                    <a:pt x="2814729" y="1462719"/>
                  </a:cubicBezTo>
                  <a:cubicBezTo>
                    <a:pt x="2816375" y="1462529"/>
                    <a:pt x="2818085" y="1462339"/>
                    <a:pt x="2819731" y="1462149"/>
                  </a:cubicBezTo>
                  <a:cubicBezTo>
                    <a:pt x="2823277" y="1473547"/>
                    <a:pt x="2826823" y="1484945"/>
                    <a:pt x="2831066" y="1498559"/>
                  </a:cubicBezTo>
                  <a:cubicBezTo>
                    <a:pt x="2838284" y="1494570"/>
                    <a:pt x="2844996" y="1490771"/>
                    <a:pt x="2854051" y="1485768"/>
                  </a:cubicBezTo>
                  <a:cubicBezTo>
                    <a:pt x="2847656" y="1477916"/>
                    <a:pt x="2842843" y="1471964"/>
                    <a:pt x="2835435" y="1462846"/>
                  </a:cubicBezTo>
                  <a:cubicBezTo>
                    <a:pt x="2846389" y="1456007"/>
                    <a:pt x="2856457" y="1449802"/>
                    <a:pt x="2867095" y="1443216"/>
                  </a:cubicBezTo>
                  <a:cubicBezTo>
                    <a:pt x="2862726" y="1439227"/>
                    <a:pt x="2858167" y="1435175"/>
                    <a:pt x="2852658" y="1430172"/>
                  </a:cubicBezTo>
                  <a:cubicBezTo>
                    <a:pt x="2857091" y="1428463"/>
                    <a:pt x="2860700" y="1427133"/>
                    <a:pt x="2865069" y="1425486"/>
                  </a:cubicBezTo>
                  <a:cubicBezTo>
                    <a:pt x="2865702" y="1424663"/>
                    <a:pt x="2867729" y="1423207"/>
                    <a:pt x="2867729" y="1421624"/>
                  </a:cubicBezTo>
                  <a:cubicBezTo>
                    <a:pt x="2868362" y="1398385"/>
                    <a:pt x="2868045" y="1375019"/>
                    <a:pt x="2869628" y="1351844"/>
                  </a:cubicBezTo>
                  <a:cubicBezTo>
                    <a:pt x="2870262" y="1342472"/>
                    <a:pt x="2874947" y="1333417"/>
                    <a:pt x="2879696" y="1318157"/>
                  </a:cubicBezTo>
                  <a:cubicBezTo>
                    <a:pt x="2879696" y="1318220"/>
                    <a:pt x="2877100" y="1311825"/>
                    <a:pt x="2874124" y="1304353"/>
                  </a:cubicBezTo>
                  <a:cubicBezTo>
                    <a:pt x="2882546" y="1298844"/>
                    <a:pt x="2890081" y="1293778"/>
                    <a:pt x="2898503" y="1288269"/>
                  </a:cubicBezTo>
                  <a:cubicBezTo>
                    <a:pt x="2895716" y="1284913"/>
                    <a:pt x="2893310" y="1282001"/>
                    <a:pt x="2890904" y="1279088"/>
                  </a:cubicBezTo>
                  <a:cubicBezTo>
                    <a:pt x="2903568" y="1268450"/>
                    <a:pt x="2902302" y="1253949"/>
                    <a:pt x="2901352" y="1239829"/>
                  </a:cubicBezTo>
                  <a:cubicBezTo>
                    <a:pt x="2900022" y="1220516"/>
                    <a:pt x="2896160" y="1201456"/>
                    <a:pt x="2910914" y="1184359"/>
                  </a:cubicBezTo>
                  <a:cubicBezTo>
                    <a:pt x="2913890" y="1180940"/>
                    <a:pt x="2909584" y="1171252"/>
                    <a:pt x="2908444" y="1163020"/>
                  </a:cubicBezTo>
                  <a:cubicBezTo>
                    <a:pt x="2915726" y="1159221"/>
                    <a:pt x="2922944" y="1155422"/>
                    <a:pt x="2931493" y="1150926"/>
                  </a:cubicBezTo>
                  <a:cubicBezTo>
                    <a:pt x="2929214" y="1147760"/>
                    <a:pt x="2926997" y="1144594"/>
                    <a:pt x="2924021" y="1140414"/>
                  </a:cubicBezTo>
                  <a:cubicBezTo>
                    <a:pt x="2935862" y="1128763"/>
                    <a:pt x="2934152" y="1112870"/>
                    <a:pt x="2932633" y="1097103"/>
                  </a:cubicBezTo>
                  <a:cubicBezTo>
                    <a:pt x="2931050" y="1080449"/>
                    <a:pt x="2930290" y="1064049"/>
                    <a:pt x="2943714" y="1051512"/>
                  </a:cubicBezTo>
                  <a:cubicBezTo>
                    <a:pt x="2939598" y="1046762"/>
                    <a:pt x="2936305" y="1042900"/>
                    <a:pt x="2931936" y="1037834"/>
                  </a:cubicBezTo>
                  <a:cubicBezTo>
                    <a:pt x="2938268" y="1033465"/>
                    <a:pt x="2943207" y="1030046"/>
                    <a:pt x="2949413" y="1025740"/>
                  </a:cubicBezTo>
                  <a:cubicBezTo>
                    <a:pt x="2945550" y="1009276"/>
                    <a:pt x="2961380" y="993826"/>
                    <a:pt x="2953782" y="974450"/>
                  </a:cubicBezTo>
                  <a:cubicBezTo>
                    <a:pt x="2948083" y="960012"/>
                    <a:pt x="2965180" y="944435"/>
                    <a:pt x="2955112" y="926705"/>
                  </a:cubicBezTo>
                  <a:cubicBezTo>
                    <a:pt x="2961254" y="923856"/>
                    <a:pt x="2967650" y="920817"/>
                    <a:pt x="2976071" y="916827"/>
                  </a:cubicBezTo>
                  <a:cubicBezTo>
                    <a:pt x="2972968" y="901250"/>
                    <a:pt x="2969739" y="885104"/>
                    <a:pt x="2965813" y="865537"/>
                  </a:cubicBezTo>
                  <a:cubicBezTo>
                    <a:pt x="2967396" y="864397"/>
                    <a:pt x="2972715" y="860472"/>
                    <a:pt x="2980820" y="854583"/>
                  </a:cubicBezTo>
                  <a:cubicBezTo>
                    <a:pt x="2962077" y="848251"/>
                    <a:pt x="2963027" y="835460"/>
                    <a:pt x="2966509" y="818173"/>
                  </a:cubicBezTo>
                  <a:cubicBezTo>
                    <a:pt x="2974171" y="814944"/>
                    <a:pt x="2983796" y="810828"/>
                    <a:pt x="2992345" y="807155"/>
                  </a:cubicBezTo>
                  <a:cubicBezTo>
                    <a:pt x="2987849" y="784993"/>
                    <a:pt x="2983037" y="760804"/>
                    <a:pt x="2978224" y="736869"/>
                  </a:cubicBezTo>
                  <a:cubicBezTo>
                    <a:pt x="2982973" y="735159"/>
                    <a:pt x="2986266" y="733956"/>
                    <a:pt x="2990508" y="732436"/>
                  </a:cubicBezTo>
                  <a:cubicBezTo>
                    <a:pt x="2983543" y="722051"/>
                    <a:pt x="2977211" y="712617"/>
                    <a:pt x="2969422" y="700966"/>
                  </a:cubicBezTo>
                  <a:cubicBezTo>
                    <a:pt x="2974108" y="698369"/>
                    <a:pt x="2977971" y="696216"/>
                    <a:pt x="2982846" y="693494"/>
                  </a:cubicBezTo>
                  <a:cubicBezTo>
                    <a:pt x="2978984" y="685452"/>
                    <a:pt x="2975121" y="677283"/>
                    <a:pt x="2970182" y="666962"/>
                  </a:cubicBezTo>
                  <a:cubicBezTo>
                    <a:pt x="2975311" y="664303"/>
                    <a:pt x="2979427" y="662213"/>
                    <a:pt x="2983290" y="660250"/>
                  </a:cubicBezTo>
                  <a:cubicBezTo>
                    <a:pt x="2985063" y="642013"/>
                    <a:pt x="2981643" y="620611"/>
                    <a:pt x="2989875" y="605414"/>
                  </a:cubicBezTo>
                  <a:cubicBezTo>
                    <a:pt x="3000323" y="586038"/>
                    <a:pt x="3002096" y="566978"/>
                    <a:pt x="3003553" y="543739"/>
                  </a:cubicBezTo>
                  <a:cubicBezTo>
                    <a:pt x="3010011" y="546398"/>
                    <a:pt x="3014950" y="548488"/>
                    <a:pt x="3021662" y="551274"/>
                  </a:cubicBezTo>
                  <a:cubicBezTo>
                    <a:pt x="3026665" y="508532"/>
                    <a:pt x="3034010" y="466930"/>
                    <a:pt x="3087073" y="452556"/>
                  </a:cubicBezTo>
                  <a:cubicBezTo>
                    <a:pt x="3087770" y="458825"/>
                    <a:pt x="3090683" y="467120"/>
                    <a:pt x="3088593" y="468703"/>
                  </a:cubicBezTo>
                  <a:cubicBezTo>
                    <a:pt x="3074092" y="479468"/>
                    <a:pt x="3065671" y="492259"/>
                    <a:pt x="3065480" y="511065"/>
                  </a:cubicBezTo>
                  <a:cubicBezTo>
                    <a:pt x="3065164" y="535254"/>
                    <a:pt x="3071496" y="556720"/>
                    <a:pt x="3089796" y="579579"/>
                  </a:cubicBezTo>
                  <a:cubicBezTo>
                    <a:pt x="3094102" y="572930"/>
                    <a:pt x="3097838" y="567231"/>
                    <a:pt x="3103030" y="559253"/>
                  </a:cubicBezTo>
                  <a:cubicBezTo>
                    <a:pt x="3099801" y="552477"/>
                    <a:pt x="3095432" y="543296"/>
                    <a:pt x="3089986" y="531898"/>
                  </a:cubicBezTo>
                  <a:cubicBezTo>
                    <a:pt x="3111452" y="514295"/>
                    <a:pt x="3092392" y="483710"/>
                    <a:pt x="3112718" y="459459"/>
                  </a:cubicBezTo>
                  <a:cubicBezTo>
                    <a:pt x="3116391" y="474022"/>
                    <a:pt x="3125572" y="483077"/>
                    <a:pt x="3120380" y="497831"/>
                  </a:cubicBezTo>
                  <a:cubicBezTo>
                    <a:pt x="3116074" y="509989"/>
                    <a:pt x="3123293" y="519424"/>
                    <a:pt x="3134184" y="526389"/>
                  </a:cubicBezTo>
                  <a:cubicBezTo>
                    <a:pt x="3144126" y="518854"/>
                    <a:pt x="3152357" y="512458"/>
                    <a:pt x="3148811" y="496311"/>
                  </a:cubicBezTo>
                  <a:cubicBezTo>
                    <a:pt x="3146469" y="485610"/>
                    <a:pt x="3152421" y="473073"/>
                    <a:pt x="3156916" y="461485"/>
                  </a:cubicBezTo>
                  <a:cubicBezTo>
                    <a:pt x="3163312" y="474529"/>
                    <a:pt x="3176039" y="484470"/>
                    <a:pt x="3166414" y="502137"/>
                  </a:cubicBezTo>
                  <a:cubicBezTo>
                    <a:pt x="3163882" y="506759"/>
                    <a:pt x="3175089" y="518854"/>
                    <a:pt x="3180029" y="527529"/>
                  </a:cubicBezTo>
                  <a:cubicBezTo>
                    <a:pt x="3208967" y="511192"/>
                    <a:pt x="3184714" y="479785"/>
                    <a:pt x="3205990" y="461232"/>
                  </a:cubicBezTo>
                  <a:cubicBezTo>
                    <a:pt x="3210866" y="473389"/>
                    <a:pt x="3219541" y="482824"/>
                    <a:pt x="3214982" y="497894"/>
                  </a:cubicBezTo>
                  <a:cubicBezTo>
                    <a:pt x="3211309" y="510052"/>
                    <a:pt x="3217008" y="519994"/>
                    <a:pt x="3228469" y="526262"/>
                  </a:cubicBezTo>
                  <a:cubicBezTo>
                    <a:pt x="3257090" y="512838"/>
                    <a:pt x="3229483" y="477378"/>
                    <a:pt x="3255128" y="461675"/>
                  </a:cubicBezTo>
                  <a:cubicBezTo>
                    <a:pt x="3255064" y="474909"/>
                    <a:pt x="3269628" y="484724"/>
                    <a:pt x="3260573" y="501504"/>
                  </a:cubicBezTo>
                  <a:cubicBezTo>
                    <a:pt x="3257977" y="506316"/>
                    <a:pt x="3268552" y="518221"/>
                    <a:pt x="3274251" y="529048"/>
                  </a:cubicBezTo>
                  <a:cubicBezTo>
                    <a:pt x="3286218" y="517081"/>
                    <a:pt x="3293437" y="510369"/>
                    <a:pt x="3288371" y="494792"/>
                  </a:cubicBezTo>
                  <a:cubicBezTo>
                    <a:pt x="3285458" y="485863"/>
                    <a:pt x="3293057" y="473389"/>
                    <a:pt x="3296286" y="461168"/>
                  </a:cubicBezTo>
                  <a:cubicBezTo>
                    <a:pt x="3321425" y="477505"/>
                    <a:pt x="3295273" y="511952"/>
                    <a:pt x="3322691" y="526009"/>
                  </a:cubicBezTo>
                  <a:cubicBezTo>
                    <a:pt x="3333519" y="519170"/>
                    <a:pt x="3339535" y="511825"/>
                    <a:pt x="3336432" y="496185"/>
                  </a:cubicBezTo>
                  <a:cubicBezTo>
                    <a:pt x="3334279" y="485610"/>
                    <a:pt x="3340675" y="473326"/>
                    <a:pt x="3343208" y="461801"/>
                  </a:cubicBezTo>
                  <a:cubicBezTo>
                    <a:pt x="3345424" y="461738"/>
                    <a:pt x="3347577" y="461738"/>
                    <a:pt x="3349729" y="461738"/>
                  </a:cubicBezTo>
                  <a:cubicBezTo>
                    <a:pt x="3352516" y="473009"/>
                    <a:pt x="3359544" y="485230"/>
                    <a:pt x="3357138" y="495235"/>
                  </a:cubicBezTo>
                  <a:cubicBezTo>
                    <a:pt x="3353845" y="508976"/>
                    <a:pt x="3358974" y="516321"/>
                    <a:pt x="3367776" y="525819"/>
                  </a:cubicBezTo>
                  <a:cubicBezTo>
                    <a:pt x="3380694" y="519487"/>
                    <a:pt x="3385759" y="511825"/>
                    <a:pt x="3382846" y="495742"/>
                  </a:cubicBezTo>
                  <a:cubicBezTo>
                    <a:pt x="3380883" y="485040"/>
                    <a:pt x="3387659" y="472756"/>
                    <a:pt x="3390825" y="459838"/>
                  </a:cubicBezTo>
                  <a:cubicBezTo>
                    <a:pt x="3413810" y="480734"/>
                    <a:pt x="3390255" y="513535"/>
                    <a:pt x="3416533" y="529808"/>
                  </a:cubicBezTo>
                  <a:cubicBezTo>
                    <a:pt x="3410835" y="539750"/>
                    <a:pt x="3406212" y="547855"/>
                    <a:pt x="3400766" y="557416"/>
                  </a:cubicBezTo>
                  <a:cubicBezTo>
                    <a:pt x="3405009" y="563875"/>
                    <a:pt x="3409252" y="570334"/>
                    <a:pt x="3414570" y="578439"/>
                  </a:cubicBezTo>
                  <a:cubicBezTo>
                    <a:pt x="3430654" y="561026"/>
                    <a:pt x="3437239" y="542536"/>
                    <a:pt x="3439582" y="522526"/>
                  </a:cubicBezTo>
                  <a:cubicBezTo>
                    <a:pt x="3441798" y="504037"/>
                    <a:pt x="3439266" y="486307"/>
                    <a:pt x="3422612" y="474402"/>
                  </a:cubicBezTo>
                  <a:cubicBezTo>
                    <a:pt x="3414254" y="468387"/>
                    <a:pt x="3411024" y="462498"/>
                    <a:pt x="3419383" y="452936"/>
                  </a:cubicBezTo>
                  <a:cubicBezTo>
                    <a:pt x="3469343" y="466550"/>
                    <a:pt x="3480424" y="504923"/>
                    <a:pt x="3480045" y="552097"/>
                  </a:cubicBezTo>
                  <a:cubicBezTo>
                    <a:pt x="3486946" y="549185"/>
                    <a:pt x="3492329" y="546905"/>
                    <a:pt x="3499611" y="543866"/>
                  </a:cubicBezTo>
                  <a:cubicBezTo>
                    <a:pt x="3502333" y="563242"/>
                    <a:pt x="3504930" y="581985"/>
                    <a:pt x="3507589" y="600665"/>
                  </a:cubicBezTo>
                  <a:cubicBezTo>
                    <a:pt x="3511262" y="602564"/>
                    <a:pt x="3514935" y="604401"/>
                    <a:pt x="3516138" y="605034"/>
                  </a:cubicBezTo>
                  <a:cubicBezTo>
                    <a:pt x="3518037" y="623967"/>
                    <a:pt x="3519684" y="640684"/>
                    <a:pt x="3521583" y="659807"/>
                  </a:cubicBezTo>
                  <a:cubicBezTo>
                    <a:pt x="3522913" y="660503"/>
                    <a:pt x="3527409" y="662846"/>
                    <a:pt x="3533424" y="665949"/>
                  </a:cubicBezTo>
                  <a:cubicBezTo>
                    <a:pt x="3530258" y="674561"/>
                    <a:pt x="3527156" y="683046"/>
                    <a:pt x="3523799" y="692290"/>
                  </a:cubicBezTo>
                  <a:cubicBezTo>
                    <a:pt x="3527472" y="695077"/>
                    <a:pt x="3531525" y="698116"/>
                    <a:pt x="3535514" y="701155"/>
                  </a:cubicBezTo>
                  <a:cubicBezTo>
                    <a:pt x="3527789" y="712173"/>
                    <a:pt x="3521203" y="721608"/>
                    <a:pt x="3513478" y="732689"/>
                  </a:cubicBezTo>
                  <a:cubicBezTo>
                    <a:pt x="3517214" y="734716"/>
                    <a:pt x="3520444" y="736489"/>
                    <a:pt x="3525889" y="739401"/>
                  </a:cubicBezTo>
                  <a:cubicBezTo>
                    <a:pt x="3521583" y="761690"/>
                    <a:pt x="3517214" y="784676"/>
                    <a:pt x="3513035" y="806459"/>
                  </a:cubicBezTo>
                  <a:cubicBezTo>
                    <a:pt x="3520633" y="809941"/>
                    <a:pt x="3530322" y="814374"/>
                    <a:pt x="3538110" y="817920"/>
                  </a:cubicBezTo>
                  <a:cubicBezTo>
                    <a:pt x="3544189" y="835523"/>
                    <a:pt x="3542669" y="847681"/>
                    <a:pt x="3523610" y="854013"/>
                  </a:cubicBezTo>
                  <a:cubicBezTo>
                    <a:pt x="3530765" y="859522"/>
                    <a:pt x="3536147" y="863638"/>
                    <a:pt x="3540326" y="866804"/>
                  </a:cubicBezTo>
                  <a:cubicBezTo>
                    <a:pt x="3535704" y="882951"/>
                    <a:pt x="3531525" y="897768"/>
                    <a:pt x="3526712" y="914485"/>
                  </a:cubicBezTo>
                  <a:cubicBezTo>
                    <a:pt x="3532918" y="918094"/>
                    <a:pt x="3539756" y="922020"/>
                    <a:pt x="3544759" y="924869"/>
                  </a:cubicBezTo>
                  <a:cubicBezTo>
                    <a:pt x="3548241" y="959126"/>
                    <a:pt x="3551661" y="992053"/>
                    <a:pt x="3555080" y="1025550"/>
                  </a:cubicBezTo>
                  <a:lnTo>
                    <a:pt x="3561510" y="1029500"/>
                  </a:lnTo>
                  <a:lnTo>
                    <a:pt x="3524251" y="1066759"/>
                  </a:lnTo>
                  <a:cubicBezTo>
                    <a:pt x="3509159" y="1076993"/>
                    <a:pt x="3491661" y="1083785"/>
                    <a:pt x="3470111" y="1085811"/>
                  </a:cubicBezTo>
                  <a:cubicBezTo>
                    <a:pt x="3450403" y="1087653"/>
                    <a:pt x="3432260" y="1106256"/>
                    <a:pt x="3409789" y="1119333"/>
                  </a:cubicBezTo>
                  <a:cubicBezTo>
                    <a:pt x="3414486" y="1144383"/>
                    <a:pt x="3394225" y="1158565"/>
                    <a:pt x="3375162" y="1174682"/>
                  </a:cubicBezTo>
                  <a:cubicBezTo>
                    <a:pt x="3333443" y="1209954"/>
                    <a:pt x="3333904" y="1228004"/>
                    <a:pt x="3375070" y="1261987"/>
                  </a:cubicBezTo>
                  <a:cubicBezTo>
                    <a:pt x="3398462" y="1281327"/>
                    <a:pt x="3422130" y="1300298"/>
                    <a:pt x="3445061" y="1318901"/>
                  </a:cubicBezTo>
                  <a:cubicBezTo>
                    <a:pt x="3435484" y="1341188"/>
                    <a:pt x="3430234" y="1364856"/>
                    <a:pt x="3416881" y="1382354"/>
                  </a:cubicBezTo>
                  <a:cubicBezTo>
                    <a:pt x="3375346" y="1436690"/>
                    <a:pt x="3332430" y="1490196"/>
                    <a:pt x="3286567" y="1540848"/>
                  </a:cubicBezTo>
                  <a:cubicBezTo>
                    <a:pt x="3268701" y="1560557"/>
                    <a:pt x="3249177" y="1556689"/>
                    <a:pt x="3230758" y="1535783"/>
                  </a:cubicBezTo>
                  <a:cubicBezTo>
                    <a:pt x="3211787" y="1514233"/>
                    <a:pt x="3196039" y="1489920"/>
                    <a:pt x="3177712" y="1465423"/>
                  </a:cubicBezTo>
                  <a:cubicBezTo>
                    <a:pt x="3164542" y="1471041"/>
                    <a:pt x="3152294" y="1476198"/>
                    <a:pt x="3139124" y="1481816"/>
                  </a:cubicBezTo>
                  <a:cubicBezTo>
                    <a:pt x="3125310" y="1470765"/>
                    <a:pt x="3112970" y="1459805"/>
                    <a:pt x="3099432" y="1450320"/>
                  </a:cubicBezTo>
                  <a:cubicBezTo>
                    <a:pt x="3087091" y="1441663"/>
                    <a:pt x="3073553" y="1434756"/>
                    <a:pt x="3056608" y="1424718"/>
                  </a:cubicBezTo>
                  <a:cubicBezTo>
                    <a:pt x="3038650" y="1445347"/>
                    <a:pt x="3021060" y="1465423"/>
                    <a:pt x="3002180" y="1487157"/>
                  </a:cubicBezTo>
                  <a:cubicBezTo>
                    <a:pt x="2977407" y="1476198"/>
                    <a:pt x="2954567" y="1471594"/>
                    <a:pt x="2938359" y="1500327"/>
                  </a:cubicBezTo>
                  <a:cubicBezTo>
                    <a:pt x="2935136" y="1506037"/>
                    <a:pt x="2922427" y="1509352"/>
                    <a:pt x="2914322" y="1508892"/>
                  </a:cubicBezTo>
                  <a:cubicBezTo>
                    <a:pt x="2880340" y="1506866"/>
                    <a:pt x="2852619" y="1517456"/>
                    <a:pt x="2826188" y="1539559"/>
                  </a:cubicBezTo>
                  <a:cubicBezTo>
                    <a:pt x="2809703" y="1553281"/>
                    <a:pt x="2789166" y="1560925"/>
                    <a:pt x="2762735" y="1552176"/>
                  </a:cubicBezTo>
                  <a:cubicBezTo>
                    <a:pt x="2728660" y="1540940"/>
                    <a:pt x="2701492" y="1555675"/>
                    <a:pt x="2683718" y="1589290"/>
                  </a:cubicBezTo>
                  <a:cubicBezTo>
                    <a:pt x="2672299" y="1610840"/>
                    <a:pt x="2654893" y="1614524"/>
                    <a:pt x="2634540" y="1615168"/>
                  </a:cubicBezTo>
                  <a:cubicBezTo>
                    <a:pt x="2590611" y="1616458"/>
                    <a:pt x="2546590" y="1617010"/>
                    <a:pt x="2502661" y="1618668"/>
                  </a:cubicBezTo>
                  <a:cubicBezTo>
                    <a:pt x="2463705" y="1620141"/>
                    <a:pt x="2431840" y="1638468"/>
                    <a:pt x="2405962" y="1665820"/>
                  </a:cubicBezTo>
                  <a:cubicBezTo>
                    <a:pt x="2397397" y="1674845"/>
                    <a:pt x="2393990" y="1690041"/>
                    <a:pt x="2391319" y="1703026"/>
                  </a:cubicBezTo>
                  <a:cubicBezTo>
                    <a:pt x="2386807" y="1725037"/>
                    <a:pt x="2386346" y="1747876"/>
                    <a:pt x="2381373" y="1769610"/>
                  </a:cubicBezTo>
                  <a:cubicBezTo>
                    <a:pt x="2372716" y="1806909"/>
                    <a:pt x="2373453" y="1842826"/>
                    <a:pt x="2391595" y="1876992"/>
                  </a:cubicBezTo>
                  <a:cubicBezTo>
                    <a:pt x="2423644" y="1937406"/>
                    <a:pt x="2398502" y="1990268"/>
                    <a:pt x="2368756" y="2041288"/>
                  </a:cubicBezTo>
                  <a:cubicBezTo>
                    <a:pt x="2356231" y="2062747"/>
                    <a:pt x="2329524" y="2066983"/>
                    <a:pt x="2303001" y="2052064"/>
                  </a:cubicBezTo>
                  <a:cubicBezTo>
                    <a:pt x="2282924" y="2040736"/>
                    <a:pt x="2263769" y="2035855"/>
                    <a:pt x="2241758" y="2040552"/>
                  </a:cubicBezTo>
                  <a:cubicBezTo>
                    <a:pt x="2219287" y="2045341"/>
                    <a:pt x="2204552" y="2031434"/>
                    <a:pt x="2188067" y="2020107"/>
                  </a:cubicBezTo>
                  <a:cubicBezTo>
                    <a:pt x="2159150" y="2000399"/>
                    <a:pt x="2154545" y="2003162"/>
                    <a:pt x="2130508" y="2027382"/>
                  </a:cubicBezTo>
                  <a:cubicBezTo>
                    <a:pt x="2114852" y="2043130"/>
                    <a:pt x="2095328" y="2055931"/>
                    <a:pt x="2075620" y="2066522"/>
                  </a:cubicBezTo>
                  <a:cubicBezTo>
                    <a:pt x="2021561" y="2095624"/>
                    <a:pt x="2017969" y="2101518"/>
                    <a:pt x="2030494" y="2160090"/>
                  </a:cubicBezTo>
                  <a:cubicBezTo>
                    <a:pt x="2032428" y="2169023"/>
                    <a:pt x="2036756" y="2179430"/>
                    <a:pt x="2033993" y="2186982"/>
                  </a:cubicBezTo>
                  <a:cubicBezTo>
                    <a:pt x="2030218" y="2197204"/>
                    <a:pt x="2022482" y="2208532"/>
                    <a:pt x="2013180" y="2213505"/>
                  </a:cubicBezTo>
                  <a:cubicBezTo>
                    <a:pt x="1999826" y="2220688"/>
                    <a:pt x="1991078" y="2210374"/>
                    <a:pt x="1985276" y="2197941"/>
                  </a:cubicBezTo>
                  <a:cubicBezTo>
                    <a:pt x="1975145" y="2176391"/>
                    <a:pt x="1964370" y="2155209"/>
                    <a:pt x="1950832" y="2127581"/>
                  </a:cubicBezTo>
                  <a:cubicBezTo>
                    <a:pt x="1939689" y="2141303"/>
                    <a:pt x="1930940" y="2148026"/>
                    <a:pt x="1928085" y="2156590"/>
                  </a:cubicBezTo>
                  <a:cubicBezTo>
                    <a:pt x="1924309" y="2167918"/>
                    <a:pt x="1921546" y="2181732"/>
                    <a:pt x="1924678" y="2192692"/>
                  </a:cubicBezTo>
                  <a:cubicBezTo>
                    <a:pt x="1939597" y="2245185"/>
                    <a:pt x="1906903" y="2271985"/>
                    <a:pt x="1870895" y="2297218"/>
                  </a:cubicBezTo>
                  <a:cubicBezTo>
                    <a:pt x="1828071" y="2327241"/>
                    <a:pt x="1783037" y="2322176"/>
                    <a:pt x="1747396" y="2284233"/>
                  </a:cubicBezTo>
                  <a:cubicBezTo>
                    <a:pt x="1729530" y="2265261"/>
                    <a:pt x="1712953" y="2244909"/>
                    <a:pt x="1693613" y="2227503"/>
                  </a:cubicBezTo>
                  <a:cubicBezTo>
                    <a:pt x="1672892" y="2208808"/>
                    <a:pt x="1660828" y="2208716"/>
                    <a:pt x="1643330" y="2230082"/>
                  </a:cubicBezTo>
                  <a:cubicBezTo>
                    <a:pt x="1615794" y="2263788"/>
                    <a:pt x="1586231" y="2268301"/>
                    <a:pt x="1545894" y="2253197"/>
                  </a:cubicBezTo>
                  <a:cubicBezTo>
                    <a:pt x="1495242" y="2234226"/>
                    <a:pt x="1441367" y="2227227"/>
                    <a:pt x="1387860" y="2243527"/>
                  </a:cubicBezTo>
                  <a:cubicBezTo>
                    <a:pt x="1366218" y="2250158"/>
                    <a:pt x="1342274" y="2257434"/>
                    <a:pt x="1325973" y="2271800"/>
                  </a:cubicBezTo>
                  <a:cubicBezTo>
                    <a:pt x="1298989" y="2295561"/>
                    <a:pt x="1272650" y="2311125"/>
                    <a:pt x="1237010" y="2296389"/>
                  </a:cubicBezTo>
                  <a:cubicBezTo>
                    <a:pt x="1214815" y="2322268"/>
                    <a:pt x="1238852" y="2341424"/>
                    <a:pt x="1241246" y="2361960"/>
                  </a:cubicBezTo>
                  <a:cubicBezTo>
                    <a:pt x="1229919" y="2379643"/>
                    <a:pt x="1220341" y="2398430"/>
                    <a:pt x="1206895" y="2414086"/>
                  </a:cubicBezTo>
                  <a:cubicBezTo>
                    <a:pt x="1198791" y="2423480"/>
                    <a:pt x="1184608" y="2433978"/>
                    <a:pt x="1173741" y="2433426"/>
                  </a:cubicBezTo>
                  <a:cubicBezTo>
                    <a:pt x="1137916" y="2431676"/>
                    <a:pt x="1117472" y="2453871"/>
                    <a:pt x="1095553" y="2475421"/>
                  </a:cubicBezTo>
                  <a:cubicBezTo>
                    <a:pt x="1080450" y="2490340"/>
                    <a:pt x="1065254" y="2505167"/>
                    <a:pt x="1046283" y="2523678"/>
                  </a:cubicBezTo>
                  <a:cubicBezTo>
                    <a:pt x="1025377" y="2508022"/>
                    <a:pt x="1004196" y="2495774"/>
                    <a:pt x="987895" y="2478736"/>
                  </a:cubicBezTo>
                  <a:cubicBezTo>
                    <a:pt x="973160" y="2463356"/>
                    <a:pt x="963766" y="2442819"/>
                    <a:pt x="945624" y="2414639"/>
                  </a:cubicBezTo>
                  <a:cubicBezTo>
                    <a:pt x="936967" y="2448069"/>
                    <a:pt x="931165" y="2470632"/>
                    <a:pt x="924902" y="2495129"/>
                  </a:cubicBezTo>
                  <a:cubicBezTo>
                    <a:pt x="886039" y="2490708"/>
                    <a:pt x="849938" y="2487209"/>
                    <a:pt x="818165" y="2466303"/>
                  </a:cubicBezTo>
                  <a:cubicBezTo>
                    <a:pt x="791458" y="2448714"/>
                    <a:pt x="763830" y="2449911"/>
                    <a:pt x="742464" y="2472105"/>
                  </a:cubicBezTo>
                  <a:cubicBezTo>
                    <a:pt x="712809" y="2502957"/>
                    <a:pt x="679932" y="2499181"/>
                    <a:pt x="644844" y="2489051"/>
                  </a:cubicBezTo>
                  <a:cubicBezTo>
                    <a:pt x="634529" y="2486104"/>
                    <a:pt x="624031" y="2482972"/>
                    <a:pt x="614729" y="2477815"/>
                  </a:cubicBezTo>
                  <a:cubicBezTo>
                    <a:pt x="590877" y="2464461"/>
                    <a:pt x="569695" y="2465935"/>
                    <a:pt x="545935" y="2480394"/>
                  </a:cubicBezTo>
                  <a:cubicBezTo>
                    <a:pt x="519043" y="2496786"/>
                    <a:pt x="505782" y="2496142"/>
                    <a:pt x="485981" y="2471000"/>
                  </a:cubicBezTo>
                  <a:cubicBezTo>
                    <a:pt x="461300" y="2439688"/>
                    <a:pt x="429159" y="2432321"/>
                    <a:pt x="393611" y="2427716"/>
                  </a:cubicBezTo>
                  <a:cubicBezTo>
                    <a:pt x="378507" y="2425782"/>
                    <a:pt x="363220" y="2423203"/>
                    <a:pt x="348853" y="2418506"/>
                  </a:cubicBezTo>
                  <a:cubicBezTo>
                    <a:pt x="318094" y="2408468"/>
                    <a:pt x="319107" y="2404232"/>
                    <a:pt x="317633" y="2372275"/>
                  </a:cubicBezTo>
                  <a:cubicBezTo>
                    <a:pt x="316436" y="2345936"/>
                    <a:pt x="306766" y="2319965"/>
                    <a:pt x="301517" y="2293719"/>
                  </a:cubicBezTo>
                  <a:cubicBezTo>
                    <a:pt x="298293" y="2277418"/>
                    <a:pt x="289821" y="2257894"/>
                    <a:pt x="295530" y="2245093"/>
                  </a:cubicBezTo>
                  <a:cubicBezTo>
                    <a:pt x="304740" y="2224280"/>
                    <a:pt x="291847" y="2214886"/>
                    <a:pt x="279414" y="2196467"/>
                  </a:cubicBezTo>
                  <a:cubicBezTo>
                    <a:pt x="290189" y="2190665"/>
                    <a:pt x="300964" y="2184956"/>
                    <a:pt x="315239" y="2177312"/>
                  </a:cubicBezTo>
                  <a:cubicBezTo>
                    <a:pt x="296820" y="2165432"/>
                    <a:pt x="285676" y="2158248"/>
                    <a:pt x="269468" y="2147749"/>
                  </a:cubicBezTo>
                  <a:cubicBezTo>
                    <a:pt x="280980" y="2107965"/>
                    <a:pt x="292676" y="2067719"/>
                    <a:pt x="304832" y="2025817"/>
                  </a:cubicBezTo>
                  <a:cubicBezTo>
                    <a:pt x="296451" y="2021304"/>
                    <a:pt x="285216" y="2015226"/>
                    <a:pt x="266060" y="2004911"/>
                  </a:cubicBezTo>
                  <a:cubicBezTo>
                    <a:pt x="288992" y="1990360"/>
                    <a:pt x="306213" y="1979033"/>
                    <a:pt x="323895" y="1968350"/>
                  </a:cubicBezTo>
                  <a:cubicBezTo>
                    <a:pt x="337894" y="1959877"/>
                    <a:pt x="351616" y="1949194"/>
                    <a:pt x="366996" y="1945326"/>
                  </a:cubicBezTo>
                  <a:cubicBezTo>
                    <a:pt x="383020" y="1941366"/>
                    <a:pt x="400794" y="1944405"/>
                    <a:pt x="418016" y="1944405"/>
                  </a:cubicBezTo>
                  <a:cubicBezTo>
                    <a:pt x="423726" y="1914475"/>
                    <a:pt x="419950" y="1904621"/>
                    <a:pt x="397295" y="1894582"/>
                  </a:cubicBezTo>
                  <a:cubicBezTo>
                    <a:pt x="380626" y="1887215"/>
                    <a:pt x="362391" y="1882518"/>
                    <a:pt x="347011" y="1873216"/>
                  </a:cubicBezTo>
                  <a:cubicBezTo>
                    <a:pt x="308700" y="1849917"/>
                    <a:pt x="266613" y="1858481"/>
                    <a:pt x="225999" y="1857653"/>
                  </a:cubicBezTo>
                  <a:cubicBezTo>
                    <a:pt x="211356" y="1857376"/>
                    <a:pt x="198095" y="1862165"/>
                    <a:pt x="182347" y="1855074"/>
                  </a:cubicBezTo>
                  <a:cubicBezTo>
                    <a:pt x="173598" y="1851114"/>
                    <a:pt x="158494" y="1861336"/>
                    <a:pt x="146246" y="1865112"/>
                  </a:cubicBezTo>
                  <a:cubicBezTo>
                    <a:pt x="43837" y="1789963"/>
                    <a:pt x="11143" y="1756165"/>
                    <a:pt x="0" y="1713985"/>
                  </a:cubicBezTo>
                  <a:cubicBezTo>
                    <a:pt x="15472" y="1708828"/>
                    <a:pt x="32908" y="1709261"/>
                    <a:pt x="52310" y="1715275"/>
                  </a:cubicBezTo>
                  <a:cubicBezTo>
                    <a:pt x="59125" y="1706802"/>
                    <a:pt x="66492" y="1697685"/>
                    <a:pt x="75701" y="1686265"/>
                  </a:cubicBezTo>
                  <a:cubicBezTo>
                    <a:pt x="88779" y="1694646"/>
                    <a:pt x="100935" y="1702566"/>
                    <a:pt x="114657" y="1711315"/>
                  </a:cubicBezTo>
                  <a:cubicBezTo>
                    <a:pt x="145509" y="1687370"/>
                    <a:pt x="175440" y="1664070"/>
                    <a:pt x="208593" y="1638284"/>
                  </a:cubicBezTo>
                  <a:cubicBezTo>
                    <a:pt x="200581" y="1628062"/>
                    <a:pt x="190083" y="1614708"/>
                    <a:pt x="176821" y="1597762"/>
                  </a:cubicBezTo>
                  <a:cubicBezTo>
                    <a:pt x="207673" y="1586619"/>
                    <a:pt x="234748" y="1576857"/>
                    <a:pt x="265416" y="1565898"/>
                  </a:cubicBezTo>
                  <a:cubicBezTo>
                    <a:pt x="264218" y="1551808"/>
                    <a:pt x="262837" y="1534770"/>
                    <a:pt x="261179" y="1514509"/>
                  </a:cubicBezTo>
                  <a:cubicBezTo>
                    <a:pt x="233367" y="1520035"/>
                    <a:pt x="225078" y="1501432"/>
                    <a:pt x="220013" y="1478685"/>
                  </a:cubicBezTo>
                  <a:cubicBezTo>
                    <a:pt x="228578" y="1452254"/>
                    <a:pt x="252983" y="1463581"/>
                    <a:pt x="273612" y="1457319"/>
                  </a:cubicBezTo>
                  <a:lnTo>
                    <a:pt x="273612" y="1424073"/>
                  </a:lnTo>
                  <a:cubicBezTo>
                    <a:pt x="262653" y="1425178"/>
                    <a:pt x="254733" y="1424625"/>
                    <a:pt x="247918" y="1427020"/>
                  </a:cubicBezTo>
                  <a:cubicBezTo>
                    <a:pt x="231985" y="1432545"/>
                    <a:pt x="218908" y="1427388"/>
                    <a:pt x="213751" y="1413390"/>
                  </a:cubicBezTo>
                  <a:cubicBezTo>
                    <a:pt x="211172" y="1406299"/>
                    <a:pt x="219645" y="1395431"/>
                    <a:pt x="222131" y="1386038"/>
                  </a:cubicBezTo>
                  <a:cubicBezTo>
                    <a:pt x="226828" y="1368079"/>
                    <a:pt x="230788" y="1350029"/>
                    <a:pt x="235669" y="1329860"/>
                  </a:cubicBezTo>
                  <a:cubicBezTo>
                    <a:pt x="243313" y="1330413"/>
                    <a:pt x="250588" y="1331058"/>
                    <a:pt x="257864" y="1331334"/>
                  </a:cubicBezTo>
                  <a:cubicBezTo>
                    <a:pt x="281900" y="1332255"/>
                    <a:pt x="286321" y="1324519"/>
                    <a:pt x="277756" y="1302324"/>
                  </a:cubicBezTo>
                  <a:cubicBezTo>
                    <a:pt x="271954" y="1287313"/>
                    <a:pt x="269468" y="1271012"/>
                    <a:pt x="266060" y="1255172"/>
                  </a:cubicBezTo>
                  <a:cubicBezTo>
                    <a:pt x="263482" y="1243476"/>
                    <a:pt x="261824" y="1231596"/>
                    <a:pt x="259706" y="1219808"/>
                  </a:cubicBezTo>
                  <a:cubicBezTo>
                    <a:pt x="258140" y="1210967"/>
                    <a:pt x="252246" y="1199271"/>
                    <a:pt x="255838" y="1193745"/>
                  </a:cubicBezTo>
                  <a:cubicBezTo>
                    <a:pt x="269744" y="1171919"/>
                    <a:pt x="271033" y="1149356"/>
                    <a:pt x="266337" y="1125319"/>
                  </a:cubicBezTo>
                  <a:cubicBezTo>
                    <a:pt x="281671" y="1112104"/>
                    <a:pt x="284825" y="1095642"/>
                    <a:pt x="285826" y="1078489"/>
                  </a:cubicBezTo>
                  <a:lnTo>
                    <a:pt x="291693" y="1032992"/>
                  </a:lnTo>
                  <a:lnTo>
                    <a:pt x="327156" y="1010353"/>
                  </a:lnTo>
                  <a:cubicBezTo>
                    <a:pt x="329245" y="986671"/>
                    <a:pt x="331018" y="966345"/>
                    <a:pt x="332854" y="946082"/>
                  </a:cubicBezTo>
                  <a:cubicBezTo>
                    <a:pt x="333804" y="946145"/>
                    <a:pt x="334690" y="946208"/>
                    <a:pt x="335640" y="946208"/>
                  </a:cubicBezTo>
                  <a:cubicBezTo>
                    <a:pt x="336717" y="965078"/>
                    <a:pt x="337793" y="983948"/>
                    <a:pt x="338933" y="1004147"/>
                  </a:cubicBezTo>
                  <a:cubicBezTo>
                    <a:pt x="346152" y="1015798"/>
                    <a:pt x="356030" y="1024853"/>
                    <a:pt x="370467" y="1031439"/>
                  </a:cubicBezTo>
                  <a:cubicBezTo>
                    <a:pt x="414032" y="1051258"/>
                    <a:pt x="434675" y="1087225"/>
                    <a:pt x="425683" y="1133829"/>
                  </a:cubicBezTo>
                  <a:cubicBezTo>
                    <a:pt x="421757" y="1153965"/>
                    <a:pt x="430242" y="1176888"/>
                    <a:pt x="410423" y="1195314"/>
                  </a:cubicBezTo>
                  <a:cubicBezTo>
                    <a:pt x="418465" y="1199873"/>
                    <a:pt x="424037" y="1202976"/>
                    <a:pt x="434421" y="1208865"/>
                  </a:cubicBezTo>
                  <a:cubicBezTo>
                    <a:pt x="435751" y="1186956"/>
                    <a:pt x="436891" y="1169606"/>
                    <a:pt x="437968" y="1152192"/>
                  </a:cubicBezTo>
                  <a:cubicBezTo>
                    <a:pt x="454431" y="1172392"/>
                    <a:pt x="436258" y="1201773"/>
                    <a:pt x="460827" y="1218553"/>
                  </a:cubicBezTo>
                  <a:cubicBezTo>
                    <a:pt x="485838" y="1194237"/>
                    <a:pt x="466589" y="1161817"/>
                    <a:pt x="483559" y="1135539"/>
                  </a:cubicBezTo>
                  <a:cubicBezTo>
                    <a:pt x="485142" y="1144594"/>
                    <a:pt x="488118" y="1153649"/>
                    <a:pt x="488055" y="1162640"/>
                  </a:cubicBezTo>
                  <a:cubicBezTo>
                    <a:pt x="487738" y="1193288"/>
                    <a:pt x="490651" y="1204939"/>
                    <a:pt x="505911" y="1223619"/>
                  </a:cubicBezTo>
                  <a:cubicBezTo>
                    <a:pt x="491917" y="1247744"/>
                    <a:pt x="508444" y="1269716"/>
                    <a:pt x="511483" y="1294982"/>
                  </a:cubicBezTo>
                  <a:cubicBezTo>
                    <a:pt x="522185" y="1295868"/>
                    <a:pt x="533329" y="1296754"/>
                    <a:pt x="546627" y="1297831"/>
                  </a:cubicBezTo>
                  <a:cubicBezTo>
                    <a:pt x="539915" y="1316194"/>
                    <a:pt x="520222" y="1316131"/>
                    <a:pt x="509204" y="1329871"/>
                  </a:cubicBezTo>
                  <a:lnTo>
                    <a:pt x="509204" y="1495646"/>
                  </a:lnTo>
                  <a:lnTo>
                    <a:pt x="573475" y="1495646"/>
                  </a:lnTo>
                  <a:cubicBezTo>
                    <a:pt x="590825" y="1442077"/>
                    <a:pt x="582720" y="1385341"/>
                    <a:pt x="583353" y="1329302"/>
                  </a:cubicBezTo>
                  <a:cubicBezTo>
                    <a:pt x="584429" y="1229064"/>
                    <a:pt x="583923" y="1128763"/>
                    <a:pt x="583416" y="1028526"/>
                  </a:cubicBezTo>
                  <a:cubicBezTo>
                    <a:pt x="583353" y="1014342"/>
                    <a:pt x="579680" y="1000285"/>
                    <a:pt x="577021" y="981225"/>
                  </a:cubicBezTo>
                  <a:cubicBezTo>
                    <a:pt x="577717" y="979452"/>
                    <a:pt x="582656" y="972423"/>
                    <a:pt x="583226" y="965015"/>
                  </a:cubicBezTo>
                  <a:cubicBezTo>
                    <a:pt x="585316" y="938927"/>
                    <a:pt x="589305" y="912268"/>
                    <a:pt x="586329" y="886560"/>
                  </a:cubicBezTo>
                  <a:cubicBezTo>
                    <a:pt x="582466" y="853316"/>
                    <a:pt x="588989" y="820769"/>
                    <a:pt x="587089" y="787842"/>
                  </a:cubicBezTo>
                  <a:cubicBezTo>
                    <a:pt x="585252" y="755232"/>
                    <a:pt x="587532" y="722431"/>
                    <a:pt x="586456" y="689758"/>
                  </a:cubicBezTo>
                  <a:cubicBezTo>
                    <a:pt x="585316" y="655628"/>
                    <a:pt x="583669" y="621307"/>
                    <a:pt x="579554" y="587431"/>
                  </a:cubicBezTo>
                  <a:cubicBezTo>
                    <a:pt x="577591" y="571664"/>
                    <a:pt x="569232" y="556657"/>
                    <a:pt x="561697" y="535444"/>
                  </a:cubicBezTo>
                  <a:cubicBezTo>
                    <a:pt x="562710" y="524553"/>
                    <a:pt x="564483" y="506379"/>
                    <a:pt x="566510" y="485294"/>
                  </a:cubicBezTo>
                  <a:lnTo>
                    <a:pt x="637619" y="485294"/>
                  </a:lnTo>
                  <a:lnTo>
                    <a:pt x="637619" y="309261"/>
                  </a:lnTo>
                  <a:cubicBezTo>
                    <a:pt x="631540" y="306221"/>
                    <a:pt x="624258" y="302549"/>
                    <a:pt x="618180" y="299509"/>
                  </a:cubicBezTo>
                  <a:cubicBezTo>
                    <a:pt x="609061" y="279120"/>
                    <a:pt x="624258" y="272218"/>
                    <a:pt x="638506" y="263859"/>
                  </a:cubicBezTo>
                  <a:cubicBezTo>
                    <a:pt x="628121" y="239417"/>
                    <a:pt x="638189" y="215989"/>
                    <a:pt x="643635" y="194966"/>
                  </a:cubicBezTo>
                  <a:cubicBezTo>
                    <a:pt x="651803" y="163305"/>
                    <a:pt x="658832" y="127339"/>
                    <a:pt x="694102" y="108533"/>
                  </a:cubicBezTo>
                  <a:cubicBezTo>
                    <a:pt x="708349" y="100997"/>
                    <a:pt x="718734" y="86180"/>
                    <a:pt x="731018" y="74529"/>
                  </a:cubicBezTo>
                  <a:cubicBezTo>
                    <a:pt x="727092" y="66234"/>
                    <a:pt x="723989" y="59775"/>
                    <a:pt x="722153" y="55913"/>
                  </a:cubicBezTo>
                  <a:cubicBezTo>
                    <a:pt x="726965" y="35523"/>
                    <a:pt x="731208" y="17730"/>
                    <a:pt x="735451" y="0"/>
                  </a:cubicBezTo>
                  <a:close/>
                </a:path>
              </a:pathLst>
            </a:custGeom>
            <a:solidFill>
              <a:srgbClr val="260202"/>
            </a:solidFill>
            <a:ln w="9198" cap="flat">
              <a:noFill/>
              <a:prstDash val="solid"/>
              <a:miter/>
            </a:ln>
          </p:spPr>
          <p:txBody>
            <a:bodyPr wrap="square" rtlCol="0" anchor="ctr">
              <a:noAutofit/>
            </a:bodyPr>
            <a:lstStyle/>
            <a:p>
              <a:endParaRPr lang="en-US" dirty="0"/>
            </a:p>
          </p:txBody>
        </p:sp>
        <p:sp>
          <p:nvSpPr>
            <p:cNvPr id="58" name="Freeform: Shape 57">
              <a:extLst>
                <a:ext uri="{FF2B5EF4-FFF2-40B4-BE49-F238E27FC236}">
                  <a16:creationId xmlns:a16="http://schemas.microsoft.com/office/drawing/2014/main" id="{9BE9161B-748C-40EC-EADD-1D455C2A5338}"/>
                </a:ext>
              </a:extLst>
            </p:cNvPr>
            <p:cNvSpPr/>
            <p:nvPr/>
          </p:nvSpPr>
          <p:spPr>
            <a:xfrm>
              <a:off x="1957433" y="3946631"/>
              <a:ext cx="2406529" cy="1495808"/>
            </a:xfrm>
            <a:custGeom>
              <a:avLst/>
              <a:gdLst>
                <a:gd name="connsiteX0" fmla="*/ 975025 w 2406529"/>
                <a:gd name="connsiteY0" fmla="*/ 292929 h 1495808"/>
                <a:gd name="connsiteX1" fmla="*/ 975421 w 2406529"/>
                <a:gd name="connsiteY1" fmla="*/ 301131 h 1495808"/>
                <a:gd name="connsiteX2" fmla="*/ 975223 w 2406529"/>
                <a:gd name="connsiteY2" fmla="*/ 292929 h 1495808"/>
                <a:gd name="connsiteX3" fmla="*/ 1596760 w 2406529"/>
                <a:gd name="connsiteY3" fmla="*/ 244503 h 1495808"/>
                <a:gd name="connsiteX4" fmla="*/ 1602098 w 2406529"/>
                <a:gd name="connsiteY4" fmla="*/ 273461 h 1495808"/>
                <a:gd name="connsiteX5" fmla="*/ 1607137 w 2406529"/>
                <a:gd name="connsiteY5" fmla="*/ 284727 h 1495808"/>
                <a:gd name="connsiteX6" fmla="*/ 1628781 w 2406529"/>
                <a:gd name="connsiteY6" fmla="*/ 326927 h 1495808"/>
                <a:gd name="connsiteX7" fmla="*/ 1639257 w 2406529"/>
                <a:gd name="connsiteY7" fmla="*/ 326927 h 1495808"/>
                <a:gd name="connsiteX8" fmla="*/ 1639257 w 2406529"/>
                <a:gd name="connsiteY8" fmla="*/ 340762 h 1495808"/>
                <a:gd name="connsiteX9" fmla="*/ 1628781 w 2406529"/>
                <a:gd name="connsiteY9" fmla="*/ 340762 h 1495808"/>
                <a:gd name="connsiteX10" fmla="*/ 1628781 w 2406529"/>
                <a:gd name="connsiteY10" fmla="*/ 357465 h 1495808"/>
                <a:gd name="connsiteX11" fmla="*/ 1625125 w 2406529"/>
                <a:gd name="connsiteY11" fmla="*/ 368830 h 1495808"/>
                <a:gd name="connsiteX12" fmla="*/ 1625125 w 2406529"/>
                <a:gd name="connsiteY12" fmla="*/ 413402 h 1495808"/>
                <a:gd name="connsiteX13" fmla="*/ 1628781 w 2406529"/>
                <a:gd name="connsiteY13" fmla="*/ 413402 h 1495808"/>
                <a:gd name="connsiteX14" fmla="*/ 1628781 w 2406529"/>
                <a:gd name="connsiteY14" fmla="*/ 425953 h 1495808"/>
                <a:gd name="connsiteX15" fmla="*/ 1648349 w 2406529"/>
                <a:gd name="connsiteY15" fmla="*/ 439592 h 1495808"/>
                <a:gd name="connsiteX16" fmla="*/ 1624137 w 2406529"/>
                <a:gd name="connsiteY16" fmla="*/ 472304 h 1495808"/>
                <a:gd name="connsiteX17" fmla="*/ 1628584 w 2406529"/>
                <a:gd name="connsiteY17" fmla="*/ 472304 h 1495808"/>
                <a:gd name="connsiteX18" fmla="*/ 1628584 w 2406529"/>
                <a:gd name="connsiteY18" fmla="*/ 486140 h 1495808"/>
                <a:gd name="connsiteX19" fmla="*/ 1624137 w 2406529"/>
                <a:gd name="connsiteY19" fmla="*/ 486140 h 1495808"/>
                <a:gd name="connsiteX20" fmla="*/ 1624137 w 2406529"/>
                <a:gd name="connsiteY20" fmla="*/ 573901 h 1495808"/>
                <a:gd name="connsiteX21" fmla="*/ 1627991 w 2406529"/>
                <a:gd name="connsiteY21" fmla="*/ 573208 h 1495808"/>
                <a:gd name="connsiteX22" fmla="*/ 1633031 w 2406529"/>
                <a:gd name="connsiteY22" fmla="*/ 574394 h 1495808"/>
                <a:gd name="connsiteX23" fmla="*/ 1700235 w 2406529"/>
                <a:gd name="connsiteY23" fmla="*/ 524289 h 1495808"/>
                <a:gd name="connsiteX24" fmla="*/ 1764967 w 2406529"/>
                <a:gd name="connsiteY24" fmla="*/ 460346 h 1495808"/>
                <a:gd name="connsiteX25" fmla="*/ 1764967 w 2406529"/>
                <a:gd name="connsiteY25" fmla="*/ 450265 h 1495808"/>
                <a:gd name="connsiteX26" fmla="*/ 1762794 w 2406529"/>
                <a:gd name="connsiteY26" fmla="*/ 450265 h 1495808"/>
                <a:gd name="connsiteX27" fmla="*/ 1759631 w 2406529"/>
                <a:gd name="connsiteY27" fmla="*/ 447400 h 1495808"/>
                <a:gd name="connsiteX28" fmla="*/ 1762596 w 2406529"/>
                <a:gd name="connsiteY28" fmla="*/ 444533 h 1495808"/>
                <a:gd name="connsiteX29" fmla="*/ 1764967 w 2406529"/>
                <a:gd name="connsiteY29" fmla="*/ 444533 h 1495808"/>
                <a:gd name="connsiteX30" fmla="*/ 1764967 w 2406529"/>
                <a:gd name="connsiteY30" fmla="*/ 422395 h 1495808"/>
                <a:gd name="connsiteX31" fmla="*/ 1764177 w 2406529"/>
                <a:gd name="connsiteY31" fmla="*/ 422395 h 1495808"/>
                <a:gd name="connsiteX32" fmla="*/ 1761904 w 2406529"/>
                <a:gd name="connsiteY32" fmla="*/ 420320 h 1495808"/>
                <a:gd name="connsiteX33" fmla="*/ 1763980 w 2406529"/>
                <a:gd name="connsiteY33" fmla="*/ 418244 h 1495808"/>
                <a:gd name="connsiteX34" fmla="*/ 1764967 w 2406529"/>
                <a:gd name="connsiteY34" fmla="*/ 418244 h 1495808"/>
                <a:gd name="connsiteX35" fmla="*/ 1767735 w 2406529"/>
                <a:gd name="connsiteY35" fmla="*/ 374068 h 1495808"/>
                <a:gd name="connsiteX36" fmla="*/ 1770503 w 2406529"/>
                <a:gd name="connsiteY36" fmla="*/ 418244 h 1495808"/>
                <a:gd name="connsiteX37" fmla="*/ 1771490 w 2406529"/>
                <a:gd name="connsiteY37" fmla="*/ 418244 h 1495808"/>
                <a:gd name="connsiteX38" fmla="*/ 1773566 w 2406529"/>
                <a:gd name="connsiteY38" fmla="*/ 420320 h 1495808"/>
                <a:gd name="connsiteX39" fmla="*/ 1771292 w 2406529"/>
                <a:gd name="connsiteY39" fmla="*/ 422395 h 1495808"/>
                <a:gd name="connsiteX40" fmla="*/ 1770503 w 2406529"/>
                <a:gd name="connsiteY40" fmla="*/ 422395 h 1495808"/>
                <a:gd name="connsiteX41" fmla="*/ 1770503 w 2406529"/>
                <a:gd name="connsiteY41" fmla="*/ 444533 h 1495808"/>
                <a:gd name="connsiteX42" fmla="*/ 1772874 w 2406529"/>
                <a:gd name="connsiteY42" fmla="*/ 444533 h 1495808"/>
                <a:gd name="connsiteX43" fmla="*/ 1775839 w 2406529"/>
                <a:gd name="connsiteY43" fmla="*/ 447400 h 1495808"/>
                <a:gd name="connsiteX44" fmla="*/ 1772676 w 2406529"/>
                <a:gd name="connsiteY44" fmla="*/ 450265 h 1495808"/>
                <a:gd name="connsiteX45" fmla="*/ 1770503 w 2406529"/>
                <a:gd name="connsiteY45" fmla="*/ 450265 h 1495808"/>
                <a:gd name="connsiteX46" fmla="*/ 1770503 w 2406529"/>
                <a:gd name="connsiteY46" fmla="*/ 460346 h 1495808"/>
                <a:gd name="connsiteX47" fmla="*/ 1835235 w 2406529"/>
                <a:gd name="connsiteY47" fmla="*/ 524289 h 1495808"/>
                <a:gd name="connsiteX48" fmla="*/ 1902439 w 2406529"/>
                <a:gd name="connsiteY48" fmla="*/ 574394 h 1495808"/>
                <a:gd name="connsiteX49" fmla="*/ 1907577 w 2406529"/>
                <a:gd name="connsiteY49" fmla="*/ 573208 h 1495808"/>
                <a:gd name="connsiteX50" fmla="*/ 1910939 w 2406529"/>
                <a:gd name="connsiteY50" fmla="*/ 573703 h 1495808"/>
                <a:gd name="connsiteX51" fmla="*/ 1910939 w 2406529"/>
                <a:gd name="connsiteY51" fmla="*/ 486140 h 1495808"/>
                <a:gd name="connsiteX52" fmla="*/ 1906491 w 2406529"/>
                <a:gd name="connsiteY52" fmla="*/ 486140 h 1495808"/>
                <a:gd name="connsiteX53" fmla="*/ 1906491 w 2406529"/>
                <a:gd name="connsiteY53" fmla="*/ 472304 h 1495808"/>
                <a:gd name="connsiteX54" fmla="*/ 1910939 w 2406529"/>
                <a:gd name="connsiteY54" fmla="*/ 472304 h 1495808"/>
                <a:gd name="connsiteX55" fmla="*/ 1886725 w 2406529"/>
                <a:gd name="connsiteY55" fmla="*/ 439592 h 1495808"/>
                <a:gd name="connsiteX56" fmla="*/ 1906293 w 2406529"/>
                <a:gd name="connsiteY56" fmla="*/ 425953 h 1495808"/>
                <a:gd name="connsiteX57" fmla="*/ 1906293 w 2406529"/>
                <a:gd name="connsiteY57" fmla="*/ 413402 h 1495808"/>
                <a:gd name="connsiteX58" fmla="*/ 1912914 w 2406529"/>
                <a:gd name="connsiteY58" fmla="*/ 413402 h 1495808"/>
                <a:gd name="connsiteX59" fmla="*/ 1912914 w 2406529"/>
                <a:gd name="connsiteY59" fmla="*/ 368830 h 1495808"/>
                <a:gd name="connsiteX60" fmla="*/ 1909061 w 2406529"/>
                <a:gd name="connsiteY60" fmla="*/ 357465 h 1495808"/>
                <a:gd name="connsiteX61" fmla="*/ 1906293 w 2406529"/>
                <a:gd name="connsiteY61" fmla="*/ 357465 h 1495808"/>
                <a:gd name="connsiteX62" fmla="*/ 1906293 w 2406529"/>
                <a:gd name="connsiteY62" fmla="*/ 340762 h 1495808"/>
                <a:gd name="connsiteX63" fmla="*/ 1895817 w 2406529"/>
                <a:gd name="connsiteY63" fmla="*/ 340762 h 1495808"/>
                <a:gd name="connsiteX64" fmla="*/ 1895817 w 2406529"/>
                <a:gd name="connsiteY64" fmla="*/ 326927 h 1495808"/>
                <a:gd name="connsiteX65" fmla="*/ 1906293 w 2406529"/>
                <a:gd name="connsiteY65" fmla="*/ 326927 h 1495808"/>
                <a:gd name="connsiteX66" fmla="*/ 1927937 w 2406529"/>
                <a:gd name="connsiteY66" fmla="*/ 284727 h 1495808"/>
                <a:gd name="connsiteX67" fmla="*/ 1932977 w 2406529"/>
                <a:gd name="connsiteY67" fmla="*/ 273461 h 1495808"/>
                <a:gd name="connsiteX68" fmla="*/ 1938314 w 2406529"/>
                <a:gd name="connsiteY68" fmla="*/ 244503 h 1495808"/>
                <a:gd name="connsiteX69" fmla="*/ 1943651 w 2406529"/>
                <a:gd name="connsiteY69" fmla="*/ 273461 h 1495808"/>
                <a:gd name="connsiteX70" fmla="*/ 1948691 w 2406529"/>
                <a:gd name="connsiteY70" fmla="*/ 284727 h 1495808"/>
                <a:gd name="connsiteX71" fmla="*/ 1970335 w 2406529"/>
                <a:gd name="connsiteY71" fmla="*/ 326927 h 1495808"/>
                <a:gd name="connsiteX72" fmla="*/ 1980810 w 2406529"/>
                <a:gd name="connsiteY72" fmla="*/ 326927 h 1495808"/>
                <a:gd name="connsiteX73" fmla="*/ 1980810 w 2406529"/>
                <a:gd name="connsiteY73" fmla="*/ 340762 h 1495808"/>
                <a:gd name="connsiteX74" fmla="*/ 1970335 w 2406529"/>
                <a:gd name="connsiteY74" fmla="*/ 340762 h 1495808"/>
                <a:gd name="connsiteX75" fmla="*/ 1970335 w 2406529"/>
                <a:gd name="connsiteY75" fmla="*/ 357465 h 1495808"/>
                <a:gd name="connsiteX76" fmla="*/ 1966678 w 2406529"/>
                <a:gd name="connsiteY76" fmla="*/ 368830 h 1495808"/>
                <a:gd name="connsiteX77" fmla="*/ 1966678 w 2406529"/>
                <a:gd name="connsiteY77" fmla="*/ 413402 h 1495808"/>
                <a:gd name="connsiteX78" fmla="*/ 1970335 w 2406529"/>
                <a:gd name="connsiteY78" fmla="*/ 413402 h 1495808"/>
                <a:gd name="connsiteX79" fmla="*/ 1970335 w 2406529"/>
                <a:gd name="connsiteY79" fmla="*/ 425953 h 1495808"/>
                <a:gd name="connsiteX80" fmla="*/ 1989903 w 2406529"/>
                <a:gd name="connsiteY80" fmla="*/ 439592 h 1495808"/>
                <a:gd name="connsiteX81" fmla="*/ 1965689 w 2406529"/>
                <a:gd name="connsiteY81" fmla="*/ 472304 h 1495808"/>
                <a:gd name="connsiteX82" fmla="*/ 1970137 w 2406529"/>
                <a:gd name="connsiteY82" fmla="*/ 472304 h 1495808"/>
                <a:gd name="connsiteX83" fmla="*/ 1970137 w 2406529"/>
                <a:gd name="connsiteY83" fmla="*/ 486140 h 1495808"/>
                <a:gd name="connsiteX84" fmla="*/ 1965689 w 2406529"/>
                <a:gd name="connsiteY84" fmla="*/ 486140 h 1495808"/>
                <a:gd name="connsiteX85" fmla="*/ 1965689 w 2406529"/>
                <a:gd name="connsiteY85" fmla="*/ 583190 h 1495808"/>
                <a:gd name="connsiteX86" fmla="*/ 1965789 w 2406529"/>
                <a:gd name="connsiteY86" fmla="*/ 584969 h 1495808"/>
                <a:gd name="connsiteX87" fmla="*/ 1965789 w 2406529"/>
                <a:gd name="connsiteY87" fmla="*/ 607601 h 1495808"/>
                <a:gd name="connsiteX88" fmla="*/ 1569583 w 2406529"/>
                <a:gd name="connsiteY88" fmla="*/ 607601 h 1495808"/>
                <a:gd name="connsiteX89" fmla="*/ 1569583 w 2406529"/>
                <a:gd name="connsiteY89" fmla="*/ 584969 h 1495808"/>
                <a:gd name="connsiteX90" fmla="*/ 1569188 w 2406529"/>
                <a:gd name="connsiteY90" fmla="*/ 486239 h 1495808"/>
                <a:gd name="connsiteX91" fmla="*/ 1564741 w 2406529"/>
                <a:gd name="connsiteY91" fmla="*/ 486239 h 1495808"/>
                <a:gd name="connsiteX92" fmla="*/ 1564741 w 2406529"/>
                <a:gd name="connsiteY92" fmla="*/ 472403 h 1495808"/>
                <a:gd name="connsiteX93" fmla="*/ 1569188 w 2406529"/>
                <a:gd name="connsiteY93" fmla="*/ 472403 h 1495808"/>
                <a:gd name="connsiteX94" fmla="*/ 1569385 w 2406529"/>
                <a:gd name="connsiteY94" fmla="*/ 472304 h 1495808"/>
                <a:gd name="connsiteX95" fmla="*/ 1545172 w 2406529"/>
                <a:gd name="connsiteY95" fmla="*/ 439592 h 1495808"/>
                <a:gd name="connsiteX96" fmla="*/ 1564741 w 2406529"/>
                <a:gd name="connsiteY96" fmla="*/ 425953 h 1495808"/>
                <a:gd name="connsiteX97" fmla="*/ 1564741 w 2406529"/>
                <a:gd name="connsiteY97" fmla="*/ 413402 h 1495808"/>
                <a:gd name="connsiteX98" fmla="*/ 1571361 w 2406529"/>
                <a:gd name="connsiteY98" fmla="*/ 413402 h 1495808"/>
                <a:gd name="connsiteX99" fmla="*/ 1571361 w 2406529"/>
                <a:gd name="connsiteY99" fmla="*/ 368830 h 1495808"/>
                <a:gd name="connsiteX100" fmla="*/ 1564741 w 2406529"/>
                <a:gd name="connsiteY100" fmla="*/ 354501 h 1495808"/>
                <a:gd name="connsiteX101" fmla="*/ 1564741 w 2406529"/>
                <a:gd name="connsiteY101" fmla="*/ 340762 h 1495808"/>
                <a:gd name="connsiteX102" fmla="*/ 1554264 w 2406529"/>
                <a:gd name="connsiteY102" fmla="*/ 340762 h 1495808"/>
                <a:gd name="connsiteX103" fmla="*/ 1554264 w 2406529"/>
                <a:gd name="connsiteY103" fmla="*/ 326927 h 1495808"/>
                <a:gd name="connsiteX104" fmla="*/ 1564741 w 2406529"/>
                <a:gd name="connsiteY104" fmla="*/ 326927 h 1495808"/>
                <a:gd name="connsiteX105" fmla="*/ 1586383 w 2406529"/>
                <a:gd name="connsiteY105" fmla="*/ 284727 h 1495808"/>
                <a:gd name="connsiteX106" fmla="*/ 1591423 w 2406529"/>
                <a:gd name="connsiteY106" fmla="*/ 273461 h 1495808"/>
                <a:gd name="connsiteX107" fmla="*/ 1596760 w 2406529"/>
                <a:gd name="connsiteY107" fmla="*/ 244503 h 1495808"/>
                <a:gd name="connsiteX108" fmla="*/ 954766 w 2406529"/>
                <a:gd name="connsiteY108" fmla="*/ 0 h 1495808"/>
                <a:gd name="connsiteX109" fmla="*/ 958125 w 2406529"/>
                <a:gd name="connsiteY109" fmla="*/ 91812 h 1495808"/>
                <a:gd name="connsiteX110" fmla="*/ 960103 w 2406529"/>
                <a:gd name="connsiteY110" fmla="*/ 114246 h 1495808"/>
                <a:gd name="connsiteX111" fmla="*/ 965439 w 2406529"/>
                <a:gd name="connsiteY111" fmla="*/ 129564 h 1495808"/>
                <a:gd name="connsiteX112" fmla="*/ 986885 w 2406529"/>
                <a:gd name="connsiteY112" fmla="*/ 181253 h 1495808"/>
                <a:gd name="connsiteX113" fmla="*/ 997361 w 2406529"/>
                <a:gd name="connsiteY113" fmla="*/ 181253 h 1495808"/>
                <a:gd name="connsiteX114" fmla="*/ 997361 w 2406529"/>
                <a:gd name="connsiteY114" fmla="*/ 195088 h 1495808"/>
                <a:gd name="connsiteX115" fmla="*/ 986885 w 2406529"/>
                <a:gd name="connsiteY115" fmla="*/ 195088 h 1495808"/>
                <a:gd name="connsiteX116" fmla="*/ 986885 w 2406529"/>
                <a:gd name="connsiteY116" fmla="*/ 207541 h 1495808"/>
                <a:gd name="connsiteX117" fmla="*/ 983229 w 2406529"/>
                <a:gd name="connsiteY117" fmla="*/ 218906 h 1495808"/>
                <a:gd name="connsiteX118" fmla="*/ 983229 w 2406529"/>
                <a:gd name="connsiteY118" fmla="*/ 263479 h 1495808"/>
                <a:gd name="connsiteX119" fmla="*/ 986885 w 2406529"/>
                <a:gd name="connsiteY119" fmla="*/ 263479 h 1495808"/>
                <a:gd name="connsiteX120" fmla="*/ 986885 w 2406529"/>
                <a:gd name="connsiteY120" fmla="*/ 271681 h 1495808"/>
                <a:gd name="connsiteX121" fmla="*/ 1006453 w 2406529"/>
                <a:gd name="connsiteY121" fmla="*/ 285319 h 1495808"/>
                <a:gd name="connsiteX122" fmla="*/ 982241 w 2406529"/>
                <a:gd name="connsiteY122" fmla="*/ 292929 h 1495808"/>
                <a:gd name="connsiteX123" fmla="*/ 983624 w 2406529"/>
                <a:gd name="connsiteY123" fmla="*/ 331571 h 1495808"/>
                <a:gd name="connsiteX124" fmla="*/ 987181 w 2406529"/>
                <a:gd name="connsiteY124" fmla="*/ 331571 h 1495808"/>
                <a:gd name="connsiteX125" fmla="*/ 992518 w 2406529"/>
                <a:gd name="connsiteY125" fmla="*/ 336908 h 1495808"/>
                <a:gd name="connsiteX126" fmla="*/ 987181 w 2406529"/>
                <a:gd name="connsiteY126" fmla="*/ 342245 h 1495808"/>
                <a:gd name="connsiteX127" fmla="*/ 984020 w 2406529"/>
                <a:gd name="connsiteY127" fmla="*/ 342245 h 1495808"/>
                <a:gd name="connsiteX128" fmla="*/ 989553 w 2406529"/>
                <a:gd name="connsiteY128" fmla="*/ 491279 h 1495808"/>
                <a:gd name="connsiteX129" fmla="*/ 1014557 w 2406529"/>
                <a:gd name="connsiteY129" fmla="*/ 504917 h 1495808"/>
                <a:gd name="connsiteX130" fmla="*/ 990345 w 2406529"/>
                <a:gd name="connsiteY130" fmla="*/ 512528 h 1495808"/>
                <a:gd name="connsiteX131" fmla="*/ 999041 w 2406529"/>
                <a:gd name="connsiteY131" fmla="*/ 748333 h 1495808"/>
                <a:gd name="connsiteX132" fmla="*/ 999437 w 2406529"/>
                <a:gd name="connsiteY132" fmla="*/ 748333 h 1495808"/>
                <a:gd name="connsiteX133" fmla="*/ 1036300 w 2406529"/>
                <a:gd name="connsiteY133" fmla="*/ 767605 h 1495808"/>
                <a:gd name="connsiteX134" fmla="*/ 1012087 w 2406529"/>
                <a:gd name="connsiteY134" fmla="*/ 769582 h 1495808"/>
                <a:gd name="connsiteX135" fmla="*/ 1012087 w 2406529"/>
                <a:gd name="connsiteY135" fmla="*/ 782726 h 1495808"/>
                <a:gd name="connsiteX136" fmla="*/ 1020487 w 2406529"/>
                <a:gd name="connsiteY136" fmla="*/ 782726 h 1495808"/>
                <a:gd name="connsiteX137" fmla="*/ 1023748 w 2406529"/>
                <a:gd name="connsiteY137" fmla="*/ 782231 h 1495808"/>
                <a:gd name="connsiteX138" fmla="*/ 1027009 w 2406529"/>
                <a:gd name="connsiteY138" fmla="*/ 782726 h 1495808"/>
                <a:gd name="connsiteX139" fmla="*/ 1043811 w 2406529"/>
                <a:gd name="connsiteY139" fmla="*/ 782726 h 1495808"/>
                <a:gd name="connsiteX140" fmla="*/ 1047072 w 2406529"/>
                <a:gd name="connsiteY140" fmla="*/ 782231 h 1495808"/>
                <a:gd name="connsiteX141" fmla="*/ 1050333 w 2406529"/>
                <a:gd name="connsiteY141" fmla="*/ 782726 h 1495808"/>
                <a:gd name="connsiteX142" fmla="*/ 1067035 w 2406529"/>
                <a:gd name="connsiteY142" fmla="*/ 782726 h 1495808"/>
                <a:gd name="connsiteX143" fmla="*/ 1070297 w 2406529"/>
                <a:gd name="connsiteY143" fmla="*/ 782231 h 1495808"/>
                <a:gd name="connsiteX144" fmla="*/ 1073558 w 2406529"/>
                <a:gd name="connsiteY144" fmla="*/ 782726 h 1495808"/>
                <a:gd name="connsiteX145" fmla="*/ 1090261 w 2406529"/>
                <a:gd name="connsiteY145" fmla="*/ 782726 h 1495808"/>
                <a:gd name="connsiteX146" fmla="*/ 1093523 w 2406529"/>
                <a:gd name="connsiteY146" fmla="*/ 782231 h 1495808"/>
                <a:gd name="connsiteX147" fmla="*/ 1096784 w 2406529"/>
                <a:gd name="connsiteY147" fmla="*/ 782726 h 1495808"/>
                <a:gd name="connsiteX148" fmla="*/ 1113486 w 2406529"/>
                <a:gd name="connsiteY148" fmla="*/ 782726 h 1495808"/>
                <a:gd name="connsiteX149" fmla="*/ 1116747 w 2406529"/>
                <a:gd name="connsiteY149" fmla="*/ 782231 h 1495808"/>
                <a:gd name="connsiteX150" fmla="*/ 1120009 w 2406529"/>
                <a:gd name="connsiteY150" fmla="*/ 782726 h 1495808"/>
                <a:gd name="connsiteX151" fmla="*/ 1136710 w 2406529"/>
                <a:gd name="connsiteY151" fmla="*/ 782726 h 1495808"/>
                <a:gd name="connsiteX152" fmla="*/ 1139972 w 2406529"/>
                <a:gd name="connsiteY152" fmla="*/ 782231 h 1495808"/>
                <a:gd name="connsiteX153" fmla="*/ 1143233 w 2406529"/>
                <a:gd name="connsiteY153" fmla="*/ 782726 h 1495808"/>
                <a:gd name="connsiteX154" fmla="*/ 1159935 w 2406529"/>
                <a:gd name="connsiteY154" fmla="*/ 782726 h 1495808"/>
                <a:gd name="connsiteX155" fmla="*/ 1163196 w 2406529"/>
                <a:gd name="connsiteY155" fmla="*/ 782231 h 1495808"/>
                <a:gd name="connsiteX156" fmla="*/ 1166457 w 2406529"/>
                <a:gd name="connsiteY156" fmla="*/ 782726 h 1495808"/>
                <a:gd name="connsiteX157" fmla="*/ 1183159 w 2406529"/>
                <a:gd name="connsiteY157" fmla="*/ 782726 h 1495808"/>
                <a:gd name="connsiteX158" fmla="*/ 1186421 w 2406529"/>
                <a:gd name="connsiteY158" fmla="*/ 782231 h 1495808"/>
                <a:gd name="connsiteX159" fmla="*/ 1189682 w 2406529"/>
                <a:gd name="connsiteY159" fmla="*/ 782726 h 1495808"/>
                <a:gd name="connsiteX160" fmla="*/ 1206385 w 2406529"/>
                <a:gd name="connsiteY160" fmla="*/ 782726 h 1495808"/>
                <a:gd name="connsiteX161" fmla="*/ 1209647 w 2406529"/>
                <a:gd name="connsiteY161" fmla="*/ 782231 h 1495808"/>
                <a:gd name="connsiteX162" fmla="*/ 1212908 w 2406529"/>
                <a:gd name="connsiteY162" fmla="*/ 782726 h 1495808"/>
                <a:gd name="connsiteX163" fmla="*/ 1229610 w 2406529"/>
                <a:gd name="connsiteY163" fmla="*/ 782726 h 1495808"/>
                <a:gd name="connsiteX164" fmla="*/ 1232871 w 2406529"/>
                <a:gd name="connsiteY164" fmla="*/ 782231 h 1495808"/>
                <a:gd name="connsiteX165" fmla="*/ 1236133 w 2406529"/>
                <a:gd name="connsiteY165" fmla="*/ 782726 h 1495808"/>
                <a:gd name="connsiteX166" fmla="*/ 1252834 w 2406529"/>
                <a:gd name="connsiteY166" fmla="*/ 782726 h 1495808"/>
                <a:gd name="connsiteX167" fmla="*/ 1254020 w 2406529"/>
                <a:gd name="connsiteY167" fmla="*/ 782429 h 1495808"/>
                <a:gd name="connsiteX168" fmla="*/ 1254020 w 2406529"/>
                <a:gd name="connsiteY168" fmla="*/ 774819 h 1495808"/>
                <a:gd name="connsiteX169" fmla="*/ 1250859 w 2406529"/>
                <a:gd name="connsiteY169" fmla="*/ 770075 h 1495808"/>
                <a:gd name="connsiteX170" fmla="*/ 1256095 w 2406529"/>
                <a:gd name="connsiteY170" fmla="*/ 764838 h 1495808"/>
                <a:gd name="connsiteX171" fmla="*/ 1259455 w 2406529"/>
                <a:gd name="connsiteY171" fmla="*/ 764838 h 1495808"/>
                <a:gd name="connsiteX172" fmla="*/ 1315887 w 2406529"/>
                <a:gd name="connsiteY172" fmla="*/ 638831 h 1495808"/>
                <a:gd name="connsiteX173" fmla="*/ 1353047 w 2406529"/>
                <a:gd name="connsiteY173" fmla="*/ 610071 h 1495808"/>
                <a:gd name="connsiteX174" fmla="*/ 1370342 w 2406529"/>
                <a:gd name="connsiteY174" fmla="*/ 590010 h 1495808"/>
                <a:gd name="connsiteX175" fmla="*/ 1370342 w 2406529"/>
                <a:gd name="connsiteY175" fmla="*/ 581510 h 1495808"/>
                <a:gd name="connsiteX176" fmla="*/ 1368465 w 2406529"/>
                <a:gd name="connsiteY176" fmla="*/ 581510 h 1495808"/>
                <a:gd name="connsiteX177" fmla="*/ 1365797 w 2406529"/>
                <a:gd name="connsiteY177" fmla="*/ 579040 h 1495808"/>
                <a:gd name="connsiteX178" fmla="*/ 1368267 w 2406529"/>
                <a:gd name="connsiteY178" fmla="*/ 576568 h 1495808"/>
                <a:gd name="connsiteX179" fmla="*/ 1370244 w 2406529"/>
                <a:gd name="connsiteY179" fmla="*/ 576568 h 1495808"/>
                <a:gd name="connsiteX180" fmla="*/ 1370244 w 2406529"/>
                <a:gd name="connsiteY180" fmla="*/ 557889 h 1495808"/>
                <a:gd name="connsiteX181" fmla="*/ 1369551 w 2406529"/>
                <a:gd name="connsiteY181" fmla="*/ 557889 h 1495808"/>
                <a:gd name="connsiteX182" fmla="*/ 1367674 w 2406529"/>
                <a:gd name="connsiteY182" fmla="*/ 556210 h 1495808"/>
                <a:gd name="connsiteX183" fmla="*/ 1369453 w 2406529"/>
                <a:gd name="connsiteY183" fmla="*/ 554431 h 1495808"/>
                <a:gd name="connsiteX184" fmla="*/ 1370244 w 2406529"/>
                <a:gd name="connsiteY184" fmla="*/ 554431 h 1495808"/>
                <a:gd name="connsiteX185" fmla="*/ 1370244 w 2406529"/>
                <a:gd name="connsiteY185" fmla="*/ 534566 h 1495808"/>
                <a:gd name="connsiteX186" fmla="*/ 1372516 w 2406529"/>
                <a:gd name="connsiteY186" fmla="*/ 531996 h 1495808"/>
                <a:gd name="connsiteX187" fmla="*/ 1374789 w 2406529"/>
                <a:gd name="connsiteY187" fmla="*/ 534566 h 1495808"/>
                <a:gd name="connsiteX188" fmla="*/ 1374789 w 2406529"/>
                <a:gd name="connsiteY188" fmla="*/ 554431 h 1495808"/>
                <a:gd name="connsiteX189" fmla="*/ 1375581 w 2406529"/>
                <a:gd name="connsiteY189" fmla="*/ 554431 h 1495808"/>
                <a:gd name="connsiteX190" fmla="*/ 1377359 w 2406529"/>
                <a:gd name="connsiteY190" fmla="*/ 556210 h 1495808"/>
                <a:gd name="connsiteX191" fmla="*/ 1375481 w 2406529"/>
                <a:gd name="connsiteY191" fmla="*/ 557889 h 1495808"/>
                <a:gd name="connsiteX192" fmla="*/ 1374789 w 2406529"/>
                <a:gd name="connsiteY192" fmla="*/ 557889 h 1495808"/>
                <a:gd name="connsiteX193" fmla="*/ 1374789 w 2406529"/>
                <a:gd name="connsiteY193" fmla="*/ 576568 h 1495808"/>
                <a:gd name="connsiteX194" fmla="*/ 1376767 w 2406529"/>
                <a:gd name="connsiteY194" fmla="*/ 576568 h 1495808"/>
                <a:gd name="connsiteX195" fmla="*/ 1379237 w 2406529"/>
                <a:gd name="connsiteY195" fmla="*/ 579040 h 1495808"/>
                <a:gd name="connsiteX196" fmla="*/ 1376569 w 2406529"/>
                <a:gd name="connsiteY196" fmla="*/ 581510 h 1495808"/>
                <a:gd name="connsiteX197" fmla="*/ 1374691 w 2406529"/>
                <a:gd name="connsiteY197" fmla="*/ 581510 h 1495808"/>
                <a:gd name="connsiteX198" fmla="*/ 1374691 w 2406529"/>
                <a:gd name="connsiteY198" fmla="*/ 590010 h 1495808"/>
                <a:gd name="connsiteX199" fmla="*/ 1392084 w 2406529"/>
                <a:gd name="connsiteY199" fmla="*/ 610071 h 1495808"/>
                <a:gd name="connsiteX200" fmla="*/ 1429244 w 2406529"/>
                <a:gd name="connsiteY200" fmla="*/ 638831 h 1495808"/>
                <a:gd name="connsiteX201" fmla="*/ 1428849 w 2406529"/>
                <a:gd name="connsiteY201" fmla="*/ 639127 h 1495808"/>
                <a:gd name="connsiteX202" fmla="*/ 1486170 w 2406529"/>
                <a:gd name="connsiteY202" fmla="*/ 764640 h 1495808"/>
                <a:gd name="connsiteX203" fmla="*/ 1483007 w 2406529"/>
                <a:gd name="connsiteY203" fmla="*/ 764640 h 1495808"/>
                <a:gd name="connsiteX204" fmla="*/ 1483007 w 2406529"/>
                <a:gd name="connsiteY204" fmla="*/ 764838 h 1495808"/>
                <a:gd name="connsiteX205" fmla="*/ 1489036 w 2406529"/>
                <a:gd name="connsiteY205" fmla="*/ 764838 h 1495808"/>
                <a:gd name="connsiteX206" fmla="*/ 1494275 w 2406529"/>
                <a:gd name="connsiteY206" fmla="*/ 770075 h 1495808"/>
                <a:gd name="connsiteX207" fmla="*/ 1491901 w 2406529"/>
                <a:gd name="connsiteY207" fmla="*/ 774326 h 1495808"/>
                <a:gd name="connsiteX208" fmla="*/ 1491901 w 2406529"/>
                <a:gd name="connsiteY208" fmla="*/ 782726 h 1495808"/>
                <a:gd name="connsiteX209" fmla="*/ 1492297 w 2406529"/>
                <a:gd name="connsiteY209" fmla="*/ 782824 h 1495808"/>
                <a:gd name="connsiteX210" fmla="*/ 1508999 w 2406529"/>
                <a:gd name="connsiteY210" fmla="*/ 782824 h 1495808"/>
                <a:gd name="connsiteX211" fmla="*/ 1512261 w 2406529"/>
                <a:gd name="connsiteY211" fmla="*/ 782331 h 1495808"/>
                <a:gd name="connsiteX212" fmla="*/ 1515522 w 2406529"/>
                <a:gd name="connsiteY212" fmla="*/ 782824 h 1495808"/>
                <a:gd name="connsiteX213" fmla="*/ 1532224 w 2406529"/>
                <a:gd name="connsiteY213" fmla="*/ 782824 h 1495808"/>
                <a:gd name="connsiteX214" fmla="*/ 1535485 w 2406529"/>
                <a:gd name="connsiteY214" fmla="*/ 782331 h 1495808"/>
                <a:gd name="connsiteX215" fmla="*/ 1538747 w 2406529"/>
                <a:gd name="connsiteY215" fmla="*/ 782824 h 1495808"/>
                <a:gd name="connsiteX216" fmla="*/ 1555450 w 2406529"/>
                <a:gd name="connsiteY216" fmla="*/ 782824 h 1495808"/>
                <a:gd name="connsiteX217" fmla="*/ 1558711 w 2406529"/>
                <a:gd name="connsiteY217" fmla="*/ 782331 h 1495808"/>
                <a:gd name="connsiteX218" fmla="*/ 1561973 w 2406529"/>
                <a:gd name="connsiteY218" fmla="*/ 782824 h 1495808"/>
                <a:gd name="connsiteX219" fmla="*/ 1570373 w 2406529"/>
                <a:gd name="connsiteY219" fmla="*/ 782824 h 1495808"/>
                <a:gd name="connsiteX220" fmla="*/ 1570373 w 2406529"/>
                <a:gd name="connsiteY220" fmla="*/ 607897 h 1495808"/>
                <a:gd name="connsiteX221" fmla="*/ 1966577 w 2406529"/>
                <a:gd name="connsiteY221" fmla="*/ 607897 h 1495808"/>
                <a:gd name="connsiteX222" fmla="*/ 1966577 w 2406529"/>
                <a:gd name="connsiteY222" fmla="*/ 782824 h 1495808"/>
                <a:gd name="connsiteX223" fmla="*/ 1973891 w 2406529"/>
                <a:gd name="connsiteY223" fmla="*/ 782824 h 1495808"/>
                <a:gd name="connsiteX224" fmla="*/ 1977351 w 2406529"/>
                <a:gd name="connsiteY224" fmla="*/ 782331 h 1495808"/>
                <a:gd name="connsiteX225" fmla="*/ 1980612 w 2406529"/>
                <a:gd name="connsiteY225" fmla="*/ 782824 h 1495808"/>
                <a:gd name="connsiteX226" fmla="*/ 1997314 w 2406529"/>
                <a:gd name="connsiteY226" fmla="*/ 782824 h 1495808"/>
                <a:gd name="connsiteX227" fmla="*/ 2000575 w 2406529"/>
                <a:gd name="connsiteY227" fmla="*/ 782331 h 1495808"/>
                <a:gd name="connsiteX228" fmla="*/ 2003837 w 2406529"/>
                <a:gd name="connsiteY228" fmla="*/ 782824 h 1495808"/>
                <a:gd name="connsiteX229" fmla="*/ 2020539 w 2406529"/>
                <a:gd name="connsiteY229" fmla="*/ 782824 h 1495808"/>
                <a:gd name="connsiteX230" fmla="*/ 2023800 w 2406529"/>
                <a:gd name="connsiteY230" fmla="*/ 782331 h 1495808"/>
                <a:gd name="connsiteX231" fmla="*/ 2027061 w 2406529"/>
                <a:gd name="connsiteY231" fmla="*/ 782824 h 1495808"/>
                <a:gd name="connsiteX232" fmla="*/ 2043764 w 2406529"/>
                <a:gd name="connsiteY232" fmla="*/ 782824 h 1495808"/>
                <a:gd name="connsiteX233" fmla="*/ 2047025 w 2406529"/>
                <a:gd name="connsiteY233" fmla="*/ 782331 h 1495808"/>
                <a:gd name="connsiteX234" fmla="*/ 2050286 w 2406529"/>
                <a:gd name="connsiteY234" fmla="*/ 782824 h 1495808"/>
                <a:gd name="connsiteX235" fmla="*/ 2051769 w 2406529"/>
                <a:gd name="connsiteY235" fmla="*/ 782824 h 1495808"/>
                <a:gd name="connsiteX236" fmla="*/ 2051769 w 2406529"/>
                <a:gd name="connsiteY236" fmla="*/ 775314 h 1495808"/>
                <a:gd name="connsiteX237" fmla="*/ 2047025 w 2406529"/>
                <a:gd name="connsiteY237" fmla="*/ 775314 h 1495808"/>
                <a:gd name="connsiteX238" fmla="*/ 2041787 w 2406529"/>
                <a:gd name="connsiteY238" fmla="*/ 770075 h 1495808"/>
                <a:gd name="connsiteX239" fmla="*/ 2047025 w 2406529"/>
                <a:gd name="connsiteY239" fmla="*/ 764838 h 1495808"/>
                <a:gd name="connsiteX240" fmla="*/ 2052955 w 2406529"/>
                <a:gd name="connsiteY240" fmla="*/ 764838 h 1495808"/>
                <a:gd name="connsiteX241" fmla="*/ 2052955 w 2406529"/>
                <a:gd name="connsiteY241" fmla="*/ 764640 h 1495808"/>
                <a:gd name="connsiteX242" fmla="*/ 2049891 w 2406529"/>
                <a:gd name="connsiteY242" fmla="*/ 764640 h 1495808"/>
                <a:gd name="connsiteX243" fmla="*/ 2098713 w 2406529"/>
                <a:gd name="connsiteY243" fmla="*/ 642487 h 1495808"/>
                <a:gd name="connsiteX244" fmla="*/ 2107113 w 2406529"/>
                <a:gd name="connsiteY244" fmla="*/ 638930 h 1495808"/>
                <a:gd name="connsiteX245" fmla="*/ 2106915 w 2406529"/>
                <a:gd name="connsiteY245" fmla="*/ 638732 h 1495808"/>
                <a:gd name="connsiteX246" fmla="*/ 2144076 w 2406529"/>
                <a:gd name="connsiteY246" fmla="*/ 609973 h 1495808"/>
                <a:gd name="connsiteX247" fmla="*/ 2161469 w 2406529"/>
                <a:gd name="connsiteY247" fmla="*/ 589910 h 1495808"/>
                <a:gd name="connsiteX248" fmla="*/ 2161469 w 2406529"/>
                <a:gd name="connsiteY248" fmla="*/ 581411 h 1495808"/>
                <a:gd name="connsiteX249" fmla="*/ 2159592 w 2406529"/>
                <a:gd name="connsiteY249" fmla="*/ 581411 h 1495808"/>
                <a:gd name="connsiteX250" fmla="*/ 2156923 w 2406529"/>
                <a:gd name="connsiteY250" fmla="*/ 578940 h 1495808"/>
                <a:gd name="connsiteX251" fmla="*/ 2159492 w 2406529"/>
                <a:gd name="connsiteY251" fmla="*/ 576470 h 1495808"/>
                <a:gd name="connsiteX252" fmla="*/ 2161469 w 2406529"/>
                <a:gd name="connsiteY252" fmla="*/ 576470 h 1495808"/>
                <a:gd name="connsiteX253" fmla="*/ 2161469 w 2406529"/>
                <a:gd name="connsiteY253" fmla="*/ 557791 h 1495808"/>
                <a:gd name="connsiteX254" fmla="*/ 2160778 w 2406529"/>
                <a:gd name="connsiteY254" fmla="*/ 557791 h 1495808"/>
                <a:gd name="connsiteX255" fmla="*/ 2158899 w 2406529"/>
                <a:gd name="connsiteY255" fmla="*/ 556110 h 1495808"/>
                <a:gd name="connsiteX256" fmla="*/ 2160678 w 2406529"/>
                <a:gd name="connsiteY256" fmla="*/ 554331 h 1495808"/>
                <a:gd name="connsiteX257" fmla="*/ 2161469 w 2406529"/>
                <a:gd name="connsiteY257" fmla="*/ 554331 h 1495808"/>
                <a:gd name="connsiteX258" fmla="*/ 2161469 w 2406529"/>
                <a:gd name="connsiteY258" fmla="*/ 534468 h 1495808"/>
                <a:gd name="connsiteX259" fmla="*/ 2163743 w 2406529"/>
                <a:gd name="connsiteY259" fmla="*/ 531898 h 1495808"/>
                <a:gd name="connsiteX260" fmla="*/ 2166015 w 2406529"/>
                <a:gd name="connsiteY260" fmla="*/ 534468 h 1495808"/>
                <a:gd name="connsiteX261" fmla="*/ 2166015 w 2406529"/>
                <a:gd name="connsiteY261" fmla="*/ 554331 h 1495808"/>
                <a:gd name="connsiteX262" fmla="*/ 2166806 w 2406529"/>
                <a:gd name="connsiteY262" fmla="*/ 554331 h 1495808"/>
                <a:gd name="connsiteX263" fmla="*/ 2168585 w 2406529"/>
                <a:gd name="connsiteY263" fmla="*/ 556110 h 1495808"/>
                <a:gd name="connsiteX264" fmla="*/ 2166707 w 2406529"/>
                <a:gd name="connsiteY264" fmla="*/ 557791 h 1495808"/>
                <a:gd name="connsiteX265" fmla="*/ 2166015 w 2406529"/>
                <a:gd name="connsiteY265" fmla="*/ 557791 h 1495808"/>
                <a:gd name="connsiteX266" fmla="*/ 2166015 w 2406529"/>
                <a:gd name="connsiteY266" fmla="*/ 576470 h 1495808"/>
                <a:gd name="connsiteX267" fmla="*/ 2167992 w 2406529"/>
                <a:gd name="connsiteY267" fmla="*/ 576470 h 1495808"/>
                <a:gd name="connsiteX268" fmla="*/ 2170462 w 2406529"/>
                <a:gd name="connsiteY268" fmla="*/ 578940 h 1495808"/>
                <a:gd name="connsiteX269" fmla="*/ 2167794 w 2406529"/>
                <a:gd name="connsiteY269" fmla="*/ 581411 h 1495808"/>
                <a:gd name="connsiteX270" fmla="*/ 2165917 w 2406529"/>
                <a:gd name="connsiteY270" fmla="*/ 581411 h 1495808"/>
                <a:gd name="connsiteX271" fmla="*/ 2165917 w 2406529"/>
                <a:gd name="connsiteY271" fmla="*/ 589910 h 1495808"/>
                <a:gd name="connsiteX272" fmla="*/ 2183211 w 2406529"/>
                <a:gd name="connsiteY272" fmla="*/ 609973 h 1495808"/>
                <a:gd name="connsiteX273" fmla="*/ 2220372 w 2406529"/>
                <a:gd name="connsiteY273" fmla="*/ 638732 h 1495808"/>
                <a:gd name="connsiteX274" fmla="*/ 2276803 w 2406529"/>
                <a:gd name="connsiteY274" fmla="*/ 764739 h 1495808"/>
                <a:gd name="connsiteX275" fmla="*/ 2280063 w 2406529"/>
                <a:gd name="connsiteY275" fmla="*/ 764739 h 1495808"/>
                <a:gd name="connsiteX276" fmla="*/ 2285302 w 2406529"/>
                <a:gd name="connsiteY276" fmla="*/ 769977 h 1495808"/>
                <a:gd name="connsiteX277" fmla="*/ 2280063 w 2406529"/>
                <a:gd name="connsiteY277" fmla="*/ 775215 h 1495808"/>
                <a:gd name="connsiteX278" fmla="*/ 2277889 w 2406529"/>
                <a:gd name="connsiteY278" fmla="*/ 775215 h 1495808"/>
                <a:gd name="connsiteX279" fmla="*/ 2277889 w 2406529"/>
                <a:gd name="connsiteY279" fmla="*/ 782429 h 1495808"/>
                <a:gd name="connsiteX280" fmla="*/ 2280063 w 2406529"/>
                <a:gd name="connsiteY280" fmla="*/ 782231 h 1495808"/>
                <a:gd name="connsiteX281" fmla="*/ 2283326 w 2406529"/>
                <a:gd name="connsiteY281" fmla="*/ 782726 h 1495808"/>
                <a:gd name="connsiteX282" fmla="*/ 2300028 w 2406529"/>
                <a:gd name="connsiteY282" fmla="*/ 782726 h 1495808"/>
                <a:gd name="connsiteX283" fmla="*/ 2303289 w 2406529"/>
                <a:gd name="connsiteY283" fmla="*/ 782231 h 1495808"/>
                <a:gd name="connsiteX284" fmla="*/ 2306551 w 2406529"/>
                <a:gd name="connsiteY284" fmla="*/ 782726 h 1495808"/>
                <a:gd name="connsiteX285" fmla="*/ 2323252 w 2406529"/>
                <a:gd name="connsiteY285" fmla="*/ 782726 h 1495808"/>
                <a:gd name="connsiteX286" fmla="*/ 2326514 w 2406529"/>
                <a:gd name="connsiteY286" fmla="*/ 782231 h 1495808"/>
                <a:gd name="connsiteX287" fmla="*/ 2329775 w 2406529"/>
                <a:gd name="connsiteY287" fmla="*/ 782726 h 1495808"/>
                <a:gd name="connsiteX288" fmla="*/ 2346477 w 2406529"/>
                <a:gd name="connsiteY288" fmla="*/ 782726 h 1495808"/>
                <a:gd name="connsiteX289" fmla="*/ 2349738 w 2406529"/>
                <a:gd name="connsiteY289" fmla="*/ 782231 h 1495808"/>
                <a:gd name="connsiteX290" fmla="*/ 2352999 w 2406529"/>
                <a:gd name="connsiteY290" fmla="*/ 782726 h 1495808"/>
                <a:gd name="connsiteX291" fmla="*/ 2369701 w 2406529"/>
                <a:gd name="connsiteY291" fmla="*/ 782726 h 1495808"/>
                <a:gd name="connsiteX292" fmla="*/ 2372964 w 2406529"/>
                <a:gd name="connsiteY292" fmla="*/ 782231 h 1495808"/>
                <a:gd name="connsiteX293" fmla="*/ 2376224 w 2406529"/>
                <a:gd name="connsiteY293" fmla="*/ 782726 h 1495808"/>
                <a:gd name="connsiteX294" fmla="*/ 2378255 w 2406529"/>
                <a:gd name="connsiteY294" fmla="*/ 782726 h 1495808"/>
                <a:gd name="connsiteX295" fmla="*/ 2376434 w 2406529"/>
                <a:gd name="connsiteY295" fmla="*/ 802957 h 1495808"/>
                <a:gd name="connsiteX296" fmla="*/ 2391595 w 2406529"/>
                <a:gd name="connsiteY296" fmla="*/ 855473 h 1495808"/>
                <a:gd name="connsiteX297" fmla="*/ 2368756 w 2406529"/>
                <a:gd name="connsiteY297" fmla="*/ 1019769 h 1495808"/>
                <a:gd name="connsiteX298" fmla="*/ 2303001 w 2406529"/>
                <a:gd name="connsiteY298" fmla="*/ 1030545 h 1495808"/>
                <a:gd name="connsiteX299" fmla="*/ 2241758 w 2406529"/>
                <a:gd name="connsiteY299" fmla="*/ 1019033 h 1495808"/>
                <a:gd name="connsiteX300" fmla="*/ 2188067 w 2406529"/>
                <a:gd name="connsiteY300" fmla="*/ 998588 h 1495808"/>
                <a:gd name="connsiteX301" fmla="*/ 2130508 w 2406529"/>
                <a:gd name="connsiteY301" fmla="*/ 1005863 h 1495808"/>
                <a:gd name="connsiteX302" fmla="*/ 2075620 w 2406529"/>
                <a:gd name="connsiteY302" fmla="*/ 1045003 h 1495808"/>
                <a:gd name="connsiteX303" fmla="*/ 2030494 w 2406529"/>
                <a:gd name="connsiteY303" fmla="*/ 1138571 h 1495808"/>
                <a:gd name="connsiteX304" fmla="*/ 2033993 w 2406529"/>
                <a:gd name="connsiteY304" fmla="*/ 1165463 h 1495808"/>
                <a:gd name="connsiteX305" fmla="*/ 2013180 w 2406529"/>
                <a:gd name="connsiteY305" fmla="*/ 1191986 h 1495808"/>
                <a:gd name="connsiteX306" fmla="*/ 1985276 w 2406529"/>
                <a:gd name="connsiteY306" fmla="*/ 1176422 h 1495808"/>
                <a:gd name="connsiteX307" fmla="*/ 1950832 w 2406529"/>
                <a:gd name="connsiteY307" fmla="*/ 1106062 h 1495808"/>
                <a:gd name="connsiteX308" fmla="*/ 1928085 w 2406529"/>
                <a:gd name="connsiteY308" fmla="*/ 1135071 h 1495808"/>
                <a:gd name="connsiteX309" fmla="*/ 1924678 w 2406529"/>
                <a:gd name="connsiteY309" fmla="*/ 1171173 h 1495808"/>
                <a:gd name="connsiteX310" fmla="*/ 1870895 w 2406529"/>
                <a:gd name="connsiteY310" fmla="*/ 1275699 h 1495808"/>
                <a:gd name="connsiteX311" fmla="*/ 1747396 w 2406529"/>
                <a:gd name="connsiteY311" fmla="*/ 1262714 h 1495808"/>
                <a:gd name="connsiteX312" fmla="*/ 1693613 w 2406529"/>
                <a:gd name="connsiteY312" fmla="*/ 1205984 h 1495808"/>
                <a:gd name="connsiteX313" fmla="*/ 1643330 w 2406529"/>
                <a:gd name="connsiteY313" fmla="*/ 1208563 h 1495808"/>
                <a:gd name="connsiteX314" fmla="*/ 1545894 w 2406529"/>
                <a:gd name="connsiteY314" fmla="*/ 1231678 h 1495808"/>
                <a:gd name="connsiteX315" fmla="*/ 1387860 w 2406529"/>
                <a:gd name="connsiteY315" fmla="*/ 1222008 h 1495808"/>
                <a:gd name="connsiteX316" fmla="*/ 1325973 w 2406529"/>
                <a:gd name="connsiteY316" fmla="*/ 1250281 h 1495808"/>
                <a:gd name="connsiteX317" fmla="*/ 1237010 w 2406529"/>
                <a:gd name="connsiteY317" fmla="*/ 1274870 h 1495808"/>
                <a:gd name="connsiteX318" fmla="*/ 1241246 w 2406529"/>
                <a:gd name="connsiteY318" fmla="*/ 1340441 h 1495808"/>
                <a:gd name="connsiteX319" fmla="*/ 1206895 w 2406529"/>
                <a:gd name="connsiteY319" fmla="*/ 1392567 h 1495808"/>
                <a:gd name="connsiteX320" fmla="*/ 1173741 w 2406529"/>
                <a:gd name="connsiteY320" fmla="*/ 1411907 h 1495808"/>
                <a:gd name="connsiteX321" fmla="*/ 1095553 w 2406529"/>
                <a:gd name="connsiteY321" fmla="*/ 1453902 h 1495808"/>
                <a:gd name="connsiteX322" fmla="*/ 1052767 w 2406529"/>
                <a:gd name="connsiteY322" fmla="*/ 1495808 h 1495808"/>
                <a:gd name="connsiteX323" fmla="*/ 1038032 w 2406529"/>
                <a:gd name="connsiteY323" fmla="*/ 1495808 h 1495808"/>
                <a:gd name="connsiteX324" fmla="*/ 987895 w 2406529"/>
                <a:gd name="connsiteY324" fmla="*/ 1457217 h 1495808"/>
                <a:gd name="connsiteX325" fmla="*/ 945624 w 2406529"/>
                <a:gd name="connsiteY325" fmla="*/ 1393120 h 1495808"/>
                <a:gd name="connsiteX326" fmla="*/ 924902 w 2406529"/>
                <a:gd name="connsiteY326" fmla="*/ 1473610 h 1495808"/>
                <a:gd name="connsiteX327" fmla="*/ 818165 w 2406529"/>
                <a:gd name="connsiteY327" fmla="*/ 1444784 h 1495808"/>
                <a:gd name="connsiteX328" fmla="*/ 742464 w 2406529"/>
                <a:gd name="connsiteY328" fmla="*/ 1450586 h 1495808"/>
                <a:gd name="connsiteX329" fmla="*/ 644844 w 2406529"/>
                <a:gd name="connsiteY329" fmla="*/ 1467532 h 1495808"/>
                <a:gd name="connsiteX330" fmla="*/ 614729 w 2406529"/>
                <a:gd name="connsiteY330" fmla="*/ 1456296 h 1495808"/>
                <a:gd name="connsiteX331" fmla="*/ 545935 w 2406529"/>
                <a:gd name="connsiteY331" fmla="*/ 1458875 h 1495808"/>
                <a:gd name="connsiteX332" fmla="*/ 485981 w 2406529"/>
                <a:gd name="connsiteY332" fmla="*/ 1449481 h 1495808"/>
                <a:gd name="connsiteX333" fmla="*/ 393611 w 2406529"/>
                <a:gd name="connsiteY333" fmla="*/ 1406197 h 1495808"/>
                <a:gd name="connsiteX334" fmla="*/ 348853 w 2406529"/>
                <a:gd name="connsiteY334" fmla="*/ 1396987 h 1495808"/>
                <a:gd name="connsiteX335" fmla="*/ 317633 w 2406529"/>
                <a:gd name="connsiteY335" fmla="*/ 1350756 h 1495808"/>
                <a:gd name="connsiteX336" fmla="*/ 301517 w 2406529"/>
                <a:gd name="connsiteY336" fmla="*/ 1272200 h 1495808"/>
                <a:gd name="connsiteX337" fmla="*/ 295530 w 2406529"/>
                <a:gd name="connsiteY337" fmla="*/ 1223574 h 1495808"/>
                <a:gd name="connsiteX338" fmla="*/ 279414 w 2406529"/>
                <a:gd name="connsiteY338" fmla="*/ 1174948 h 1495808"/>
                <a:gd name="connsiteX339" fmla="*/ 315239 w 2406529"/>
                <a:gd name="connsiteY339" fmla="*/ 1155793 h 1495808"/>
                <a:gd name="connsiteX340" fmla="*/ 269468 w 2406529"/>
                <a:gd name="connsiteY340" fmla="*/ 1126230 h 1495808"/>
                <a:gd name="connsiteX341" fmla="*/ 304832 w 2406529"/>
                <a:gd name="connsiteY341" fmla="*/ 1004298 h 1495808"/>
                <a:gd name="connsiteX342" fmla="*/ 266060 w 2406529"/>
                <a:gd name="connsiteY342" fmla="*/ 983392 h 1495808"/>
                <a:gd name="connsiteX343" fmla="*/ 323895 w 2406529"/>
                <a:gd name="connsiteY343" fmla="*/ 946831 h 1495808"/>
                <a:gd name="connsiteX344" fmla="*/ 366996 w 2406529"/>
                <a:gd name="connsiteY344" fmla="*/ 923807 h 1495808"/>
                <a:gd name="connsiteX345" fmla="*/ 418016 w 2406529"/>
                <a:gd name="connsiteY345" fmla="*/ 922886 h 1495808"/>
                <a:gd name="connsiteX346" fmla="*/ 397295 w 2406529"/>
                <a:gd name="connsiteY346" fmla="*/ 873063 h 1495808"/>
                <a:gd name="connsiteX347" fmla="*/ 347011 w 2406529"/>
                <a:gd name="connsiteY347" fmla="*/ 851697 h 1495808"/>
                <a:gd name="connsiteX348" fmla="*/ 225999 w 2406529"/>
                <a:gd name="connsiteY348" fmla="*/ 836134 h 1495808"/>
                <a:gd name="connsiteX349" fmla="*/ 182347 w 2406529"/>
                <a:gd name="connsiteY349" fmla="*/ 833555 h 1495808"/>
                <a:gd name="connsiteX350" fmla="*/ 146246 w 2406529"/>
                <a:gd name="connsiteY350" fmla="*/ 843593 h 1495808"/>
                <a:gd name="connsiteX351" fmla="*/ 0 w 2406529"/>
                <a:gd name="connsiteY351" fmla="*/ 692466 h 1495808"/>
                <a:gd name="connsiteX352" fmla="*/ 52310 w 2406529"/>
                <a:gd name="connsiteY352" fmla="*/ 693756 h 1495808"/>
                <a:gd name="connsiteX353" fmla="*/ 75701 w 2406529"/>
                <a:gd name="connsiteY353" fmla="*/ 664746 h 1495808"/>
                <a:gd name="connsiteX354" fmla="*/ 114657 w 2406529"/>
                <a:gd name="connsiteY354" fmla="*/ 689796 h 1495808"/>
                <a:gd name="connsiteX355" fmla="*/ 208593 w 2406529"/>
                <a:gd name="connsiteY355" fmla="*/ 616765 h 1495808"/>
                <a:gd name="connsiteX356" fmla="*/ 176821 w 2406529"/>
                <a:gd name="connsiteY356" fmla="*/ 576243 h 1495808"/>
                <a:gd name="connsiteX357" fmla="*/ 265416 w 2406529"/>
                <a:gd name="connsiteY357" fmla="*/ 544379 h 1495808"/>
                <a:gd name="connsiteX358" fmla="*/ 261179 w 2406529"/>
                <a:gd name="connsiteY358" fmla="*/ 492990 h 1495808"/>
                <a:gd name="connsiteX359" fmla="*/ 220013 w 2406529"/>
                <a:gd name="connsiteY359" fmla="*/ 457166 h 1495808"/>
                <a:gd name="connsiteX360" fmla="*/ 226007 w 2406529"/>
                <a:gd name="connsiteY360" fmla="*/ 448190 h 1495808"/>
                <a:gd name="connsiteX361" fmla="*/ 539684 w 2406529"/>
                <a:gd name="connsiteY361" fmla="*/ 448190 h 1495808"/>
                <a:gd name="connsiteX362" fmla="*/ 539684 w 2406529"/>
                <a:gd name="connsiteY362" fmla="*/ 396305 h 1495808"/>
                <a:gd name="connsiteX363" fmla="*/ 531086 w 2406529"/>
                <a:gd name="connsiteY363" fmla="*/ 387707 h 1495808"/>
                <a:gd name="connsiteX364" fmla="*/ 539684 w 2406529"/>
                <a:gd name="connsiteY364" fmla="*/ 379109 h 1495808"/>
                <a:gd name="connsiteX365" fmla="*/ 539684 w 2406529"/>
                <a:gd name="connsiteY365" fmla="*/ 373376 h 1495808"/>
                <a:gd name="connsiteX366" fmla="*/ 574966 w 2406529"/>
                <a:gd name="connsiteY366" fmla="*/ 312103 h 1495808"/>
                <a:gd name="connsiteX367" fmla="*/ 610248 w 2406529"/>
                <a:gd name="connsiteY367" fmla="*/ 373376 h 1495808"/>
                <a:gd name="connsiteX368" fmla="*/ 610248 w 2406529"/>
                <a:gd name="connsiteY368" fmla="*/ 379109 h 1495808"/>
                <a:gd name="connsiteX369" fmla="*/ 618847 w 2406529"/>
                <a:gd name="connsiteY369" fmla="*/ 387707 h 1495808"/>
                <a:gd name="connsiteX370" fmla="*/ 610248 w 2406529"/>
                <a:gd name="connsiteY370" fmla="*/ 396305 h 1495808"/>
                <a:gd name="connsiteX371" fmla="*/ 610248 w 2406529"/>
                <a:gd name="connsiteY371" fmla="*/ 467461 h 1495808"/>
                <a:gd name="connsiteX372" fmla="*/ 612324 w 2406529"/>
                <a:gd name="connsiteY372" fmla="*/ 467461 h 1495808"/>
                <a:gd name="connsiteX373" fmla="*/ 616771 w 2406529"/>
                <a:gd name="connsiteY373" fmla="*/ 471909 h 1495808"/>
                <a:gd name="connsiteX374" fmla="*/ 612324 w 2406529"/>
                <a:gd name="connsiteY374" fmla="*/ 476356 h 1495808"/>
                <a:gd name="connsiteX375" fmla="*/ 610248 w 2406529"/>
                <a:gd name="connsiteY375" fmla="*/ 476356 h 1495808"/>
                <a:gd name="connsiteX376" fmla="*/ 610248 w 2406529"/>
                <a:gd name="connsiteY376" fmla="*/ 488710 h 1495808"/>
                <a:gd name="connsiteX377" fmla="*/ 623195 w 2406529"/>
                <a:gd name="connsiteY377" fmla="*/ 488710 h 1495808"/>
                <a:gd name="connsiteX378" fmla="*/ 610248 w 2406529"/>
                <a:gd name="connsiteY378" fmla="*/ 507389 h 1495808"/>
                <a:gd name="connsiteX379" fmla="*/ 610248 w 2406529"/>
                <a:gd name="connsiteY379" fmla="*/ 566884 h 1495808"/>
                <a:gd name="connsiteX380" fmla="*/ 616869 w 2406529"/>
                <a:gd name="connsiteY380" fmla="*/ 566884 h 1495808"/>
                <a:gd name="connsiteX381" fmla="*/ 616869 w 2406529"/>
                <a:gd name="connsiteY381" fmla="*/ 575680 h 1495808"/>
                <a:gd name="connsiteX382" fmla="*/ 916742 w 2406529"/>
                <a:gd name="connsiteY382" fmla="*/ 575680 h 1495808"/>
                <a:gd name="connsiteX383" fmla="*/ 919089 w 2406529"/>
                <a:gd name="connsiteY383" fmla="*/ 512528 h 1495808"/>
                <a:gd name="connsiteX384" fmla="*/ 894875 w 2406529"/>
                <a:gd name="connsiteY384" fmla="*/ 504917 h 1495808"/>
                <a:gd name="connsiteX385" fmla="*/ 919880 w 2406529"/>
                <a:gd name="connsiteY385" fmla="*/ 491279 h 1495808"/>
                <a:gd name="connsiteX386" fmla="*/ 925413 w 2406529"/>
                <a:gd name="connsiteY386" fmla="*/ 342245 h 1495808"/>
                <a:gd name="connsiteX387" fmla="*/ 922252 w 2406529"/>
                <a:gd name="connsiteY387" fmla="*/ 342245 h 1495808"/>
                <a:gd name="connsiteX388" fmla="*/ 916914 w 2406529"/>
                <a:gd name="connsiteY388" fmla="*/ 336908 h 1495808"/>
                <a:gd name="connsiteX389" fmla="*/ 922252 w 2406529"/>
                <a:gd name="connsiteY389" fmla="*/ 331571 h 1495808"/>
                <a:gd name="connsiteX390" fmla="*/ 925809 w 2406529"/>
                <a:gd name="connsiteY390" fmla="*/ 331571 h 1495808"/>
                <a:gd name="connsiteX391" fmla="*/ 927291 w 2406529"/>
                <a:gd name="connsiteY391" fmla="*/ 292929 h 1495808"/>
                <a:gd name="connsiteX392" fmla="*/ 903078 w 2406529"/>
                <a:gd name="connsiteY392" fmla="*/ 285319 h 1495808"/>
                <a:gd name="connsiteX393" fmla="*/ 922647 w 2406529"/>
                <a:gd name="connsiteY393" fmla="*/ 271681 h 1495808"/>
                <a:gd name="connsiteX394" fmla="*/ 922647 w 2406529"/>
                <a:gd name="connsiteY394" fmla="*/ 263479 h 1495808"/>
                <a:gd name="connsiteX395" fmla="*/ 929268 w 2406529"/>
                <a:gd name="connsiteY395" fmla="*/ 263479 h 1495808"/>
                <a:gd name="connsiteX396" fmla="*/ 929268 w 2406529"/>
                <a:gd name="connsiteY396" fmla="*/ 218906 h 1495808"/>
                <a:gd name="connsiteX397" fmla="*/ 922647 w 2406529"/>
                <a:gd name="connsiteY397" fmla="*/ 204576 h 1495808"/>
                <a:gd name="connsiteX398" fmla="*/ 922647 w 2406529"/>
                <a:gd name="connsiteY398" fmla="*/ 195088 h 1495808"/>
                <a:gd name="connsiteX399" fmla="*/ 912171 w 2406529"/>
                <a:gd name="connsiteY399" fmla="*/ 195088 h 1495808"/>
                <a:gd name="connsiteX400" fmla="*/ 912171 w 2406529"/>
                <a:gd name="connsiteY400" fmla="*/ 181253 h 1495808"/>
                <a:gd name="connsiteX401" fmla="*/ 922647 w 2406529"/>
                <a:gd name="connsiteY401" fmla="*/ 181253 h 1495808"/>
                <a:gd name="connsiteX402" fmla="*/ 944092 w 2406529"/>
                <a:gd name="connsiteY402" fmla="*/ 129564 h 1495808"/>
                <a:gd name="connsiteX403" fmla="*/ 949429 w 2406529"/>
                <a:gd name="connsiteY403" fmla="*/ 114246 h 1495808"/>
                <a:gd name="connsiteX404" fmla="*/ 951406 w 2406529"/>
                <a:gd name="connsiteY404" fmla="*/ 91812 h 149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Lst>
              <a:rect l="l" t="t" r="r" b="b"/>
              <a:pathLst>
                <a:path w="2406529" h="1495808">
                  <a:moveTo>
                    <a:pt x="975025" y="292929"/>
                  </a:moveTo>
                  <a:lnTo>
                    <a:pt x="975421" y="301131"/>
                  </a:lnTo>
                  <a:lnTo>
                    <a:pt x="975223" y="292929"/>
                  </a:lnTo>
                  <a:close/>
                  <a:moveTo>
                    <a:pt x="1596760" y="244503"/>
                  </a:moveTo>
                  <a:cubicBezTo>
                    <a:pt x="1603184" y="250928"/>
                    <a:pt x="1602098" y="273461"/>
                    <a:pt x="1602098" y="273461"/>
                  </a:cubicBezTo>
                  <a:cubicBezTo>
                    <a:pt x="1605458" y="276129"/>
                    <a:pt x="1606644" y="281169"/>
                    <a:pt x="1607137" y="284727"/>
                  </a:cubicBezTo>
                  <a:cubicBezTo>
                    <a:pt x="1631449" y="292336"/>
                    <a:pt x="1628781" y="326927"/>
                    <a:pt x="1628781" y="326927"/>
                  </a:cubicBezTo>
                  <a:lnTo>
                    <a:pt x="1639257" y="326927"/>
                  </a:lnTo>
                  <a:lnTo>
                    <a:pt x="1639257" y="340762"/>
                  </a:lnTo>
                  <a:lnTo>
                    <a:pt x="1628781" y="340762"/>
                  </a:lnTo>
                  <a:lnTo>
                    <a:pt x="1628781" y="357465"/>
                  </a:lnTo>
                  <a:cubicBezTo>
                    <a:pt x="1626805" y="360034"/>
                    <a:pt x="1625125" y="363692"/>
                    <a:pt x="1625125" y="368830"/>
                  </a:cubicBezTo>
                  <a:lnTo>
                    <a:pt x="1625125" y="413402"/>
                  </a:lnTo>
                  <a:lnTo>
                    <a:pt x="1628781" y="413402"/>
                  </a:lnTo>
                  <a:lnTo>
                    <a:pt x="1628781" y="425953"/>
                  </a:lnTo>
                  <a:cubicBezTo>
                    <a:pt x="1649733" y="430598"/>
                    <a:pt x="1648349" y="439592"/>
                    <a:pt x="1648349" y="439592"/>
                  </a:cubicBezTo>
                  <a:cubicBezTo>
                    <a:pt x="1629374" y="439592"/>
                    <a:pt x="1624137" y="472304"/>
                    <a:pt x="1624137" y="472304"/>
                  </a:cubicBezTo>
                  <a:lnTo>
                    <a:pt x="1628584" y="472304"/>
                  </a:lnTo>
                  <a:lnTo>
                    <a:pt x="1628584" y="486140"/>
                  </a:lnTo>
                  <a:lnTo>
                    <a:pt x="1624137" y="486140"/>
                  </a:lnTo>
                  <a:lnTo>
                    <a:pt x="1624137" y="573901"/>
                  </a:lnTo>
                  <a:cubicBezTo>
                    <a:pt x="1625323" y="573505"/>
                    <a:pt x="1626607" y="573208"/>
                    <a:pt x="1627991" y="573208"/>
                  </a:cubicBezTo>
                  <a:cubicBezTo>
                    <a:pt x="1629770" y="573208"/>
                    <a:pt x="1631449" y="573604"/>
                    <a:pt x="1633031" y="574394"/>
                  </a:cubicBezTo>
                  <a:cubicBezTo>
                    <a:pt x="1644396" y="555519"/>
                    <a:pt x="1664953" y="537531"/>
                    <a:pt x="1700235" y="524289"/>
                  </a:cubicBezTo>
                  <a:cubicBezTo>
                    <a:pt x="1700235" y="524289"/>
                    <a:pt x="1760322" y="487524"/>
                    <a:pt x="1764967" y="460346"/>
                  </a:cubicBezTo>
                  <a:lnTo>
                    <a:pt x="1764967" y="450265"/>
                  </a:lnTo>
                  <a:lnTo>
                    <a:pt x="1762794" y="450265"/>
                  </a:lnTo>
                  <a:cubicBezTo>
                    <a:pt x="1762794" y="450265"/>
                    <a:pt x="1759631" y="450265"/>
                    <a:pt x="1759631" y="447400"/>
                  </a:cubicBezTo>
                  <a:cubicBezTo>
                    <a:pt x="1759631" y="444533"/>
                    <a:pt x="1762596" y="444533"/>
                    <a:pt x="1762596" y="444533"/>
                  </a:cubicBezTo>
                  <a:lnTo>
                    <a:pt x="1764967" y="444533"/>
                  </a:lnTo>
                  <a:lnTo>
                    <a:pt x="1764967" y="422395"/>
                  </a:lnTo>
                  <a:lnTo>
                    <a:pt x="1764177" y="422395"/>
                  </a:lnTo>
                  <a:cubicBezTo>
                    <a:pt x="1764177" y="422395"/>
                    <a:pt x="1761904" y="422395"/>
                    <a:pt x="1761904" y="420320"/>
                  </a:cubicBezTo>
                  <a:cubicBezTo>
                    <a:pt x="1761904" y="418244"/>
                    <a:pt x="1763980" y="418244"/>
                    <a:pt x="1763980" y="418244"/>
                  </a:cubicBezTo>
                  <a:lnTo>
                    <a:pt x="1764967" y="418244"/>
                  </a:lnTo>
                  <a:lnTo>
                    <a:pt x="1767735" y="374068"/>
                  </a:lnTo>
                  <a:lnTo>
                    <a:pt x="1770503" y="418244"/>
                  </a:lnTo>
                  <a:lnTo>
                    <a:pt x="1771490" y="418244"/>
                  </a:lnTo>
                  <a:cubicBezTo>
                    <a:pt x="1771490" y="418244"/>
                    <a:pt x="1773566" y="418244"/>
                    <a:pt x="1773566" y="420320"/>
                  </a:cubicBezTo>
                  <a:cubicBezTo>
                    <a:pt x="1773566" y="422395"/>
                    <a:pt x="1771292" y="422395"/>
                    <a:pt x="1771292" y="422395"/>
                  </a:cubicBezTo>
                  <a:lnTo>
                    <a:pt x="1770503" y="422395"/>
                  </a:lnTo>
                  <a:lnTo>
                    <a:pt x="1770503" y="444533"/>
                  </a:lnTo>
                  <a:lnTo>
                    <a:pt x="1772874" y="444533"/>
                  </a:lnTo>
                  <a:cubicBezTo>
                    <a:pt x="1772874" y="444533"/>
                    <a:pt x="1775839" y="444533"/>
                    <a:pt x="1775839" y="447400"/>
                  </a:cubicBezTo>
                  <a:cubicBezTo>
                    <a:pt x="1775839" y="450265"/>
                    <a:pt x="1772676" y="450265"/>
                    <a:pt x="1772676" y="450265"/>
                  </a:cubicBezTo>
                  <a:lnTo>
                    <a:pt x="1770503" y="450265"/>
                  </a:lnTo>
                  <a:lnTo>
                    <a:pt x="1770503" y="460346"/>
                  </a:lnTo>
                  <a:cubicBezTo>
                    <a:pt x="1776234" y="484263"/>
                    <a:pt x="1835235" y="524289"/>
                    <a:pt x="1835235" y="524289"/>
                  </a:cubicBezTo>
                  <a:cubicBezTo>
                    <a:pt x="1870517" y="537531"/>
                    <a:pt x="1891074" y="555519"/>
                    <a:pt x="1902439" y="574394"/>
                  </a:cubicBezTo>
                  <a:cubicBezTo>
                    <a:pt x="1904021" y="573604"/>
                    <a:pt x="1905700" y="573208"/>
                    <a:pt x="1907577" y="573208"/>
                  </a:cubicBezTo>
                  <a:cubicBezTo>
                    <a:pt x="1908765" y="573208"/>
                    <a:pt x="1909851" y="573406"/>
                    <a:pt x="1910939" y="573703"/>
                  </a:cubicBezTo>
                  <a:lnTo>
                    <a:pt x="1910939" y="486140"/>
                  </a:lnTo>
                  <a:lnTo>
                    <a:pt x="1906491" y="486140"/>
                  </a:lnTo>
                  <a:lnTo>
                    <a:pt x="1906491" y="472304"/>
                  </a:lnTo>
                  <a:lnTo>
                    <a:pt x="1910939" y="472304"/>
                  </a:lnTo>
                  <a:cubicBezTo>
                    <a:pt x="1910939" y="472304"/>
                    <a:pt x="1905700" y="439592"/>
                    <a:pt x="1886725" y="439592"/>
                  </a:cubicBezTo>
                  <a:cubicBezTo>
                    <a:pt x="1886725" y="439592"/>
                    <a:pt x="1885341" y="430697"/>
                    <a:pt x="1906293" y="425953"/>
                  </a:cubicBezTo>
                  <a:lnTo>
                    <a:pt x="1906293" y="413402"/>
                  </a:lnTo>
                  <a:lnTo>
                    <a:pt x="1912914" y="413402"/>
                  </a:lnTo>
                  <a:lnTo>
                    <a:pt x="1912914" y="368830"/>
                  </a:lnTo>
                  <a:cubicBezTo>
                    <a:pt x="1912914" y="363692"/>
                    <a:pt x="1911037" y="360034"/>
                    <a:pt x="1909061" y="357465"/>
                  </a:cubicBezTo>
                  <a:lnTo>
                    <a:pt x="1906293" y="357465"/>
                  </a:lnTo>
                  <a:lnTo>
                    <a:pt x="1906293" y="340762"/>
                  </a:lnTo>
                  <a:lnTo>
                    <a:pt x="1895817" y="340762"/>
                  </a:lnTo>
                  <a:lnTo>
                    <a:pt x="1895817" y="326927"/>
                  </a:lnTo>
                  <a:lnTo>
                    <a:pt x="1906293" y="326927"/>
                  </a:lnTo>
                  <a:cubicBezTo>
                    <a:pt x="1906293" y="326927"/>
                    <a:pt x="1903625" y="292336"/>
                    <a:pt x="1927937" y="284727"/>
                  </a:cubicBezTo>
                  <a:cubicBezTo>
                    <a:pt x="1928431" y="281169"/>
                    <a:pt x="1929617" y="276129"/>
                    <a:pt x="1932977" y="273461"/>
                  </a:cubicBezTo>
                  <a:cubicBezTo>
                    <a:pt x="1932977" y="273461"/>
                    <a:pt x="1931889" y="250928"/>
                    <a:pt x="1938314" y="244503"/>
                  </a:cubicBezTo>
                  <a:cubicBezTo>
                    <a:pt x="1944738" y="250928"/>
                    <a:pt x="1943651" y="273461"/>
                    <a:pt x="1943651" y="273461"/>
                  </a:cubicBezTo>
                  <a:cubicBezTo>
                    <a:pt x="1947011" y="276129"/>
                    <a:pt x="1948197" y="281169"/>
                    <a:pt x="1948691" y="284727"/>
                  </a:cubicBezTo>
                  <a:cubicBezTo>
                    <a:pt x="1973003" y="292336"/>
                    <a:pt x="1970335" y="326927"/>
                    <a:pt x="1970335" y="326927"/>
                  </a:cubicBezTo>
                  <a:lnTo>
                    <a:pt x="1980810" y="326927"/>
                  </a:lnTo>
                  <a:lnTo>
                    <a:pt x="1980810" y="340762"/>
                  </a:lnTo>
                  <a:lnTo>
                    <a:pt x="1970335" y="340762"/>
                  </a:lnTo>
                  <a:lnTo>
                    <a:pt x="1970335" y="357465"/>
                  </a:lnTo>
                  <a:cubicBezTo>
                    <a:pt x="1968358" y="360034"/>
                    <a:pt x="1966678" y="363692"/>
                    <a:pt x="1966678" y="368830"/>
                  </a:cubicBezTo>
                  <a:lnTo>
                    <a:pt x="1966678" y="413402"/>
                  </a:lnTo>
                  <a:lnTo>
                    <a:pt x="1970335" y="413402"/>
                  </a:lnTo>
                  <a:lnTo>
                    <a:pt x="1970335" y="425953"/>
                  </a:lnTo>
                  <a:cubicBezTo>
                    <a:pt x="1991286" y="430598"/>
                    <a:pt x="1989903" y="439592"/>
                    <a:pt x="1989903" y="439592"/>
                  </a:cubicBezTo>
                  <a:cubicBezTo>
                    <a:pt x="1970927" y="439592"/>
                    <a:pt x="1965689" y="472304"/>
                    <a:pt x="1965689" y="472304"/>
                  </a:cubicBezTo>
                  <a:lnTo>
                    <a:pt x="1970137" y="472304"/>
                  </a:lnTo>
                  <a:lnTo>
                    <a:pt x="1970137" y="486140"/>
                  </a:lnTo>
                  <a:lnTo>
                    <a:pt x="1965689" y="486140"/>
                  </a:lnTo>
                  <a:cubicBezTo>
                    <a:pt x="1965689" y="486140"/>
                    <a:pt x="1965689" y="583190"/>
                    <a:pt x="1965689" y="583190"/>
                  </a:cubicBezTo>
                  <a:cubicBezTo>
                    <a:pt x="1965789" y="583783"/>
                    <a:pt x="1965789" y="584376"/>
                    <a:pt x="1965789" y="584969"/>
                  </a:cubicBezTo>
                  <a:lnTo>
                    <a:pt x="1965789" y="607601"/>
                  </a:lnTo>
                  <a:lnTo>
                    <a:pt x="1569583" y="607601"/>
                  </a:lnTo>
                  <a:lnTo>
                    <a:pt x="1569583" y="584969"/>
                  </a:lnTo>
                  <a:lnTo>
                    <a:pt x="1569188" y="486239"/>
                  </a:lnTo>
                  <a:lnTo>
                    <a:pt x="1564741" y="486239"/>
                  </a:lnTo>
                  <a:lnTo>
                    <a:pt x="1564741" y="472403"/>
                  </a:lnTo>
                  <a:lnTo>
                    <a:pt x="1569188" y="472403"/>
                  </a:lnTo>
                  <a:lnTo>
                    <a:pt x="1569385" y="472304"/>
                  </a:lnTo>
                  <a:cubicBezTo>
                    <a:pt x="1569385" y="472304"/>
                    <a:pt x="1564146" y="439592"/>
                    <a:pt x="1545172" y="439592"/>
                  </a:cubicBezTo>
                  <a:cubicBezTo>
                    <a:pt x="1545172" y="439592"/>
                    <a:pt x="1543788" y="430697"/>
                    <a:pt x="1564741" y="425953"/>
                  </a:cubicBezTo>
                  <a:lnTo>
                    <a:pt x="1564741" y="413402"/>
                  </a:lnTo>
                  <a:lnTo>
                    <a:pt x="1571361" y="413402"/>
                  </a:lnTo>
                  <a:lnTo>
                    <a:pt x="1571361" y="368830"/>
                  </a:lnTo>
                  <a:cubicBezTo>
                    <a:pt x="1571361" y="361320"/>
                    <a:pt x="1567507" y="356773"/>
                    <a:pt x="1564741" y="354501"/>
                  </a:cubicBezTo>
                  <a:lnTo>
                    <a:pt x="1564741" y="340762"/>
                  </a:lnTo>
                  <a:lnTo>
                    <a:pt x="1554264" y="340762"/>
                  </a:lnTo>
                  <a:lnTo>
                    <a:pt x="1554264" y="326927"/>
                  </a:lnTo>
                  <a:lnTo>
                    <a:pt x="1564741" y="326927"/>
                  </a:lnTo>
                  <a:cubicBezTo>
                    <a:pt x="1564741" y="326927"/>
                    <a:pt x="1562072" y="292336"/>
                    <a:pt x="1586383" y="284727"/>
                  </a:cubicBezTo>
                  <a:cubicBezTo>
                    <a:pt x="1586779" y="281169"/>
                    <a:pt x="1588063" y="276129"/>
                    <a:pt x="1591423" y="273461"/>
                  </a:cubicBezTo>
                  <a:cubicBezTo>
                    <a:pt x="1591423" y="273461"/>
                    <a:pt x="1590337" y="250928"/>
                    <a:pt x="1596760" y="244503"/>
                  </a:cubicBezTo>
                  <a:close/>
                  <a:moveTo>
                    <a:pt x="954766" y="0"/>
                  </a:moveTo>
                  <a:lnTo>
                    <a:pt x="958125" y="91812"/>
                  </a:lnTo>
                  <a:cubicBezTo>
                    <a:pt x="960695" y="100905"/>
                    <a:pt x="960103" y="114246"/>
                    <a:pt x="960103" y="114246"/>
                  </a:cubicBezTo>
                  <a:cubicBezTo>
                    <a:pt x="965637" y="118595"/>
                    <a:pt x="965439" y="129564"/>
                    <a:pt x="965439" y="129564"/>
                  </a:cubicBezTo>
                  <a:cubicBezTo>
                    <a:pt x="991729" y="147354"/>
                    <a:pt x="986885" y="181253"/>
                    <a:pt x="986885" y="181253"/>
                  </a:cubicBezTo>
                  <a:lnTo>
                    <a:pt x="997361" y="181253"/>
                  </a:lnTo>
                  <a:lnTo>
                    <a:pt x="997361" y="195088"/>
                  </a:lnTo>
                  <a:lnTo>
                    <a:pt x="986885" y="195088"/>
                  </a:lnTo>
                  <a:lnTo>
                    <a:pt x="986885" y="207541"/>
                  </a:lnTo>
                  <a:cubicBezTo>
                    <a:pt x="984909" y="210111"/>
                    <a:pt x="983229" y="213767"/>
                    <a:pt x="983229" y="218906"/>
                  </a:cubicBezTo>
                  <a:lnTo>
                    <a:pt x="983229" y="263479"/>
                  </a:lnTo>
                  <a:lnTo>
                    <a:pt x="986885" y="263479"/>
                  </a:lnTo>
                  <a:lnTo>
                    <a:pt x="986885" y="271681"/>
                  </a:lnTo>
                  <a:cubicBezTo>
                    <a:pt x="1007837" y="276326"/>
                    <a:pt x="1006453" y="285319"/>
                    <a:pt x="1006453" y="285319"/>
                  </a:cubicBezTo>
                  <a:cubicBezTo>
                    <a:pt x="987478" y="285319"/>
                    <a:pt x="982241" y="292929"/>
                    <a:pt x="982241" y="292929"/>
                  </a:cubicBezTo>
                  <a:lnTo>
                    <a:pt x="983624" y="331571"/>
                  </a:lnTo>
                  <a:lnTo>
                    <a:pt x="987181" y="331571"/>
                  </a:lnTo>
                  <a:cubicBezTo>
                    <a:pt x="990147" y="331571"/>
                    <a:pt x="992518" y="333943"/>
                    <a:pt x="992518" y="336908"/>
                  </a:cubicBezTo>
                  <a:cubicBezTo>
                    <a:pt x="992518" y="339873"/>
                    <a:pt x="990147" y="342245"/>
                    <a:pt x="987181" y="342245"/>
                  </a:cubicBezTo>
                  <a:lnTo>
                    <a:pt x="984020" y="342245"/>
                  </a:lnTo>
                  <a:lnTo>
                    <a:pt x="989553" y="491279"/>
                  </a:lnTo>
                  <a:cubicBezTo>
                    <a:pt x="1010506" y="495924"/>
                    <a:pt x="1014557" y="504917"/>
                    <a:pt x="1014557" y="504917"/>
                  </a:cubicBezTo>
                  <a:cubicBezTo>
                    <a:pt x="996176" y="504917"/>
                    <a:pt x="990345" y="512528"/>
                    <a:pt x="990345" y="512528"/>
                  </a:cubicBezTo>
                  <a:lnTo>
                    <a:pt x="999041" y="748333"/>
                  </a:lnTo>
                  <a:lnTo>
                    <a:pt x="999437" y="748333"/>
                  </a:lnTo>
                  <a:cubicBezTo>
                    <a:pt x="1030667" y="748333"/>
                    <a:pt x="1036300" y="767605"/>
                    <a:pt x="1036300" y="767605"/>
                  </a:cubicBezTo>
                  <a:cubicBezTo>
                    <a:pt x="1020783" y="759007"/>
                    <a:pt x="1012087" y="769582"/>
                    <a:pt x="1012087" y="769582"/>
                  </a:cubicBezTo>
                  <a:lnTo>
                    <a:pt x="1012087" y="782726"/>
                  </a:lnTo>
                  <a:lnTo>
                    <a:pt x="1020487" y="782726"/>
                  </a:lnTo>
                  <a:cubicBezTo>
                    <a:pt x="1021574" y="782429"/>
                    <a:pt x="1022562" y="782231"/>
                    <a:pt x="1023748" y="782231"/>
                  </a:cubicBezTo>
                  <a:cubicBezTo>
                    <a:pt x="1024934" y="782231"/>
                    <a:pt x="1025923" y="782429"/>
                    <a:pt x="1027009" y="782726"/>
                  </a:cubicBezTo>
                  <a:lnTo>
                    <a:pt x="1043811" y="782726"/>
                  </a:lnTo>
                  <a:cubicBezTo>
                    <a:pt x="1044799" y="782429"/>
                    <a:pt x="1045985" y="782231"/>
                    <a:pt x="1047072" y="782231"/>
                  </a:cubicBezTo>
                  <a:cubicBezTo>
                    <a:pt x="1048160" y="782231"/>
                    <a:pt x="1049246" y="782429"/>
                    <a:pt x="1050333" y="782726"/>
                  </a:cubicBezTo>
                  <a:lnTo>
                    <a:pt x="1067035" y="782726"/>
                  </a:lnTo>
                  <a:cubicBezTo>
                    <a:pt x="1068025" y="782429"/>
                    <a:pt x="1069211" y="782231"/>
                    <a:pt x="1070297" y="782231"/>
                  </a:cubicBezTo>
                  <a:cubicBezTo>
                    <a:pt x="1071384" y="782231"/>
                    <a:pt x="1072472" y="782429"/>
                    <a:pt x="1073558" y="782726"/>
                  </a:cubicBezTo>
                  <a:lnTo>
                    <a:pt x="1090261" y="782726"/>
                  </a:lnTo>
                  <a:cubicBezTo>
                    <a:pt x="1091249" y="782429"/>
                    <a:pt x="1092435" y="782231"/>
                    <a:pt x="1093523" y="782231"/>
                  </a:cubicBezTo>
                  <a:cubicBezTo>
                    <a:pt x="1094609" y="782231"/>
                    <a:pt x="1095697" y="782429"/>
                    <a:pt x="1096784" y="782726"/>
                  </a:cubicBezTo>
                  <a:lnTo>
                    <a:pt x="1113486" y="782726"/>
                  </a:lnTo>
                  <a:cubicBezTo>
                    <a:pt x="1114473" y="782429"/>
                    <a:pt x="1115659" y="782231"/>
                    <a:pt x="1116747" y="782231"/>
                  </a:cubicBezTo>
                  <a:cubicBezTo>
                    <a:pt x="1117833" y="782231"/>
                    <a:pt x="1118921" y="782429"/>
                    <a:pt x="1120009" y="782726"/>
                  </a:cubicBezTo>
                  <a:lnTo>
                    <a:pt x="1136710" y="782726"/>
                  </a:lnTo>
                  <a:cubicBezTo>
                    <a:pt x="1137698" y="782429"/>
                    <a:pt x="1138884" y="782231"/>
                    <a:pt x="1139972" y="782231"/>
                  </a:cubicBezTo>
                  <a:cubicBezTo>
                    <a:pt x="1141059" y="782231"/>
                    <a:pt x="1142145" y="782429"/>
                    <a:pt x="1143233" y="782726"/>
                  </a:cubicBezTo>
                  <a:lnTo>
                    <a:pt x="1159935" y="782726"/>
                  </a:lnTo>
                  <a:cubicBezTo>
                    <a:pt x="1160923" y="782429"/>
                    <a:pt x="1162109" y="782231"/>
                    <a:pt x="1163196" y="782231"/>
                  </a:cubicBezTo>
                  <a:cubicBezTo>
                    <a:pt x="1164284" y="782231"/>
                    <a:pt x="1165370" y="782429"/>
                    <a:pt x="1166457" y="782726"/>
                  </a:cubicBezTo>
                  <a:lnTo>
                    <a:pt x="1183159" y="782726"/>
                  </a:lnTo>
                  <a:cubicBezTo>
                    <a:pt x="1184149" y="782429"/>
                    <a:pt x="1185335" y="782231"/>
                    <a:pt x="1186421" y="782231"/>
                  </a:cubicBezTo>
                  <a:cubicBezTo>
                    <a:pt x="1187508" y="782231"/>
                    <a:pt x="1188596" y="782429"/>
                    <a:pt x="1189682" y="782726"/>
                  </a:cubicBezTo>
                  <a:lnTo>
                    <a:pt x="1206385" y="782726"/>
                  </a:lnTo>
                  <a:cubicBezTo>
                    <a:pt x="1207373" y="782429"/>
                    <a:pt x="1208559" y="782231"/>
                    <a:pt x="1209647" y="782231"/>
                  </a:cubicBezTo>
                  <a:cubicBezTo>
                    <a:pt x="1210733" y="782231"/>
                    <a:pt x="1211820" y="782429"/>
                    <a:pt x="1212908" y="782726"/>
                  </a:cubicBezTo>
                  <a:lnTo>
                    <a:pt x="1229610" y="782726"/>
                  </a:lnTo>
                  <a:cubicBezTo>
                    <a:pt x="1230597" y="782429"/>
                    <a:pt x="1231783" y="782231"/>
                    <a:pt x="1232871" y="782231"/>
                  </a:cubicBezTo>
                  <a:cubicBezTo>
                    <a:pt x="1233959" y="782231"/>
                    <a:pt x="1235045" y="782429"/>
                    <a:pt x="1236133" y="782726"/>
                  </a:cubicBezTo>
                  <a:lnTo>
                    <a:pt x="1252834" y="782726"/>
                  </a:lnTo>
                  <a:cubicBezTo>
                    <a:pt x="1253229" y="782627"/>
                    <a:pt x="1254020" y="782429"/>
                    <a:pt x="1254020" y="782429"/>
                  </a:cubicBezTo>
                  <a:lnTo>
                    <a:pt x="1254020" y="774819"/>
                  </a:lnTo>
                  <a:cubicBezTo>
                    <a:pt x="1252143" y="774029"/>
                    <a:pt x="1250859" y="772250"/>
                    <a:pt x="1250859" y="770075"/>
                  </a:cubicBezTo>
                  <a:cubicBezTo>
                    <a:pt x="1250859" y="767210"/>
                    <a:pt x="1253229" y="764838"/>
                    <a:pt x="1256095" y="764838"/>
                  </a:cubicBezTo>
                  <a:lnTo>
                    <a:pt x="1259455" y="764838"/>
                  </a:lnTo>
                  <a:cubicBezTo>
                    <a:pt x="1259455" y="764838"/>
                    <a:pt x="1212215" y="677869"/>
                    <a:pt x="1315887" y="638831"/>
                  </a:cubicBezTo>
                  <a:cubicBezTo>
                    <a:pt x="1315887" y="638831"/>
                    <a:pt x="1337927" y="625785"/>
                    <a:pt x="1353047" y="610071"/>
                  </a:cubicBezTo>
                  <a:cubicBezTo>
                    <a:pt x="1365005" y="597619"/>
                    <a:pt x="1366883" y="591294"/>
                    <a:pt x="1370342" y="590010"/>
                  </a:cubicBezTo>
                  <a:lnTo>
                    <a:pt x="1370342" y="581510"/>
                  </a:lnTo>
                  <a:lnTo>
                    <a:pt x="1368465" y="581510"/>
                  </a:lnTo>
                  <a:cubicBezTo>
                    <a:pt x="1368465" y="581510"/>
                    <a:pt x="1365797" y="581510"/>
                    <a:pt x="1365797" y="579040"/>
                  </a:cubicBezTo>
                  <a:cubicBezTo>
                    <a:pt x="1365797" y="576568"/>
                    <a:pt x="1368267" y="576568"/>
                    <a:pt x="1368267" y="576568"/>
                  </a:cubicBezTo>
                  <a:lnTo>
                    <a:pt x="1370244" y="576568"/>
                  </a:lnTo>
                  <a:lnTo>
                    <a:pt x="1370244" y="557889"/>
                  </a:lnTo>
                  <a:lnTo>
                    <a:pt x="1369551" y="557889"/>
                  </a:lnTo>
                  <a:cubicBezTo>
                    <a:pt x="1369551" y="557889"/>
                    <a:pt x="1367674" y="557989"/>
                    <a:pt x="1367674" y="556210"/>
                  </a:cubicBezTo>
                  <a:cubicBezTo>
                    <a:pt x="1367674" y="554431"/>
                    <a:pt x="1369453" y="554431"/>
                    <a:pt x="1369453" y="554431"/>
                  </a:cubicBezTo>
                  <a:lnTo>
                    <a:pt x="1370244" y="554431"/>
                  </a:lnTo>
                  <a:lnTo>
                    <a:pt x="1370244" y="534566"/>
                  </a:lnTo>
                  <a:cubicBezTo>
                    <a:pt x="1370244" y="533084"/>
                    <a:pt x="1371232" y="531996"/>
                    <a:pt x="1372516" y="531996"/>
                  </a:cubicBezTo>
                  <a:cubicBezTo>
                    <a:pt x="1373802" y="531996"/>
                    <a:pt x="1374789" y="533182"/>
                    <a:pt x="1374789" y="534566"/>
                  </a:cubicBezTo>
                  <a:lnTo>
                    <a:pt x="1374789" y="554431"/>
                  </a:lnTo>
                  <a:lnTo>
                    <a:pt x="1375581" y="554431"/>
                  </a:lnTo>
                  <a:cubicBezTo>
                    <a:pt x="1375581" y="554431"/>
                    <a:pt x="1377359" y="554529"/>
                    <a:pt x="1377359" y="556210"/>
                  </a:cubicBezTo>
                  <a:cubicBezTo>
                    <a:pt x="1377359" y="557889"/>
                    <a:pt x="1375481" y="557889"/>
                    <a:pt x="1375481" y="557889"/>
                  </a:cubicBezTo>
                  <a:lnTo>
                    <a:pt x="1374789" y="557889"/>
                  </a:lnTo>
                  <a:lnTo>
                    <a:pt x="1374789" y="576568"/>
                  </a:lnTo>
                  <a:lnTo>
                    <a:pt x="1376767" y="576568"/>
                  </a:lnTo>
                  <a:cubicBezTo>
                    <a:pt x="1376767" y="576568"/>
                    <a:pt x="1379237" y="576568"/>
                    <a:pt x="1379237" y="579040"/>
                  </a:cubicBezTo>
                  <a:cubicBezTo>
                    <a:pt x="1379237" y="581510"/>
                    <a:pt x="1376569" y="581510"/>
                    <a:pt x="1376569" y="581510"/>
                  </a:cubicBezTo>
                  <a:lnTo>
                    <a:pt x="1374691" y="581510"/>
                  </a:lnTo>
                  <a:lnTo>
                    <a:pt x="1374691" y="590010"/>
                  </a:lnTo>
                  <a:cubicBezTo>
                    <a:pt x="1378149" y="591294"/>
                    <a:pt x="1380028" y="597619"/>
                    <a:pt x="1392084" y="610071"/>
                  </a:cubicBezTo>
                  <a:cubicBezTo>
                    <a:pt x="1407205" y="625687"/>
                    <a:pt x="1429244" y="638831"/>
                    <a:pt x="1429244" y="638831"/>
                  </a:cubicBezTo>
                  <a:cubicBezTo>
                    <a:pt x="1429244" y="638831"/>
                    <a:pt x="1429047" y="638930"/>
                    <a:pt x="1428849" y="639127"/>
                  </a:cubicBezTo>
                  <a:cubicBezTo>
                    <a:pt x="1532719" y="677374"/>
                    <a:pt x="1486170" y="764640"/>
                    <a:pt x="1486170" y="764640"/>
                  </a:cubicBezTo>
                  <a:lnTo>
                    <a:pt x="1483007" y="764640"/>
                  </a:lnTo>
                  <a:cubicBezTo>
                    <a:pt x="1483007" y="764739"/>
                    <a:pt x="1483007" y="764838"/>
                    <a:pt x="1483007" y="764838"/>
                  </a:cubicBezTo>
                  <a:lnTo>
                    <a:pt x="1489036" y="764838"/>
                  </a:lnTo>
                  <a:cubicBezTo>
                    <a:pt x="1491901" y="764838"/>
                    <a:pt x="1494275" y="767210"/>
                    <a:pt x="1494275" y="770075"/>
                  </a:cubicBezTo>
                  <a:cubicBezTo>
                    <a:pt x="1494275" y="771854"/>
                    <a:pt x="1493285" y="773337"/>
                    <a:pt x="1491901" y="774326"/>
                  </a:cubicBezTo>
                  <a:lnTo>
                    <a:pt x="1491901" y="782726"/>
                  </a:lnTo>
                  <a:cubicBezTo>
                    <a:pt x="1492001" y="782824"/>
                    <a:pt x="1492297" y="782824"/>
                    <a:pt x="1492297" y="782824"/>
                  </a:cubicBezTo>
                  <a:lnTo>
                    <a:pt x="1508999" y="782824"/>
                  </a:lnTo>
                  <a:cubicBezTo>
                    <a:pt x="1509987" y="782528"/>
                    <a:pt x="1511173" y="782331"/>
                    <a:pt x="1512261" y="782331"/>
                  </a:cubicBezTo>
                  <a:cubicBezTo>
                    <a:pt x="1513348" y="782331"/>
                    <a:pt x="1514435" y="782528"/>
                    <a:pt x="1515522" y="782824"/>
                  </a:cubicBezTo>
                  <a:lnTo>
                    <a:pt x="1532224" y="782824"/>
                  </a:lnTo>
                  <a:cubicBezTo>
                    <a:pt x="1533213" y="782528"/>
                    <a:pt x="1534399" y="782331"/>
                    <a:pt x="1535485" y="782331"/>
                  </a:cubicBezTo>
                  <a:cubicBezTo>
                    <a:pt x="1536573" y="782331"/>
                    <a:pt x="1537660" y="782528"/>
                    <a:pt x="1538747" y="782824"/>
                  </a:cubicBezTo>
                  <a:lnTo>
                    <a:pt x="1555450" y="782824"/>
                  </a:lnTo>
                  <a:cubicBezTo>
                    <a:pt x="1556437" y="782528"/>
                    <a:pt x="1557623" y="782331"/>
                    <a:pt x="1558711" y="782331"/>
                  </a:cubicBezTo>
                  <a:cubicBezTo>
                    <a:pt x="1559797" y="782331"/>
                    <a:pt x="1560885" y="782528"/>
                    <a:pt x="1561973" y="782824"/>
                  </a:cubicBezTo>
                  <a:lnTo>
                    <a:pt x="1570373" y="782824"/>
                  </a:lnTo>
                  <a:lnTo>
                    <a:pt x="1570373" y="607897"/>
                  </a:lnTo>
                  <a:lnTo>
                    <a:pt x="1966577" y="607897"/>
                  </a:lnTo>
                  <a:lnTo>
                    <a:pt x="1966577" y="782824"/>
                  </a:lnTo>
                  <a:lnTo>
                    <a:pt x="1973891" y="782824"/>
                  </a:lnTo>
                  <a:cubicBezTo>
                    <a:pt x="1974979" y="782528"/>
                    <a:pt x="1976165" y="782331"/>
                    <a:pt x="1977351" y="782331"/>
                  </a:cubicBezTo>
                  <a:cubicBezTo>
                    <a:pt x="1978437" y="782331"/>
                    <a:pt x="1979525" y="782528"/>
                    <a:pt x="1980612" y="782824"/>
                  </a:cubicBezTo>
                  <a:lnTo>
                    <a:pt x="1997314" y="782824"/>
                  </a:lnTo>
                  <a:cubicBezTo>
                    <a:pt x="1998302" y="782528"/>
                    <a:pt x="1999488" y="782331"/>
                    <a:pt x="2000575" y="782331"/>
                  </a:cubicBezTo>
                  <a:cubicBezTo>
                    <a:pt x="2001663" y="782331"/>
                    <a:pt x="2002749" y="782528"/>
                    <a:pt x="2003837" y="782824"/>
                  </a:cubicBezTo>
                  <a:lnTo>
                    <a:pt x="2020539" y="782824"/>
                  </a:lnTo>
                  <a:cubicBezTo>
                    <a:pt x="2021527" y="782528"/>
                    <a:pt x="2022713" y="782331"/>
                    <a:pt x="2023800" y="782331"/>
                  </a:cubicBezTo>
                  <a:cubicBezTo>
                    <a:pt x="2024887" y="782331"/>
                    <a:pt x="2025975" y="782528"/>
                    <a:pt x="2027061" y="782824"/>
                  </a:cubicBezTo>
                  <a:lnTo>
                    <a:pt x="2043764" y="782824"/>
                  </a:lnTo>
                  <a:cubicBezTo>
                    <a:pt x="2044752" y="782528"/>
                    <a:pt x="2045938" y="782331"/>
                    <a:pt x="2047025" y="782331"/>
                  </a:cubicBezTo>
                  <a:cubicBezTo>
                    <a:pt x="2048112" y="782331"/>
                    <a:pt x="2049199" y="782528"/>
                    <a:pt x="2050286" y="782824"/>
                  </a:cubicBezTo>
                  <a:lnTo>
                    <a:pt x="2051769" y="782824"/>
                  </a:lnTo>
                  <a:lnTo>
                    <a:pt x="2051769" y="775314"/>
                  </a:lnTo>
                  <a:lnTo>
                    <a:pt x="2047025" y="775314"/>
                  </a:lnTo>
                  <a:cubicBezTo>
                    <a:pt x="2044159" y="775314"/>
                    <a:pt x="2041787" y="772942"/>
                    <a:pt x="2041787" y="770075"/>
                  </a:cubicBezTo>
                  <a:cubicBezTo>
                    <a:pt x="2041787" y="767210"/>
                    <a:pt x="2044159" y="764838"/>
                    <a:pt x="2047025" y="764838"/>
                  </a:cubicBezTo>
                  <a:lnTo>
                    <a:pt x="2052955" y="764838"/>
                  </a:lnTo>
                  <a:cubicBezTo>
                    <a:pt x="2052955" y="764739"/>
                    <a:pt x="2052955" y="764640"/>
                    <a:pt x="2052955" y="764640"/>
                  </a:cubicBezTo>
                  <a:lnTo>
                    <a:pt x="2049891" y="764640"/>
                  </a:lnTo>
                  <a:cubicBezTo>
                    <a:pt x="2049891" y="764640"/>
                    <a:pt x="2006011" y="682316"/>
                    <a:pt x="2098713" y="642487"/>
                  </a:cubicBezTo>
                  <a:cubicBezTo>
                    <a:pt x="2101777" y="641104"/>
                    <a:pt x="2104543" y="639918"/>
                    <a:pt x="2107113" y="638930"/>
                  </a:cubicBezTo>
                  <a:cubicBezTo>
                    <a:pt x="2107015" y="638831"/>
                    <a:pt x="2106915" y="638732"/>
                    <a:pt x="2106915" y="638732"/>
                  </a:cubicBezTo>
                  <a:cubicBezTo>
                    <a:pt x="2106915" y="638732"/>
                    <a:pt x="2128955" y="625687"/>
                    <a:pt x="2144076" y="609973"/>
                  </a:cubicBezTo>
                  <a:cubicBezTo>
                    <a:pt x="2156132" y="597520"/>
                    <a:pt x="2158009" y="591196"/>
                    <a:pt x="2161469" y="589910"/>
                  </a:cubicBezTo>
                  <a:lnTo>
                    <a:pt x="2161469" y="581411"/>
                  </a:lnTo>
                  <a:lnTo>
                    <a:pt x="2159592" y="581411"/>
                  </a:lnTo>
                  <a:cubicBezTo>
                    <a:pt x="2159592" y="581411"/>
                    <a:pt x="2156923" y="581411"/>
                    <a:pt x="2156923" y="578940"/>
                  </a:cubicBezTo>
                  <a:cubicBezTo>
                    <a:pt x="2156923" y="576470"/>
                    <a:pt x="2159492" y="576470"/>
                    <a:pt x="2159492" y="576470"/>
                  </a:cubicBezTo>
                  <a:lnTo>
                    <a:pt x="2161469" y="576470"/>
                  </a:lnTo>
                  <a:lnTo>
                    <a:pt x="2161469" y="557791"/>
                  </a:lnTo>
                  <a:lnTo>
                    <a:pt x="2160778" y="557791"/>
                  </a:lnTo>
                  <a:cubicBezTo>
                    <a:pt x="2160778" y="557791"/>
                    <a:pt x="2158899" y="557889"/>
                    <a:pt x="2158899" y="556110"/>
                  </a:cubicBezTo>
                  <a:cubicBezTo>
                    <a:pt x="2158899" y="554331"/>
                    <a:pt x="2160678" y="554331"/>
                    <a:pt x="2160678" y="554331"/>
                  </a:cubicBezTo>
                  <a:lnTo>
                    <a:pt x="2161469" y="554331"/>
                  </a:lnTo>
                  <a:lnTo>
                    <a:pt x="2161469" y="534468"/>
                  </a:lnTo>
                  <a:cubicBezTo>
                    <a:pt x="2161469" y="532985"/>
                    <a:pt x="2162557" y="531898"/>
                    <a:pt x="2163743" y="531898"/>
                  </a:cubicBezTo>
                  <a:cubicBezTo>
                    <a:pt x="2164929" y="531898"/>
                    <a:pt x="2166015" y="533084"/>
                    <a:pt x="2166015" y="534468"/>
                  </a:cubicBezTo>
                  <a:lnTo>
                    <a:pt x="2166015" y="554331"/>
                  </a:lnTo>
                  <a:lnTo>
                    <a:pt x="2166806" y="554331"/>
                  </a:lnTo>
                  <a:cubicBezTo>
                    <a:pt x="2166806" y="554331"/>
                    <a:pt x="2168585" y="554431"/>
                    <a:pt x="2168585" y="556110"/>
                  </a:cubicBezTo>
                  <a:cubicBezTo>
                    <a:pt x="2168585" y="557791"/>
                    <a:pt x="2166707" y="557791"/>
                    <a:pt x="2166707" y="557791"/>
                  </a:cubicBezTo>
                  <a:lnTo>
                    <a:pt x="2166015" y="557791"/>
                  </a:lnTo>
                  <a:lnTo>
                    <a:pt x="2166015" y="576470"/>
                  </a:lnTo>
                  <a:lnTo>
                    <a:pt x="2167992" y="576470"/>
                  </a:lnTo>
                  <a:cubicBezTo>
                    <a:pt x="2167992" y="576470"/>
                    <a:pt x="2170462" y="576470"/>
                    <a:pt x="2170462" y="578940"/>
                  </a:cubicBezTo>
                  <a:cubicBezTo>
                    <a:pt x="2170462" y="581411"/>
                    <a:pt x="2167794" y="581411"/>
                    <a:pt x="2167794" y="581411"/>
                  </a:cubicBezTo>
                  <a:lnTo>
                    <a:pt x="2165917" y="581411"/>
                  </a:lnTo>
                  <a:lnTo>
                    <a:pt x="2165917" y="589910"/>
                  </a:lnTo>
                  <a:cubicBezTo>
                    <a:pt x="2169276" y="591196"/>
                    <a:pt x="2171253" y="597520"/>
                    <a:pt x="2183211" y="609973"/>
                  </a:cubicBezTo>
                  <a:cubicBezTo>
                    <a:pt x="2198332" y="625588"/>
                    <a:pt x="2220372" y="638732"/>
                    <a:pt x="2220372" y="638732"/>
                  </a:cubicBezTo>
                  <a:cubicBezTo>
                    <a:pt x="2324043" y="677769"/>
                    <a:pt x="2276803" y="764739"/>
                    <a:pt x="2276803" y="764739"/>
                  </a:cubicBezTo>
                  <a:lnTo>
                    <a:pt x="2280063" y="764739"/>
                  </a:lnTo>
                  <a:cubicBezTo>
                    <a:pt x="2282930" y="764739"/>
                    <a:pt x="2285302" y="767110"/>
                    <a:pt x="2285302" y="769977"/>
                  </a:cubicBezTo>
                  <a:cubicBezTo>
                    <a:pt x="2285302" y="772843"/>
                    <a:pt x="2282930" y="775215"/>
                    <a:pt x="2280063" y="775215"/>
                  </a:cubicBezTo>
                  <a:lnTo>
                    <a:pt x="2277889" y="775215"/>
                  </a:lnTo>
                  <a:lnTo>
                    <a:pt x="2277889" y="782429"/>
                  </a:lnTo>
                  <a:cubicBezTo>
                    <a:pt x="2278581" y="782231"/>
                    <a:pt x="2279273" y="782231"/>
                    <a:pt x="2280063" y="782231"/>
                  </a:cubicBezTo>
                  <a:cubicBezTo>
                    <a:pt x="2281151" y="782231"/>
                    <a:pt x="2282239" y="782429"/>
                    <a:pt x="2283326" y="782726"/>
                  </a:cubicBezTo>
                  <a:lnTo>
                    <a:pt x="2300028" y="782726"/>
                  </a:lnTo>
                  <a:cubicBezTo>
                    <a:pt x="2301016" y="782429"/>
                    <a:pt x="2302201" y="782231"/>
                    <a:pt x="2303289" y="782231"/>
                  </a:cubicBezTo>
                  <a:cubicBezTo>
                    <a:pt x="2304377" y="782231"/>
                    <a:pt x="2305463" y="782429"/>
                    <a:pt x="2306551" y="782726"/>
                  </a:cubicBezTo>
                  <a:lnTo>
                    <a:pt x="2323252" y="782726"/>
                  </a:lnTo>
                  <a:cubicBezTo>
                    <a:pt x="2324240" y="782429"/>
                    <a:pt x="2325426" y="782231"/>
                    <a:pt x="2326514" y="782231"/>
                  </a:cubicBezTo>
                  <a:cubicBezTo>
                    <a:pt x="2327601" y="782231"/>
                    <a:pt x="2328687" y="782429"/>
                    <a:pt x="2329775" y="782726"/>
                  </a:cubicBezTo>
                  <a:lnTo>
                    <a:pt x="2346477" y="782726"/>
                  </a:lnTo>
                  <a:cubicBezTo>
                    <a:pt x="2347466" y="782429"/>
                    <a:pt x="2348651" y="782231"/>
                    <a:pt x="2349738" y="782231"/>
                  </a:cubicBezTo>
                  <a:cubicBezTo>
                    <a:pt x="2350826" y="782231"/>
                    <a:pt x="2351913" y="782429"/>
                    <a:pt x="2352999" y="782726"/>
                  </a:cubicBezTo>
                  <a:lnTo>
                    <a:pt x="2369701" y="782726"/>
                  </a:lnTo>
                  <a:cubicBezTo>
                    <a:pt x="2370691" y="782429"/>
                    <a:pt x="2371877" y="782231"/>
                    <a:pt x="2372964" y="782231"/>
                  </a:cubicBezTo>
                  <a:cubicBezTo>
                    <a:pt x="2374050" y="782231"/>
                    <a:pt x="2375138" y="782429"/>
                    <a:pt x="2376224" y="782726"/>
                  </a:cubicBezTo>
                  <a:lnTo>
                    <a:pt x="2378255" y="782726"/>
                  </a:lnTo>
                  <a:lnTo>
                    <a:pt x="2376434" y="802957"/>
                  </a:lnTo>
                  <a:cubicBezTo>
                    <a:pt x="2377804" y="820869"/>
                    <a:pt x="2382524" y="838390"/>
                    <a:pt x="2391595" y="855473"/>
                  </a:cubicBezTo>
                  <a:cubicBezTo>
                    <a:pt x="2423644" y="915887"/>
                    <a:pt x="2398502" y="968749"/>
                    <a:pt x="2368756" y="1019769"/>
                  </a:cubicBezTo>
                  <a:cubicBezTo>
                    <a:pt x="2356231" y="1041228"/>
                    <a:pt x="2329524" y="1045464"/>
                    <a:pt x="2303001" y="1030545"/>
                  </a:cubicBezTo>
                  <a:cubicBezTo>
                    <a:pt x="2282924" y="1019217"/>
                    <a:pt x="2263769" y="1014336"/>
                    <a:pt x="2241758" y="1019033"/>
                  </a:cubicBezTo>
                  <a:cubicBezTo>
                    <a:pt x="2219287" y="1023822"/>
                    <a:pt x="2204552" y="1009915"/>
                    <a:pt x="2188067" y="998588"/>
                  </a:cubicBezTo>
                  <a:cubicBezTo>
                    <a:pt x="2159150" y="978880"/>
                    <a:pt x="2154545" y="981643"/>
                    <a:pt x="2130508" y="1005863"/>
                  </a:cubicBezTo>
                  <a:cubicBezTo>
                    <a:pt x="2114852" y="1021611"/>
                    <a:pt x="2095328" y="1034412"/>
                    <a:pt x="2075620" y="1045003"/>
                  </a:cubicBezTo>
                  <a:cubicBezTo>
                    <a:pt x="2021561" y="1074105"/>
                    <a:pt x="2017969" y="1079999"/>
                    <a:pt x="2030494" y="1138571"/>
                  </a:cubicBezTo>
                  <a:cubicBezTo>
                    <a:pt x="2032428" y="1147504"/>
                    <a:pt x="2036756" y="1157911"/>
                    <a:pt x="2033993" y="1165463"/>
                  </a:cubicBezTo>
                  <a:cubicBezTo>
                    <a:pt x="2030218" y="1175685"/>
                    <a:pt x="2022482" y="1187013"/>
                    <a:pt x="2013180" y="1191986"/>
                  </a:cubicBezTo>
                  <a:cubicBezTo>
                    <a:pt x="1999826" y="1199169"/>
                    <a:pt x="1991078" y="1188855"/>
                    <a:pt x="1985276" y="1176422"/>
                  </a:cubicBezTo>
                  <a:cubicBezTo>
                    <a:pt x="1975145" y="1154872"/>
                    <a:pt x="1964370" y="1133690"/>
                    <a:pt x="1950832" y="1106062"/>
                  </a:cubicBezTo>
                  <a:cubicBezTo>
                    <a:pt x="1939689" y="1119784"/>
                    <a:pt x="1930940" y="1126507"/>
                    <a:pt x="1928085" y="1135071"/>
                  </a:cubicBezTo>
                  <a:cubicBezTo>
                    <a:pt x="1924309" y="1146399"/>
                    <a:pt x="1921546" y="1160213"/>
                    <a:pt x="1924678" y="1171173"/>
                  </a:cubicBezTo>
                  <a:cubicBezTo>
                    <a:pt x="1939597" y="1223666"/>
                    <a:pt x="1906903" y="1250466"/>
                    <a:pt x="1870895" y="1275699"/>
                  </a:cubicBezTo>
                  <a:cubicBezTo>
                    <a:pt x="1828071" y="1305722"/>
                    <a:pt x="1783037" y="1300657"/>
                    <a:pt x="1747396" y="1262714"/>
                  </a:cubicBezTo>
                  <a:cubicBezTo>
                    <a:pt x="1729530" y="1243742"/>
                    <a:pt x="1712953" y="1223390"/>
                    <a:pt x="1693613" y="1205984"/>
                  </a:cubicBezTo>
                  <a:cubicBezTo>
                    <a:pt x="1672892" y="1187289"/>
                    <a:pt x="1660828" y="1187197"/>
                    <a:pt x="1643330" y="1208563"/>
                  </a:cubicBezTo>
                  <a:cubicBezTo>
                    <a:pt x="1615794" y="1242269"/>
                    <a:pt x="1586231" y="1246782"/>
                    <a:pt x="1545894" y="1231678"/>
                  </a:cubicBezTo>
                  <a:cubicBezTo>
                    <a:pt x="1495242" y="1212707"/>
                    <a:pt x="1441367" y="1205708"/>
                    <a:pt x="1387860" y="1222008"/>
                  </a:cubicBezTo>
                  <a:cubicBezTo>
                    <a:pt x="1366218" y="1228639"/>
                    <a:pt x="1342274" y="1235915"/>
                    <a:pt x="1325973" y="1250281"/>
                  </a:cubicBezTo>
                  <a:cubicBezTo>
                    <a:pt x="1298989" y="1274042"/>
                    <a:pt x="1272650" y="1289606"/>
                    <a:pt x="1237010" y="1274870"/>
                  </a:cubicBezTo>
                  <a:cubicBezTo>
                    <a:pt x="1214815" y="1300749"/>
                    <a:pt x="1238852" y="1319905"/>
                    <a:pt x="1241246" y="1340441"/>
                  </a:cubicBezTo>
                  <a:cubicBezTo>
                    <a:pt x="1229919" y="1358124"/>
                    <a:pt x="1220341" y="1376911"/>
                    <a:pt x="1206895" y="1392567"/>
                  </a:cubicBezTo>
                  <a:cubicBezTo>
                    <a:pt x="1198791" y="1401961"/>
                    <a:pt x="1184608" y="1412459"/>
                    <a:pt x="1173741" y="1411907"/>
                  </a:cubicBezTo>
                  <a:cubicBezTo>
                    <a:pt x="1137916" y="1410157"/>
                    <a:pt x="1117472" y="1432352"/>
                    <a:pt x="1095553" y="1453902"/>
                  </a:cubicBezTo>
                  <a:lnTo>
                    <a:pt x="1052767" y="1495808"/>
                  </a:lnTo>
                  <a:lnTo>
                    <a:pt x="1038032" y="1495808"/>
                  </a:lnTo>
                  <a:lnTo>
                    <a:pt x="987895" y="1457217"/>
                  </a:lnTo>
                  <a:cubicBezTo>
                    <a:pt x="973160" y="1441837"/>
                    <a:pt x="963766" y="1421300"/>
                    <a:pt x="945624" y="1393120"/>
                  </a:cubicBezTo>
                  <a:cubicBezTo>
                    <a:pt x="936967" y="1426550"/>
                    <a:pt x="931165" y="1449113"/>
                    <a:pt x="924902" y="1473610"/>
                  </a:cubicBezTo>
                  <a:cubicBezTo>
                    <a:pt x="886039" y="1469189"/>
                    <a:pt x="849938" y="1465690"/>
                    <a:pt x="818165" y="1444784"/>
                  </a:cubicBezTo>
                  <a:cubicBezTo>
                    <a:pt x="791458" y="1427195"/>
                    <a:pt x="763830" y="1428392"/>
                    <a:pt x="742464" y="1450586"/>
                  </a:cubicBezTo>
                  <a:cubicBezTo>
                    <a:pt x="712809" y="1481438"/>
                    <a:pt x="679932" y="1477662"/>
                    <a:pt x="644844" y="1467532"/>
                  </a:cubicBezTo>
                  <a:cubicBezTo>
                    <a:pt x="634529" y="1464585"/>
                    <a:pt x="624031" y="1461453"/>
                    <a:pt x="614729" y="1456296"/>
                  </a:cubicBezTo>
                  <a:cubicBezTo>
                    <a:pt x="590877" y="1442942"/>
                    <a:pt x="569695" y="1444416"/>
                    <a:pt x="545935" y="1458875"/>
                  </a:cubicBezTo>
                  <a:cubicBezTo>
                    <a:pt x="519043" y="1475267"/>
                    <a:pt x="505782" y="1474623"/>
                    <a:pt x="485981" y="1449481"/>
                  </a:cubicBezTo>
                  <a:cubicBezTo>
                    <a:pt x="461300" y="1418169"/>
                    <a:pt x="429159" y="1410802"/>
                    <a:pt x="393611" y="1406197"/>
                  </a:cubicBezTo>
                  <a:cubicBezTo>
                    <a:pt x="378507" y="1404263"/>
                    <a:pt x="363220" y="1401684"/>
                    <a:pt x="348853" y="1396987"/>
                  </a:cubicBezTo>
                  <a:cubicBezTo>
                    <a:pt x="318094" y="1386949"/>
                    <a:pt x="319107" y="1382713"/>
                    <a:pt x="317633" y="1350756"/>
                  </a:cubicBezTo>
                  <a:cubicBezTo>
                    <a:pt x="316436" y="1324417"/>
                    <a:pt x="306766" y="1298446"/>
                    <a:pt x="301517" y="1272200"/>
                  </a:cubicBezTo>
                  <a:cubicBezTo>
                    <a:pt x="298293" y="1255899"/>
                    <a:pt x="289821" y="1236375"/>
                    <a:pt x="295530" y="1223574"/>
                  </a:cubicBezTo>
                  <a:cubicBezTo>
                    <a:pt x="304740" y="1202761"/>
                    <a:pt x="291847" y="1193367"/>
                    <a:pt x="279414" y="1174948"/>
                  </a:cubicBezTo>
                  <a:cubicBezTo>
                    <a:pt x="290189" y="1169146"/>
                    <a:pt x="300964" y="1163437"/>
                    <a:pt x="315239" y="1155793"/>
                  </a:cubicBezTo>
                  <a:cubicBezTo>
                    <a:pt x="296820" y="1143913"/>
                    <a:pt x="285676" y="1136729"/>
                    <a:pt x="269468" y="1126230"/>
                  </a:cubicBezTo>
                  <a:cubicBezTo>
                    <a:pt x="280980" y="1086446"/>
                    <a:pt x="292676" y="1046200"/>
                    <a:pt x="304832" y="1004298"/>
                  </a:cubicBezTo>
                  <a:cubicBezTo>
                    <a:pt x="296451" y="999785"/>
                    <a:pt x="285216" y="993707"/>
                    <a:pt x="266060" y="983392"/>
                  </a:cubicBezTo>
                  <a:cubicBezTo>
                    <a:pt x="288992" y="968841"/>
                    <a:pt x="306213" y="957514"/>
                    <a:pt x="323895" y="946831"/>
                  </a:cubicBezTo>
                  <a:cubicBezTo>
                    <a:pt x="337894" y="938358"/>
                    <a:pt x="351616" y="927675"/>
                    <a:pt x="366996" y="923807"/>
                  </a:cubicBezTo>
                  <a:cubicBezTo>
                    <a:pt x="383020" y="919847"/>
                    <a:pt x="400794" y="922886"/>
                    <a:pt x="418016" y="922886"/>
                  </a:cubicBezTo>
                  <a:cubicBezTo>
                    <a:pt x="423726" y="892956"/>
                    <a:pt x="419950" y="883102"/>
                    <a:pt x="397295" y="873063"/>
                  </a:cubicBezTo>
                  <a:cubicBezTo>
                    <a:pt x="380626" y="865696"/>
                    <a:pt x="362391" y="860999"/>
                    <a:pt x="347011" y="851697"/>
                  </a:cubicBezTo>
                  <a:cubicBezTo>
                    <a:pt x="308700" y="828398"/>
                    <a:pt x="266613" y="836962"/>
                    <a:pt x="225999" y="836134"/>
                  </a:cubicBezTo>
                  <a:cubicBezTo>
                    <a:pt x="211356" y="835857"/>
                    <a:pt x="198095" y="840646"/>
                    <a:pt x="182347" y="833555"/>
                  </a:cubicBezTo>
                  <a:cubicBezTo>
                    <a:pt x="173598" y="829595"/>
                    <a:pt x="158494" y="839817"/>
                    <a:pt x="146246" y="843593"/>
                  </a:cubicBezTo>
                  <a:cubicBezTo>
                    <a:pt x="43837" y="768444"/>
                    <a:pt x="11143" y="734646"/>
                    <a:pt x="0" y="692466"/>
                  </a:cubicBezTo>
                  <a:cubicBezTo>
                    <a:pt x="15472" y="687309"/>
                    <a:pt x="32908" y="687742"/>
                    <a:pt x="52310" y="693756"/>
                  </a:cubicBezTo>
                  <a:cubicBezTo>
                    <a:pt x="59125" y="685283"/>
                    <a:pt x="66492" y="676166"/>
                    <a:pt x="75701" y="664746"/>
                  </a:cubicBezTo>
                  <a:cubicBezTo>
                    <a:pt x="88779" y="673127"/>
                    <a:pt x="100935" y="681047"/>
                    <a:pt x="114657" y="689796"/>
                  </a:cubicBezTo>
                  <a:cubicBezTo>
                    <a:pt x="145509" y="665851"/>
                    <a:pt x="175440" y="642551"/>
                    <a:pt x="208593" y="616765"/>
                  </a:cubicBezTo>
                  <a:cubicBezTo>
                    <a:pt x="200581" y="606543"/>
                    <a:pt x="190083" y="593189"/>
                    <a:pt x="176821" y="576243"/>
                  </a:cubicBezTo>
                  <a:cubicBezTo>
                    <a:pt x="207673" y="565100"/>
                    <a:pt x="234748" y="555338"/>
                    <a:pt x="265416" y="544379"/>
                  </a:cubicBezTo>
                  <a:cubicBezTo>
                    <a:pt x="264218" y="530289"/>
                    <a:pt x="262837" y="513251"/>
                    <a:pt x="261179" y="492990"/>
                  </a:cubicBezTo>
                  <a:cubicBezTo>
                    <a:pt x="233367" y="498516"/>
                    <a:pt x="225078" y="479913"/>
                    <a:pt x="220013" y="457166"/>
                  </a:cubicBezTo>
                  <a:lnTo>
                    <a:pt x="226007" y="448190"/>
                  </a:lnTo>
                  <a:lnTo>
                    <a:pt x="539684" y="448190"/>
                  </a:lnTo>
                  <a:lnTo>
                    <a:pt x="539684" y="396305"/>
                  </a:lnTo>
                  <a:cubicBezTo>
                    <a:pt x="534940" y="396305"/>
                    <a:pt x="531086" y="392451"/>
                    <a:pt x="531086" y="387707"/>
                  </a:cubicBezTo>
                  <a:cubicBezTo>
                    <a:pt x="531086" y="382963"/>
                    <a:pt x="534940" y="379109"/>
                    <a:pt x="539684" y="379109"/>
                  </a:cubicBezTo>
                  <a:lnTo>
                    <a:pt x="539684" y="373376"/>
                  </a:lnTo>
                  <a:cubicBezTo>
                    <a:pt x="539684" y="355192"/>
                    <a:pt x="574966" y="312103"/>
                    <a:pt x="574966" y="312103"/>
                  </a:cubicBezTo>
                  <a:cubicBezTo>
                    <a:pt x="574966" y="312103"/>
                    <a:pt x="610248" y="355192"/>
                    <a:pt x="610248" y="373376"/>
                  </a:cubicBezTo>
                  <a:lnTo>
                    <a:pt x="610248" y="379109"/>
                  </a:lnTo>
                  <a:cubicBezTo>
                    <a:pt x="614992" y="379109"/>
                    <a:pt x="618847" y="382963"/>
                    <a:pt x="618847" y="387707"/>
                  </a:cubicBezTo>
                  <a:cubicBezTo>
                    <a:pt x="618847" y="392451"/>
                    <a:pt x="614992" y="396305"/>
                    <a:pt x="610248" y="396305"/>
                  </a:cubicBezTo>
                  <a:lnTo>
                    <a:pt x="610248" y="467461"/>
                  </a:lnTo>
                  <a:lnTo>
                    <a:pt x="612324" y="467461"/>
                  </a:lnTo>
                  <a:cubicBezTo>
                    <a:pt x="614794" y="467461"/>
                    <a:pt x="616771" y="469438"/>
                    <a:pt x="616771" y="471909"/>
                  </a:cubicBezTo>
                  <a:cubicBezTo>
                    <a:pt x="616771" y="474380"/>
                    <a:pt x="614794" y="476356"/>
                    <a:pt x="612324" y="476356"/>
                  </a:cubicBezTo>
                  <a:lnTo>
                    <a:pt x="610248" y="476356"/>
                  </a:lnTo>
                  <a:lnTo>
                    <a:pt x="610248" y="488710"/>
                  </a:lnTo>
                  <a:lnTo>
                    <a:pt x="623195" y="488710"/>
                  </a:lnTo>
                  <a:lnTo>
                    <a:pt x="610248" y="507389"/>
                  </a:lnTo>
                  <a:lnTo>
                    <a:pt x="610248" y="566884"/>
                  </a:lnTo>
                  <a:lnTo>
                    <a:pt x="616869" y="566884"/>
                  </a:lnTo>
                  <a:lnTo>
                    <a:pt x="616869" y="575680"/>
                  </a:lnTo>
                  <a:lnTo>
                    <a:pt x="916742" y="575680"/>
                  </a:lnTo>
                  <a:lnTo>
                    <a:pt x="919089" y="512528"/>
                  </a:lnTo>
                  <a:cubicBezTo>
                    <a:pt x="919089" y="512528"/>
                    <a:pt x="913850" y="504917"/>
                    <a:pt x="894875" y="504917"/>
                  </a:cubicBezTo>
                  <a:cubicBezTo>
                    <a:pt x="894875" y="504917"/>
                    <a:pt x="898927" y="496023"/>
                    <a:pt x="919880" y="491279"/>
                  </a:cubicBezTo>
                  <a:lnTo>
                    <a:pt x="925413" y="342245"/>
                  </a:lnTo>
                  <a:lnTo>
                    <a:pt x="922252" y="342245"/>
                  </a:lnTo>
                  <a:cubicBezTo>
                    <a:pt x="919287" y="342245"/>
                    <a:pt x="916914" y="339873"/>
                    <a:pt x="916914" y="336908"/>
                  </a:cubicBezTo>
                  <a:cubicBezTo>
                    <a:pt x="916914" y="333943"/>
                    <a:pt x="919287" y="331571"/>
                    <a:pt x="922252" y="331571"/>
                  </a:cubicBezTo>
                  <a:lnTo>
                    <a:pt x="925809" y="331571"/>
                  </a:lnTo>
                  <a:lnTo>
                    <a:pt x="927291" y="292929"/>
                  </a:lnTo>
                  <a:cubicBezTo>
                    <a:pt x="927291" y="292929"/>
                    <a:pt x="922053" y="285319"/>
                    <a:pt x="903078" y="285319"/>
                  </a:cubicBezTo>
                  <a:cubicBezTo>
                    <a:pt x="903078" y="285319"/>
                    <a:pt x="901694" y="276424"/>
                    <a:pt x="922647" y="271681"/>
                  </a:cubicBezTo>
                  <a:lnTo>
                    <a:pt x="922647" y="263479"/>
                  </a:lnTo>
                  <a:lnTo>
                    <a:pt x="929268" y="263479"/>
                  </a:lnTo>
                  <a:lnTo>
                    <a:pt x="929268" y="218906"/>
                  </a:lnTo>
                  <a:cubicBezTo>
                    <a:pt x="929268" y="211395"/>
                    <a:pt x="925413" y="206849"/>
                    <a:pt x="922647" y="204576"/>
                  </a:cubicBezTo>
                  <a:lnTo>
                    <a:pt x="922647" y="195088"/>
                  </a:lnTo>
                  <a:lnTo>
                    <a:pt x="912171" y="195088"/>
                  </a:lnTo>
                  <a:lnTo>
                    <a:pt x="912171" y="181253"/>
                  </a:lnTo>
                  <a:lnTo>
                    <a:pt x="922647" y="181253"/>
                  </a:lnTo>
                  <a:cubicBezTo>
                    <a:pt x="922647" y="181253"/>
                    <a:pt x="917804" y="147354"/>
                    <a:pt x="944092" y="129564"/>
                  </a:cubicBezTo>
                  <a:cubicBezTo>
                    <a:pt x="944092" y="129564"/>
                    <a:pt x="943894" y="118595"/>
                    <a:pt x="949429" y="114246"/>
                  </a:cubicBezTo>
                  <a:cubicBezTo>
                    <a:pt x="949429" y="114246"/>
                    <a:pt x="948836" y="100905"/>
                    <a:pt x="951406" y="91812"/>
                  </a:cubicBezTo>
                  <a:close/>
                </a:path>
              </a:pathLst>
            </a:custGeom>
            <a:solidFill>
              <a:srgbClr val="150101"/>
            </a:solidFill>
            <a:ln w="9198" cap="flat">
              <a:noFill/>
              <a:prstDash val="solid"/>
              <a:miter/>
            </a:ln>
            <a:effectLst/>
          </p:spPr>
          <p:txBody>
            <a:bodyPr wrap="square" rtlCol="0" anchor="ctr">
              <a:noAutofit/>
            </a:bodyPr>
            <a:lstStyle/>
            <a:p>
              <a:endParaRPr lang="en-US" dirty="0"/>
            </a:p>
          </p:txBody>
        </p:sp>
      </p:grpSp>
      <p:sp>
        <p:nvSpPr>
          <p:cNvPr id="4" name="TextBox 3">
            <a:extLst>
              <a:ext uri="{FF2B5EF4-FFF2-40B4-BE49-F238E27FC236}">
                <a16:creationId xmlns:a16="http://schemas.microsoft.com/office/drawing/2014/main" id="{4D2BF93D-5B83-A230-5513-FB64C7C9A66A}"/>
              </a:ext>
            </a:extLst>
          </p:cNvPr>
          <p:cNvSpPr txBox="1"/>
          <p:nvPr/>
        </p:nvSpPr>
        <p:spPr>
          <a:xfrm>
            <a:off x="6617082" y="668613"/>
            <a:ext cx="4872622" cy="1661993"/>
          </a:xfrm>
          <a:prstGeom prst="rect">
            <a:avLst/>
          </a:prstGeom>
          <a:noFill/>
        </p:spPr>
        <p:txBody>
          <a:bodyPr wrap="square">
            <a:spAutoFit/>
          </a:bodyPr>
          <a:lstStyle/>
          <a:p>
            <a:pPr algn="ctr"/>
            <a:r>
              <a:rPr lang="en-US" sz="5400" b="1" dirty="0">
                <a:solidFill>
                  <a:srgbClr val="CA511A"/>
                </a:solidFill>
                <a:latin typeface="Daytona Condensed" panose="020B0506030503040204" pitchFamily="34" charset="0"/>
              </a:rPr>
              <a:t>CHALLENGE 7</a:t>
            </a:r>
          </a:p>
          <a:p>
            <a:pPr algn="ctr"/>
            <a:r>
              <a:rPr lang="en-US" sz="2400" dirty="0"/>
              <a:t>Analyze Growth and Present Insights to the Telangana Government.</a:t>
            </a:r>
            <a:endParaRPr lang="en-US" sz="2400" b="1" dirty="0">
              <a:solidFill>
                <a:srgbClr val="CA511A"/>
              </a:solidFill>
              <a:latin typeface="Daytona Condensed" panose="020B0506030503040204" pitchFamily="34" charset="0"/>
            </a:endParaRPr>
          </a:p>
        </p:txBody>
      </p:sp>
      <p:pic>
        <p:nvPicPr>
          <p:cNvPr id="1026" name="Picture 2" descr="Codebasics">
            <a:extLst>
              <a:ext uri="{FF2B5EF4-FFF2-40B4-BE49-F238E27FC236}">
                <a16:creationId xmlns:a16="http://schemas.microsoft.com/office/drawing/2014/main" id="{B76AF7E4-5C4A-1839-6C49-2F6315B70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544" y="2886356"/>
            <a:ext cx="1317600" cy="131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Open Data Telangana">
            <a:extLst>
              <a:ext uri="{FF2B5EF4-FFF2-40B4-BE49-F238E27FC236}">
                <a16:creationId xmlns:a16="http://schemas.microsoft.com/office/drawing/2014/main" id="{6E5B6771-134E-9922-9DAF-50A706D06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027" y="2913249"/>
            <a:ext cx="1318092" cy="131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35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down)">
                                      <p:cBhvr>
                                        <p:cTn id="11" dur="500"/>
                                        <p:tgtEl>
                                          <p:spTgt spid="5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6. </a:t>
            </a:r>
            <a:r>
              <a:rPr lang="en-US" sz="1600" dirty="0"/>
              <a:t>How does the distribution of vehicles vary by vehicle class (</a:t>
            </a:r>
            <a:r>
              <a:rPr lang="en-US" sz="1600" dirty="0" err="1"/>
              <a:t>MotorCycle</a:t>
            </a:r>
            <a:r>
              <a:rPr lang="en-US" sz="1600" dirty="0"/>
              <a:t>, </a:t>
            </a:r>
            <a:r>
              <a:rPr lang="en-US" sz="1600" dirty="0" err="1"/>
              <a:t>MotorCar</a:t>
            </a:r>
            <a:r>
              <a:rPr lang="en-US" sz="1600" dirty="0"/>
              <a:t>, </a:t>
            </a:r>
            <a:r>
              <a:rPr lang="en-US" sz="1600" dirty="0" err="1"/>
              <a:t>AutoRickshaw</a:t>
            </a:r>
            <a:r>
              <a:rPr lang="en-US" sz="1600" dirty="0"/>
              <a:t>, Agriculture) across different districts? Are there any districts with a predominant preference for a specific vehicle class? Consider FY 2022 for analysis.</a:t>
            </a:r>
            <a:r>
              <a:rPr lang="en-US" sz="1600" b="1" dirty="0">
                <a:solidFill>
                  <a:schemeClr val="tx1">
                    <a:lumMod val="75000"/>
                    <a:lumOff val="25000"/>
                  </a:schemeClr>
                </a:solidFill>
                <a:latin typeface="Daytona Condensed" panose="020B0506030503040204" pitchFamily="34" charset="0"/>
              </a:rPr>
              <a:t> </a:t>
            </a: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TRANSPORTATION</a:t>
            </a:r>
          </a:p>
          <a:p>
            <a:endParaRPr lang="en-US" dirty="0"/>
          </a:p>
        </p:txBody>
      </p:sp>
      <p:graphicFrame>
        <p:nvGraphicFramePr>
          <p:cNvPr id="6" name="Chart 5">
            <a:extLst>
              <a:ext uri="{FF2B5EF4-FFF2-40B4-BE49-F238E27FC236}">
                <a16:creationId xmlns:a16="http://schemas.microsoft.com/office/drawing/2014/main" id="{FCD29D50-3D4C-E504-85F0-006C3656818C}"/>
              </a:ext>
            </a:extLst>
          </p:cNvPr>
          <p:cNvGraphicFramePr/>
          <p:nvPr>
            <p:extLst>
              <p:ext uri="{D42A27DB-BD31-4B8C-83A1-F6EECF244321}">
                <p14:modId xmlns:p14="http://schemas.microsoft.com/office/powerpoint/2010/main" val="2283697846"/>
              </p:ext>
            </p:extLst>
          </p:nvPr>
        </p:nvGraphicFramePr>
        <p:xfrm>
          <a:off x="481105" y="1631575"/>
          <a:ext cx="4609055" cy="3038439"/>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11">
            <a:extLst>
              <a:ext uri="{FF2B5EF4-FFF2-40B4-BE49-F238E27FC236}">
                <a16:creationId xmlns:a16="http://schemas.microsoft.com/office/drawing/2014/main" id="{C8912E34-BE85-ED0D-F228-1B8F4596DEA8}"/>
              </a:ext>
            </a:extLst>
          </p:cNvPr>
          <p:cNvPicPr>
            <a:picLocks noChangeAspect="1"/>
          </p:cNvPicPr>
          <p:nvPr/>
        </p:nvPicPr>
        <p:blipFill rotWithShape="1">
          <a:blip r:embed="rId3"/>
          <a:srcRect l="17500" t="19477" r="53456" b="20523"/>
          <a:stretch/>
        </p:blipFill>
        <p:spPr>
          <a:xfrm>
            <a:off x="7268770" y="1387024"/>
            <a:ext cx="3541059" cy="4114801"/>
          </a:xfrm>
          <a:prstGeom prst="rect">
            <a:avLst/>
          </a:prstGeom>
        </p:spPr>
      </p:pic>
      <p:sp>
        <p:nvSpPr>
          <p:cNvPr id="2" name="TextBox 1">
            <a:extLst>
              <a:ext uri="{FF2B5EF4-FFF2-40B4-BE49-F238E27FC236}">
                <a16:creationId xmlns:a16="http://schemas.microsoft.com/office/drawing/2014/main" id="{05F88252-64EC-FC3C-5945-0AA533D14053}"/>
              </a:ext>
            </a:extLst>
          </p:cNvPr>
          <p:cNvSpPr txBox="1"/>
          <p:nvPr/>
        </p:nvSpPr>
        <p:spPr>
          <a:xfrm>
            <a:off x="1333500" y="4781550"/>
            <a:ext cx="4695825" cy="1169551"/>
          </a:xfrm>
          <a:prstGeom prst="rect">
            <a:avLst/>
          </a:prstGeom>
          <a:noFill/>
        </p:spPr>
        <p:txBody>
          <a:bodyPr wrap="square" rtlCol="0">
            <a:spAutoFit/>
          </a:bodyPr>
          <a:lstStyle/>
          <a:p>
            <a:pPr marL="285750" indent="-285750">
              <a:buFont typeface="Arial" panose="020B0604020202020204" pitchFamily="34" charset="0"/>
              <a:buChar char="•"/>
            </a:pPr>
            <a:r>
              <a:rPr lang="en-US" sz="1400" i="1" dirty="0">
                <a:cs typeface="Arial" pitchFamily="34" charset="0"/>
              </a:rPr>
              <a:t>Highly preferrable vehicles are Motorcycle followed by Motorcar, Agriculture and Autorickshaw.</a:t>
            </a:r>
          </a:p>
          <a:p>
            <a:pPr marL="285750" indent="-285750">
              <a:buFont typeface="Arial" panose="020B0604020202020204" pitchFamily="34" charset="0"/>
              <a:buChar char="•"/>
            </a:pPr>
            <a:endParaRPr lang="en-US" sz="1400" i="1" dirty="0">
              <a:cs typeface="Arial" pitchFamily="34" charset="0"/>
            </a:endParaRPr>
          </a:p>
          <a:p>
            <a:pPr marL="285750" indent="-285750">
              <a:buFont typeface="Arial" panose="020B0604020202020204" pitchFamily="34" charset="0"/>
              <a:buChar char="•"/>
            </a:pPr>
            <a:r>
              <a:rPr lang="en-US" sz="1400" i="1" dirty="0">
                <a:cs typeface="Arial" pitchFamily="34" charset="0"/>
              </a:rPr>
              <a:t>Hyderabad has dominating preference of Autorickshaw, Motorcar, Motorcycle.</a:t>
            </a:r>
            <a:endParaRPr lang="en-IN" sz="1400" i="1" dirty="0">
              <a:cs typeface="Arial" pitchFamily="34" charset="0"/>
            </a:endParaRPr>
          </a:p>
        </p:txBody>
      </p:sp>
    </p:spTree>
    <p:extLst>
      <p:ext uri="{BB962C8B-B14F-4D97-AF65-F5344CB8AC3E}">
        <p14:creationId xmlns:p14="http://schemas.microsoft.com/office/powerpoint/2010/main" val="87299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7. </a:t>
            </a:r>
            <a:r>
              <a:rPr lang="en-US" sz="1600" dirty="0"/>
              <a:t>List down the top 3 and bottom 3 districts that have shown the highest and lowest vehicle sales growth during FY 2022 compared to FY 2021? (Consider and compare categories: Petrol, Diesel and Electric)</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TRANSPORTATION</a:t>
            </a:r>
          </a:p>
          <a:p>
            <a:endParaRPr lang="en-US" dirty="0"/>
          </a:p>
        </p:txBody>
      </p:sp>
      <p:graphicFrame>
        <p:nvGraphicFramePr>
          <p:cNvPr id="6" name="Chart 5">
            <a:extLst>
              <a:ext uri="{FF2B5EF4-FFF2-40B4-BE49-F238E27FC236}">
                <a16:creationId xmlns:a16="http://schemas.microsoft.com/office/drawing/2014/main" id="{CAD42C3A-DB77-3068-7937-F5D89F27456E}"/>
              </a:ext>
            </a:extLst>
          </p:cNvPr>
          <p:cNvGraphicFramePr/>
          <p:nvPr>
            <p:extLst>
              <p:ext uri="{D42A27DB-BD31-4B8C-83A1-F6EECF244321}">
                <p14:modId xmlns:p14="http://schemas.microsoft.com/office/powerpoint/2010/main" val="578895958"/>
              </p:ext>
            </p:extLst>
          </p:nvPr>
        </p:nvGraphicFramePr>
        <p:xfrm>
          <a:off x="6358255" y="1362998"/>
          <a:ext cx="6433820" cy="45139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AAD37F6-5321-AE54-A2E8-3D56FD85D2D5}"/>
              </a:ext>
            </a:extLst>
          </p:cNvPr>
          <p:cNvGraphicFramePr/>
          <p:nvPr>
            <p:extLst>
              <p:ext uri="{D42A27DB-BD31-4B8C-83A1-F6EECF244321}">
                <p14:modId xmlns:p14="http://schemas.microsoft.com/office/powerpoint/2010/main" val="3304747773"/>
              </p:ext>
            </p:extLst>
          </p:nvPr>
        </p:nvGraphicFramePr>
        <p:xfrm>
          <a:off x="333786" y="1427019"/>
          <a:ext cx="5811520" cy="45025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213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83187" y="278408"/>
            <a:ext cx="8298826" cy="338554"/>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8. </a:t>
            </a:r>
            <a:r>
              <a:rPr lang="en-US" sz="1600" dirty="0"/>
              <a:t>List down the top 5 sectors that have witnessed the most significant investments in FY 2022.</a:t>
            </a:r>
            <a:r>
              <a:rPr lang="en-US" sz="1600" b="1" dirty="0">
                <a:solidFill>
                  <a:schemeClr val="tx1">
                    <a:lumMod val="75000"/>
                    <a:lumOff val="25000"/>
                  </a:schemeClr>
                </a:solidFill>
                <a:latin typeface="Daytona Condensed" panose="020B0506030503040204" pitchFamily="34" charset="0"/>
              </a:rPr>
              <a:t> </a:t>
            </a: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Ts-</a:t>
            </a:r>
            <a:r>
              <a:rPr lang="en-US" sz="5600" dirty="0" err="1"/>
              <a:t>Ipass</a:t>
            </a:r>
            <a:endParaRPr lang="en-US" sz="5600" dirty="0"/>
          </a:p>
          <a:p>
            <a:endParaRPr lang="en-US" dirty="0"/>
          </a:p>
        </p:txBody>
      </p:sp>
      <p:graphicFrame>
        <p:nvGraphicFramePr>
          <p:cNvPr id="4" name="Chart 3">
            <a:extLst>
              <a:ext uri="{FF2B5EF4-FFF2-40B4-BE49-F238E27FC236}">
                <a16:creationId xmlns:a16="http://schemas.microsoft.com/office/drawing/2014/main" id="{47489944-A094-CFE8-BAE2-656934289580}"/>
              </a:ext>
            </a:extLst>
          </p:cNvPr>
          <p:cNvGraphicFramePr/>
          <p:nvPr>
            <p:extLst>
              <p:ext uri="{D42A27DB-BD31-4B8C-83A1-F6EECF244321}">
                <p14:modId xmlns:p14="http://schemas.microsoft.com/office/powerpoint/2010/main" val="2881941003"/>
              </p:ext>
            </p:extLst>
          </p:nvPr>
        </p:nvGraphicFramePr>
        <p:xfrm>
          <a:off x="406400" y="1554479"/>
          <a:ext cx="5953760" cy="454152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A7D76D6-058C-A857-EB5E-9BB93CA99AA0}"/>
              </a:ext>
            </a:extLst>
          </p:cNvPr>
          <p:cNvSpPr txBox="1"/>
          <p:nvPr/>
        </p:nvSpPr>
        <p:spPr>
          <a:xfrm>
            <a:off x="7358062" y="2714625"/>
            <a:ext cx="3186113" cy="954107"/>
          </a:xfrm>
          <a:prstGeom prst="rect">
            <a:avLst/>
          </a:prstGeom>
          <a:noFill/>
        </p:spPr>
        <p:txBody>
          <a:bodyPr wrap="square" rtlCol="0">
            <a:spAutoFit/>
          </a:bodyPr>
          <a:lstStyle/>
          <a:p>
            <a:pPr marL="285750" indent="-285750">
              <a:buFont typeface="Arial" panose="020B0604020202020204" pitchFamily="34" charset="0"/>
              <a:buChar char="•"/>
            </a:pPr>
            <a:r>
              <a:rPr lang="en-US" sz="1400" i="1" dirty="0">
                <a:cs typeface="Arial" pitchFamily="34" charset="0"/>
              </a:rPr>
              <a:t>In FY 2022, investments were made in total 19 sectors; out of which following 5 are the top sectors with highest investments.</a:t>
            </a:r>
            <a:endParaRPr lang="en-IN" sz="1400" i="1" dirty="0">
              <a:cs typeface="Arial" pitchFamily="34" charset="0"/>
            </a:endParaRPr>
          </a:p>
        </p:txBody>
      </p:sp>
    </p:spTree>
    <p:extLst>
      <p:ext uri="{BB962C8B-B14F-4D97-AF65-F5344CB8AC3E}">
        <p14:creationId xmlns:p14="http://schemas.microsoft.com/office/powerpoint/2010/main" val="211375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83187" y="2784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9. </a:t>
            </a:r>
            <a:r>
              <a:rPr lang="en-US" sz="1600" dirty="0"/>
              <a:t>List down the top 3 districts that have attracted the most significant sector investments during FY 2019 to 2022? What factors could have led to the substantial investments in these particular districts? </a:t>
            </a:r>
            <a:r>
              <a:rPr lang="en-US" sz="1600" b="1" dirty="0">
                <a:solidFill>
                  <a:schemeClr val="tx1">
                    <a:lumMod val="75000"/>
                    <a:lumOff val="25000"/>
                  </a:schemeClr>
                </a:solidFill>
                <a:latin typeface="Daytona Condensed" panose="020B0506030503040204" pitchFamily="34" charset="0"/>
              </a:rPr>
              <a:t> </a:t>
            </a: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Ts-</a:t>
            </a:r>
            <a:r>
              <a:rPr lang="en-US" sz="5600" dirty="0" err="1"/>
              <a:t>Ipass</a:t>
            </a:r>
            <a:endParaRPr lang="en-US" sz="5600" dirty="0"/>
          </a:p>
          <a:p>
            <a:endParaRPr lang="en-US" dirty="0"/>
          </a:p>
        </p:txBody>
      </p:sp>
      <p:graphicFrame>
        <p:nvGraphicFramePr>
          <p:cNvPr id="9" name="Chart 8">
            <a:extLst>
              <a:ext uri="{FF2B5EF4-FFF2-40B4-BE49-F238E27FC236}">
                <a16:creationId xmlns:a16="http://schemas.microsoft.com/office/drawing/2014/main" id="{C1F9BE8C-AAF2-EEE8-C4BB-5946F9D62057}"/>
              </a:ext>
            </a:extLst>
          </p:cNvPr>
          <p:cNvGraphicFramePr/>
          <p:nvPr>
            <p:extLst>
              <p:ext uri="{D42A27DB-BD31-4B8C-83A1-F6EECF244321}">
                <p14:modId xmlns:p14="http://schemas.microsoft.com/office/powerpoint/2010/main" val="210018583"/>
              </p:ext>
            </p:extLst>
          </p:nvPr>
        </p:nvGraphicFramePr>
        <p:xfrm>
          <a:off x="762000" y="1483359"/>
          <a:ext cx="5313680" cy="396240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317CB09B-8308-8C1F-6E5B-64CE5AB9AB4C}"/>
              </a:ext>
            </a:extLst>
          </p:cNvPr>
          <p:cNvSpPr txBox="1"/>
          <p:nvPr/>
        </p:nvSpPr>
        <p:spPr>
          <a:xfrm>
            <a:off x="5953760" y="1899920"/>
            <a:ext cx="5415280" cy="2862322"/>
          </a:xfrm>
          <a:prstGeom prst="rect">
            <a:avLst/>
          </a:prstGeom>
          <a:noFill/>
        </p:spPr>
        <p:txBody>
          <a:bodyPr wrap="square" rtlCol="0">
            <a:spAutoFit/>
          </a:bodyPr>
          <a:lstStyle/>
          <a:p>
            <a:pPr marL="285750" indent="-285750">
              <a:buFont typeface="Arial" panose="020B0604020202020204" pitchFamily="34" charset="0"/>
              <a:buChar char="•"/>
            </a:pPr>
            <a:r>
              <a:rPr lang="en-US" i="1" dirty="0" err="1">
                <a:cs typeface="Arial" pitchFamily="34" charset="0"/>
              </a:rPr>
              <a:t>Rangareddy</a:t>
            </a:r>
            <a:r>
              <a:rPr lang="en-US" i="1" dirty="0">
                <a:cs typeface="Arial" pitchFamily="34" charset="0"/>
              </a:rPr>
              <a:t>, </a:t>
            </a:r>
            <a:r>
              <a:rPr lang="en-US" i="1" dirty="0" err="1">
                <a:cs typeface="Arial" pitchFamily="34" charset="0"/>
              </a:rPr>
              <a:t>Sangareddy</a:t>
            </a:r>
            <a:r>
              <a:rPr lang="en-US" i="1" dirty="0">
                <a:cs typeface="Arial" pitchFamily="34" charset="0"/>
              </a:rPr>
              <a:t> and </a:t>
            </a:r>
            <a:r>
              <a:rPr lang="en-US" i="1" dirty="0" err="1">
                <a:cs typeface="Arial" pitchFamily="34" charset="0"/>
              </a:rPr>
              <a:t>Mechal_Malkajgiri</a:t>
            </a:r>
            <a:r>
              <a:rPr lang="en-US" i="1" dirty="0">
                <a:cs typeface="Arial" pitchFamily="34" charset="0"/>
              </a:rPr>
              <a:t> has in all more than 50% of total investments.</a:t>
            </a:r>
          </a:p>
          <a:p>
            <a:pPr marL="285750" indent="-285750">
              <a:buFont typeface="Arial" panose="020B0604020202020204" pitchFamily="34" charset="0"/>
              <a:buChar char="•"/>
            </a:pPr>
            <a:endParaRPr lang="en-US" i="1" dirty="0">
              <a:cs typeface="Arial" pitchFamily="34" charset="0"/>
            </a:endParaRPr>
          </a:p>
          <a:p>
            <a:pPr marL="285750" indent="-285750">
              <a:buFont typeface="Arial" panose="020B0604020202020204" pitchFamily="34" charset="0"/>
              <a:buChar char="•"/>
            </a:pPr>
            <a:r>
              <a:rPr lang="en-US" i="1" dirty="0">
                <a:cs typeface="Arial" pitchFamily="34" charset="0"/>
              </a:rPr>
              <a:t>Factors that led to substantial investments in these districts.</a:t>
            </a:r>
            <a:endParaRPr lang="en-IN" i="1" dirty="0">
              <a:solidFill>
                <a:schemeClr val="bg1"/>
              </a:solidFill>
              <a:cs typeface="Arial" pitchFamily="34" charset="0"/>
            </a:endParaRPr>
          </a:p>
          <a:p>
            <a:pPr marL="800100" lvl="1" indent="-342900">
              <a:buFont typeface="+mj-lt"/>
              <a:buAutoNum type="arabicPeriod"/>
            </a:pPr>
            <a:r>
              <a:rPr lang="en-IN" i="1" dirty="0">
                <a:cs typeface="Arial" pitchFamily="34" charset="0"/>
              </a:rPr>
              <a:t>Proximity of Capital </a:t>
            </a:r>
            <a:r>
              <a:rPr lang="en-IN" i="1" dirty="0" err="1">
                <a:cs typeface="Arial" pitchFamily="34" charset="0"/>
              </a:rPr>
              <a:t>i.e</a:t>
            </a:r>
            <a:r>
              <a:rPr lang="en-IN" i="1" dirty="0">
                <a:cs typeface="Arial" pitchFamily="34" charset="0"/>
              </a:rPr>
              <a:t> Hyderabad.</a:t>
            </a:r>
          </a:p>
          <a:p>
            <a:pPr marL="800100" lvl="1" indent="-342900">
              <a:buFont typeface="+mj-lt"/>
              <a:buAutoNum type="arabicPeriod"/>
            </a:pPr>
            <a:r>
              <a:rPr lang="en-IN" i="1" dirty="0">
                <a:cs typeface="Arial" pitchFamily="34" charset="0"/>
              </a:rPr>
              <a:t>Ts-</a:t>
            </a:r>
            <a:r>
              <a:rPr lang="en-IN" i="1" dirty="0" err="1">
                <a:cs typeface="Arial" pitchFamily="34" charset="0"/>
              </a:rPr>
              <a:t>Ipass</a:t>
            </a:r>
            <a:r>
              <a:rPr lang="en-IN" i="1" dirty="0">
                <a:cs typeface="Arial" pitchFamily="34" charset="0"/>
              </a:rPr>
              <a:t> system makes the process fast and creates best environment for work.</a:t>
            </a:r>
          </a:p>
          <a:p>
            <a:pPr marL="800100" lvl="1" indent="-342900">
              <a:buFont typeface="+mj-lt"/>
              <a:buAutoNum type="arabicPeriod"/>
            </a:pPr>
            <a:r>
              <a:rPr lang="en-IN" i="1" dirty="0">
                <a:cs typeface="Arial" pitchFamily="34" charset="0"/>
              </a:rPr>
              <a:t>Proximity to key markets, ports or transportation hubs.</a:t>
            </a:r>
            <a:endParaRPr lang="en-US" i="1" dirty="0">
              <a:cs typeface="Arial" pitchFamily="34" charset="0"/>
            </a:endParaRPr>
          </a:p>
        </p:txBody>
      </p:sp>
    </p:spTree>
    <p:extLst>
      <p:ext uri="{BB962C8B-B14F-4D97-AF65-F5344CB8AC3E}">
        <p14:creationId xmlns:p14="http://schemas.microsoft.com/office/powerpoint/2010/main" val="124475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83187" y="278408"/>
            <a:ext cx="8298826" cy="584775"/>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10. </a:t>
            </a:r>
            <a:r>
              <a:rPr lang="en-US" sz="1600" dirty="0"/>
              <a:t>Is there any relationship between district investments, vehicles sales and stamps revenue within the same district between FY 2021 and 2022?</a:t>
            </a:r>
            <a:r>
              <a:rPr lang="en-US" sz="1600" b="1" dirty="0">
                <a:solidFill>
                  <a:schemeClr val="tx1">
                    <a:lumMod val="75000"/>
                    <a:lumOff val="25000"/>
                  </a:schemeClr>
                </a:solidFill>
                <a:latin typeface="Daytona Condensed" panose="020B0506030503040204" pitchFamily="34" charset="0"/>
              </a:rPr>
              <a:t> </a:t>
            </a: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Ts-</a:t>
            </a:r>
            <a:r>
              <a:rPr lang="en-US" sz="5600" dirty="0" err="1"/>
              <a:t>Ipass</a:t>
            </a:r>
            <a:endParaRPr lang="en-US" sz="5600" dirty="0"/>
          </a:p>
          <a:p>
            <a:endParaRPr lang="en-US" dirty="0"/>
          </a:p>
        </p:txBody>
      </p:sp>
      <p:pic>
        <p:nvPicPr>
          <p:cNvPr id="14" name="Picture 13">
            <a:extLst>
              <a:ext uri="{FF2B5EF4-FFF2-40B4-BE49-F238E27FC236}">
                <a16:creationId xmlns:a16="http://schemas.microsoft.com/office/drawing/2014/main" id="{0E816C42-90D6-BC59-7E2E-7568A9B55C7F}"/>
              </a:ext>
            </a:extLst>
          </p:cNvPr>
          <p:cNvPicPr>
            <a:picLocks noChangeAspect="1"/>
          </p:cNvPicPr>
          <p:nvPr/>
        </p:nvPicPr>
        <p:blipFill rotWithShape="1">
          <a:blip r:embed="rId2"/>
          <a:srcRect l="19583" t="32444" r="33583" b="20148"/>
          <a:stretch/>
        </p:blipFill>
        <p:spPr>
          <a:xfrm>
            <a:off x="274320" y="1391920"/>
            <a:ext cx="5598160" cy="3187564"/>
          </a:xfrm>
          <a:prstGeom prst="rect">
            <a:avLst/>
          </a:prstGeom>
        </p:spPr>
      </p:pic>
      <p:sp>
        <p:nvSpPr>
          <p:cNvPr id="15" name="TextBox 14">
            <a:extLst>
              <a:ext uri="{FF2B5EF4-FFF2-40B4-BE49-F238E27FC236}">
                <a16:creationId xmlns:a16="http://schemas.microsoft.com/office/drawing/2014/main" id="{59542571-5061-ED24-8506-8AF048972D14}"/>
              </a:ext>
            </a:extLst>
          </p:cNvPr>
          <p:cNvSpPr txBox="1"/>
          <p:nvPr/>
        </p:nvSpPr>
        <p:spPr>
          <a:xfrm>
            <a:off x="6421120" y="2540000"/>
            <a:ext cx="5313680" cy="1200329"/>
          </a:xfrm>
          <a:prstGeom prst="rect">
            <a:avLst/>
          </a:prstGeom>
          <a:noFill/>
        </p:spPr>
        <p:txBody>
          <a:bodyPr wrap="square" rtlCol="0">
            <a:spAutoFit/>
          </a:bodyPr>
          <a:lstStyle/>
          <a:p>
            <a:pPr marL="285750" indent="-285750">
              <a:buFont typeface="Arial" panose="020B0604020202020204" pitchFamily="34" charset="0"/>
              <a:buChar char="•"/>
            </a:pPr>
            <a:r>
              <a:rPr lang="en-US" i="1" dirty="0" err="1">
                <a:cs typeface="Arial" pitchFamily="34" charset="0"/>
              </a:rPr>
              <a:t>Rangareddy</a:t>
            </a:r>
            <a:r>
              <a:rPr lang="en-US" i="1" dirty="0">
                <a:cs typeface="Arial" pitchFamily="34" charset="0"/>
              </a:rPr>
              <a:t>, </a:t>
            </a:r>
            <a:r>
              <a:rPr lang="en-US" i="1" dirty="0" err="1">
                <a:cs typeface="Arial" pitchFamily="34" charset="0"/>
              </a:rPr>
              <a:t>Medchal_Malkajgiri</a:t>
            </a:r>
            <a:r>
              <a:rPr lang="en-US" i="1" dirty="0">
                <a:cs typeface="Arial" pitchFamily="34" charset="0"/>
              </a:rPr>
              <a:t> and </a:t>
            </a:r>
            <a:r>
              <a:rPr lang="en-US" i="1" dirty="0" err="1">
                <a:cs typeface="Arial" pitchFamily="34" charset="0"/>
              </a:rPr>
              <a:t>Sangareddy</a:t>
            </a:r>
            <a:r>
              <a:rPr lang="en-US" i="1" dirty="0">
                <a:cs typeface="Arial" pitchFamily="34" charset="0"/>
              </a:rPr>
              <a:t> are under top districts with high investments, stamp revenue and vehicle sales.</a:t>
            </a:r>
          </a:p>
          <a:p>
            <a:endParaRPr lang="en-US" i="1" dirty="0">
              <a:cs typeface="Arial" pitchFamily="34" charset="0"/>
            </a:endParaRPr>
          </a:p>
        </p:txBody>
      </p:sp>
    </p:spTree>
    <p:extLst>
      <p:ext uri="{BB962C8B-B14F-4D97-AF65-F5344CB8AC3E}">
        <p14:creationId xmlns:p14="http://schemas.microsoft.com/office/powerpoint/2010/main" val="42577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83187" y="278408"/>
            <a:ext cx="8298826" cy="584775"/>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11. </a:t>
            </a:r>
            <a:r>
              <a:rPr lang="en-US" sz="1600" dirty="0"/>
              <a:t>Are there any particular sectors that have shown substantial investment in multiple districts between FY 2021 and 2022?</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Ts-</a:t>
            </a:r>
            <a:r>
              <a:rPr lang="en-US" sz="5600" dirty="0" err="1"/>
              <a:t>Ipass</a:t>
            </a:r>
            <a:endParaRPr lang="en-US" sz="5600" dirty="0"/>
          </a:p>
          <a:p>
            <a:endParaRPr lang="en-US" dirty="0"/>
          </a:p>
        </p:txBody>
      </p:sp>
      <p:pic>
        <p:nvPicPr>
          <p:cNvPr id="6" name="Picture 5">
            <a:extLst>
              <a:ext uri="{FF2B5EF4-FFF2-40B4-BE49-F238E27FC236}">
                <a16:creationId xmlns:a16="http://schemas.microsoft.com/office/drawing/2014/main" id="{E57248E1-C89F-CE65-9126-08CA1ACCBCD9}"/>
              </a:ext>
            </a:extLst>
          </p:cNvPr>
          <p:cNvPicPr>
            <a:picLocks noChangeAspect="1"/>
          </p:cNvPicPr>
          <p:nvPr/>
        </p:nvPicPr>
        <p:blipFill rotWithShape="1">
          <a:blip r:embed="rId2"/>
          <a:srcRect l="9666" t="27407" r="46001" b="21630"/>
          <a:stretch/>
        </p:blipFill>
        <p:spPr>
          <a:xfrm>
            <a:off x="274320" y="1259840"/>
            <a:ext cx="6646412" cy="4297680"/>
          </a:xfrm>
          <a:prstGeom prst="rect">
            <a:avLst/>
          </a:prstGeom>
        </p:spPr>
      </p:pic>
      <p:sp>
        <p:nvSpPr>
          <p:cNvPr id="7" name="TextBox 6">
            <a:extLst>
              <a:ext uri="{FF2B5EF4-FFF2-40B4-BE49-F238E27FC236}">
                <a16:creationId xmlns:a16="http://schemas.microsoft.com/office/drawing/2014/main" id="{2F1B49C1-EE0B-04DC-3B52-E68A8376B8F1}"/>
              </a:ext>
            </a:extLst>
          </p:cNvPr>
          <p:cNvSpPr txBox="1"/>
          <p:nvPr/>
        </p:nvSpPr>
        <p:spPr>
          <a:xfrm>
            <a:off x="7264400" y="2367280"/>
            <a:ext cx="4521200"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cs typeface="Arial" pitchFamily="34" charset="0"/>
              </a:rPr>
              <a:t>Substantial investment in multiple districts between FY 21 and FY 22 was seen in “Pharmaceuticals &amp; Chemicals” with striking 9042.57 </a:t>
            </a:r>
            <a:r>
              <a:rPr lang="en-US" i="1" dirty="0" err="1">
                <a:cs typeface="Arial" pitchFamily="34" charset="0"/>
              </a:rPr>
              <a:t>cr</a:t>
            </a:r>
            <a:r>
              <a:rPr lang="en-US" i="1" dirty="0">
                <a:cs typeface="Arial" pitchFamily="34" charset="0"/>
              </a:rPr>
              <a:t>; followed by “Plastic &amp; Rubber” with 7915.23 </a:t>
            </a:r>
            <a:r>
              <a:rPr lang="en-US" i="1" dirty="0" err="1">
                <a:cs typeface="Arial" pitchFamily="34" charset="0"/>
              </a:rPr>
              <a:t>cr</a:t>
            </a:r>
            <a:r>
              <a:rPr lang="en-US" i="1" dirty="0">
                <a:cs typeface="Arial" pitchFamily="34" charset="0"/>
              </a:rPr>
              <a:t>, and “Real Estates, Industrial Parks and IT bldgs.” with 4142.56 cr.</a:t>
            </a:r>
            <a:endParaRPr lang="en-IN" i="1" dirty="0">
              <a:cs typeface="Arial" pitchFamily="34" charset="0"/>
            </a:endParaRPr>
          </a:p>
        </p:txBody>
      </p:sp>
    </p:spTree>
    <p:extLst>
      <p:ext uri="{BB962C8B-B14F-4D97-AF65-F5344CB8AC3E}">
        <p14:creationId xmlns:p14="http://schemas.microsoft.com/office/powerpoint/2010/main" val="428849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83187" y="278408"/>
            <a:ext cx="8298826" cy="584775"/>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12. </a:t>
            </a:r>
            <a:r>
              <a:rPr lang="en-US" sz="1600" dirty="0"/>
              <a:t>Can we identify any seasonal patterns or cyclicality in the investment trends for specific sectors? Do certain sectors experience higher investments during particular months?</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Ts-</a:t>
            </a:r>
            <a:r>
              <a:rPr lang="en-US" sz="5600" dirty="0" err="1"/>
              <a:t>Ipass</a:t>
            </a:r>
            <a:endParaRPr lang="en-US" sz="5600" dirty="0"/>
          </a:p>
          <a:p>
            <a:endParaRPr lang="en-US" dirty="0"/>
          </a:p>
        </p:txBody>
      </p:sp>
      <p:pic>
        <p:nvPicPr>
          <p:cNvPr id="8" name="Picture 7">
            <a:extLst>
              <a:ext uri="{FF2B5EF4-FFF2-40B4-BE49-F238E27FC236}">
                <a16:creationId xmlns:a16="http://schemas.microsoft.com/office/drawing/2014/main" id="{34D10B5D-9D22-ACBB-78FB-9E095E69CCDF}"/>
              </a:ext>
            </a:extLst>
          </p:cNvPr>
          <p:cNvPicPr>
            <a:picLocks noChangeAspect="1"/>
          </p:cNvPicPr>
          <p:nvPr/>
        </p:nvPicPr>
        <p:blipFill rotWithShape="1">
          <a:blip r:embed="rId2"/>
          <a:srcRect l="13917" t="31703" r="19500" b="21037"/>
          <a:stretch/>
        </p:blipFill>
        <p:spPr>
          <a:xfrm>
            <a:off x="2258695" y="1269365"/>
            <a:ext cx="7103110" cy="2835910"/>
          </a:xfrm>
          <a:prstGeom prst="rect">
            <a:avLst/>
          </a:prstGeom>
        </p:spPr>
      </p:pic>
      <p:sp>
        <p:nvSpPr>
          <p:cNvPr id="9" name="TextBox 8">
            <a:extLst>
              <a:ext uri="{FF2B5EF4-FFF2-40B4-BE49-F238E27FC236}">
                <a16:creationId xmlns:a16="http://schemas.microsoft.com/office/drawing/2014/main" id="{3C21AD40-5312-8624-808B-8271CD22F01F}"/>
              </a:ext>
            </a:extLst>
          </p:cNvPr>
          <p:cNvSpPr txBox="1"/>
          <p:nvPr/>
        </p:nvSpPr>
        <p:spPr>
          <a:xfrm>
            <a:off x="914400" y="4524375"/>
            <a:ext cx="10725150"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cs typeface="Arial" pitchFamily="34" charset="0"/>
              </a:rPr>
              <a:t>No seasonal pattern or </a:t>
            </a:r>
            <a:r>
              <a:rPr lang="en-US" sz="1800" i="1" dirty="0"/>
              <a:t>cyclicality in the investment of sectors wa</a:t>
            </a:r>
            <a:r>
              <a:rPr lang="en-US" i="1" dirty="0"/>
              <a:t>s found.</a:t>
            </a:r>
          </a:p>
          <a:p>
            <a:endParaRPr lang="en-US" i="1" dirty="0"/>
          </a:p>
          <a:p>
            <a:pPr marL="285750" indent="-285750">
              <a:buFont typeface="Arial" panose="020B0604020202020204" pitchFamily="34" charset="0"/>
              <a:buChar char="•"/>
            </a:pPr>
            <a:r>
              <a:rPr lang="en-US" i="1" dirty="0">
                <a:cs typeface="Arial" pitchFamily="34" charset="0"/>
              </a:rPr>
              <a:t>Real Estate, Industrial Parks and IT buildings had highest investment of  17843.85 Cr in Feb 2020.</a:t>
            </a:r>
          </a:p>
          <a:p>
            <a:pPr marL="285750" indent="-285750">
              <a:buFont typeface="Arial" panose="020B0604020202020204" pitchFamily="34" charset="0"/>
              <a:buChar char="•"/>
            </a:pPr>
            <a:endParaRPr lang="en-US" i="1" dirty="0">
              <a:cs typeface="Arial" pitchFamily="34" charset="0"/>
            </a:endParaRPr>
          </a:p>
          <a:p>
            <a:pPr marL="285750" indent="-285750">
              <a:buFont typeface="Arial" panose="020B0604020202020204" pitchFamily="34" charset="0"/>
              <a:buChar char="•"/>
            </a:pPr>
            <a:r>
              <a:rPr lang="en-US" i="1" dirty="0">
                <a:cs typeface="Arial" pitchFamily="34" charset="0"/>
              </a:rPr>
              <a:t>Pharmaceuticals and Chemicals sector had high investments during Feb, July, Sept and Dec. </a:t>
            </a:r>
          </a:p>
          <a:p>
            <a:pPr marL="285750" indent="-285750">
              <a:buFont typeface="Arial" panose="020B0604020202020204" pitchFamily="34" charset="0"/>
              <a:buChar char="•"/>
            </a:pPr>
            <a:endParaRPr lang="en-US" i="1" dirty="0">
              <a:cs typeface="Arial" pitchFamily="34" charset="0"/>
            </a:endParaRPr>
          </a:p>
          <a:p>
            <a:pPr marL="285750" indent="-285750">
              <a:buFont typeface="Arial" panose="020B0604020202020204" pitchFamily="34" charset="0"/>
              <a:buChar char="•"/>
            </a:pPr>
            <a:r>
              <a:rPr lang="en-US" i="1" dirty="0">
                <a:cs typeface="Arial" pitchFamily="34" charset="0"/>
              </a:rPr>
              <a:t>Plastic and Rubber sector had high investments in Jan, Aug and Dec.</a:t>
            </a:r>
            <a:endParaRPr lang="en-IN" i="1" dirty="0">
              <a:cs typeface="Arial" pitchFamily="34" charset="0"/>
            </a:endParaRPr>
          </a:p>
        </p:txBody>
      </p:sp>
    </p:spTree>
    <p:extLst>
      <p:ext uri="{BB962C8B-B14F-4D97-AF65-F5344CB8AC3E}">
        <p14:creationId xmlns:p14="http://schemas.microsoft.com/office/powerpoint/2010/main" val="29985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A2AA287E-8573-CD9E-5B82-769118B417A4}"/>
              </a:ext>
            </a:extLst>
          </p:cNvPr>
          <p:cNvSpPr/>
          <p:nvPr/>
        </p:nvSpPr>
        <p:spPr bwMode="auto">
          <a:xfrm>
            <a:off x="2402684" y="3467404"/>
            <a:ext cx="1836623" cy="31800"/>
          </a:xfrm>
          <a:custGeom>
            <a:avLst/>
            <a:gdLst>
              <a:gd name="connsiteX0" fmla="*/ 0 w 1636274"/>
              <a:gd name="connsiteY0" fmla="*/ 0 h 28331"/>
              <a:gd name="connsiteX1" fmla="*/ 1636274 w 1636274"/>
              <a:gd name="connsiteY1" fmla="*/ 0 h 28331"/>
              <a:gd name="connsiteX2" fmla="*/ 1636274 w 1636274"/>
              <a:gd name="connsiteY2" fmla="*/ 28331 h 28331"/>
              <a:gd name="connsiteX3" fmla="*/ 0 w 1636274"/>
              <a:gd name="connsiteY3" fmla="*/ 28331 h 28331"/>
              <a:gd name="connsiteX4" fmla="*/ 0 w 1636274"/>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274" h="28331">
                <a:moveTo>
                  <a:pt x="0" y="0"/>
                </a:moveTo>
                <a:lnTo>
                  <a:pt x="1636274" y="0"/>
                </a:lnTo>
                <a:lnTo>
                  <a:pt x="1636274" y="28331"/>
                </a:lnTo>
                <a:lnTo>
                  <a:pt x="0" y="28331"/>
                </a:lnTo>
                <a:lnTo>
                  <a:pt x="0" y="0"/>
                </a:lnTo>
                <a:close/>
              </a:path>
            </a:pathLst>
          </a:custGeom>
          <a:solidFill>
            <a:srgbClr val="688557"/>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55" name="Freeform: Shape 54">
            <a:extLst>
              <a:ext uri="{FF2B5EF4-FFF2-40B4-BE49-F238E27FC236}">
                <a16:creationId xmlns:a16="http://schemas.microsoft.com/office/drawing/2014/main" id="{DC1B629F-4BEF-8418-172B-3AE5796EB0CF}"/>
              </a:ext>
            </a:extLst>
          </p:cNvPr>
          <p:cNvSpPr/>
          <p:nvPr/>
        </p:nvSpPr>
        <p:spPr bwMode="auto">
          <a:xfrm>
            <a:off x="4257681" y="3467404"/>
            <a:ext cx="1832002" cy="31800"/>
          </a:xfrm>
          <a:custGeom>
            <a:avLst/>
            <a:gdLst>
              <a:gd name="connsiteX0" fmla="*/ 0 w 1632157"/>
              <a:gd name="connsiteY0" fmla="*/ 0 h 28331"/>
              <a:gd name="connsiteX1" fmla="*/ 1632157 w 1632157"/>
              <a:gd name="connsiteY1" fmla="*/ 0 h 28331"/>
              <a:gd name="connsiteX2" fmla="*/ 1632157 w 1632157"/>
              <a:gd name="connsiteY2" fmla="*/ 28331 h 28331"/>
              <a:gd name="connsiteX3" fmla="*/ 0 w 1632157"/>
              <a:gd name="connsiteY3" fmla="*/ 28331 h 28331"/>
              <a:gd name="connsiteX4" fmla="*/ 0 w 1632157"/>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157" h="28331">
                <a:moveTo>
                  <a:pt x="0" y="0"/>
                </a:moveTo>
                <a:lnTo>
                  <a:pt x="1632157" y="0"/>
                </a:lnTo>
                <a:lnTo>
                  <a:pt x="1632157" y="28331"/>
                </a:lnTo>
                <a:lnTo>
                  <a:pt x="0" y="28331"/>
                </a:lnTo>
                <a:lnTo>
                  <a:pt x="0" y="0"/>
                </a:lnTo>
                <a:close/>
              </a:path>
            </a:pathLst>
          </a:custGeom>
          <a:solidFill>
            <a:srgbClr val="EF2E33"/>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54" name="Freeform: Shape 53">
            <a:extLst>
              <a:ext uri="{FF2B5EF4-FFF2-40B4-BE49-F238E27FC236}">
                <a16:creationId xmlns:a16="http://schemas.microsoft.com/office/drawing/2014/main" id="{D2923B31-CBD6-8038-7F07-E94980A63965}"/>
              </a:ext>
            </a:extLst>
          </p:cNvPr>
          <p:cNvSpPr/>
          <p:nvPr/>
        </p:nvSpPr>
        <p:spPr bwMode="auto">
          <a:xfrm>
            <a:off x="6108057" y="3467404"/>
            <a:ext cx="1817072" cy="31800"/>
          </a:xfrm>
          <a:custGeom>
            <a:avLst/>
            <a:gdLst>
              <a:gd name="connsiteX0" fmla="*/ 0 w 1618856"/>
              <a:gd name="connsiteY0" fmla="*/ 0 h 28331"/>
              <a:gd name="connsiteX1" fmla="*/ 1618856 w 1618856"/>
              <a:gd name="connsiteY1" fmla="*/ 0 h 28331"/>
              <a:gd name="connsiteX2" fmla="*/ 1618856 w 1618856"/>
              <a:gd name="connsiteY2" fmla="*/ 28331 h 28331"/>
              <a:gd name="connsiteX3" fmla="*/ 0 w 1618856"/>
              <a:gd name="connsiteY3" fmla="*/ 28331 h 28331"/>
              <a:gd name="connsiteX4" fmla="*/ 0 w 1618856"/>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856" h="28331">
                <a:moveTo>
                  <a:pt x="0" y="0"/>
                </a:moveTo>
                <a:lnTo>
                  <a:pt x="1618856" y="0"/>
                </a:lnTo>
                <a:lnTo>
                  <a:pt x="1618856" y="28331"/>
                </a:lnTo>
                <a:lnTo>
                  <a:pt x="0" y="28331"/>
                </a:lnTo>
                <a:lnTo>
                  <a:pt x="0" y="0"/>
                </a:lnTo>
                <a:close/>
              </a:path>
            </a:pathLst>
          </a:custGeom>
          <a:solidFill>
            <a:srgbClr val="E99938"/>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53" name="Freeform: Shape 52">
            <a:extLst>
              <a:ext uri="{FF2B5EF4-FFF2-40B4-BE49-F238E27FC236}">
                <a16:creationId xmlns:a16="http://schemas.microsoft.com/office/drawing/2014/main" id="{0E6249B8-4AFB-F82A-2A2A-A44B34D10EB4}"/>
              </a:ext>
            </a:extLst>
          </p:cNvPr>
          <p:cNvSpPr/>
          <p:nvPr/>
        </p:nvSpPr>
        <p:spPr bwMode="auto">
          <a:xfrm>
            <a:off x="7943503" y="3467404"/>
            <a:ext cx="1811125" cy="31800"/>
          </a:xfrm>
          <a:custGeom>
            <a:avLst/>
            <a:gdLst>
              <a:gd name="connsiteX0" fmla="*/ 0 w 1613558"/>
              <a:gd name="connsiteY0" fmla="*/ 0 h 28331"/>
              <a:gd name="connsiteX1" fmla="*/ 1613558 w 1613558"/>
              <a:gd name="connsiteY1" fmla="*/ 0 h 28331"/>
              <a:gd name="connsiteX2" fmla="*/ 1613558 w 1613558"/>
              <a:gd name="connsiteY2" fmla="*/ 28331 h 28331"/>
              <a:gd name="connsiteX3" fmla="*/ 0 w 1613558"/>
              <a:gd name="connsiteY3" fmla="*/ 28331 h 28331"/>
              <a:gd name="connsiteX4" fmla="*/ 0 w 1613558"/>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558" h="28331">
                <a:moveTo>
                  <a:pt x="0" y="0"/>
                </a:moveTo>
                <a:lnTo>
                  <a:pt x="1613558" y="0"/>
                </a:lnTo>
                <a:lnTo>
                  <a:pt x="1613558" y="28331"/>
                </a:lnTo>
                <a:lnTo>
                  <a:pt x="0" y="28331"/>
                </a:lnTo>
                <a:lnTo>
                  <a:pt x="0" y="0"/>
                </a:lnTo>
                <a:close/>
              </a:path>
            </a:pathLst>
          </a:custGeom>
          <a:solidFill>
            <a:srgbClr val="8D5FDF"/>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34" name="TextBox 33">
            <a:extLst>
              <a:ext uri="{FF2B5EF4-FFF2-40B4-BE49-F238E27FC236}">
                <a16:creationId xmlns:a16="http://schemas.microsoft.com/office/drawing/2014/main" id="{DADE8EC9-D8D1-CA6B-E0F6-5DC0CEF86511}"/>
              </a:ext>
            </a:extLst>
          </p:cNvPr>
          <p:cNvSpPr txBox="1"/>
          <p:nvPr/>
        </p:nvSpPr>
        <p:spPr>
          <a:xfrm>
            <a:off x="2771775" y="1763792"/>
            <a:ext cx="2784131" cy="1323439"/>
          </a:xfrm>
          <a:prstGeom prst="rect">
            <a:avLst/>
          </a:prstGeom>
          <a:noFill/>
        </p:spPr>
        <p:txBody>
          <a:bodyPr wrap="square">
            <a:spAutoFit/>
          </a:bodyPr>
          <a:lstStyle/>
          <a:p>
            <a:pPr algn="ctr"/>
            <a:r>
              <a:rPr lang="en-US" sz="1600" i="1" dirty="0"/>
              <a:t>Close proximity to Hyderabad and received high investments in Real Estate, Industrial Parks and IT buildings sector</a:t>
            </a:r>
          </a:p>
          <a:p>
            <a:pPr algn="ctr"/>
            <a:endParaRPr lang="en-US" sz="1600" i="1" dirty="0">
              <a:solidFill>
                <a:schemeClr val="tx1">
                  <a:lumMod val="75000"/>
                  <a:lumOff val="25000"/>
                </a:schemeClr>
              </a:solidFill>
              <a:latin typeface="Daytona Condensed" panose="020B0506030503040204" pitchFamily="34" charset="0"/>
            </a:endParaRPr>
          </a:p>
        </p:txBody>
      </p:sp>
      <p:sp>
        <p:nvSpPr>
          <p:cNvPr id="35" name="TextBox 34">
            <a:extLst>
              <a:ext uri="{FF2B5EF4-FFF2-40B4-BE49-F238E27FC236}">
                <a16:creationId xmlns:a16="http://schemas.microsoft.com/office/drawing/2014/main" id="{FB3CF0D6-05EE-E828-C949-7B60D0046406}"/>
              </a:ext>
            </a:extLst>
          </p:cNvPr>
          <p:cNvSpPr txBox="1"/>
          <p:nvPr/>
        </p:nvSpPr>
        <p:spPr>
          <a:xfrm>
            <a:off x="3206329" y="1407195"/>
            <a:ext cx="2102704" cy="380007"/>
          </a:xfrm>
          <a:prstGeom prst="rect">
            <a:avLst/>
          </a:prstGeom>
          <a:noFill/>
        </p:spPr>
        <p:txBody>
          <a:bodyPr wrap="square">
            <a:spAutoFit/>
          </a:bodyPr>
          <a:lstStyle/>
          <a:p>
            <a:pPr algn="ctr"/>
            <a:r>
              <a:rPr lang="en-US" b="1" dirty="0">
                <a:solidFill>
                  <a:schemeClr val="tx1">
                    <a:lumMod val="75000"/>
                    <a:lumOff val="25000"/>
                  </a:schemeClr>
                </a:solidFill>
                <a:latin typeface="Daytona Condensed" panose="020B0506030503040204" pitchFamily="34" charset="0"/>
                <a:cs typeface="Times New Roman" panose="02020603050405020304" pitchFamily="18" charset="0"/>
              </a:rPr>
              <a:t>RANGAREDDY</a:t>
            </a:r>
          </a:p>
        </p:txBody>
      </p:sp>
      <p:sp>
        <p:nvSpPr>
          <p:cNvPr id="32" name="TextBox 31">
            <a:extLst>
              <a:ext uri="{FF2B5EF4-FFF2-40B4-BE49-F238E27FC236}">
                <a16:creationId xmlns:a16="http://schemas.microsoft.com/office/drawing/2014/main" id="{CD3EE8A7-1643-5226-3B0F-3F9A5A99C2D3}"/>
              </a:ext>
            </a:extLst>
          </p:cNvPr>
          <p:cNvSpPr txBox="1"/>
          <p:nvPr/>
        </p:nvSpPr>
        <p:spPr>
          <a:xfrm>
            <a:off x="4581525" y="4398925"/>
            <a:ext cx="2946049" cy="830997"/>
          </a:xfrm>
          <a:prstGeom prst="rect">
            <a:avLst/>
          </a:prstGeom>
          <a:noFill/>
        </p:spPr>
        <p:txBody>
          <a:bodyPr wrap="square">
            <a:spAutoFit/>
          </a:bodyPr>
          <a:lstStyle/>
          <a:p>
            <a:pPr algn="ctr"/>
            <a:r>
              <a:rPr lang="en-US" sz="1600" i="1" dirty="0"/>
              <a:t>Received highest investments in Pharmaceutical and Chemical sector.</a:t>
            </a:r>
          </a:p>
        </p:txBody>
      </p:sp>
      <p:sp>
        <p:nvSpPr>
          <p:cNvPr id="33" name="TextBox 32">
            <a:extLst>
              <a:ext uri="{FF2B5EF4-FFF2-40B4-BE49-F238E27FC236}">
                <a16:creationId xmlns:a16="http://schemas.microsoft.com/office/drawing/2014/main" id="{FD09A9ED-3C58-7568-6AA3-73AA19CB1E72}"/>
              </a:ext>
            </a:extLst>
          </p:cNvPr>
          <p:cNvSpPr txBox="1"/>
          <p:nvPr/>
        </p:nvSpPr>
        <p:spPr>
          <a:xfrm>
            <a:off x="5044647" y="4051853"/>
            <a:ext cx="2102704" cy="380007"/>
          </a:xfrm>
          <a:prstGeom prst="rect">
            <a:avLst/>
          </a:prstGeom>
          <a:noFill/>
        </p:spPr>
        <p:txBody>
          <a:bodyPr wrap="square">
            <a:spAutoFit/>
          </a:bodyPr>
          <a:lstStyle/>
          <a:p>
            <a:pPr algn="ctr"/>
            <a:r>
              <a:rPr lang="en-US" b="1" dirty="0">
                <a:solidFill>
                  <a:schemeClr val="tx1">
                    <a:lumMod val="75000"/>
                    <a:lumOff val="25000"/>
                  </a:schemeClr>
                </a:solidFill>
                <a:latin typeface="Daytona Condensed" panose="020B0506030503040204" pitchFamily="34" charset="0"/>
                <a:cs typeface="Times New Roman" panose="02020603050405020304" pitchFamily="18" charset="0"/>
              </a:rPr>
              <a:t>SANGAREDDY</a:t>
            </a:r>
          </a:p>
        </p:txBody>
      </p:sp>
      <p:sp>
        <p:nvSpPr>
          <p:cNvPr id="30" name="TextBox 29">
            <a:extLst>
              <a:ext uri="{FF2B5EF4-FFF2-40B4-BE49-F238E27FC236}">
                <a16:creationId xmlns:a16="http://schemas.microsoft.com/office/drawing/2014/main" id="{1CB79B3D-ECD9-ABD8-4BE2-20B6C2D559E4}"/>
              </a:ext>
            </a:extLst>
          </p:cNvPr>
          <p:cNvSpPr txBox="1"/>
          <p:nvPr/>
        </p:nvSpPr>
        <p:spPr>
          <a:xfrm>
            <a:off x="6674195" y="1735217"/>
            <a:ext cx="2520249" cy="1077218"/>
          </a:xfrm>
          <a:prstGeom prst="rect">
            <a:avLst/>
          </a:prstGeom>
          <a:noFill/>
        </p:spPr>
        <p:txBody>
          <a:bodyPr wrap="square">
            <a:spAutoFit/>
          </a:bodyPr>
          <a:lstStyle/>
          <a:p>
            <a:pPr algn="ctr"/>
            <a:r>
              <a:rPr lang="en-US" sz="1600" i="1" dirty="0"/>
              <a:t>home to a number of major industries, including IT, manufacturing, and pharmaceuticals. </a:t>
            </a:r>
            <a:endParaRPr lang="en-US" sz="1600" i="1" dirty="0">
              <a:solidFill>
                <a:schemeClr val="tx1">
                  <a:lumMod val="75000"/>
                  <a:lumOff val="25000"/>
                </a:schemeClr>
              </a:solidFill>
              <a:latin typeface="Daytona Condensed" panose="020B0506030503040204" pitchFamily="34" charset="0"/>
            </a:endParaRPr>
          </a:p>
        </p:txBody>
      </p:sp>
      <p:sp>
        <p:nvSpPr>
          <p:cNvPr id="31" name="TextBox 30">
            <a:extLst>
              <a:ext uri="{FF2B5EF4-FFF2-40B4-BE49-F238E27FC236}">
                <a16:creationId xmlns:a16="http://schemas.microsoft.com/office/drawing/2014/main" id="{DCD823E6-0D53-8514-3B37-4C9323073C5F}"/>
              </a:ext>
            </a:extLst>
          </p:cNvPr>
          <p:cNvSpPr txBox="1"/>
          <p:nvPr/>
        </p:nvSpPr>
        <p:spPr>
          <a:xfrm>
            <a:off x="6882965" y="1407195"/>
            <a:ext cx="2280085" cy="369332"/>
          </a:xfrm>
          <a:prstGeom prst="rect">
            <a:avLst/>
          </a:prstGeom>
          <a:noFill/>
        </p:spPr>
        <p:txBody>
          <a:bodyPr wrap="square">
            <a:spAutoFit/>
          </a:bodyPr>
          <a:lstStyle/>
          <a:p>
            <a:pPr algn="ctr"/>
            <a:r>
              <a:rPr lang="en-US" b="1" dirty="0">
                <a:solidFill>
                  <a:schemeClr val="tx1">
                    <a:lumMod val="75000"/>
                    <a:lumOff val="25000"/>
                  </a:schemeClr>
                </a:solidFill>
                <a:latin typeface="Daytona Condensed" panose="020B0506030503040204" pitchFamily="34" charset="0"/>
                <a:cs typeface="Times New Roman" panose="02020603050405020304" pitchFamily="18" charset="0"/>
              </a:rPr>
              <a:t>MEDCHAL MALKAJGIRI</a:t>
            </a:r>
          </a:p>
        </p:txBody>
      </p:sp>
      <p:sp>
        <p:nvSpPr>
          <p:cNvPr id="28" name="TextBox 27">
            <a:extLst>
              <a:ext uri="{FF2B5EF4-FFF2-40B4-BE49-F238E27FC236}">
                <a16:creationId xmlns:a16="http://schemas.microsoft.com/office/drawing/2014/main" id="{98F939A2-E252-B680-880A-9F9D5A0E450D}"/>
              </a:ext>
            </a:extLst>
          </p:cNvPr>
          <p:cNvSpPr txBox="1"/>
          <p:nvPr/>
        </p:nvSpPr>
        <p:spPr>
          <a:xfrm>
            <a:off x="1159240" y="4379875"/>
            <a:ext cx="2520249" cy="830997"/>
          </a:xfrm>
          <a:prstGeom prst="rect">
            <a:avLst/>
          </a:prstGeom>
          <a:noFill/>
        </p:spPr>
        <p:txBody>
          <a:bodyPr wrap="square">
            <a:spAutoFit/>
          </a:bodyPr>
          <a:lstStyle/>
          <a:p>
            <a:pPr algn="ctr"/>
            <a:r>
              <a:rPr lang="en-US" sz="1600" i="1" dirty="0">
                <a:solidFill>
                  <a:schemeClr val="tx1">
                    <a:lumMod val="75000"/>
                    <a:lumOff val="25000"/>
                  </a:schemeClr>
                </a:solidFill>
              </a:rPr>
              <a:t>Capital of Telangana and considered as the IT &amp; TECH Hub.</a:t>
            </a:r>
          </a:p>
        </p:txBody>
      </p:sp>
      <p:sp>
        <p:nvSpPr>
          <p:cNvPr id="29" name="TextBox 28">
            <a:extLst>
              <a:ext uri="{FF2B5EF4-FFF2-40B4-BE49-F238E27FC236}">
                <a16:creationId xmlns:a16="http://schemas.microsoft.com/office/drawing/2014/main" id="{435DD0F3-373A-7FB1-BA44-59A9CFA6F846}"/>
              </a:ext>
            </a:extLst>
          </p:cNvPr>
          <p:cNvSpPr txBox="1"/>
          <p:nvPr/>
        </p:nvSpPr>
        <p:spPr>
          <a:xfrm>
            <a:off x="1368012" y="4051853"/>
            <a:ext cx="2102704" cy="380007"/>
          </a:xfrm>
          <a:prstGeom prst="rect">
            <a:avLst/>
          </a:prstGeom>
          <a:noFill/>
        </p:spPr>
        <p:txBody>
          <a:bodyPr wrap="square">
            <a:spAutoFit/>
          </a:bodyPr>
          <a:lstStyle/>
          <a:p>
            <a:pPr algn="ctr"/>
            <a:r>
              <a:rPr lang="en-US" b="1" dirty="0">
                <a:solidFill>
                  <a:schemeClr val="tx1">
                    <a:lumMod val="75000"/>
                    <a:lumOff val="25000"/>
                  </a:schemeClr>
                </a:solidFill>
                <a:latin typeface="Daytona Condensed" panose="020B0506030503040204" pitchFamily="34" charset="0"/>
                <a:cs typeface="Times New Roman" panose="02020603050405020304" pitchFamily="18" charset="0"/>
              </a:rPr>
              <a:t>HYDERABAD</a:t>
            </a:r>
          </a:p>
        </p:txBody>
      </p:sp>
      <p:sp>
        <p:nvSpPr>
          <p:cNvPr id="26" name="TextBox 25">
            <a:extLst>
              <a:ext uri="{FF2B5EF4-FFF2-40B4-BE49-F238E27FC236}">
                <a16:creationId xmlns:a16="http://schemas.microsoft.com/office/drawing/2014/main" id="{E6722D73-70D2-639E-F49F-7FE8F978DFF0}"/>
              </a:ext>
            </a:extLst>
          </p:cNvPr>
          <p:cNvSpPr txBox="1"/>
          <p:nvPr/>
        </p:nvSpPr>
        <p:spPr>
          <a:xfrm>
            <a:off x="8512511" y="4379875"/>
            <a:ext cx="2520249" cy="830997"/>
          </a:xfrm>
          <a:prstGeom prst="rect">
            <a:avLst/>
          </a:prstGeom>
          <a:noFill/>
        </p:spPr>
        <p:txBody>
          <a:bodyPr wrap="square">
            <a:spAutoFit/>
          </a:bodyPr>
          <a:lstStyle/>
          <a:p>
            <a:pPr algn="ctr"/>
            <a:r>
              <a:rPr lang="en-US" sz="1600" i="1" dirty="0">
                <a:solidFill>
                  <a:schemeClr val="tx1">
                    <a:lumMod val="75000"/>
                    <a:lumOff val="25000"/>
                  </a:schemeClr>
                </a:solidFill>
              </a:rPr>
              <a:t>Home to many  manufacturing, logistics, warehousing.</a:t>
            </a:r>
          </a:p>
        </p:txBody>
      </p:sp>
      <p:sp>
        <p:nvSpPr>
          <p:cNvPr id="27" name="TextBox 26">
            <a:extLst>
              <a:ext uri="{FF2B5EF4-FFF2-40B4-BE49-F238E27FC236}">
                <a16:creationId xmlns:a16="http://schemas.microsoft.com/office/drawing/2014/main" id="{F13F031F-ACC8-8649-4FD1-1F98F6CC20E7}"/>
              </a:ext>
            </a:extLst>
          </p:cNvPr>
          <p:cNvSpPr txBox="1"/>
          <p:nvPr/>
        </p:nvSpPr>
        <p:spPr>
          <a:xfrm>
            <a:off x="8721283" y="4051853"/>
            <a:ext cx="2470592" cy="369332"/>
          </a:xfrm>
          <a:prstGeom prst="rect">
            <a:avLst/>
          </a:prstGeom>
          <a:noFill/>
        </p:spPr>
        <p:txBody>
          <a:bodyPr wrap="square">
            <a:spAutoFit/>
          </a:bodyPr>
          <a:lstStyle/>
          <a:p>
            <a:pPr algn="ctr"/>
            <a:r>
              <a:rPr lang="en-US" b="1" dirty="0">
                <a:solidFill>
                  <a:schemeClr val="tx1">
                    <a:lumMod val="75000"/>
                    <a:lumOff val="25000"/>
                  </a:schemeClr>
                </a:solidFill>
                <a:latin typeface="Daytona Condensed" panose="020B0506030503040204" pitchFamily="34" charset="0"/>
                <a:cs typeface="Times New Roman" panose="02020603050405020304" pitchFamily="18" charset="0"/>
              </a:rPr>
              <a:t>YADADRI BHUVANAGIRI</a:t>
            </a:r>
          </a:p>
        </p:txBody>
      </p:sp>
      <p:sp>
        <p:nvSpPr>
          <p:cNvPr id="21" name="Graphic 5621">
            <a:extLst>
              <a:ext uri="{FF2B5EF4-FFF2-40B4-BE49-F238E27FC236}">
                <a16:creationId xmlns:a16="http://schemas.microsoft.com/office/drawing/2014/main" id="{C8A65604-E3EF-FADC-D725-EA8CAF408419}"/>
              </a:ext>
            </a:extLst>
          </p:cNvPr>
          <p:cNvSpPr/>
          <p:nvPr/>
        </p:nvSpPr>
        <p:spPr>
          <a:xfrm>
            <a:off x="2370823"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688557"/>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2" name="Graphic 5621">
            <a:extLst>
              <a:ext uri="{FF2B5EF4-FFF2-40B4-BE49-F238E27FC236}">
                <a16:creationId xmlns:a16="http://schemas.microsoft.com/office/drawing/2014/main" id="{4725A063-8A0A-9D97-8866-B191C75DB57E}"/>
              </a:ext>
            </a:extLst>
          </p:cNvPr>
          <p:cNvSpPr/>
          <p:nvPr/>
        </p:nvSpPr>
        <p:spPr>
          <a:xfrm rot="10800000">
            <a:off x="4209141"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EF2E33"/>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3" name="Graphic 5621">
            <a:extLst>
              <a:ext uri="{FF2B5EF4-FFF2-40B4-BE49-F238E27FC236}">
                <a16:creationId xmlns:a16="http://schemas.microsoft.com/office/drawing/2014/main" id="{2AF93C88-9CEA-EB66-90D2-E49B9EE6BCE7}"/>
              </a:ext>
            </a:extLst>
          </p:cNvPr>
          <p:cNvSpPr/>
          <p:nvPr/>
        </p:nvSpPr>
        <p:spPr>
          <a:xfrm>
            <a:off x="6047458"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E99938"/>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4" name="Graphic 5621">
            <a:extLst>
              <a:ext uri="{FF2B5EF4-FFF2-40B4-BE49-F238E27FC236}">
                <a16:creationId xmlns:a16="http://schemas.microsoft.com/office/drawing/2014/main" id="{7F46AAB6-97AA-8D0B-8A60-9DE63689FF44}"/>
              </a:ext>
            </a:extLst>
          </p:cNvPr>
          <p:cNvSpPr/>
          <p:nvPr/>
        </p:nvSpPr>
        <p:spPr>
          <a:xfrm rot="10800000">
            <a:off x="7885776"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8D5FDF"/>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5" name="Graphic 5621">
            <a:extLst>
              <a:ext uri="{FF2B5EF4-FFF2-40B4-BE49-F238E27FC236}">
                <a16:creationId xmlns:a16="http://schemas.microsoft.com/office/drawing/2014/main" id="{24276B87-E061-6228-61B6-C5DF5EC3F986}"/>
              </a:ext>
            </a:extLst>
          </p:cNvPr>
          <p:cNvSpPr/>
          <p:nvPr/>
        </p:nvSpPr>
        <p:spPr>
          <a:xfrm>
            <a:off x="9724094"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F0A262"/>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37" name="TextBox 36">
            <a:extLst>
              <a:ext uri="{FF2B5EF4-FFF2-40B4-BE49-F238E27FC236}">
                <a16:creationId xmlns:a16="http://schemas.microsoft.com/office/drawing/2014/main" id="{CA91E4D7-6527-0C05-4351-90B1CADC0C59}"/>
              </a:ext>
            </a:extLst>
          </p:cNvPr>
          <p:cNvSpPr txBox="1"/>
          <p:nvPr/>
        </p:nvSpPr>
        <p:spPr>
          <a:xfrm>
            <a:off x="9306128" y="2615873"/>
            <a:ext cx="933012" cy="518192"/>
          </a:xfrm>
          <a:prstGeom prst="rect">
            <a:avLst/>
          </a:prstGeom>
          <a:noFill/>
        </p:spPr>
        <p:txBody>
          <a:bodyPr wrap="square">
            <a:spAutoFit/>
          </a:bodyPr>
          <a:lstStyle/>
          <a:p>
            <a:pPr algn="ctr"/>
            <a:r>
              <a:rPr lang="en-US" sz="2800" b="1" dirty="0">
                <a:solidFill>
                  <a:srgbClr val="F0A262"/>
                </a:solidFill>
                <a:latin typeface="Daytona Condensed" panose="020B0506030503040204" pitchFamily="34" charset="0"/>
                <a:cs typeface="Times New Roman" panose="02020603050405020304" pitchFamily="18" charset="0"/>
              </a:rPr>
              <a:t>5</a:t>
            </a:r>
          </a:p>
        </p:txBody>
      </p:sp>
      <p:sp>
        <p:nvSpPr>
          <p:cNvPr id="38" name="TextBox 37">
            <a:extLst>
              <a:ext uri="{FF2B5EF4-FFF2-40B4-BE49-F238E27FC236}">
                <a16:creationId xmlns:a16="http://schemas.microsoft.com/office/drawing/2014/main" id="{FDCD11AE-1553-22F8-AE27-6480B0E46A74}"/>
              </a:ext>
            </a:extLst>
          </p:cNvPr>
          <p:cNvSpPr txBox="1"/>
          <p:nvPr/>
        </p:nvSpPr>
        <p:spPr>
          <a:xfrm>
            <a:off x="7467811" y="3832541"/>
            <a:ext cx="933012" cy="518192"/>
          </a:xfrm>
          <a:prstGeom prst="rect">
            <a:avLst/>
          </a:prstGeom>
          <a:noFill/>
        </p:spPr>
        <p:txBody>
          <a:bodyPr wrap="square">
            <a:spAutoFit/>
          </a:bodyPr>
          <a:lstStyle/>
          <a:p>
            <a:pPr algn="ctr"/>
            <a:r>
              <a:rPr lang="en-US" sz="2800" b="1" dirty="0">
                <a:solidFill>
                  <a:srgbClr val="8D5FDF"/>
                </a:solidFill>
                <a:latin typeface="Daytona Condensed" panose="020B0506030503040204" pitchFamily="34" charset="0"/>
                <a:cs typeface="Times New Roman" panose="02020603050405020304" pitchFamily="18" charset="0"/>
              </a:rPr>
              <a:t>4</a:t>
            </a:r>
          </a:p>
        </p:txBody>
      </p:sp>
      <p:sp>
        <p:nvSpPr>
          <p:cNvPr id="39" name="TextBox 38">
            <a:extLst>
              <a:ext uri="{FF2B5EF4-FFF2-40B4-BE49-F238E27FC236}">
                <a16:creationId xmlns:a16="http://schemas.microsoft.com/office/drawing/2014/main" id="{0060409B-979F-E8F3-E4A9-BB963A95AA9D}"/>
              </a:ext>
            </a:extLst>
          </p:cNvPr>
          <p:cNvSpPr txBox="1"/>
          <p:nvPr/>
        </p:nvSpPr>
        <p:spPr>
          <a:xfrm>
            <a:off x="5629493" y="2615873"/>
            <a:ext cx="933012" cy="518192"/>
          </a:xfrm>
          <a:prstGeom prst="rect">
            <a:avLst/>
          </a:prstGeom>
          <a:noFill/>
        </p:spPr>
        <p:txBody>
          <a:bodyPr wrap="square">
            <a:spAutoFit/>
          </a:bodyPr>
          <a:lstStyle/>
          <a:p>
            <a:pPr algn="ctr"/>
            <a:r>
              <a:rPr lang="en-US" sz="2800" b="1" dirty="0">
                <a:solidFill>
                  <a:srgbClr val="E99938"/>
                </a:solidFill>
                <a:latin typeface="Daytona Condensed" panose="020B0506030503040204" pitchFamily="34" charset="0"/>
                <a:cs typeface="Times New Roman" panose="02020603050405020304" pitchFamily="18" charset="0"/>
              </a:rPr>
              <a:t>3</a:t>
            </a:r>
          </a:p>
        </p:txBody>
      </p:sp>
      <p:sp>
        <p:nvSpPr>
          <p:cNvPr id="40" name="TextBox 39">
            <a:extLst>
              <a:ext uri="{FF2B5EF4-FFF2-40B4-BE49-F238E27FC236}">
                <a16:creationId xmlns:a16="http://schemas.microsoft.com/office/drawing/2014/main" id="{7B7A3FF1-A899-235A-85FC-52848740DA5B}"/>
              </a:ext>
            </a:extLst>
          </p:cNvPr>
          <p:cNvSpPr txBox="1"/>
          <p:nvPr/>
        </p:nvSpPr>
        <p:spPr>
          <a:xfrm>
            <a:off x="3791176" y="3832541"/>
            <a:ext cx="933012" cy="518192"/>
          </a:xfrm>
          <a:prstGeom prst="rect">
            <a:avLst/>
          </a:prstGeom>
          <a:noFill/>
        </p:spPr>
        <p:txBody>
          <a:bodyPr wrap="square">
            <a:spAutoFit/>
          </a:bodyPr>
          <a:lstStyle/>
          <a:p>
            <a:pPr algn="ctr"/>
            <a:r>
              <a:rPr lang="en-US" sz="2800" b="1" dirty="0">
                <a:solidFill>
                  <a:srgbClr val="EF2E33"/>
                </a:solidFill>
                <a:latin typeface="Daytona Condensed" panose="020B0506030503040204" pitchFamily="34" charset="0"/>
                <a:cs typeface="Times New Roman" panose="02020603050405020304" pitchFamily="18" charset="0"/>
              </a:rPr>
              <a:t>2</a:t>
            </a:r>
          </a:p>
        </p:txBody>
      </p:sp>
      <p:sp>
        <p:nvSpPr>
          <p:cNvPr id="41" name="TextBox 40">
            <a:extLst>
              <a:ext uri="{FF2B5EF4-FFF2-40B4-BE49-F238E27FC236}">
                <a16:creationId xmlns:a16="http://schemas.microsoft.com/office/drawing/2014/main" id="{91E9C58E-8C44-96C7-B6DB-5CBA17B902F6}"/>
              </a:ext>
            </a:extLst>
          </p:cNvPr>
          <p:cNvSpPr txBox="1"/>
          <p:nvPr/>
        </p:nvSpPr>
        <p:spPr>
          <a:xfrm>
            <a:off x="1952858" y="2615873"/>
            <a:ext cx="933012" cy="518192"/>
          </a:xfrm>
          <a:prstGeom prst="rect">
            <a:avLst/>
          </a:prstGeom>
          <a:noFill/>
        </p:spPr>
        <p:txBody>
          <a:bodyPr wrap="square">
            <a:spAutoFit/>
          </a:bodyPr>
          <a:lstStyle/>
          <a:p>
            <a:pPr algn="ctr"/>
            <a:r>
              <a:rPr lang="en-US" sz="2800" b="1" dirty="0">
                <a:solidFill>
                  <a:srgbClr val="688557"/>
                </a:solidFill>
                <a:latin typeface="Daytona Condensed" panose="020B0506030503040204" pitchFamily="34" charset="0"/>
                <a:cs typeface="Times New Roman" panose="02020603050405020304" pitchFamily="18" charset="0"/>
              </a:rPr>
              <a:t>1</a:t>
            </a:r>
          </a:p>
        </p:txBody>
      </p:sp>
      <p:sp>
        <p:nvSpPr>
          <p:cNvPr id="5" name="Text Placeholder 4">
            <a:extLst>
              <a:ext uri="{FF2B5EF4-FFF2-40B4-BE49-F238E27FC236}">
                <a16:creationId xmlns:a16="http://schemas.microsoft.com/office/drawing/2014/main" id="{8FDEAD51-94BF-4747-4BFD-4748448F73A8}"/>
              </a:ext>
            </a:extLst>
          </p:cNvPr>
          <p:cNvSpPr>
            <a:spLocks noGrp="1"/>
          </p:cNvSpPr>
          <p:nvPr>
            <p:ph type="body" sz="quarter" idx="10"/>
          </p:nvPr>
        </p:nvSpPr>
        <p:spPr>
          <a:xfrm>
            <a:off x="284480" y="206376"/>
            <a:ext cx="3644969" cy="525463"/>
          </a:xfrm>
        </p:spPr>
        <p:txBody>
          <a:bodyPr/>
          <a:lstStyle/>
          <a:p>
            <a:r>
              <a:rPr lang="en-US" dirty="0"/>
              <a:t>SECONDARY RESEARCH.</a:t>
            </a:r>
          </a:p>
        </p:txBody>
      </p:sp>
      <p:sp>
        <p:nvSpPr>
          <p:cNvPr id="2" name="TextBox 1">
            <a:extLst>
              <a:ext uri="{FF2B5EF4-FFF2-40B4-BE49-F238E27FC236}">
                <a16:creationId xmlns:a16="http://schemas.microsoft.com/office/drawing/2014/main" id="{785A1383-E629-24D3-60CE-0426F93ED5C2}"/>
              </a:ext>
            </a:extLst>
          </p:cNvPr>
          <p:cNvSpPr txBox="1"/>
          <p:nvPr/>
        </p:nvSpPr>
        <p:spPr>
          <a:xfrm flipH="1">
            <a:off x="3893174" y="173633"/>
            <a:ext cx="8298826" cy="338554"/>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1. </a:t>
            </a:r>
            <a:r>
              <a:rPr lang="en-US" sz="1600" dirty="0"/>
              <a:t>What are the top 5 districts to buy commercial properties in Telangana? Justify your answer. </a:t>
            </a:r>
            <a:endParaRPr lang="en-US" sz="1600" b="1" dirty="0">
              <a:solidFill>
                <a:schemeClr val="tx1">
                  <a:lumMod val="75000"/>
                  <a:lumOff val="25000"/>
                </a:schemeClr>
              </a:solidFill>
              <a:latin typeface="Daytona Condensed" panose="020B0506030503040204" pitchFamily="34" charset="0"/>
            </a:endParaRPr>
          </a:p>
        </p:txBody>
      </p:sp>
    </p:spTree>
    <p:extLst>
      <p:ext uri="{BB962C8B-B14F-4D97-AF65-F5344CB8AC3E}">
        <p14:creationId xmlns:p14="http://schemas.microsoft.com/office/powerpoint/2010/main" val="153545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left)">
                                      <p:cBhvr>
                                        <p:cTn id="30" dur="500"/>
                                        <p:tgtEl>
                                          <p:spTgt spid="5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childTnLst>
                          </p:cTn>
                        </p:par>
                        <p:par>
                          <p:cTn id="55" fill="hold">
                            <p:stCondLst>
                              <p:cond delay="500"/>
                            </p:stCondLst>
                            <p:childTnLst>
                              <p:par>
                                <p:cTn id="56" presetID="53" presetClass="entr" presetSubtype="16"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left)">
                                      <p:cBhvr>
                                        <p:cTn id="72" dur="500"/>
                                        <p:tgtEl>
                                          <p:spTgt spid="5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childTnLst>
                          </p:cTn>
                        </p:par>
                        <p:par>
                          <p:cTn id="76" fill="hold">
                            <p:stCondLst>
                              <p:cond delay="500"/>
                            </p:stCondLst>
                            <p:childTnLst>
                              <p:par>
                                <p:cTn id="77" presetID="53" presetClass="entr" presetSubtype="16"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p:cTn id="79" dur="500" fill="hold"/>
                                        <p:tgtEl>
                                          <p:spTgt spid="38"/>
                                        </p:tgtEl>
                                        <p:attrNameLst>
                                          <p:attrName>ppt_w</p:attrName>
                                        </p:attrNameLst>
                                      </p:cBhvr>
                                      <p:tavLst>
                                        <p:tav tm="0">
                                          <p:val>
                                            <p:fltVal val="0"/>
                                          </p:val>
                                        </p:tav>
                                        <p:tav tm="100000">
                                          <p:val>
                                            <p:strVal val="#ppt_w"/>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Effect transition="in" filter="fade">
                                      <p:cBhvr>
                                        <p:cTn id="81" dur="500"/>
                                        <p:tgtEl>
                                          <p:spTgt spid="38"/>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up)">
                                      <p:cBhvr>
                                        <p:cTn id="96" dur="500"/>
                                        <p:tgtEl>
                                          <p:spTgt spid="25"/>
                                        </p:tgtEl>
                                      </p:cBhvr>
                                    </p:animEffect>
                                  </p:childTnLst>
                                </p:cTn>
                              </p:par>
                            </p:childTnLst>
                          </p:cTn>
                        </p:par>
                        <p:par>
                          <p:cTn id="97" fill="hold">
                            <p:stCondLst>
                              <p:cond delay="500"/>
                            </p:stCondLst>
                            <p:childTnLst>
                              <p:par>
                                <p:cTn id="98" presetID="53" presetClass="entr" presetSubtype="16"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500" fill="hold"/>
                                        <p:tgtEl>
                                          <p:spTgt spid="37"/>
                                        </p:tgtEl>
                                        <p:attrNameLst>
                                          <p:attrName>ppt_w</p:attrName>
                                        </p:attrNameLst>
                                      </p:cBhvr>
                                      <p:tavLst>
                                        <p:tav tm="0">
                                          <p:val>
                                            <p:fltVal val="0"/>
                                          </p:val>
                                        </p:tav>
                                        <p:tav tm="100000">
                                          <p:val>
                                            <p:strVal val="#ppt_w"/>
                                          </p:val>
                                        </p:tav>
                                      </p:tavLst>
                                    </p:anim>
                                    <p:anim calcmode="lin" valueType="num">
                                      <p:cBhvr>
                                        <p:cTn id="101" dur="500" fill="hold"/>
                                        <p:tgtEl>
                                          <p:spTgt spid="37"/>
                                        </p:tgtEl>
                                        <p:attrNameLst>
                                          <p:attrName>ppt_h</p:attrName>
                                        </p:attrNameLst>
                                      </p:cBhvr>
                                      <p:tavLst>
                                        <p:tav tm="0">
                                          <p:val>
                                            <p:fltVal val="0"/>
                                          </p:val>
                                        </p:tav>
                                        <p:tav tm="100000">
                                          <p:val>
                                            <p:strVal val="#ppt_h"/>
                                          </p:val>
                                        </p:tav>
                                      </p:tavLst>
                                    </p:anim>
                                    <p:animEffect transition="in" filter="fade">
                                      <p:cBhvr>
                                        <p:cTn id="102" dur="500"/>
                                        <p:tgtEl>
                                          <p:spTgt spid="37"/>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500"/>
                                        <p:tgtEl>
                                          <p:spTgt spid="2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childTnLst>
                          </p:cTn>
                        </p:par>
                        <p:par>
                          <p:cTn id="110" fill="hold">
                            <p:stCondLst>
                              <p:cond delay="1500"/>
                            </p:stCondLst>
                            <p:childTnLst>
                              <p:par>
                                <p:cTn id="111" presetID="10" presetClass="entr" presetSubtype="0" fill="hold" grpId="0" nodeType="after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fade">
                                      <p:cBhvr>
                                        <p:cTn id="1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4" grpId="0" animBg="1"/>
      <p:bldP spid="53" grpId="0" animBg="1"/>
      <p:bldP spid="34" grpId="0"/>
      <p:bldP spid="35" grpId="0"/>
      <p:bldP spid="32" grpId="0"/>
      <p:bldP spid="33" grpId="0"/>
      <p:bldP spid="30" grpId="0"/>
      <p:bldP spid="31" grpId="0"/>
      <p:bldP spid="28" grpId="0"/>
      <p:bldP spid="29" grpId="0"/>
      <p:bldP spid="26" grpId="0"/>
      <p:bldP spid="27" grpId="0"/>
      <p:bldP spid="21" grpId="0" animBg="1"/>
      <p:bldP spid="22" grpId="0" animBg="1"/>
      <p:bldP spid="23" grpId="0" animBg="1"/>
      <p:bldP spid="24" grpId="0" animBg="1"/>
      <p:bldP spid="25" grpId="0" animBg="1"/>
      <p:bldP spid="37" grpId="0"/>
      <p:bldP spid="38" grpId="0"/>
      <p:bldP spid="39" grpId="0"/>
      <p:bldP spid="40" grpId="0"/>
      <p:bldP spid="41" grpId="0"/>
      <p:bldP spid="5"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626B45-7FAE-5F42-C750-396C59EA5F7D}"/>
              </a:ext>
            </a:extLst>
          </p:cNvPr>
          <p:cNvSpPr>
            <a:spLocks noGrp="1"/>
          </p:cNvSpPr>
          <p:nvPr>
            <p:ph type="body" sz="quarter" idx="10"/>
          </p:nvPr>
        </p:nvSpPr>
        <p:spPr>
          <a:xfrm>
            <a:off x="284480" y="206376"/>
            <a:ext cx="2755282" cy="525463"/>
          </a:xfrm>
        </p:spPr>
        <p:txBody>
          <a:bodyPr>
            <a:normAutofit fontScale="77500" lnSpcReduction="20000"/>
          </a:bodyPr>
          <a:lstStyle/>
          <a:p>
            <a:r>
              <a:rPr lang="en-US" dirty="0"/>
              <a:t>SECONDARY RESEARCH</a:t>
            </a:r>
          </a:p>
        </p:txBody>
      </p:sp>
      <p:sp>
        <p:nvSpPr>
          <p:cNvPr id="4" name="TextBox 3">
            <a:extLst>
              <a:ext uri="{FF2B5EF4-FFF2-40B4-BE49-F238E27FC236}">
                <a16:creationId xmlns:a16="http://schemas.microsoft.com/office/drawing/2014/main" id="{1A29989E-FB5E-42CF-E1AF-7AA60EAFCE4C}"/>
              </a:ext>
            </a:extLst>
          </p:cNvPr>
          <p:cNvSpPr txBox="1"/>
          <p:nvPr/>
        </p:nvSpPr>
        <p:spPr>
          <a:xfrm flipH="1">
            <a:off x="3626474" y="2022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2. </a:t>
            </a:r>
            <a:r>
              <a:rPr lang="en-US" sz="1600" dirty="0"/>
              <a:t>What significant policies or initiatives were put into effect to enhance economic growth, investments, and employment in Telangana by the current government? Can we quantify the impact of these policies using available data?  </a:t>
            </a:r>
            <a:endParaRPr lang="en-US" sz="1600" b="1" dirty="0">
              <a:solidFill>
                <a:schemeClr val="tx1">
                  <a:lumMod val="75000"/>
                  <a:lumOff val="25000"/>
                </a:schemeClr>
              </a:solidFill>
              <a:latin typeface="Daytona Condensed" panose="020B0506030503040204" pitchFamily="34" charset="0"/>
            </a:endParaRPr>
          </a:p>
        </p:txBody>
      </p:sp>
      <p:sp>
        <p:nvSpPr>
          <p:cNvPr id="5" name="TextBox 4">
            <a:extLst>
              <a:ext uri="{FF2B5EF4-FFF2-40B4-BE49-F238E27FC236}">
                <a16:creationId xmlns:a16="http://schemas.microsoft.com/office/drawing/2014/main" id="{21AB9D02-AEEE-F284-D412-23A1D37AB196}"/>
              </a:ext>
            </a:extLst>
          </p:cNvPr>
          <p:cNvSpPr txBox="1"/>
          <p:nvPr/>
        </p:nvSpPr>
        <p:spPr>
          <a:xfrm>
            <a:off x="390525" y="1619250"/>
            <a:ext cx="11334750" cy="3539430"/>
          </a:xfrm>
          <a:prstGeom prst="rect">
            <a:avLst/>
          </a:prstGeom>
          <a:noFill/>
        </p:spPr>
        <p:txBody>
          <a:bodyPr wrap="square" rtlCol="0">
            <a:spAutoFit/>
          </a:bodyPr>
          <a:lstStyle/>
          <a:p>
            <a:pPr marL="285750" indent="-285750">
              <a:buFont typeface="Arial" panose="020B0604020202020204" pitchFamily="34" charset="0"/>
              <a:buChar char="•"/>
            </a:pPr>
            <a:r>
              <a:rPr lang="en-US" sz="1600" i="1" dirty="0">
                <a:cs typeface="Arial" pitchFamily="34" charset="0"/>
              </a:rPr>
              <a:t>TS-</a:t>
            </a:r>
            <a:r>
              <a:rPr lang="en-US" sz="1600" i="1" dirty="0" err="1">
                <a:cs typeface="Arial" pitchFamily="34" charset="0"/>
              </a:rPr>
              <a:t>iPASS</a:t>
            </a:r>
            <a:r>
              <a:rPr lang="en-US" sz="1600" i="1" dirty="0">
                <a:cs typeface="Arial" pitchFamily="34" charset="0"/>
              </a:rPr>
              <a:t>: The Telangana State Industrial Project Approval and Self-Certification System (TS-</a:t>
            </a:r>
            <a:r>
              <a:rPr lang="en-US" sz="1600" i="1" dirty="0" err="1">
                <a:cs typeface="Arial" pitchFamily="34" charset="0"/>
              </a:rPr>
              <a:t>iPASS</a:t>
            </a:r>
            <a:r>
              <a:rPr lang="en-US" sz="1600" i="1" dirty="0">
                <a:cs typeface="Arial" pitchFamily="34" charset="0"/>
              </a:rPr>
              <a:t>) is a single-window clearance system for industrial projects. It has made it much easier and faster for businesses to set up shop in Telangana.</a:t>
            </a:r>
          </a:p>
          <a:p>
            <a:pPr marL="285750" indent="-285750">
              <a:buFont typeface="Arial" panose="020B0604020202020204" pitchFamily="34" charset="0"/>
              <a:buChar char="•"/>
            </a:pPr>
            <a:endParaRPr lang="en-US" sz="1600" i="1" dirty="0">
              <a:cs typeface="Arial" pitchFamily="34" charset="0"/>
            </a:endParaRPr>
          </a:p>
          <a:p>
            <a:pPr marL="285750" indent="-285750">
              <a:buFont typeface="Arial" panose="020B0604020202020204" pitchFamily="34" charset="0"/>
              <a:buChar char="•"/>
            </a:pPr>
            <a:r>
              <a:rPr lang="en-US" sz="1600" i="1" dirty="0">
                <a:cs typeface="Arial" pitchFamily="34" charset="0"/>
              </a:rPr>
              <a:t>TS-</a:t>
            </a:r>
            <a:r>
              <a:rPr lang="en-US" sz="1600" i="1" dirty="0" err="1">
                <a:cs typeface="Arial" pitchFamily="34" charset="0"/>
              </a:rPr>
              <a:t>bPASS</a:t>
            </a:r>
            <a:r>
              <a:rPr lang="en-US" sz="1600" i="1" dirty="0">
                <a:cs typeface="Arial" pitchFamily="34" charset="0"/>
              </a:rPr>
              <a:t>: The Telangana State Business Process Approval and Self-Certification System (TS-</a:t>
            </a:r>
            <a:r>
              <a:rPr lang="en-US" sz="1600" i="1" dirty="0" err="1">
                <a:cs typeface="Arial" pitchFamily="34" charset="0"/>
              </a:rPr>
              <a:t>bPASS</a:t>
            </a:r>
            <a:r>
              <a:rPr lang="en-US" sz="1600" i="1" dirty="0">
                <a:cs typeface="Arial" pitchFamily="34" charset="0"/>
              </a:rPr>
              <a:t>) is a similar system for businesses in the services sector.</a:t>
            </a:r>
          </a:p>
          <a:p>
            <a:pPr marL="285750" indent="-285750">
              <a:buFont typeface="Arial" panose="020B0604020202020204" pitchFamily="34" charset="0"/>
              <a:buChar char="•"/>
            </a:pPr>
            <a:endParaRPr lang="en-US" sz="1600" i="1" dirty="0">
              <a:cs typeface="Arial" pitchFamily="34" charset="0"/>
            </a:endParaRPr>
          </a:p>
          <a:p>
            <a:pPr marL="285750" indent="-285750">
              <a:buFont typeface="Arial" panose="020B0604020202020204" pitchFamily="34" charset="0"/>
              <a:buChar char="•"/>
            </a:pPr>
            <a:r>
              <a:rPr lang="en-US" sz="1600" i="1" dirty="0">
                <a:cs typeface="Arial" pitchFamily="34" charset="0"/>
              </a:rPr>
              <a:t>Startup Telangana: The Telangana government has launched a number of initiatives to support startups and entrepreneurs in the state. These initiatives include providing financial assistance, mentorship, and other resources.</a:t>
            </a:r>
          </a:p>
          <a:p>
            <a:pPr marL="285750" indent="-285750">
              <a:buFont typeface="Arial" panose="020B0604020202020204" pitchFamily="34" charset="0"/>
              <a:buChar char="•"/>
            </a:pPr>
            <a:endParaRPr lang="en-US" sz="1600" i="1" dirty="0">
              <a:cs typeface="Arial" pitchFamily="34" charset="0"/>
            </a:endParaRPr>
          </a:p>
          <a:p>
            <a:r>
              <a:rPr lang="en-US" sz="1600" i="1" dirty="0">
                <a:cs typeface="Arial" pitchFamily="34" charset="0"/>
              </a:rPr>
              <a:t>	These are just a few of the many initiatives that the Telangana government has put in place to enhance economic growth, investments, and employment in the state. As a result of these initiatives, Telangana has become one of the fastest-growing economies in India.</a:t>
            </a:r>
          </a:p>
          <a:p>
            <a:r>
              <a:rPr lang="en-US" sz="1600" i="1" dirty="0">
                <a:cs typeface="Arial" pitchFamily="34" charset="0"/>
              </a:rPr>
              <a:t>	For </a:t>
            </a:r>
            <a:r>
              <a:rPr lang="en-US" sz="1600" i="1" dirty="0" err="1">
                <a:cs typeface="Arial" pitchFamily="34" charset="0"/>
              </a:rPr>
              <a:t>eg</a:t>
            </a:r>
            <a:r>
              <a:rPr lang="en-US" sz="1600" i="1" dirty="0">
                <a:cs typeface="Arial" pitchFamily="34" charset="0"/>
              </a:rPr>
              <a:t>: </a:t>
            </a:r>
            <a:r>
              <a:rPr lang="en-US" sz="1600" b="0" i="1" dirty="0">
                <a:solidFill>
                  <a:srgbClr val="152035"/>
                </a:solidFill>
                <a:effectLst/>
              </a:rPr>
              <a:t>In the annual report for 2023, released in January, IT minister K.T. Rama Rao had claimed that TS-</a:t>
            </a:r>
            <a:r>
              <a:rPr lang="en-US" sz="1600" b="0" i="1" dirty="0" err="1">
                <a:solidFill>
                  <a:srgbClr val="152035"/>
                </a:solidFill>
                <a:effectLst/>
              </a:rPr>
              <a:t>iPASS</a:t>
            </a:r>
            <a:r>
              <a:rPr lang="en-US" sz="1600" b="0" i="1" dirty="0">
                <a:solidFill>
                  <a:srgbClr val="152035"/>
                </a:solidFill>
                <a:effectLst/>
              </a:rPr>
              <a:t> helped Telangana attract investments worth Rs 3.3 lakh crore, which resulted in the creation of over 22.5 lakh jobs.</a:t>
            </a:r>
            <a:endParaRPr lang="en-IN" sz="1600" i="1" dirty="0">
              <a:cs typeface="Arial" pitchFamily="34" charset="0"/>
            </a:endParaRPr>
          </a:p>
        </p:txBody>
      </p:sp>
    </p:spTree>
    <p:extLst>
      <p:ext uri="{BB962C8B-B14F-4D97-AF65-F5344CB8AC3E}">
        <p14:creationId xmlns:p14="http://schemas.microsoft.com/office/powerpoint/2010/main" val="401792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626B45-7FAE-5F42-C750-396C59EA5F7D}"/>
              </a:ext>
            </a:extLst>
          </p:cNvPr>
          <p:cNvSpPr>
            <a:spLocks noGrp="1"/>
          </p:cNvSpPr>
          <p:nvPr>
            <p:ph type="body" sz="quarter" idx="10"/>
          </p:nvPr>
        </p:nvSpPr>
        <p:spPr>
          <a:xfrm>
            <a:off x="284480" y="206376"/>
            <a:ext cx="2755282" cy="525463"/>
          </a:xfrm>
        </p:spPr>
        <p:txBody>
          <a:bodyPr>
            <a:normAutofit fontScale="77500" lnSpcReduction="20000"/>
          </a:bodyPr>
          <a:lstStyle/>
          <a:p>
            <a:r>
              <a:rPr lang="en-US" dirty="0"/>
              <a:t>SECONDARY RESEARCH</a:t>
            </a:r>
          </a:p>
        </p:txBody>
      </p:sp>
      <p:sp>
        <p:nvSpPr>
          <p:cNvPr id="4" name="TextBox 3">
            <a:extLst>
              <a:ext uri="{FF2B5EF4-FFF2-40B4-BE49-F238E27FC236}">
                <a16:creationId xmlns:a16="http://schemas.microsoft.com/office/drawing/2014/main" id="{1A29989E-FB5E-42CF-E1AF-7AA60EAFCE4C}"/>
              </a:ext>
            </a:extLst>
          </p:cNvPr>
          <p:cNvSpPr txBox="1"/>
          <p:nvPr/>
        </p:nvSpPr>
        <p:spPr>
          <a:xfrm flipH="1">
            <a:off x="3626474" y="202208"/>
            <a:ext cx="8298826" cy="584775"/>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3. </a:t>
            </a:r>
            <a:r>
              <a:rPr lang="en-US" sz="1600" dirty="0"/>
              <a:t>Provide top 5 Insights &amp; 5 recommendations to Telangana government for sustained growth in the next 5 years based on your analysis.</a:t>
            </a:r>
            <a:endParaRPr lang="en-US" sz="1600" b="1" dirty="0">
              <a:solidFill>
                <a:schemeClr val="tx1">
                  <a:lumMod val="75000"/>
                  <a:lumOff val="25000"/>
                </a:schemeClr>
              </a:solidFill>
              <a:latin typeface="Daytona Condensed" panose="020B0506030503040204" pitchFamily="34" charset="0"/>
            </a:endParaRPr>
          </a:p>
        </p:txBody>
      </p:sp>
      <p:sp>
        <p:nvSpPr>
          <p:cNvPr id="5" name="TextBox 4">
            <a:extLst>
              <a:ext uri="{FF2B5EF4-FFF2-40B4-BE49-F238E27FC236}">
                <a16:creationId xmlns:a16="http://schemas.microsoft.com/office/drawing/2014/main" id="{21AB9D02-AEEE-F284-D412-23A1D37AB196}"/>
              </a:ext>
            </a:extLst>
          </p:cNvPr>
          <p:cNvSpPr txBox="1"/>
          <p:nvPr/>
        </p:nvSpPr>
        <p:spPr>
          <a:xfrm>
            <a:off x="962025" y="1057274"/>
            <a:ext cx="4362450" cy="4524315"/>
          </a:xfrm>
          <a:prstGeom prst="rect">
            <a:avLst/>
          </a:prstGeom>
          <a:noFill/>
        </p:spPr>
        <p:txBody>
          <a:bodyPr wrap="square" rtlCol="0">
            <a:spAutoFit/>
          </a:bodyPr>
          <a:lstStyle/>
          <a:p>
            <a:pPr marL="285750" indent="-285750">
              <a:buFont typeface="Arial" panose="020B0604020202020204" pitchFamily="34" charset="0"/>
              <a:buChar char="•"/>
            </a:pPr>
            <a:r>
              <a:rPr lang="en-US" sz="2000" b="1" dirty="0">
                <a:cs typeface="Arial" pitchFamily="34" charset="0"/>
              </a:rPr>
              <a:t>I N S I G H T S</a:t>
            </a:r>
          </a:p>
          <a:p>
            <a:endParaRPr lang="en-US" sz="1400" b="1" dirty="0">
              <a:cs typeface="Arial" pitchFamily="34" charset="0"/>
            </a:endParaRPr>
          </a:p>
          <a:p>
            <a:pPr marL="342900" indent="-342900">
              <a:buAutoNum type="arabicParenR"/>
            </a:pPr>
            <a:r>
              <a:rPr lang="en-US" sz="1400" i="1" dirty="0">
                <a:cs typeface="Arial" pitchFamily="34" charset="0"/>
              </a:rPr>
              <a:t>E-stamp challans &gt; Document Registration.</a:t>
            </a:r>
          </a:p>
          <a:p>
            <a:pPr marL="342900" indent="-342900">
              <a:buAutoNum type="arabicParenR"/>
            </a:pPr>
            <a:endParaRPr lang="en-US" sz="1400" i="1" dirty="0">
              <a:cs typeface="Arial" pitchFamily="34" charset="0"/>
            </a:endParaRPr>
          </a:p>
          <a:p>
            <a:pPr marL="342900" indent="-342900">
              <a:buFontTx/>
              <a:buAutoNum type="arabicParenR"/>
            </a:pPr>
            <a:r>
              <a:rPr lang="en-US" sz="1400" i="1" dirty="0" err="1">
                <a:cs typeface="Arial" pitchFamily="34" charset="0"/>
              </a:rPr>
              <a:t>Agro</a:t>
            </a:r>
            <a:r>
              <a:rPr lang="en-US" sz="1400" i="1" dirty="0">
                <a:cs typeface="Arial" pitchFamily="34" charset="0"/>
              </a:rPr>
              <a:t> based incl. Cold Storages sector and Food Processing sector have investments in all the districts of Telangana.</a:t>
            </a:r>
          </a:p>
          <a:p>
            <a:pPr marL="342900" indent="-342900">
              <a:buAutoNum type="arabicParenR"/>
            </a:pPr>
            <a:endParaRPr lang="en-US" sz="1400" i="1" dirty="0">
              <a:cs typeface="Arial" pitchFamily="34" charset="0"/>
            </a:endParaRPr>
          </a:p>
          <a:p>
            <a:pPr marL="342900" indent="-342900">
              <a:buAutoNum type="arabicParenR"/>
            </a:pPr>
            <a:r>
              <a:rPr lang="en-US" sz="1400" i="1" dirty="0">
                <a:cs typeface="Arial" pitchFamily="34" charset="0"/>
              </a:rPr>
              <a:t>Real Estate, Industrial Parks, IT buildings sector, Pharmaceutical &amp; Chemicals sector and Plastic &amp; Rubber sector are the sectors that are creating high investment opportunities.</a:t>
            </a:r>
          </a:p>
          <a:p>
            <a:pPr marL="342900" indent="-342900">
              <a:buAutoNum type="arabicParenR"/>
            </a:pPr>
            <a:endParaRPr lang="en-US" sz="1400" i="1" dirty="0">
              <a:cs typeface="Arial" pitchFamily="34" charset="0"/>
            </a:endParaRPr>
          </a:p>
          <a:p>
            <a:pPr marL="342900" indent="-342900">
              <a:buAutoNum type="arabicParenR"/>
            </a:pPr>
            <a:r>
              <a:rPr lang="en-US" sz="1400" i="1" dirty="0">
                <a:cs typeface="Arial" pitchFamily="34" charset="0"/>
              </a:rPr>
              <a:t> Hyderabad has highest number of vehicle sales across Telangana.</a:t>
            </a:r>
          </a:p>
          <a:p>
            <a:pPr marL="342900" indent="-342900">
              <a:buAutoNum type="arabicParenR"/>
            </a:pPr>
            <a:endParaRPr lang="en-US" sz="1400" i="1" dirty="0">
              <a:cs typeface="Arial" pitchFamily="34" charset="0"/>
            </a:endParaRPr>
          </a:p>
          <a:p>
            <a:pPr marL="342900" indent="-342900">
              <a:buFontTx/>
              <a:buAutoNum type="arabicParenR"/>
            </a:pPr>
            <a:r>
              <a:rPr lang="en-US" sz="1400" i="1" kern="1200" dirty="0" err="1">
                <a:solidFill>
                  <a:srgbClr val="000000"/>
                </a:solidFill>
                <a:effectLst/>
                <a:latin typeface="Calibri" panose="020F0502020204030204" pitchFamily="34" charset="0"/>
                <a:ea typeface="+mn-ea"/>
                <a:cs typeface="Arial" panose="020B0604020202020204" pitchFamily="34" charset="0"/>
              </a:rPr>
              <a:t>Rangareddy</a:t>
            </a:r>
            <a:r>
              <a:rPr lang="en-US" sz="1400" i="1" kern="1200" dirty="0">
                <a:solidFill>
                  <a:srgbClr val="000000"/>
                </a:solidFill>
                <a:effectLst/>
                <a:latin typeface="Calibri" panose="020F0502020204030204" pitchFamily="34" charset="0"/>
                <a:ea typeface="+mn-ea"/>
                <a:cs typeface="Arial" panose="020B0604020202020204" pitchFamily="34" charset="0"/>
              </a:rPr>
              <a:t>, </a:t>
            </a:r>
            <a:r>
              <a:rPr lang="en-US" sz="1400" i="1" kern="1200" dirty="0" err="1">
                <a:solidFill>
                  <a:srgbClr val="000000"/>
                </a:solidFill>
                <a:effectLst/>
                <a:latin typeface="Calibri" panose="020F0502020204030204" pitchFamily="34" charset="0"/>
                <a:ea typeface="+mn-ea"/>
                <a:cs typeface="Arial" panose="020B0604020202020204" pitchFamily="34" charset="0"/>
              </a:rPr>
              <a:t>Medchal</a:t>
            </a:r>
            <a:r>
              <a:rPr lang="en-US" sz="1400" i="1" kern="1200" dirty="0">
                <a:solidFill>
                  <a:srgbClr val="000000"/>
                </a:solidFill>
                <a:effectLst/>
                <a:latin typeface="Calibri" panose="020F0502020204030204" pitchFamily="34" charset="0"/>
                <a:ea typeface="+mn-ea"/>
                <a:cs typeface="Arial" panose="020B0604020202020204" pitchFamily="34" charset="0"/>
              </a:rPr>
              <a:t> </a:t>
            </a:r>
            <a:r>
              <a:rPr lang="en-US" sz="1400" i="1" kern="1200" dirty="0" err="1">
                <a:solidFill>
                  <a:srgbClr val="000000"/>
                </a:solidFill>
                <a:effectLst/>
                <a:latin typeface="Calibri" panose="020F0502020204030204" pitchFamily="34" charset="0"/>
                <a:ea typeface="+mn-ea"/>
                <a:cs typeface="Arial" panose="020B0604020202020204" pitchFamily="34" charset="0"/>
              </a:rPr>
              <a:t>Malkajgiri</a:t>
            </a:r>
            <a:r>
              <a:rPr lang="en-US" sz="1400" i="1" kern="1200" dirty="0">
                <a:solidFill>
                  <a:srgbClr val="000000"/>
                </a:solidFill>
                <a:effectLst/>
                <a:latin typeface="Calibri" panose="020F0502020204030204" pitchFamily="34" charset="0"/>
                <a:ea typeface="+mn-ea"/>
                <a:cs typeface="Arial" panose="020B0604020202020204" pitchFamily="34" charset="0"/>
              </a:rPr>
              <a:t>, Hyderabad and </a:t>
            </a:r>
            <a:r>
              <a:rPr lang="en-US" sz="1400" i="1" kern="1200" dirty="0" err="1">
                <a:solidFill>
                  <a:srgbClr val="000000"/>
                </a:solidFill>
                <a:effectLst/>
                <a:latin typeface="Calibri" panose="020F0502020204030204" pitchFamily="34" charset="0"/>
                <a:ea typeface="+mn-ea"/>
                <a:cs typeface="Arial" panose="020B0604020202020204" pitchFamily="34" charset="0"/>
              </a:rPr>
              <a:t>Sangareddy</a:t>
            </a:r>
            <a:r>
              <a:rPr lang="en-US" sz="1400" i="1" kern="1200" dirty="0">
                <a:solidFill>
                  <a:srgbClr val="000000"/>
                </a:solidFill>
                <a:effectLst/>
                <a:latin typeface="Calibri" panose="020F0502020204030204" pitchFamily="34" charset="0"/>
                <a:ea typeface="+mn-ea"/>
                <a:cs typeface="Arial" panose="020B0604020202020204" pitchFamily="34" charset="0"/>
              </a:rPr>
              <a:t> are top districts generating stamp revenue</a:t>
            </a:r>
            <a:endParaRPr lang="en-US" sz="1400" i="1" dirty="0">
              <a:cs typeface="Arial" pitchFamily="34" charset="0"/>
            </a:endParaRPr>
          </a:p>
          <a:p>
            <a:pPr marL="342900" indent="-342900">
              <a:buAutoNum type="arabicParenR"/>
            </a:pPr>
            <a:endParaRPr lang="en-IN" sz="1600" i="1" dirty="0">
              <a:cs typeface="Arial" pitchFamily="34" charset="0"/>
            </a:endParaRPr>
          </a:p>
        </p:txBody>
      </p:sp>
      <p:sp>
        <p:nvSpPr>
          <p:cNvPr id="3" name="TextBox 2">
            <a:extLst>
              <a:ext uri="{FF2B5EF4-FFF2-40B4-BE49-F238E27FC236}">
                <a16:creationId xmlns:a16="http://schemas.microsoft.com/office/drawing/2014/main" id="{4EB98F68-DB44-0291-CF93-4B6EC13A6F6D}"/>
              </a:ext>
            </a:extLst>
          </p:cNvPr>
          <p:cNvSpPr txBox="1"/>
          <p:nvPr/>
        </p:nvSpPr>
        <p:spPr>
          <a:xfrm>
            <a:off x="7000875" y="981074"/>
            <a:ext cx="4362450" cy="60324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cs typeface="Arial" pitchFamily="34" charset="0"/>
              </a:rPr>
              <a:t>R E C O M </a:t>
            </a:r>
            <a:r>
              <a:rPr lang="en-US" sz="2000" b="1" dirty="0" err="1">
                <a:cs typeface="Arial" pitchFamily="34" charset="0"/>
              </a:rPr>
              <a:t>M</a:t>
            </a:r>
            <a:r>
              <a:rPr lang="en-US" sz="2000" b="1" dirty="0">
                <a:cs typeface="Arial" pitchFamily="34" charset="0"/>
              </a:rPr>
              <a:t> E N D A T I O N S</a:t>
            </a:r>
          </a:p>
          <a:p>
            <a:endParaRPr lang="en-US" sz="2000" b="1" dirty="0">
              <a:cs typeface="Arial" pitchFamily="34" charset="0"/>
            </a:endParaRPr>
          </a:p>
          <a:p>
            <a:pPr marL="342900" indent="-342900">
              <a:buAutoNum type="arabicParenR"/>
            </a:pPr>
            <a:r>
              <a:rPr lang="en-US" sz="1400" b="0" i="1" dirty="0">
                <a:effectLst/>
              </a:rPr>
              <a:t>Provide people with the knowledge and skills </a:t>
            </a:r>
          </a:p>
          <a:p>
            <a:r>
              <a:rPr lang="en-US" sz="1400" i="1" dirty="0"/>
              <a:t>       </a:t>
            </a:r>
            <a:r>
              <a:rPr lang="en-US" sz="1400" b="0" i="1" dirty="0">
                <a:effectLst/>
              </a:rPr>
              <a:t>they need to engage with social issues and  </a:t>
            </a:r>
          </a:p>
          <a:p>
            <a:r>
              <a:rPr lang="en-US" sz="1400" i="1" dirty="0"/>
              <a:t>       </a:t>
            </a:r>
            <a:r>
              <a:rPr lang="en-US" sz="1400" b="0" i="1" dirty="0">
                <a:effectLst/>
              </a:rPr>
              <a:t>make a difference.</a:t>
            </a:r>
          </a:p>
          <a:p>
            <a:endParaRPr lang="en-US" sz="1400" i="1" dirty="0"/>
          </a:p>
          <a:p>
            <a:r>
              <a:rPr lang="en-US" sz="1400" b="0" i="1" dirty="0">
                <a:effectLst/>
              </a:rPr>
              <a:t>2) Develop transportation, logistics, and digital  </a:t>
            </a:r>
          </a:p>
          <a:p>
            <a:r>
              <a:rPr lang="en-US" sz="1400" i="1" dirty="0"/>
              <a:t>      </a:t>
            </a:r>
            <a:r>
              <a:rPr lang="en-US" sz="1400" b="0" i="1" dirty="0">
                <a:effectLst/>
              </a:rPr>
              <a:t>infrastructure to create a more efficient and  </a:t>
            </a:r>
          </a:p>
          <a:p>
            <a:r>
              <a:rPr lang="en-US" sz="1400" i="1" dirty="0"/>
              <a:t>      </a:t>
            </a:r>
            <a:r>
              <a:rPr lang="en-US" sz="1400" b="0" i="1" dirty="0">
                <a:effectLst/>
              </a:rPr>
              <a:t>connected state, and to make it easier for  </a:t>
            </a:r>
          </a:p>
          <a:p>
            <a:r>
              <a:rPr lang="en-US" sz="1400" i="1" dirty="0"/>
              <a:t>      </a:t>
            </a:r>
            <a:r>
              <a:rPr lang="en-US" sz="1400" b="0" i="1" dirty="0">
                <a:effectLst/>
              </a:rPr>
              <a:t>businesses to operate and thrive.</a:t>
            </a:r>
          </a:p>
          <a:p>
            <a:endParaRPr lang="en-US" sz="1400" i="1" dirty="0"/>
          </a:p>
          <a:p>
            <a:r>
              <a:rPr lang="en-US" sz="1400" i="1" dirty="0"/>
              <a:t>3</a:t>
            </a:r>
            <a:r>
              <a:rPr lang="en-US" sz="1400" b="0" i="1" dirty="0">
                <a:effectLst/>
              </a:rPr>
              <a:t>) Develop cities that are resilient to climate  </a:t>
            </a:r>
          </a:p>
          <a:p>
            <a:r>
              <a:rPr lang="en-US" sz="1400" i="1" dirty="0"/>
              <a:t>   </a:t>
            </a:r>
            <a:r>
              <a:rPr lang="en-US" sz="1400" b="0" i="1" dirty="0">
                <a:effectLst/>
              </a:rPr>
              <a:t>change and other challenges, and that are </a:t>
            </a:r>
          </a:p>
          <a:p>
            <a:r>
              <a:rPr lang="en-US" sz="1400" i="1" dirty="0"/>
              <a:t>   </a:t>
            </a:r>
            <a:r>
              <a:rPr lang="en-US" sz="1400" b="0" i="1" dirty="0">
                <a:effectLst/>
              </a:rPr>
              <a:t>attractive to businesses and tourists.</a:t>
            </a:r>
          </a:p>
          <a:p>
            <a:endParaRPr lang="en-US" sz="1400" i="1" dirty="0"/>
          </a:p>
          <a:p>
            <a:r>
              <a:rPr lang="en-US" sz="1400" i="1" dirty="0"/>
              <a:t>4</a:t>
            </a:r>
            <a:r>
              <a:rPr lang="en-US" sz="1400" b="0" i="1" dirty="0">
                <a:effectLst/>
              </a:rPr>
              <a:t>) Leverage the state's cultural, historical, and </a:t>
            </a:r>
          </a:p>
          <a:p>
            <a:r>
              <a:rPr lang="en-US" sz="1400" i="1" dirty="0"/>
              <a:t>    </a:t>
            </a:r>
            <a:r>
              <a:rPr lang="en-US" sz="1400" b="0" i="1" dirty="0">
                <a:effectLst/>
              </a:rPr>
              <a:t>natural attractions to boost tourism. </a:t>
            </a:r>
          </a:p>
          <a:p>
            <a:endParaRPr lang="en-US" sz="1400" i="1" dirty="0"/>
          </a:p>
          <a:p>
            <a:r>
              <a:rPr lang="en-US" sz="1400" b="0" i="1" dirty="0">
                <a:effectLst/>
              </a:rPr>
              <a:t>5) A robust healthcare system not only improves </a:t>
            </a:r>
          </a:p>
          <a:p>
            <a:r>
              <a:rPr lang="en-US" sz="1400" i="1" dirty="0"/>
              <a:t>   </a:t>
            </a:r>
            <a:r>
              <a:rPr lang="en-US" sz="1400" b="0" i="1" dirty="0">
                <a:effectLst/>
              </a:rPr>
              <a:t>public well-being but also supports economic </a:t>
            </a:r>
          </a:p>
          <a:p>
            <a:r>
              <a:rPr lang="en-US" sz="1400" i="1" dirty="0"/>
              <a:t>   </a:t>
            </a:r>
            <a:r>
              <a:rPr lang="en-US" sz="1400" b="0" i="1" dirty="0">
                <a:effectLst/>
              </a:rPr>
              <a:t>productivity.</a:t>
            </a:r>
          </a:p>
          <a:p>
            <a:endParaRPr lang="en-US" sz="1600" b="0" i="1" dirty="0">
              <a:effectLst/>
            </a:endParaRPr>
          </a:p>
          <a:p>
            <a:endParaRPr lang="en-US" sz="1600" i="1" dirty="0">
              <a:cs typeface="Arial" pitchFamily="34" charset="0"/>
            </a:endParaRPr>
          </a:p>
          <a:p>
            <a:endParaRPr lang="en-US" sz="1600" b="1" dirty="0">
              <a:cs typeface="Arial" pitchFamily="34" charset="0"/>
            </a:endParaRPr>
          </a:p>
          <a:p>
            <a:pPr marL="342900" indent="-342900">
              <a:buAutoNum type="arabicParenR"/>
            </a:pPr>
            <a:endParaRPr lang="en-US" sz="1600" i="1" dirty="0">
              <a:cs typeface="Arial" pitchFamily="34" charset="0"/>
            </a:endParaRPr>
          </a:p>
          <a:p>
            <a:pPr marL="342900" indent="-342900">
              <a:buAutoNum type="arabicParenR"/>
            </a:pPr>
            <a:endParaRPr lang="en-IN" sz="1600" i="1" dirty="0">
              <a:cs typeface="Arial" pitchFamily="34" charset="0"/>
            </a:endParaRPr>
          </a:p>
        </p:txBody>
      </p:sp>
    </p:spTree>
    <p:extLst>
      <p:ext uri="{BB962C8B-B14F-4D97-AF65-F5344CB8AC3E}">
        <p14:creationId xmlns:p14="http://schemas.microsoft.com/office/powerpoint/2010/main" val="11467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61FAF6DE-EE73-1BB0-92BA-3418F73F2CFC}"/>
              </a:ext>
            </a:extLst>
          </p:cNvPr>
          <p:cNvGrpSpPr/>
          <p:nvPr/>
        </p:nvGrpSpPr>
        <p:grpSpPr>
          <a:xfrm>
            <a:off x="418494" y="1021976"/>
            <a:ext cx="4897577" cy="4643717"/>
            <a:chOff x="820729" y="4423446"/>
            <a:chExt cx="3347160" cy="1220266"/>
          </a:xfrm>
        </p:grpSpPr>
        <p:sp>
          <p:nvSpPr>
            <p:cNvPr id="140" name="Freeform: Shape 139">
              <a:extLst>
                <a:ext uri="{FF2B5EF4-FFF2-40B4-BE49-F238E27FC236}">
                  <a16:creationId xmlns:a16="http://schemas.microsoft.com/office/drawing/2014/main" id="{550AF002-9C8D-0D0C-B034-20D1F7AC090C}"/>
                </a:ext>
              </a:extLst>
            </p:cNvPr>
            <p:cNvSpPr/>
            <p:nvPr/>
          </p:nvSpPr>
          <p:spPr>
            <a:xfrm>
              <a:off x="820729" y="4567318"/>
              <a:ext cx="3347133" cy="1076394"/>
            </a:xfrm>
            <a:custGeom>
              <a:avLst/>
              <a:gdLst>
                <a:gd name="connsiteX0" fmla="*/ 2963130 w 3347133"/>
                <a:gd name="connsiteY0" fmla="*/ 322685 h 1076394"/>
                <a:gd name="connsiteX1" fmla="*/ 3007044 w 3347133"/>
                <a:gd name="connsiteY1" fmla="*/ 322685 h 1076394"/>
                <a:gd name="connsiteX2" fmla="*/ 3007044 w 3347133"/>
                <a:gd name="connsiteY2" fmla="*/ 387701 h 1076394"/>
                <a:gd name="connsiteX3" fmla="*/ 2963130 w 3347133"/>
                <a:gd name="connsiteY3" fmla="*/ 387701 h 1076394"/>
                <a:gd name="connsiteX4" fmla="*/ 2881581 w 3347133"/>
                <a:gd name="connsiteY4" fmla="*/ 310596 h 1076394"/>
                <a:gd name="connsiteX5" fmla="*/ 2925495 w 3347133"/>
                <a:gd name="connsiteY5" fmla="*/ 310596 h 1076394"/>
                <a:gd name="connsiteX6" fmla="*/ 2925495 w 3347133"/>
                <a:gd name="connsiteY6" fmla="*/ 375612 h 1076394"/>
                <a:gd name="connsiteX7" fmla="*/ 2881581 w 3347133"/>
                <a:gd name="connsiteY7" fmla="*/ 375612 h 1076394"/>
                <a:gd name="connsiteX8" fmla="*/ 2819455 w 3347133"/>
                <a:gd name="connsiteY8" fmla="*/ 297754 h 1076394"/>
                <a:gd name="connsiteX9" fmla="*/ 2863369 w 3347133"/>
                <a:gd name="connsiteY9" fmla="*/ 297754 h 1076394"/>
                <a:gd name="connsiteX10" fmla="*/ 2863369 w 3347133"/>
                <a:gd name="connsiteY10" fmla="*/ 362770 h 1076394"/>
                <a:gd name="connsiteX11" fmla="*/ 2819455 w 3347133"/>
                <a:gd name="connsiteY11" fmla="*/ 362770 h 1076394"/>
                <a:gd name="connsiteX12" fmla="*/ 2768010 w 3347133"/>
                <a:gd name="connsiteY12" fmla="*/ 257693 h 1076394"/>
                <a:gd name="connsiteX13" fmla="*/ 2811924 w 3347133"/>
                <a:gd name="connsiteY13" fmla="*/ 257693 h 1076394"/>
                <a:gd name="connsiteX14" fmla="*/ 2811924 w 3347133"/>
                <a:gd name="connsiteY14" fmla="*/ 322709 h 1076394"/>
                <a:gd name="connsiteX15" fmla="*/ 2768010 w 3347133"/>
                <a:gd name="connsiteY15" fmla="*/ 322709 h 1076394"/>
                <a:gd name="connsiteX16" fmla="*/ 1186250 w 3347133"/>
                <a:gd name="connsiteY16" fmla="*/ 621 h 1076394"/>
                <a:gd name="connsiteX17" fmla="*/ 1203755 w 3347133"/>
                <a:gd name="connsiteY17" fmla="*/ 1934 h 1076394"/>
                <a:gd name="connsiteX18" fmla="*/ 1201292 w 3347133"/>
                <a:gd name="connsiteY18" fmla="*/ 8866 h 1076394"/>
                <a:gd name="connsiteX19" fmla="*/ 1216798 w 3347133"/>
                <a:gd name="connsiteY19" fmla="*/ 8647 h 1076394"/>
                <a:gd name="connsiteX20" fmla="*/ 1233455 w 3347133"/>
                <a:gd name="connsiteY20" fmla="*/ 12588 h 1076394"/>
                <a:gd name="connsiteX21" fmla="*/ 1233799 w 3347133"/>
                <a:gd name="connsiteY21" fmla="*/ 18644 h 1076394"/>
                <a:gd name="connsiteX22" fmla="*/ 1244479 w 3347133"/>
                <a:gd name="connsiteY22" fmla="*/ 23509 h 1076394"/>
                <a:gd name="connsiteX23" fmla="*/ 1258269 w 3347133"/>
                <a:gd name="connsiteY23" fmla="*/ 27352 h 1076394"/>
                <a:gd name="connsiteX24" fmla="*/ 1270182 w 3347133"/>
                <a:gd name="connsiteY24" fmla="*/ 27352 h 1076394"/>
                <a:gd name="connsiteX25" fmla="*/ 1290938 w 3347133"/>
                <a:gd name="connsiteY25" fmla="*/ 28592 h 1076394"/>
                <a:gd name="connsiteX26" fmla="*/ 1291584 w 3347133"/>
                <a:gd name="connsiteY26" fmla="*/ 32971 h 1076394"/>
                <a:gd name="connsiteX27" fmla="*/ 1301982 w 3347133"/>
                <a:gd name="connsiteY27" fmla="*/ 29444 h 1076394"/>
                <a:gd name="connsiteX28" fmla="*/ 1313147 w 3347133"/>
                <a:gd name="connsiteY28" fmla="*/ 26574 h 1076394"/>
                <a:gd name="connsiteX29" fmla="*/ 1322879 w 3347133"/>
                <a:gd name="connsiteY29" fmla="*/ 25844 h 1076394"/>
                <a:gd name="connsiteX30" fmla="*/ 1335155 w 3347133"/>
                <a:gd name="connsiteY30" fmla="*/ 25212 h 1076394"/>
                <a:gd name="connsiteX31" fmla="*/ 1357122 w 3347133"/>
                <a:gd name="connsiteY31" fmla="*/ 26257 h 1076394"/>
                <a:gd name="connsiteX32" fmla="*/ 1377191 w 3347133"/>
                <a:gd name="connsiteY32" fmla="*/ 28811 h 1076394"/>
                <a:gd name="connsiteX33" fmla="*/ 1395322 w 3347133"/>
                <a:gd name="connsiteY33" fmla="*/ 30611 h 1076394"/>
                <a:gd name="connsiteX34" fmla="*/ 1409597 w 3347133"/>
                <a:gd name="connsiteY34" fmla="*/ 33141 h 1076394"/>
                <a:gd name="connsiteX35" fmla="*/ 1423528 w 3347133"/>
                <a:gd name="connsiteY35" fmla="*/ 35111 h 1076394"/>
                <a:gd name="connsiteX36" fmla="*/ 1428354 w 3347133"/>
                <a:gd name="connsiteY36" fmla="*/ 39684 h 1076394"/>
                <a:gd name="connsiteX37" fmla="*/ 1436208 w 3347133"/>
                <a:gd name="connsiteY37" fmla="*/ 39051 h 1076394"/>
                <a:gd name="connsiteX38" fmla="*/ 1442871 w 3347133"/>
                <a:gd name="connsiteY38" fmla="*/ 37203 h 1076394"/>
                <a:gd name="connsiteX39" fmla="*/ 1448140 w 3347133"/>
                <a:gd name="connsiteY39" fmla="*/ 36570 h 1076394"/>
                <a:gd name="connsiteX40" fmla="*/ 1458639 w 3347133"/>
                <a:gd name="connsiteY40" fmla="*/ 38346 h 1076394"/>
                <a:gd name="connsiteX41" fmla="*/ 1467180 w 3347133"/>
                <a:gd name="connsiteY41" fmla="*/ 37811 h 1076394"/>
                <a:gd name="connsiteX42" fmla="*/ 1479738 w 3347133"/>
                <a:gd name="connsiteY42" fmla="*/ 38565 h 1076394"/>
                <a:gd name="connsiteX43" fmla="*/ 1483978 w 3347133"/>
                <a:gd name="connsiteY43" fmla="*/ 42943 h 1076394"/>
                <a:gd name="connsiteX44" fmla="*/ 1491974 w 3347133"/>
                <a:gd name="connsiteY44" fmla="*/ 42943 h 1076394"/>
                <a:gd name="connsiteX45" fmla="*/ 1500797 w 3347133"/>
                <a:gd name="connsiteY45" fmla="*/ 43697 h 1076394"/>
                <a:gd name="connsiteX46" fmla="*/ 1504774 w 3347133"/>
                <a:gd name="connsiteY46" fmla="*/ 42213 h 1076394"/>
                <a:gd name="connsiteX47" fmla="*/ 1511962 w 3347133"/>
                <a:gd name="connsiteY47" fmla="*/ 44451 h 1076394"/>
                <a:gd name="connsiteX48" fmla="*/ 1516727 w 3347133"/>
                <a:gd name="connsiteY48" fmla="*/ 50605 h 1076394"/>
                <a:gd name="connsiteX49" fmla="*/ 1517596 w 3347133"/>
                <a:gd name="connsiteY49" fmla="*/ 56102 h 1076394"/>
                <a:gd name="connsiteX50" fmla="*/ 1521088 w 3347133"/>
                <a:gd name="connsiteY50" fmla="*/ 59824 h 1076394"/>
                <a:gd name="connsiteX51" fmla="*/ 1518645 w 3347133"/>
                <a:gd name="connsiteY51" fmla="*/ 63740 h 1076394"/>
                <a:gd name="connsiteX52" fmla="*/ 1515395 w 3347133"/>
                <a:gd name="connsiteY52" fmla="*/ 69966 h 1076394"/>
                <a:gd name="connsiteX53" fmla="*/ 1532759 w 3347133"/>
                <a:gd name="connsiteY53" fmla="*/ 69796 h 1076394"/>
                <a:gd name="connsiteX54" fmla="*/ 1538775 w 3347133"/>
                <a:gd name="connsiteY54" fmla="*/ 67388 h 1076394"/>
                <a:gd name="connsiteX55" fmla="*/ 1543883 w 3347133"/>
                <a:gd name="connsiteY55" fmla="*/ 66464 h 1076394"/>
                <a:gd name="connsiteX56" fmla="*/ 1553918 w 3347133"/>
                <a:gd name="connsiteY56" fmla="*/ 67680 h 1076394"/>
                <a:gd name="connsiteX57" fmla="*/ 1565851 w 3347133"/>
                <a:gd name="connsiteY57" fmla="*/ 68993 h 1076394"/>
                <a:gd name="connsiteX58" fmla="*/ 1578248 w 3347133"/>
                <a:gd name="connsiteY58" fmla="*/ 70599 h 1076394"/>
                <a:gd name="connsiteX59" fmla="*/ 1581539 w 3347133"/>
                <a:gd name="connsiteY59" fmla="*/ 72836 h 1076394"/>
                <a:gd name="connsiteX60" fmla="*/ 1584729 w 3347133"/>
                <a:gd name="connsiteY60" fmla="*/ 76096 h 1076394"/>
                <a:gd name="connsiteX61" fmla="*/ 1583881 w 3347133"/>
                <a:gd name="connsiteY61" fmla="*/ 79355 h 1076394"/>
                <a:gd name="connsiteX62" fmla="*/ 1579459 w 3347133"/>
                <a:gd name="connsiteY62" fmla="*/ 84463 h 1076394"/>
                <a:gd name="connsiteX63" fmla="*/ 1585920 w 3347133"/>
                <a:gd name="connsiteY63" fmla="*/ 88476 h 1076394"/>
                <a:gd name="connsiteX64" fmla="*/ 1582811 w 3347133"/>
                <a:gd name="connsiteY64" fmla="*/ 94606 h 1076394"/>
                <a:gd name="connsiteX65" fmla="*/ 1581559 w 3347133"/>
                <a:gd name="connsiteY65" fmla="*/ 97111 h 1076394"/>
                <a:gd name="connsiteX66" fmla="*/ 1602032 w 3347133"/>
                <a:gd name="connsiteY66" fmla="*/ 98449 h 1076394"/>
                <a:gd name="connsiteX67" fmla="*/ 1612592 w 3347133"/>
                <a:gd name="connsiteY67" fmla="*/ 100687 h 1076394"/>
                <a:gd name="connsiteX68" fmla="*/ 1626886 w 3347133"/>
                <a:gd name="connsiteY68" fmla="*/ 99398 h 1076394"/>
                <a:gd name="connsiteX69" fmla="*/ 1644452 w 3347133"/>
                <a:gd name="connsiteY69" fmla="*/ 101465 h 1076394"/>
                <a:gd name="connsiteX70" fmla="*/ 1661129 w 3347133"/>
                <a:gd name="connsiteY70" fmla="*/ 102876 h 1076394"/>
                <a:gd name="connsiteX71" fmla="*/ 1677383 w 3347133"/>
                <a:gd name="connsiteY71" fmla="*/ 106816 h 1076394"/>
                <a:gd name="connsiteX72" fmla="*/ 1689416 w 3347133"/>
                <a:gd name="connsiteY72" fmla="*/ 109905 h 1076394"/>
                <a:gd name="connsiteX73" fmla="*/ 1709405 w 3347133"/>
                <a:gd name="connsiteY73" fmla="*/ 116813 h 1076394"/>
                <a:gd name="connsiteX74" fmla="*/ 1717097 w 3347133"/>
                <a:gd name="connsiteY74" fmla="*/ 120924 h 1076394"/>
                <a:gd name="connsiteX75" fmla="*/ 1723276 w 3347133"/>
                <a:gd name="connsiteY75" fmla="*/ 122699 h 1076394"/>
                <a:gd name="connsiteX76" fmla="*/ 1728909 w 3347133"/>
                <a:gd name="connsiteY76" fmla="*/ 121507 h 1076394"/>
                <a:gd name="connsiteX77" fmla="*/ 1738661 w 3347133"/>
                <a:gd name="connsiteY77" fmla="*/ 120316 h 1076394"/>
                <a:gd name="connsiteX78" fmla="*/ 1728909 w 3347133"/>
                <a:gd name="connsiteY78" fmla="*/ 113967 h 1076394"/>
                <a:gd name="connsiteX79" fmla="*/ 1738661 w 3347133"/>
                <a:gd name="connsiteY79" fmla="*/ 108130 h 1076394"/>
                <a:gd name="connsiteX80" fmla="*/ 1751138 w 3347133"/>
                <a:gd name="connsiteY80" fmla="*/ 104432 h 1076394"/>
                <a:gd name="connsiteX81" fmla="*/ 1752572 w 3347133"/>
                <a:gd name="connsiteY81" fmla="*/ 95773 h 1076394"/>
                <a:gd name="connsiteX82" fmla="*/ 1759719 w 3347133"/>
                <a:gd name="connsiteY82" fmla="*/ 91882 h 1076394"/>
                <a:gd name="connsiteX83" fmla="*/ 1758225 w 3347133"/>
                <a:gd name="connsiteY83" fmla="*/ 88428 h 1076394"/>
                <a:gd name="connsiteX84" fmla="*/ 1752834 w 3347133"/>
                <a:gd name="connsiteY84" fmla="*/ 86555 h 1076394"/>
                <a:gd name="connsiteX85" fmla="*/ 1754066 w 3347133"/>
                <a:gd name="connsiteY85" fmla="*/ 81617 h 1076394"/>
                <a:gd name="connsiteX86" fmla="*/ 1769552 w 3347133"/>
                <a:gd name="connsiteY86" fmla="*/ 81617 h 1076394"/>
                <a:gd name="connsiteX87" fmla="*/ 1777023 w 3347133"/>
                <a:gd name="connsiteY87" fmla="*/ 84901 h 1076394"/>
                <a:gd name="connsiteX88" fmla="*/ 1781505 w 3347133"/>
                <a:gd name="connsiteY88" fmla="*/ 85922 h 1076394"/>
                <a:gd name="connsiteX89" fmla="*/ 1789581 w 3347133"/>
                <a:gd name="connsiteY89" fmla="*/ 87041 h 1076394"/>
                <a:gd name="connsiteX90" fmla="*/ 1796950 w 3347133"/>
                <a:gd name="connsiteY90" fmla="*/ 88063 h 1076394"/>
                <a:gd name="connsiteX91" fmla="*/ 1800544 w 3347133"/>
                <a:gd name="connsiteY91" fmla="*/ 87893 h 1076394"/>
                <a:gd name="connsiteX92" fmla="*/ 1805713 w 3347133"/>
                <a:gd name="connsiteY92" fmla="*/ 90592 h 1076394"/>
                <a:gd name="connsiteX93" fmla="*/ 1807086 w 3347133"/>
                <a:gd name="connsiteY93" fmla="*/ 92368 h 1076394"/>
                <a:gd name="connsiteX94" fmla="*/ 1836039 w 3347133"/>
                <a:gd name="connsiteY94" fmla="*/ 92490 h 1076394"/>
                <a:gd name="connsiteX95" fmla="*/ 1843893 w 3347133"/>
                <a:gd name="connsiteY95" fmla="*/ 95019 h 1076394"/>
                <a:gd name="connsiteX96" fmla="*/ 1846013 w 3347133"/>
                <a:gd name="connsiteY96" fmla="*/ 96503 h 1076394"/>
                <a:gd name="connsiteX97" fmla="*/ 1848880 w 3347133"/>
                <a:gd name="connsiteY97" fmla="*/ 97354 h 1076394"/>
                <a:gd name="connsiteX98" fmla="*/ 1859642 w 3347133"/>
                <a:gd name="connsiteY98" fmla="*/ 98571 h 1076394"/>
                <a:gd name="connsiteX99" fmla="*/ 1861762 w 3347133"/>
                <a:gd name="connsiteY99" fmla="*/ 101003 h 1076394"/>
                <a:gd name="connsiteX100" fmla="*/ 1865820 w 3347133"/>
                <a:gd name="connsiteY100" fmla="*/ 102681 h 1076394"/>
                <a:gd name="connsiteX101" fmla="*/ 1867680 w 3347133"/>
                <a:gd name="connsiteY101" fmla="*/ 103183 h 1076394"/>
                <a:gd name="connsiteX102" fmla="*/ 2004132 w 3347133"/>
                <a:gd name="connsiteY102" fmla="*/ 67121 h 1076394"/>
                <a:gd name="connsiteX103" fmla="*/ 2230600 w 3347133"/>
                <a:gd name="connsiteY103" fmla="*/ 9766 h 1076394"/>
                <a:gd name="connsiteX104" fmla="*/ 2226744 w 3347133"/>
                <a:gd name="connsiteY104" fmla="*/ 123915 h 1076394"/>
                <a:gd name="connsiteX105" fmla="*/ 2226810 w 3347133"/>
                <a:gd name="connsiteY105" fmla="*/ 134334 h 1076394"/>
                <a:gd name="connsiteX106" fmla="*/ 2231974 w 3347133"/>
                <a:gd name="connsiteY106" fmla="*/ 136296 h 1076394"/>
                <a:gd name="connsiteX107" fmla="*/ 2234336 w 3347133"/>
                <a:gd name="connsiteY107" fmla="*/ 143909 h 1076394"/>
                <a:gd name="connsiteX108" fmla="*/ 2232337 w 3347133"/>
                <a:gd name="connsiteY108" fmla="*/ 147631 h 1076394"/>
                <a:gd name="connsiteX109" fmla="*/ 2230964 w 3347133"/>
                <a:gd name="connsiteY109" fmla="*/ 154611 h 1076394"/>
                <a:gd name="connsiteX110" fmla="*/ 2226957 w 3347133"/>
                <a:gd name="connsiteY110" fmla="*/ 157377 h 1076394"/>
                <a:gd name="connsiteX111" fmla="*/ 2226968 w 3347133"/>
                <a:gd name="connsiteY111" fmla="*/ 159068 h 1076394"/>
                <a:gd name="connsiteX112" fmla="*/ 2227249 w 3347133"/>
                <a:gd name="connsiteY112" fmla="*/ 160449 h 1076394"/>
                <a:gd name="connsiteX113" fmla="*/ 2233508 w 3347133"/>
                <a:gd name="connsiteY113" fmla="*/ 165654 h 1076394"/>
                <a:gd name="connsiteX114" fmla="*/ 2231308 w 3347133"/>
                <a:gd name="connsiteY114" fmla="*/ 167795 h 1076394"/>
                <a:gd name="connsiteX115" fmla="*/ 2228215 w 3347133"/>
                <a:gd name="connsiteY115" fmla="*/ 168847 h 1076394"/>
                <a:gd name="connsiteX116" fmla="*/ 2251533 w 3347133"/>
                <a:gd name="connsiteY116" fmla="*/ 177078 h 1076394"/>
                <a:gd name="connsiteX117" fmla="*/ 2814326 w 3347133"/>
                <a:gd name="connsiteY117" fmla="*/ 365664 h 1076394"/>
                <a:gd name="connsiteX118" fmla="*/ 2988731 w 3347133"/>
                <a:gd name="connsiteY118" fmla="*/ 404265 h 1076394"/>
                <a:gd name="connsiteX119" fmla="*/ 3074823 w 3347133"/>
                <a:gd name="connsiteY119" fmla="*/ 425524 h 1076394"/>
                <a:gd name="connsiteX120" fmla="*/ 3132548 w 3347133"/>
                <a:gd name="connsiteY120" fmla="*/ 424016 h 1076394"/>
                <a:gd name="connsiteX121" fmla="*/ 3131296 w 3347133"/>
                <a:gd name="connsiteY121" fmla="*/ 528314 h 1076394"/>
                <a:gd name="connsiteX122" fmla="*/ 3345880 w 3347133"/>
                <a:gd name="connsiteY122" fmla="*/ 531330 h 1076394"/>
                <a:gd name="connsiteX123" fmla="*/ 3345880 w 3347133"/>
                <a:gd name="connsiteY123" fmla="*/ 674934 h 1076394"/>
                <a:gd name="connsiteX124" fmla="*/ 3345876 w 3347133"/>
                <a:gd name="connsiteY124" fmla="*/ 674948 h 1076394"/>
                <a:gd name="connsiteX125" fmla="*/ 3347133 w 3347133"/>
                <a:gd name="connsiteY125" fmla="*/ 675567 h 1076394"/>
                <a:gd name="connsiteX126" fmla="*/ 3340227 w 3347133"/>
                <a:gd name="connsiteY126" fmla="*/ 682451 h 1076394"/>
                <a:gd name="connsiteX127" fmla="*/ 3318664 w 3347133"/>
                <a:gd name="connsiteY127" fmla="*/ 688312 h 1076394"/>
                <a:gd name="connsiteX128" fmla="*/ 3291245 w 3347133"/>
                <a:gd name="connsiteY128" fmla="*/ 687972 h 1076394"/>
                <a:gd name="connsiteX129" fmla="*/ 3270490 w 3347133"/>
                <a:gd name="connsiteY129" fmla="*/ 688312 h 1076394"/>
                <a:gd name="connsiteX130" fmla="*/ 3257204 w 3347133"/>
                <a:gd name="connsiteY130" fmla="*/ 687850 h 1076394"/>
                <a:gd name="connsiteX131" fmla="*/ 3247513 w 3347133"/>
                <a:gd name="connsiteY131" fmla="*/ 691912 h 1076394"/>
                <a:gd name="connsiteX132" fmla="*/ 3250582 w 3347133"/>
                <a:gd name="connsiteY132" fmla="*/ 701277 h 1076394"/>
                <a:gd name="connsiteX133" fmla="*/ 3253429 w 3347133"/>
                <a:gd name="connsiteY133" fmla="*/ 710082 h 1076394"/>
                <a:gd name="connsiteX134" fmla="*/ 3223103 w 3347133"/>
                <a:gd name="connsiteY134" fmla="*/ 712782 h 1076394"/>
                <a:gd name="connsiteX135" fmla="*/ 3183994 w 3347133"/>
                <a:gd name="connsiteY135" fmla="*/ 715019 h 1076394"/>
                <a:gd name="connsiteX136" fmla="*/ 3158837 w 3347133"/>
                <a:gd name="connsiteY136" fmla="*/ 715579 h 1076394"/>
                <a:gd name="connsiteX137" fmla="*/ 3142341 w 3347133"/>
                <a:gd name="connsiteY137" fmla="*/ 721222 h 1076394"/>
                <a:gd name="connsiteX138" fmla="*/ 3107432 w 3347133"/>
                <a:gd name="connsiteY138" fmla="*/ 721660 h 1076394"/>
                <a:gd name="connsiteX139" fmla="*/ 3086030 w 3347133"/>
                <a:gd name="connsiteY139" fmla="*/ 720857 h 1076394"/>
                <a:gd name="connsiteX140" fmla="*/ 3065900 w 3347133"/>
                <a:gd name="connsiteY140" fmla="*/ 717452 h 1076394"/>
                <a:gd name="connsiteX141" fmla="*/ 3061296 w 3347133"/>
                <a:gd name="connsiteY141" fmla="*/ 715530 h 1076394"/>
                <a:gd name="connsiteX142" fmla="*/ 3051403 w 3347133"/>
                <a:gd name="connsiteY142" fmla="*/ 715871 h 1076394"/>
                <a:gd name="connsiteX143" fmla="*/ 3053543 w 3347133"/>
                <a:gd name="connsiteY143" fmla="*/ 721076 h 1076394"/>
                <a:gd name="connsiteX144" fmla="*/ 3058227 w 3347133"/>
                <a:gd name="connsiteY144" fmla="*/ 721198 h 1076394"/>
                <a:gd name="connsiteX145" fmla="*/ 3060166 w 3347133"/>
                <a:gd name="connsiteY145" fmla="*/ 732046 h 1076394"/>
                <a:gd name="connsiteX146" fmla="*/ 3024086 w 3347133"/>
                <a:gd name="connsiteY146" fmla="*/ 732605 h 1076394"/>
                <a:gd name="connsiteX147" fmla="*/ 3024449 w 3347133"/>
                <a:gd name="connsiteY147" fmla="*/ 738029 h 1076394"/>
                <a:gd name="connsiteX148" fmla="*/ 3018998 w 3347133"/>
                <a:gd name="connsiteY148" fmla="*/ 738929 h 1076394"/>
                <a:gd name="connsiteX149" fmla="*/ 3018695 w 3347133"/>
                <a:gd name="connsiteY149" fmla="*/ 741313 h 1076394"/>
                <a:gd name="connsiteX150" fmla="*/ 3022349 w 3347133"/>
                <a:gd name="connsiteY150" fmla="*/ 742553 h 1076394"/>
                <a:gd name="connsiteX151" fmla="*/ 3024812 w 3347133"/>
                <a:gd name="connsiteY151" fmla="*/ 746737 h 1076394"/>
                <a:gd name="connsiteX152" fmla="*/ 3021340 w 3347133"/>
                <a:gd name="connsiteY152" fmla="*/ 748196 h 1076394"/>
                <a:gd name="connsiteX153" fmla="*/ 3021138 w 3347133"/>
                <a:gd name="connsiteY153" fmla="*/ 749777 h 1076394"/>
                <a:gd name="connsiteX154" fmla="*/ 3028951 w 3347133"/>
                <a:gd name="connsiteY154" fmla="*/ 751577 h 1076394"/>
                <a:gd name="connsiteX155" fmla="*/ 3024025 w 3347133"/>
                <a:gd name="connsiteY155" fmla="*/ 756320 h 1076394"/>
                <a:gd name="connsiteX156" fmla="*/ 3012254 w 3347133"/>
                <a:gd name="connsiteY156" fmla="*/ 760163 h 1076394"/>
                <a:gd name="connsiteX157" fmla="*/ 2998908 w 3347133"/>
                <a:gd name="connsiteY157" fmla="*/ 762523 h 1076394"/>
                <a:gd name="connsiteX158" fmla="*/ 2988510 w 3347133"/>
                <a:gd name="connsiteY158" fmla="*/ 759458 h 1076394"/>
                <a:gd name="connsiteX159" fmla="*/ 2974155 w 3347133"/>
                <a:gd name="connsiteY159" fmla="*/ 758655 h 1076394"/>
                <a:gd name="connsiteX160" fmla="*/ 2963373 w 3347133"/>
                <a:gd name="connsiteY160" fmla="*/ 757755 h 1076394"/>
                <a:gd name="connsiteX161" fmla="*/ 2955499 w 3347133"/>
                <a:gd name="connsiteY161" fmla="*/ 756855 h 1076394"/>
                <a:gd name="connsiteX162" fmla="*/ 2946574 w 3347133"/>
                <a:gd name="connsiteY162" fmla="*/ 756053 h 1076394"/>
                <a:gd name="connsiteX163" fmla="*/ 2941486 w 3347133"/>
                <a:gd name="connsiteY163" fmla="*/ 754812 h 1076394"/>
                <a:gd name="connsiteX164" fmla="*/ 2923739 w 3347133"/>
                <a:gd name="connsiteY164" fmla="*/ 754691 h 1076394"/>
                <a:gd name="connsiteX165" fmla="*/ 2917621 w 3347133"/>
                <a:gd name="connsiteY165" fmla="*/ 753547 h 1076394"/>
                <a:gd name="connsiteX166" fmla="*/ 2913220 w 3347133"/>
                <a:gd name="connsiteY166" fmla="*/ 753329 h 1076394"/>
                <a:gd name="connsiteX167" fmla="*/ 2907789 w 3347133"/>
                <a:gd name="connsiteY167" fmla="*/ 752088 h 1076394"/>
                <a:gd name="connsiteX168" fmla="*/ 2879845 w 3347133"/>
                <a:gd name="connsiteY168" fmla="*/ 751626 h 1076394"/>
                <a:gd name="connsiteX169" fmla="*/ 2874878 w 3347133"/>
                <a:gd name="connsiteY169" fmla="*/ 753207 h 1076394"/>
                <a:gd name="connsiteX170" fmla="*/ 2862320 w 3347133"/>
                <a:gd name="connsiteY170" fmla="*/ 753547 h 1076394"/>
                <a:gd name="connsiteX171" fmla="*/ 2858766 w 3347133"/>
                <a:gd name="connsiteY171" fmla="*/ 755007 h 1076394"/>
                <a:gd name="connsiteX172" fmla="*/ 2843906 w 3347133"/>
                <a:gd name="connsiteY172" fmla="*/ 754885 h 1076394"/>
                <a:gd name="connsiteX173" fmla="*/ 2839928 w 3347133"/>
                <a:gd name="connsiteY173" fmla="*/ 748318 h 1076394"/>
                <a:gd name="connsiteX174" fmla="*/ 2848509 w 3347133"/>
                <a:gd name="connsiteY174" fmla="*/ 746737 h 1076394"/>
                <a:gd name="connsiteX175" fmla="*/ 2844512 w 3347133"/>
                <a:gd name="connsiteY175" fmla="*/ 744013 h 1076394"/>
                <a:gd name="connsiteX176" fmla="*/ 2833952 w 3347133"/>
                <a:gd name="connsiteY176" fmla="*/ 742310 h 1076394"/>
                <a:gd name="connsiteX177" fmla="*/ 2817578 w 3347133"/>
                <a:gd name="connsiteY177" fmla="*/ 737664 h 1076394"/>
                <a:gd name="connsiteX178" fmla="*/ 2803828 w 3347133"/>
                <a:gd name="connsiteY178" fmla="*/ 735962 h 1076394"/>
                <a:gd name="connsiteX179" fmla="*/ 2794399 w 3347133"/>
                <a:gd name="connsiteY179" fmla="*/ 735621 h 1076394"/>
                <a:gd name="connsiteX180" fmla="*/ 2784344 w 3347133"/>
                <a:gd name="connsiteY180" fmla="*/ 734259 h 1076394"/>
                <a:gd name="connsiteX181" fmla="*/ 2771220 w 3347133"/>
                <a:gd name="connsiteY181" fmla="*/ 736278 h 1076394"/>
                <a:gd name="connsiteX182" fmla="*/ 2751030 w 3347133"/>
                <a:gd name="connsiteY182" fmla="*/ 740340 h 1076394"/>
                <a:gd name="connsiteX183" fmla="*/ 2738128 w 3347133"/>
                <a:gd name="connsiteY183" fmla="*/ 742018 h 1076394"/>
                <a:gd name="connsiteX184" fmla="*/ 2730900 w 3347133"/>
                <a:gd name="connsiteY184" fmla="*/ 741897 h 1076394"/>
                <a:gd name="connsiteX185" fmla="*/ 2730981 w 3347133"/>
                <a:gd name="connsiteY185" fmla="*/ 743697 h 1076394"/>
                <a:gd name="connsiteX186" fmla="*/ 2727205 w 3347133"/>
                <a:gd name="connsiteY186" fmla="*/ 747418 h 1076394"/>
                <a:gd name="connsiteX187" fmla="*/ 2733020 w 3347133"/>
                <a:gd name="connsiteY187" fmla="*/ 750580 h 1076394"/>
                <a:gd name="connsiteX188" fmla="*/ 2728396 w 3347133"/>
                <a:gd name="connsiteY188" fmla="*/ 753864 h 1076394"/>
                <a:gd name="connsiteX189" fmla="*/ 2715656 w 3347133"/>
                <a:gd name="connsiteY189" fmla="*/ 758047 h 1076394"/>
                <a:gd name="connsiteX190" fmla="*/ 2699686 w 3347133"/>
                <a:gd name="connsiteY190" fmla="*/ 759409 h 1076394"/>
                <a:gd name="connsiteX191" fmla="*/ 2699807 w 3347133"/>
                <a:gd name="connsiteY191" fmla="*/ 763034 h 1076394"/>
                <a:gd name="connsiteX192" fmla="*/ 2679515 w 3347133"/>
                <a:gd name="connsiteY192" fmla="*/ 763034 h 1076394"/>
                <a:gd name="connsiteX193" fmla="*/ 2675962 w 3347133"/>
                <a:gd name="connsiteY193" fmla="*/ 761793 h 1076394"/>
                <a:gd name="connsiteX194" fmla="*/ 2666230 w 3347133"/>
                <a:gd name="connsiteY194" fmla="*/ 762012 h 1076394"/>
                <a:gd name="connsiteX195" fmla="*/ 2662051 w 3347133"/>
                <a:gd name="connsiteY195" fmla="*/ 756247 h 1076394"/>
                <a:gd name="connsiteX196" fmla="*/ 2651552 w 3347133"/>
                <a:gd name="connsiteY196" fmla="*/ 754545 h 1076394"/>
                <a:gd name="connsiteX197" fmla="*/ 2647433 w 3347133"/>
                <a:gd name="connsiteY197" fmla="*/ 748999 h 1076394"/>
                <a:gd name="connsiteX198" fmla="*/ 2636570 w 3347133"/>
                <a:gd name="connsiteY198" fmla="*/ 752161 h 1076394"/>
                <a:gd name="connsiteX199" fmla="*/ 2642385 w 3347133"/>
                <a:gd name="connsiteY199" fmla="*/ 755664 h 1076394"/>
                <a:gd name="connsiteX200" fmla="*/ 2644646 w 3347133"/>
                <a:gd name="connsiteY200" fmla="*/ 761088 h 1076394"/>
                <a:gd name="connsiteX201" fmla="*/ 2653167 w 3347133"/>
                <a:gd name="connsiteY201" fmla="*/ 763569 h 1076394"/>
                <a:gd name="connsiteX202" fmla="*/ 2651955 w 3347133"/>
                <a:gd name="connsiteY202" fmla="*/ 769552 h 1076394"/>
                <a:gd name="connsiteX203" fmla="*/ 2639760 w 3347133"/>
                <a:gd name="connsiteY203" fmla="*/ 770233 h 1076394"/>
                <a:gd name="connsiteX204" fmla="*/ 2635884 w 3347133"/>
                <a:gd name="connsiteY204" fmla="*/ 772495 h 1076394"/>
                <a:gd name="connsiteX205" fmla="*/ 2626253 w 3347133"/>
                <a:gd name="connsiteY205" fmla="*/ 775098 h 1076394"/>
                <a:gd name="connsiteX206" fmla="*/ 2623770 w 3347133"/>
                <a:gd name="connsiteY206" fmla="*/ 777141 h 1076394"/>
                <a:gd name="connsiteX207" fmla="*/ 2654802 w 3347133"/>
                <a:gd name="connsiteY207" fmla="*/ 779306 h 1076394"/>
                <a:gd name="connsiteX208" fmla="*/ 2686320 w 3347133"/>
                <a:gd name="connsiteY208" fmla="*/ 781811 h 1076394"/>
                <a:gd name="connsiteX209" fmla="*/ 2703138 w 3347133"/>
                <a:gd name="connsiteY209" fmla="*/ 785216 h 1076394"/>
                <a:gd name="connsiteX210" fmla="*/ 2718564 w 3347133"/>
                <a:gd name="connsiteY210" fmla="*/ 788719 h 1076394"/>
                <a:gd name="connsiteX211" fmla="*/ 2720865 w 3347133"/>
                <a:gd name="connsiteY211" fmla="*/ 786116 h 1076394"/>
                <a:gd name="connsiteX212" fmla="*/ 2720179 w 3347133"/>
                <a:gd name="connsiteY212" fmla="*/ 781714 h 1076394"/>
                <a:gd name="connsiteX213" fmla="*/ 2743135 w 3347133"/>
                <a:gd name="connsiteY213" fmla="*/ 781714 h 1076394"/>
                <a:gd name="connsiteX214" fmla="*/ 2744932 w 3347133"/>
                <a:gd name="connsiteY214" fmla="*/ 783076 h 1076394"/>
                <a:gd name="connsiteX215" fmla="*/ 2748547 w 3347133"/>
                <a:gd name="connsiteY215" fmla="*/ 781495 h 1076394"/>
                <a:gd name="connsiteX216" fmla="*/ 2781073 w 3347133"/>
                <a:gd name="connsiteY216" fmla="*/ 783319 h 1076394"/>
                <a:gd name="connsiteX217" fmla="*/ 2810309 w 3347133"/>
                <a:gd name="connsiteY217" fmla="*/ 791905 h 1076394"/>
                <a:gd name="connsiteX218" fmla="*/ 2811097 w 3347133"/>
                <a:gd name="connsiteY218" fmla="*/ 799032 h 1076394"/>
                <a:gd name="connsiteX219" fmla="*/ 2812934 w 3347133"/>
                <a:gd name="connsiteY219" fmla="*/ 801853 h 1076394"/>
                <a:gd name="connsiteX220" fmla="*/ 2796983 w 3347133"/>
                <a:gd name="connsiteY220" fmla="*/ 805356 h 1076394"/>
                <a:gd name="connsiteX221" fmla="*/ 2797710 w 3347133"/>
                <a:gd name="connsiteY221" fmla="*/ 810999 h 1076394"/>
                <a:gd name="connsiteX222" fmla="*/ 2794863 w 3347133"/>
                <a:gd name="connsiteY222" fmla="*/ 812799 h 1076394"/>
                <a:gd name="connsiteX223" fmla="*/ 2795509 w 3347133"/>
                <a:gd name="connsiteY223" fmla="*/ 815280 h 1076394"/>
                <a:gd name="connsiteX224" fmla="*/ 2814307 w 3347133"/>
                <a:gd name="connsiteY224" fmla="*/ 819585 h 1076394"/>
                <a:gd name="connsiteX225" fmla="*/ 2822625 w 3347133"/>
                <a:gd name="connsiteY225" fmla="*/ 824571 h 1076394"/>
                <a:gd name="connsiteX226" fmla="*/ 2810814 w 3347133"/>
                <a:gd name="connsiteY226" fmla="*/ 828755 h 1076394"/>
                <a:gd name="connsiteX227" fmla="*/ 2805261 w 3347133"/>
                <a:gd name="connsiteY227" fmla="*/ 830117 h 1076394"/>
                <a:gd name="connsiteX228" fmla="*/ 2805403 w 3347133"/>
                <a:gd name="connsiteY228" fmla="*/ 833498 h 1076394"/>
                <a:gd name="connsiteX229" fmla="*/ 2786484 w 3347133"/>
                <a:gd name="connsiteY229" fmla="*/ 833255 h 1076394"/>
                <a:gd name="connsiteX230" fmla="*/ 2783456 w 3347133"/>
                <a:gd name="connsiteY230" fmla="*/ 831552 h 1076394"/>
                <a:gd name="connsiteX231" fmla="*/ 2749394 w 3347133"/>
                <a:gd name="connsiteY231" fmla="*/ 831309 h 1076394"/>
                <a:gd name="connsiteX232" fmla="*/ 2738492 w 3347133"/>
                <a:gd name="connsiteY232" fmla="*/ 829047 h 1076394"/>
                <a:gd name="connsiteX233" fmla="*/ 2716383 w 3347133"/>
                <a:gd name="connsiteY233" fmla="*/ 826104 h 1076394"/>
                <a:gd name="connsiteX234" fmla="*/ 2704006 w 3347133"/>
                <a:gd name="connsiteY234" fmla="*/ 823623 h 1076394"/>
                <a:gd name="connsiteX235" fmla="*/ 2702008 w 3347133"/>
                <a:gd name="connsiteY235" fmla="*/ 819780 h 1076394"/>
                <a:gd name="connsiteX236" fmla="*/ 2683594 w 3347133"/>
                <a:gd name="connsiteY236" fmla="*/ 816496 h 1076394"/>
                <a:gd name="connsiteX237" fmla="*/ 2670167 w 3347133"/>
                <a:gd name="connsiteY237" fmla="*/ 812434 h 1076394"/>
                <a:gd name="connsiteX238" fmla="*/ 2664897 w 3347133"/>
                <a:gd name="connsiteY238" fmla="*/ 811875 h 1076394"/>
                <a:gd name="connsiteX239" fmla="*/ 2665665 w 3347133"/>
                <a:gd name="connsiteY239" fmla="*/ 815377 h 1076394"/>
                <a:gd name="connsiteX240" fmla="*/ 2653813 w 3347133"/>
                <a:gd name="connsiteY240" fmla="*/ 816739 h 1076394"/>
                <a:gd name="connsiteX241" fmla="*/ 2639155 w 3347133"/>
                <a:gd name="connsiteY241" fmla="*/ 818758 h 1076394"/>
                <a:gd name="connsiteX242" fmla="*/ 2628030 w 3347133"/>
                <a:gd name="connsiteY242" fmla="*/ 818418 h 1076394"/>
                <a:gd name="connsiteX243" fmla="*/ 2626293 w 3347133"/>
                <a:gd name="connsiteY243" fmla="*/ 811850 h 1076394"/>
                <a:gd name="connsiteX244" fmla="*/ 2613472 w 3347133"/>
                <a:gd name="connsiteY244" fmla="*/ 810269 h 1076394"/>
                <a:gd name="connsiteX245" fmla="*/ 2601197 w 3347133"/>
                <a:gd name="connsiteY245" fmla="*/ 809467 h 1076394"/>
                <a:gd name="connsiteX246" fmla="*/ 2599723 w 3347133"/>
                <a:gd name="connsiteY246" fmla="*/ 804043 h 1076394"/>
                <a:gd name="connsiteX247" fmla="*/ 2587871 w 3347133"/>
                <a:gd name="connsiteY247" fmla="*/ 803483 h 1076394"/>
                <a:gd name="connsiteX248" fmla="*/ 2580905 w 3347133"/>
                <a:gd name="connsiteY248" fmla="*/ 799762 h 1076394"/>
                <a:gd name="connsiteX249" fmla="*/ 2583207 w 3347133"/>
                <a:gd name="connsiteY249" fmla="*/ 796600 h 1076394"/>
                <a:gd name="connsiteX250" fmla="*/ 2571355 w 3347133"/>
                <a:gd name="connsiteY250" fmla="*/ 792076 h 1076394"/>
                <a:gd name="connsiteX251" fmla="*/ 2569417 w 3347133"/>
                <a:gd name="connsiteY251" fmla="*/ 784049 h 1076394"/>
                <a:gd name="connsiteX252" fmla="*/ 2563804 w 3347133"/>
                <a:gd name="connsiteY252" fmla="*/ 779525 h 1076394"/>
                <a:gd name="connsiteX253" fmla="*/ 2556455 w 3347133"/>
                <a:gd name="connsiteY253" fmla="*/ 777263 h 1076394"/>
                <a:gd name="connsiteX254" fmla="*/ 2551266 w 3347133"/>
                <a:gd name="connsiteY254" fmla="*/ 772957 h 1076394"/>
                <a:gd name="connsiteX255" fmla="*/ 2546198 w 3347133"/>
                <a:gd name="connsiteY255" fmla="*/ 771158 h 1076394"/>
                <a:gd name="connsiteX256" fmla="*/ 2539595 w 3347133"/>
                <a:gd name="connsiteY256" fmla="*/ 772739 h 1076394"/>
                <a:gd name="connsiteX257" fmla="*/ 2520475 w 3347133"/>
                <a:gd name="connsiteY257" fmla="*/ 771498 h 1076394"/>
                <a:gd name="connsiteX258" fmla="*/ 2507634 w 3347133"/>
                <a:gd name="connsiteY258" fmla="*/ 770817 h 1076394"/>
                <a:gd name="connsiteX259" fmla="*/ 2494894 w 3347133"/>
                <a:gd name="connsiteY259" fmla="*/ 770695 h 1076394"/>
                <a:gd name="connsiteX260" fmla="*/ 2485929 w 3347133"/>
                <a:gd name="connsiteY260" fmla="*/ 769212 h 1076394"/>
                <a:gd name="connsiteX261" fmla="*/ 2481750 w 3347133"/>
                <a:gd name="connsiteY261" fmla="*/ 768068 h 1076394"/>
                <a:gd name="connsiteX262" fmla="*/ 2473734 w 3347133"/>
                <a:gd name="connsiteY262" fmla="*/ 765685 h 1076394"/>
                <a:gd name="connsiteX263" fmla="*/ 2456976 w 3347133"/>
                <a:gd name="connsiteY263" fmla="*/ 769625 h 1076394"/>
                <a:gd name="connsiteX264" fmla="*/ 2433232 w 3347133"/>
                <a:gd name="connsiteY264" fmla="*/ 773347 h 1076394"/>
                <a:gd name="connsiteX265" fmla="*/ 2414354 w 3347133"/>
                <a:gd name="connsiteY265" fmla="*/ 775949 h 1076394"/>
                <a:gd name="connsiteX266" fmla="*/ 2400281 w 3347133"/>
                <a:gd name="connsiteY266" fmla="*/ 776728 h 1076394"/>
                <a:gd name="connsiteX267" fmla="*/ 2395274 w 3347133"/>
                <a:gd name="connsiteY267" fmla="*/ 779768 h 1076394"/>
                <a:gd name="connsiteX268" fmla="*/ 2384896 w 3347133"/>
                <a:gd name="connsiteY268" fmla="*/ 781008 h 1076394"/>
                <a:gd name="connsiteX269" fmla="*/ 2370117 w 3347133"/>
                <a:gd name="connsiteY269" fmla="*/ 782127 h 1076394"/>
                <a:gd name="connsiteX270" fmla="*/ 2367068 w 3347133"/>
                <a:gd name="connsiteY270" fmla="*/ 789254 h 1076394"/>
                <a:gd name="connsiteX271" fmla="*/ 2354025 w 3347133"/>
                <a:gd name="connsiteY271" fmla="*/ 792878 h 1076394"/>
                <a:gd name="connsiteX272" fmla="*/ 2343950 w 3347133"/>
                <a:gd name="connsiteY272" fmla="*/ 794119 h 1076394"/>
                <a:gd name="connsiteX273" fmla="*/ 2338721 w 3347133"/>
                <a:gd name="connsiteY273" fmla="*/ 798983 h 1076394"/>
                <a:gd name="connsiteX274" fmla="*/ 2331836 w 3347133"/>
                <a:gd name="connsiteY274" fmla="*/ 802486 h 1076394"/>
                <a:gd name="connsiteX275" fmla="*/ 2338660 w 3347133"/>
                <a:gd name="connsiteY275" fmla="*/ 807132 h 1076394"/>
                <a:gd name="connsiteX276" fmla="*/ 2359376 w 3347133"/>
                <a:gd name="connsiteY276" fmla="*/ 808372 h 1076394"/>
                <a:gd name="connsiteX277" fmla="*/ 2365715 w 3347133"/>
                <a:gd name="connsiteY277" fmla="*/ 809053 h 1076394"/>
                <a:gd name="connsiteX278" fmla="*/ 2368481 w 3347133"/>
                <a:gd name="connsiteY278" fmla="*/ 813237 h 1076394"/>
                <a:gd name="connsiteX279" fmla="*/ 2376477 w 3347133"/>
                <a:gd name="connsiteY279" fmla="*/ 815280 h 1076394"/>
                <a:gd name="connsiteX280" fmla="*/ 2384048 w 3347133"/>
                <a:gd name="connsiteY280" fmla="*/ 816764 h 1076394"/>
                <a:gd name="connsiteX281" fmla="*/ 2384896 w 3347133"/>
                <a:gd name="connsiteY281" fmla="*/ 825471 h 1076394"/>
                <a:gd name="connsiteX282" fmla="*/ 2373771 w 3347133"/>
                <a:gd name="connsiteY282" fmla="*/ 830433 h 1076394"/>
                <a:gd name="connsiteX283" fmla="*/ 2373529 w 3347133"/>
                <a:gd name="connsiteY283" fmla="*/ 836757 h 1076394"/>
                <a:gd name="connsiteX284" fmla="*/ 2362404 w 3347133"/>
                <a:gd name="connsiteY284" fmla="*/ 842181 h 1076394"/>
                <a:gd name="connsiteX285" fmla="*/ 2341669 w 3347133"/>
                <a:gd name="connsiteY285" fmla="*/ 848287 h 1076394"/>
                <a:gd name="connsiteX286" fmla="*/ 2330887 w 3347133"/>
                <a:gd name="connsiteY286" fmla="*/ 848165 h 1076394"/>
                <a:gd name="connsiteX287" fmla="*/ 2320388 w 3347133"/>
                <a:gd name="connsiteY287" fmla="*/ 853589 h 1076394"/>
                <a:gd name="connsiteX288" fmla="*/ 2297048 w 3347133"/>
                <a:gd name="connsiteY288" fmla="*/ 864316 h 1076394"/>
                <a:gd name="connsiteX289" fmla="*/ 2254749 w 3347133"/>
                <a:gd name="connsiteY289" fmla="*/ 866578 h 1076394"/>
                <a:gd name="connsiteX290" fmla="*/ 2233690 w 3347133"/>
                <a:gd name="connsiteY290" fmla="*/ 857189 h 1076394"/>
                <a:gd name="connsiteX291" fmla="*/ 2229006 w 3347133"/>
                <a:gd name="connsiteY291" fmla="*/ 850865 h 1076394"/>
                <a:gd name="connsiteX292" fmla="*/ 2216548 w 3347133"/>
                <a:gd name="connsiteY292" fmla="*/ 848822 h 1076394"/>
                <a:gd name="connsiteX293" fmla="*/ 2198417 w 3347133"/>
                <a:gd name="connsiteY293" fmla="*/ 849600 h 1076394"/>
                <a:gd name="connsiteX294" fmla="*/ 2185637 w 3347133"/>
                <a:gd name="connsiteY294" fmla="*/ 852422 h 1076394"/>
                <a:gd name="connsiteX295" fmla="*/ 2166839 w 3347133"/>
                <a:gd name="connsiteY295" fmla="*/ 849819 h 1076394"/>
                <a:gd name="connsiteX296" fmla="*/ 2157996 w 3347133"/>
                <a:gd name="connsiteY296" fmla="*/ 845854 h 1076394"/>
                <a:gd name="connsiteX297" fmla="*/ 2141339 w 3347133"/>
                <a:gd name="connsiteY297" fmla="*/ 841208 h 1076394"/>
                <a:gd name="connsiteX298" fmla="*/ 2113779 w 3347133"/>
                <a:gd name="connsiteY298" fmla="*/ 845271 h 1076394"/>
                <a:gd name="connsiteX299" fmla="*/ 2098172 w 3347133"/>
                <a:gd name="connsiteY299" fmla="*/ 851497 h 1076394"/>
                <a:gd name="connsiteX300" fmla="*/ 2084099 w 3347133"/>
                <a:gd name="connsiteY300" fmla="*/ 852616 h 1076394"/>
                <a:gd name="connsiteX301" fmla="*/ 2072489 w 3347133"/>
                <a:gd name="connsiteY301" fmla="*/ 851035 h 1076394"/>
                <a:gd name="connsiteX302" fmla="*/ 2055429 w 3347133"/>
                <a:gd name="connsiteY302" fmla="*/ 851813 h 1076394"/>
                <a:gd name="connsiteX303" fmla="*/ 2042567 w 3347133"/>
                <a:gd name="connsiteY303" fmla="*/ 855535 h 1076394"/>
                <a:gd name="connsiteX304" fmla="*/ 2030029 w 3347133"/>
                <a:gd name="connsiteY304" fmla="*/ 858916 h 1076394"/>
                <a:gd name="connsiteX305" fmla="*/ 2015128 w 3347133"/>
                <a:gd name="connsiteY305" fmla="*/ 859256 h 1076394"/>
                <a:gd name="connsiteX306" fmla="*/ 2004650 w 3347133"/>
                <a:gd name="connsiteY306" fmla="*/ 857554 h 1076394"/>
                <a:gd name="connsiteX307" fmla="*/ 1994938 w 3347133"/>
                <a:gd name="connsiteY307" fmla="*/ 856070 h 1076394"/>
                <a:gd name="connsiteX308" fmla="*/ 1979775 w 3347133"/>
                <a:gd name="connsiteY308" fmla="*/ 860594 h 1076394"/>
                <a:gd name="connsiteX309" fmla="*/ 1955991 w 3347133"/>
                <a:gd name="connsiteY309" fmla="*/ 864778 h 1076394"/>
                <a:gd name="connsiteX310" fmla="*/ 1939596 w 3347133"/>
                <a:gd name="connsiteY310" fmla="*/ 868061 h 1076394"/>
                <a:gd name="connsiteX311" fmla="*/ 1920173 w 3347133"/>
                <a:gd name="connsiteY311" fmla="*/ 866359 h 1076394"/>
                <a:gd name="connsiteX312" fmla="*/ 1908604 w 3347133"/>
                <a:gd name="connsiteY312" fmla="*/ 867040 h 1076394"/>
                <a:gd name="connsiteX313" fmla="*/ 1897782 w 3347133"/>
                <a:gd name="connsiteY313" fmla="*/ 869642 h 1076394"/>
                <a:gd name="connsiteX314" fmla="*/ 1870888 w 3347133"/>
                <a:gd name="connsiteY314" fmla="*/ 868621 h 1076394"/>
                <a:gd name="connsiteX315" fmla="*/ 1858834 w 3347133"/>
                <a:gd name="connsiteY315" fmla="*/ 876526 h 1076394"/>
                <a:gd name="connsiteX316" fmla="*/ 1817545 w 3347133"/>
                <a:gd name="connsiteY316" fmla="*/ 880928 h 1076394"/>
                <a:gd name="connsiteX317" fmla="*/ 1784574 w 3347133"/>
                <a:gd name="connsiteY317" fmla="*/ 880028 h 1076394"/>
                <a:gd name="connsiteX318" fmla="*/ 1757943 w 3347133"/>
                <a:gd name="connsiteY318" fmla="*/ 880588 h 1076394"/>
                <a:gd name="connsiteX319" fmla="*/ 1748493 w 3347133"/>
                <a:gd name="connsiteY319" fmla="*/ 882509 h 1076394"/>
                <a:gd name="connsiteX320" fmla="*/ 1723074 w 3347133"/>
                <a:gd name="connsiteY320" fmla="*/ 888055 h 1076394"/>
                <a:gd name="connsiteX321" fmla="*/ 1701187 w 3347133"/>
                <a:gd name="connsiteY321" fmla="*/ 889855 h 1076394"/>
                <a:gd name="connsiteX322" fmla="*/ 1705346 w 3347133"/>
                <a:gd name="connsiteY322" fmla="*/ 896301 h 1076394"/>
                <a:gd name="connsiteX323" fmla="*/ 1711908 w 3347133"/>
                <a:gd name="connsiteY323" fmla="*/ 900265 h 1076394"/>
                <a:gd name="connsiteX324" fmla="*/ 1690224 w 3347133"/>
                <a:gd name="connsiteY324" fmla="*/ 903646 h 1076394"/>
                <a:gd name="connsiteX325" fmla="*/ 1685701 w 3347133"/>
                <a:gd name="connsiteY325" fmla="*/ 903427 h 1076394"/>
                <a:gd name="connsiteX326" fmla="*/ 1678715 w 3347133"/>
                <a:gd name="connsiteY326" fmla="*/ 906589 h 1076394"/>
                <a:gd name="connsiteX327" fmla="*/ 1681481 w 3347133"/>
                <a:gd name="connsiteY327" fmla="*/ 910773 h 1076394"/>
                <a:gd name="connsiteX328" fmla="*/ 1672234 w 3347133"/>
                <a:gd name="connsiteY328" fmla="*/ 913595 h 1076394"/>
                <a:gd name="connsiteX329" fmla="*/ 1670336 w 3347133"/>
                <a:gd name="connsiteY329" fmla="*/ 913813 h 1076394"/>
                <a:gd name="connsiteX330" fmla="*/ 1662623 w 3347133"/>
                <a:gd name="connsiteY330" fmla="*/ 938599 h 1076394"/>
                <a:gd name="connsiteX331" fmla="*/ 1681784 w 3347133"/>
                <a:gd name="connsiteY331" fmla="*/ 943123 h 1076394"/>
                <a:gd name="connsiteX332" fmla="*/ 1686166 w 3347133"/>
                <a:gd name="connsiteY332" fmla="*/ 952633 h 1076394"/>
                <a:gd name="connsiteX333" fmla="*/ 1680795 w 3347133"/>
                <a:gd name="connsiteY333" fmla="*/ 958957 h 1076394"/>
                <a:gd name="connsiteX334" fmla="*/ 1678009 w 3347133"/>
                <a:gd name="connsiteY334" fmla="*/ 960660 h 1076394"/>
                <a:gd name="connsiteX335" fmla="*/ 1670962 w 3347133"/>
                <a:gd name="connsiteY335" fmla="*/ 969027 h 1076394"/>
                <a:gd name="connsiteX336" fmla="*/ 1653336 w 3347133"/>
                <a:gd name="connsiteY336" fmla="*/ 974014 h 1076394"/>
                <a:gd name="connsiteX337" fmla="*/ 1637486 w 3347133"/>
                <a:gd name="connsiteY337" fmla="*/ 974913 h 1076394"/>
                <a:gd name="connsiteX338" fmla="*/ 1614187 w 3347133"/>
                <a:gd name="connsiteY338" fmla="*/ 977395 h 1076394"/>
                <a:gd name="connsiteX339" fmla="*/ 1592522 w 3347133"/>
                <a:gd name="connsiteY339" fmla="*/ 973989 h 1076394"/>
                <a:gd name="connsiteX340" fmla="*/ 1578510 w 3347133"/>
                <a:gd name="connsiteY340" fmla="*/ 971387 h 1076394"/>
                <a:gd name="connsiteX341" fmla="*/ 1566436 w 3347133"/>
                <a:gd name="connsiteY341" fmla="*/ 973089 h 1076394"/>
                <a:gd name="connsiteX342" fmla="*/ 1550506 w 3347133"/>
                <a:gd name="connsiteY342" fmla="*/ 970827 h 1076394"/>
                <a:gd name="connsiteX343" fmla="*/ 1536595 w 3347133"/>
                <a:gd name="connsiteY343" fmla="*/ 971630 h 1076394"/>
                <a:gd name="connsiteX344" fmla="*/ 1518464 w 3347133"/>
                <a:gd name="connsiteY344" fmla="*/ 968468 h 1076394"/>
                <a:gd name="connsiteX345" fmla="*/ 1487330 w 3347133"/>
                <a:gd name="connsiteY345" fmla="*/ 968589 h 1076394"/>
                <a:gd name="connsiteX346" fmla="*/ 1476427 w 3347133"/>
                <a:gd name="connsiteY346" fmla="*/ 973114 h 1076394"/>
                <a:gd name="connsiteX347" fmla="*/ 1460921 w 3347133"/>
                <a:gd name="connsiteY347" fmla="*/ 977297 h 1076394"/>
                <a:gd name="connsiteX348" fmla="*/ 1440852 w 3347133"/>
                <a:gd name="connsiteY348" fmla="*/ 977638 h 1076394"/>
                <a:gd name="connsiteX349" fmla="*/ 1414241 w 3347133"/>
                <a:gd name="connsiteY349" fmla="*/ 980800 h 1076394"/>
                <a:gd name="connsiteX350" fmla="*/ 1398573 w 3347133"/>
                <a:gd name="connsiteY350" fmla="*/ 985446 h 1076394"/>
                <a:gd name="connsiteX351" fmla="*/ 1406689 w 3347133"/>
                <a:gd name="connsiteY351" fmla="*/ 990991 h 1076394"/>
                <a:gd name="connsiteX352" fmla="*/ 1412827 w 3347133"/>
                <a:gd name="connsiteY352" fmla="*/ 994275 h 1076394"/>
                <a:gd name="connsiteX353" fmla="*/ 1410182 w 3347133"/>
                <a:gd name="connsiteY353" fmla="*/ 999480 h 1076394"/>
                <a:gd name="connsiteX354" fmla="*/ 1405902 w 3347133"/>
                <a:gd name="connsiteY354" fmla="*/ 1005366 h 1076394"/>
                <a:gd name="connsiteX355" fmla="*/ 1385812 w 3347133"/>
                <a:gd name="connsiteY355" fmla="*/ 1007409 h 1076394"/>
                <a:gd name="connsiteX356" fmla="*/ 1376424 w 3347133"/>
                <a:gd name="connsiteY356" fmla="*/ 1007872 h 1076394"/>
                <a:gd name="connsiteX357" fmla="*/ 1351408 w 3347133"/>
                <a:gd name="connsiteY357" fmla="*/ 1006290 h 1076394"/>
                <a:gd name="connsiteX358" fmla="*/ 1336083 w 3347133"/>
                <a:gd name="connsiteY358" fmla="*/ 1007531 h 1076394"/>
                <a:gd name="connsiteX359" fmla="*/ 1335195 w 3347133"/>
                <a:gd name="connsiteY359" fmla="*/ 1012493 h 1076394"/>
                <a:gd name="connsiteX360" fmla="*/ 1322939 w 3347133"/>
                <a:gd name="connsiteY360" fmla="*/ 1015898 h 1076394"/>
                <a:gd name="connsiteX361" fmla="*/ 1303516 w 3347133"/>
                <a:gd name="connsiteY361" fmla="*/ 1020568 h 1076394"/>
                <a:gd name="connsiteX362" fmla="*/ 1296773 w 3347133"/>
                <a:gd name="connsiteY362" fmla="*/ 1021955 h 1076394"/>
                <a:gd name="connsiteX363" fmla="*/ 1283528 w 3347133"/>
                <a:gd name="connsiteY363" fmla="*/ 1025749 h 1076394"/>
                <a:gd name="connsiteX364" fmla="*/ 1257603 w 3347133"/>
                <a:gd name="connsiteY364" fmla="*/ 1027136 h 1076394"/>
                <a:gd name="connsiteX365" fmla="*/ 1241330 w 3347133"/>
                <a:gd name="connsiteY365" fmla="*/ 1028011 h 1076394"/>
                <a:gd name="connsiteX366" fmla="*/ 1219504 w 3347133"/>
                <a:gd name="connsiteY366" fmla="*/ 1025871 h 1076394"/>
                <a:gd name="connsiteX367" fmla="*/ 1208621 w 3347133"/>
                <a:gd name="connsiteY367" fmla="*/ 1023609 h 1076394"/>
                <a:gd name="connsiteX368" fmla="*/ 1192913 w 3347133"/>
                <a:gd name="connsiteY368" fmla="*/ 1019303 h 1076394"/>
                <a:gd name="connsiteX369" fmla="*/ 1174540 w 3347133"/>
                <a:gd name="connsiteY369" fmla="*/ 1013369 h 1076394"/>
                <a:gd name="connsiteX370" fmla="*/ 1154814 w 3347133"/>
                <a:gd name="connsiteY370" fmla="*/ 1007945 h 1076394"/>
                <a:gd name="connsiteX371" fmla="*/ 1136158 w 3347133"/>
                <a:gd name="connsiteY371" fmla="*/ 1008066 h 1076394"/>
                <a:gd name="connsiteX372" fmla="*/ 1126668 w 3347133"/>
                <a:gd name="connsiteY372" fmla="*/ 1009963 h 1076394"/>
                <a:gd name="connsiteX373" fmla="*/ 1103348 w 3347133"/>
                <a:gd name="connsiteY373" fmla="*/ 1015509 h 1076394"/>
                <a:gd name="connsiteX374" fmla="*/ 1070014 w 3347133"/>
                <a:gd name="connsiteY374" fmla="*/ 1018914 h 1076394"/>
                <a:gd name="connsiteX375" fmla="*/ 1043100 w 3347133"/>
                <a:gd name="connsiteY375" fmla="*/ 1015120 h 1076394"/>
                <a:gd name="connsiteX376" fmla="*/ 1003728 w 3347133"/>
                <a:gd name="connsiteY376" fmla="*/ 1011082 h 1076394"/>
                <a:gd name="connsiteX377" fmla="*/ 994622 w 3347133"/>
                <a:gd name="connsiteY377" fmla="*/ 1012858 h 1076394"/>
                <a:gd name="connsiteX378" fmla="*/ 981862 w 3347133"/>
                <a:gd name="connsiteY378" fmla="*/ 1013612 h 1076394"/>
                <a:gd name="connsiteX379" fmla="*/ 967446 w 3347133"/>
                <a:gd name="connsiteY379" fmla="*/ 1010571 h 1076394"/>
                <a:gd name="connsiteX380" fmla="*/ 943601 w 3347133"/>
                <a:gd name="connsiteY380" fmla="*/ 1012201 h 1076394"/>
                <a:gd name="connsiteX381" fmla="*/ 926480 w 3347133"/>
                <a:gd name="connsiteY381" fmla="*/ 1016239 h 1076394"/>
                <a:gd name="connsiteX382" fmla="*/ 913780 w 3347133"/>
                <a:gd name="connsiteY382" fmla="*/ 1018258 h 1076394"/>
                <a:gd name="connsiteX383" fmla="*/ 900878 w 3347133"/>
                <a:gd name="connsiteY383" fmla="*/ 1017747 h 1076394"/>
                <a:gd name="connsiteX384" fmla="*/ 877902 w 3347133"/>
                <a:gd name="connsiteY384" fmla="*/ 1023803 h 1076394"/>
                <a:gd name="connsiteX385" fmla="*/ 867382 w 3347133"/>
                <a:gd name="connsiteY385" fmla="*/ 1028741 h 1076394"/>
                <a:gd name="connsiteX386" fmla="*/ 848767 w 3347133"/>
                <a:gd name="connsiteY386" fmla="*/ 1032900 h 1076394"/>
                <a:gd name="connsiteX387" fmla="*/ 830212 w 3347133"/>
                <a:gd name="connsiteY387" fmla="*/ 1036695 h 1076394"/>
                <a:gd name="connsiteX388" fmla="*/ 819329 w 3347133"/>
                <a:gd name="connsiteY388" fmla="*/ 1038081 h 1076394"/>
                <a:gd name="connsiteX389" fmla="*/ 829142 w 3347133"/>
                <a:gd name="connsiteY389" fmla="*/ 1049440 h 1076394"/>
                <a:gd name="connsiteX390" fmla="*/ 818138 w 3347133"/>
                <a:gd name="connsiteY390" fmla="*/ 1054110 h 1076394"/>
                <a:gd name="connsiteX391" fmla="*/ 810667 w 3347133"/>
                <a:gd name="connsiteY391" fmla="*/ 1055618 h 1076394"/>
                <a:gd name="connsiteX392" fmla="*/ 783814 w 3347133"/>
                <a:gd name="connsiteY392" fmla="*/ 1055861 h 1076394"/>
                <a:gd name="connsiteX393" fmla="*/ 755850 w 3347133"/>
                <a:gd name="connsiteY393" fmla="*/ 1055472 h 1076394"/>
                <a:gd name="connsiteX394" fmla="*/ 746684 w 3347133"/>
                <a:gd name="connsiteY394" fmla="*/ 1058123 h 1076394"/>
                <a:gd name="connsiteX395" fmla="*/ 741253 w 3347133"/>
                <a:gd name="connsiteY395" fmla="*/ 1058634 h 1076394"/>
                <a:gd name="connsiteX396" fmla="*/ 746462 w 3347133"/>
                <a:gd name="connsiteY396" fmla="*/ 1061675 h 1076394"/>
                <a:gd name="connsiteX397" fmla="*/ 742726 w 3347133"/>
                <a:gd name="connsiteY397" fmla="*/ 1065201 h 1076394"/>
                <a:gd name="connsiteX398" fmla="*/ 738688 w 3347133"/>
                <a:gd name="connsiteY398" fmla="*/ 1066856 h 1076394"/>
                <a:gd name="connsiteX399" fmla="*/ 702810 w 3347133"/>
                <a:gd name="connsiteY399" fmla="*/ 1070261 h 1076394"/>
                <a:gd name="connsiteX400" fmla="*/ 688374 w 3347133"/>
                <a:gd name="connsiteY400" fmla="*/ 1072669 h 1076394"/>
                <a:gd name="connsiteX401" fmla="*/ 673049 w 3347133"/>
                <a:gd name="connsiteY401" fmla="*/ 1076342 h 1076394"/>
                <a:gd name="connsiteX402" fmla="*/ 624734 w 3347133"/>
                <a:gd name="connsiteY402" fmla="*/ 1071793 h 1076394"/>
                <a:gd name="connsiteX403" fmla="*/ 573551 w 3347133"/>
                <a:gd name="connsiteY403" fmla="*/ 1063329 h 1076394"/>
                <a:gd name="connsiteX404" fmla="*/ 556187 w 3347133"/>
                <a:gd name="connsiteY404" fmla="*/ 1060288 h 1076394"/>
                <a:gd name="connsiteX405" fmla="*/ 520571 w 3347133"/>
                <a:gd name="connsiteY405" fmla="*/ 1059145 h 1076394"/>
                <a:gd name="connsiteX406" fmla="*/ 501309 w 3347133"/>
                <a:gd name="connsiteY406" fmla="*/ 1055472 h 1076394"/>
                <a:gd name="connsiteX407" fmla="*/ 489458 w 3347133"/>
                <a:gd name="connsiteY407" fmla="*/ 1053186 h 1076394"/>
                <a:gd name="connsiteX408" fmla="*/ 472800 w 3347133"/>
                <a:gd name="connsiteY408" fmla="*/ 1055448 h 1076394"/>
                <a:gd name="connsiteX409" fmla="*/ 458021 w 3347133"/>
                <a:gd name="connsiteY409" fmla="*/ 1058488 h 1076394"/>
                <a:gd name="connsiteX410" fmla="*/ 437608 w 3347133"/>
                <a:gd name="connsiteY410" fmla="*/ 1058999 h 1076394"/>
                <a:gd name="connsiteX411" fmla="*/ 420305 w 3347133"/>
                <a:gd name="connsiteY411" fmla="*/ 1061650 h 1076394"/>
                <a:gd name="connsiteX412" fmla="*/ 392523 w 3347133"/>
                <a:gd name="connsiteY412" fmla="*/ 1060775 h 1076394"/>
                <a:gd name="connsiteX413" fmla="*/ 378067 w 3347133"/>
                <a:gd name="connsiteY413" fmla="*/ 1058488 h 1076394"/>
                <a:gd name="connsiteX414" fmla="*/ 360703 w 3347133"/>
                <a:gd name="connsiteY414" fmla="*/ 1057977 h 1076394"/>
                <a:gd name="connsiteX415" fmla="*/ 354000 w 3347133"/>
                <a:gd name="connsiteY415" fmla="*/ 1057223 h 1076394"/>
                <a:gd name="connsiteX416" fmla="*/ 342653 w 3347133"/>
                <a:gd name="connsiteY416" fmla="*/ 1053940 h 1076394"/>
                <a:gd name="connsiteX417" fmla="*/ 312953 w 3347133"/>
                <a:gd name="connsiteY417" fmla="*/ 1057734 h 1076394"/>
                <a:gd name="connsiteX418" fmla="*/ 262699 w 3347133"/>
                <a:gd name="connsiteY418" fmla="*/ 1054183 h 1076394"/>
                <a:gd name="connsiteX419" fmla="*/ 248283 w 3347133"/>
                <a:gd name="connsiteY419" fmla="*/ 1049124 h 1076394"/>
                <a:gd name="connsiteX420" fmla="*/ 237440 w 3347133"/>
                <a:gd name="connsiteY420" fmla="*/ 1048881 h 1076394"/>
                <a:gd name="connsiteX421" fmla="*/ 234250 w 3347133"/>
                <a:gd name="connsiteY421" fmla="*/ 1050145 h 1076394"/>
                <a:gd name="connsiteX422" fmla="*/ 225043 w 3347133"/>
                <a:gd name="connsiteY422" fmla="*/ 1050145 h 1076394"/>
                <a:gd name="connsiteX423" fmla="*/ 219713 w 3347133"/>
                <a:gd name="connsiteY423" fmla="*/ 1048370 h 1076394"/>
                <a:gd name="connsiteX424" fmla="*/ 179656 w 3347133"/>
                <a:gd name="connsiteY424" fmla="*/ 1047859 h 1076394"/>
                <a:gd name="connsiteX425" fmla="*/ 158657 w 3347133"/>
                <a:gd name="connsiteY425" fmla="*/ 1045962 h 1076394"/>
                <a:gd name="connsiteX426" fmla="*/ 161646 w 3347133"/>
                <a:gd name="connsiteY426" fmla="*/ 1039638 h 1076394"/>
                <a:gd name="connsiteX427" fmla="*/ 165785 w 3347133"/>
                <a:gd name="connsiteY427" fmla="*/ 1032681 h 1076394"/>
                <a:gd name="connsiteX428" fmla="*/ 164412 w 3347133"/>
                <a:gd name="connsiteY428" fmla="*/ 1026357 h 1076394"/>
                <a:gd name="connsiteX429" fmla="*/ 166028 w 3347133"/>
                <a:gd name="connsiteY429" fmla="*/ 1022952 h 1076394"/>
                <a:gd name="connsiteX430" fmla="*/ 156316 w 3347133"/>
                <a:gd name="connsiteY430" fmla="*/ 1018647 h 1076394"/>
                <a:gd name="connsiteX431" fmla="*/ 152179 w 3347133"/>
                <a:gd name="connsiteY431" fmla="*/ 1015310 h 1076394"/>
                <a:gd name="connsiteX432" fmla="*/ 151995 w 3347133"/>
                <a:gd name="connsiteY432" fmla="*/ 1015314 h 1076394"/>
                <a:gd name="connsiteX433" fmla="*/ 151993 w 3347133"/>
                <a:gd name="connsiteY433" fmla="*/ 1015160 h 1076394"/>
                <a:gd name="connsiteX434" fmla="*/ 151915 w 3347133"/>
                <a:gd name="connsiteY434" fmla="*/ 1015096 h 1076394"/>
                <a:gd name="connsiteX435" fmla="*/ 151992 w 3347133"/>
                <a:gd name="connsiteY435" fmla="*/ 1015064 h 1076394"/>
                <a:gd name="connsiteX436" fmla="*/ 151378 w 3347133"/>
                <a:gd name="connsiteY436" fmla="*/ 930219 h 1076394"/>
                <a:gd name="connsiteX437" fmla="*/ 149815 w 3347133"/>
                <a:gd name="connsiteY437" fmla="*/ 930499 h 1076394"/>
                <a:gd name="connsiteX438" fmla="*/ 117529 w 3347133"/>
                <a:gd name="connsiteY438" fmla="*/ 927216 h 1076394"/>
                <a:gd name="connsiteX439" fmla="*/ 107293 w 3347133"/>
                <a:gd name="connsiteY439" fmla="*/ 924808 h 1076394"/>
                <a:gd name="connsiteX440" fmla="*/ 62874 w 3347133"/>
                <a:gd name="connsiteY440" fmla="*/ 923908 h 1076394"/>
                <a:gd name="connsiteX441" fmla="*/ 36909 w 3347133"/>
                <a:gd name="connsiteY441" fmla="*/ 917705 h 1076394"/>
                <a:gd name="connsiteX442" fmla="*/ 26310 w 3347133"/>
                <a:gd name="connsiteY442" fmla="*/ 914543 h 1076394"/>
                <a:gd name="connsiteX443" fmla="*/ 18799 w 3347133"/>
                <a:gd name="connsiteY443" fmla="*/ 910360 h 1076394"/>
                <a:gd name="connsiteX444" fmla="*/ 20354 w 3347133"/>
                <a:gd name="connsiteY444" fmla="*/ 905811 h 1076394"/>
                <a:gd name="connsiteX445" fmla="*/ 1576 w 3347133"/>
                <a:gd name="connsiteY445" fmla="*/ 900752 h 1076394"/>
                <a:gd name="connsiteX446" fmla="*/ 1497 w 3347133"/>
                <a:gd name="connsiteY446" fmla="*/ 899876 h 1076394"/>
                <a:gd name="connsiteX447" fmla="*/ 1110 w 3347133"/>
                <a:gd name="connsiteY447" fmla="*/ 899779 h 1076394"/>
                <a:gd name="connsiteX448" fmla="*/ 0 w 3347133"/>
                <a:gd name="connsiteY448" fmla="*/ 755931 h 1076394"/>
                <a:gd name="connsiteX449" fmla="*/ 113168 w 3347133"/>
                <a:gd name="connsiteY449" fmla="*/ 757706 h 1076394"/>
                <a:gd name="connsiteX450" fmla="*/ 215957 w 3347133"/>
                <a:gd name="connsiteY450" fmla="*/ 730197 h 1076394"/>
                <a:gd name="connsiteX451" fmla="*/ 177838 w 3347133"/>
                <a:gd name="connsiteY451" fmla="*/ 736886 h 1076394"/>
                <a:gd name="connsiteX452" fmla="*/ 175273 w 3347133"/>
                <a:gd name="connsiteY452" fmla="*/ 708549 h 1076394"/>
                <a:gd name="connsiteX453" fmla="*/ 200632 w 3347133"/>
                <a:gd name="connsiteY453" fmla="*/ 708549 h 1076394"/>
                <a:gd name="connsiteX454" fmla="*/ 200269 w 3347133"/>
                <a:gd name="connsiteY454" fmla="*/ 687291 h 1076394"/>
                <a:gd name="connsiteX455" fmla="*/ 208345 w 3347133"/>
                <a:gd name="connsiteY455" fmla="*/ 688166 h 1076394"/>
                <a:gd name="connsiteX456" fmla="*/ 209456 w 3347133"/>
                <a:gd name="connsiteY456" fmla="*/ 574406 h 1076394"/>
                <a:gd name="connsiteX457" fmla="*/ 329246 w 3347133"/>
                <a:gd name="connsiteY457" fmla="*/ 580074 h 1076394"/>
                <a:gd name="connsiteX458" fmla="*/ 329246 w 3347133"/>
                <a:gd name="connsiteY458" fmla="*/ 464295 h 1076394"/>
                <a:gd name="connsiteX459" fmla="*/ 423034 w 3347133"/>
                <a:gd name="connsiteY459" fmla="*/ 446637 h 1076394"/>
                <a:gd name="connsiteX460" fmla="*/ 410371 w 3347133"/>
                <a:gd name="connsiteY460" fmla="*/ 446637 h 1076394"/>
                <a:gd name="connsiteX461" fmla="*/ 410371 w 3347133"/>
                <a:gd name="connsiteY461" fmla="*/ 412341 h 1076394"/>
                <a:gd name="connsiteX462" fmla="*/ 444937 w 3347133"/>
                <a:gd name="connsiteY462" fmla="*/ 412341 h 1076394"/>
                <a:gd name="connsiteX463" fmla="*/ 444937 w 3347133"/>
                <a:gd name="connsiteY463" fmla="*/ 442513 h 1076394"/>
                <a:gd name="connsiteX464" fmla="*/ 511404 w 3347133"/>
                <a:gd name="connsiteY464" fmla="*/ 429999 h 1076394"/>
                <a:gd name="connsiteX465" fmla="*/ 499915 w 3347133"/>
                <a:gd name="connsiteY465" fmla="*/ 398160 h 1076394"/>
                <a:gd name="connsiteX466" fmla="*/ 476272 w 3347133"/>
                <a:gd name="connsiteY466" fmla="*/ 394730 h 1076394"/>
                <a:gd name="connsiteX467" fmla="*/ 475465 w 3347133"/>
                <a:gd name="connsiteY467" fmla="*/ 346230 h 1076394"/>
                <a:gd name="connsiteX468" fmla="*/ 499047 w 3347133"/>
                <a:gd name="connsiteY468" fmla="*/ 340830 h 1076394"/>
                <a:gd name="connsiteX469" fmla="*/ 496503 w 3347133"/>
                <a:gd name="connsiteY469" fmla="*/ 263920 h 1076394"/>
                <a:gd name="connsiteX470" fmla="*/ 510415 w 3347133"/>
                <a:gd name="connsiteY470" fmla="*/ 261436 h 1076394"/>
                <a:gd name="connsiteX471" fmla="*/ 510415 w 3347133"/>
                <a:gd name="connsiteY471" fmla="*/ 239378 h 1076394"/>
                <a:gd name="connsiteX472" fmla="*/ 533594 w 3347133"/>
                <a:gd name="connsiteY472" fmla="*/ 239378 h 1076394"/>
                <a:gd name="connsiteX473" fmla="*/ 533594 w 3347133"/>
                <a:gd name="connsiteY473" fmla="*/ 236435 h 1076394"/>
                <a:gd name="connsiteX474" fmla="*/ 558004 w 3347133"/>
                <a:gd name="connsiteY474" fmla="*/ 236435 h 1076394"/>
                <a:gd name="connsiteX475" fmla="*/ 558004 w 3347133"/>
                <a:gd name="connsiteY475" fmla="*/ 224200 h 1076394"/>
                <a:gd name="connsiteX476" fmla="*/ 592570 w 3347133"/>
                <a:gd name="connsiteY476" fmla="*/ 224200 h 1076394"/>
                <a:gd name="connsiteX477" fmla="*/ 592570 w 3347133"/>
                <a:gd name="connsiteY477" fmla="*/ 246763 h 1076394"/>
                <a:gd name="connsiteX478" fmla="*/ 637552 w 3347133"/>
                <a:gd name="connsiteY478" fmla="*/ 238730 h 1076394"/>
                <a:gd name="connsiteX479" fmla="*/ 754728 w 3347133"/>
                <a:gd name="connsiteY479" fmla="*/ 223966 h 1076394"/>
                <a:gd name="connsiteX480" fmla="*/ 757324 w 3347133"/>
                <a:gd name="connsiteY480" fmla="*/ 222522 h 1076394"/>
                <a:gd name="connsiteX481" fmla="*/ 762196 w 3347133"/>
                <a:gd name="connsiteY481" fmla="*/ 223025 h 1076394"/>
                <a:gd name="connsiteX482" fmla="*/ 774829 w 3347133"/>
                <a:gd name="connsiteY482" fmla="*/ 221433 h 1076394"/>
                <a:gd name="connsiteX483" fmla="*/ 774728 w 3347133"/>
                <a:gd name="connsiteY483" fmla="*/ 221135 h 1076394"/>
                <a:gd name="connsiteX484" fmla="*/ 775031 w 3347133"/>
                <a:gd name="connsiteY484" fmla="*/ 218436 h 1076394"/>
                <a:gd name="connsiteX485" fmla="*/ 782865 w 3347133"/>
                <a:gd name="connsiteY485" fmla="*/ 215079 h 1076394"/>
                <a:gd name="connsiteX486" fmla="*/ 789770 w 3347133"/>
                <a:gd name="connsiteY486" fmla="*/ 210239 h 1076394"/>
                <a:gd name="connsiteX487" fmla="*/ 801885 w 3347133"/>
                <a:gd name="connsiteY487" fmla="*/ 213887 h 1076394"/>
                <a:gd name="connsiteX488" fmla="*/ 802167 w 3347133"/>
                <a:gd name="connsiteY488" fmla="*/ 217073 h 1076394"/>
                <a:gd name="connsiteX489" fmla="*/ 810950 w 3347133"/>
                <a:gd name="connsiteY489" fmla="*/ 216441 h 1076394"/>
                <a:gd name="connsiteX490" fmla="*/ 813979 w 3347133"/>
                <a:gd name="connsiteY490" fmla="*/ 210458 h 1076394"/>
                <a:gd name="connsiteX491" fmla="*/ 806972 w 3347133"/>
                <a:gd name="connsiteY491" fmla="*/ 201944 h 1076394"/>
                <a:gd name="connsiteX492" fmla="*/ 819268 w 3347133"/>
                <a:gd name="connsiteY492" fmla="*/ 198515 h 1076394"/>
                <a:gd name="connsiteX493" fmla="*/ 824235 w 3347133"/>
                <a:gd name="connsiteY493" fmla="*/ 193942 h 1076394"/>
                <a:gd name="connsiteX494" fmla="*/ 830171 w 3347133"/>
                <a:gd name="connsiteY494" fmla="*/ 192726 h 1076394"/>
                <a:gd name="connsiteX495" fmla="*/ 824518 w 3347133"/>
                <a:gd name="connsiteY495" fmla="*/ 189929 h 1076394"/>
                <a:gd name="connsiteX496" fmla="*/ 829505 w 3347133"/>
                <a:gd name="connsiteY496" fmla="*/ 185259 h 1076394"/>
                <a:gd name="connsiteX497" fmla="*/ 834028 w 3347133"/>
                <a:gd name="connsiteY497" fmla="*/ 179859 h 1076394"/>
                <a:gd name="connsiteX498" fmla="*/ 840267 w 3347133"/>
                <a:gd name="connsiteY498" fmla="*/ 175748 h 1076394"/>
                <a:gd name="connsiteX499" fmla="*/ 843901 w 3347133"/>
                <a:gd name="connsiteY499" fmla="*/ 172684 h 1076394"/>
                <a:gd name="connsiteX500" fmla="*/ 848948 w 3347133"/>
                <a:gd name="connsiteY500" fmla="*/ 172416 h 1076394"/>
                <a:gd name="connsiteX501" fmla="*/ 850665 w 3347133"/>
                <a:gd name="connsiteY501" fmla="*/ 169813 h 1076394"/>
                <a:gd name="connsiteX502" fmla="*/ 864334 w 3347133"/>
                <a:gd name="connsiteY502" fmla="*/ 170203 h 1076394"/>
                <a:gd name="connsiteX503" fmla="*/ 868674 w 3347133"/>
                <a:gd name="connsiteY503" fmla="*/ 167770 h 1076394"/>
                <a:gd name="connsiteX504" fmla="*/ 858700 w 3347133"/>
                <a:gd name="connsiteY504" fmla="*/ 166724 h 1076394"/>
                <a:gd name="connsiteX505" fmla="*/ 848605 w 3347133"/>
                <a:gd name="connsiteY505" fmla="*/ 166068 h 1076394"/>
                <a:gd name="connsiteX506" fmla="*/ 846404 w 3347133"/>
                <a:gd name="connsiteY506" fmla="*/ 159427 h 1076394"/>
                <a:gd name="connsiteX507" fmla="*/ 862335 w 3347133"/>
                <a:gd name="connsiteY507" fmla="*/ 156922 h 1076394"/>
                <a:gd name="connsiteX508" fmla="*/ 879880 w 3347133"/>
                <a:gd name="connsiteY508" fmla="*/ 153955 h 1076394"/>
                <a:gd name="connsiteX509" fmla="*/ 889410 w 3347133"/>
                <a:gd name="connsiteY509" fmla="*/ 151352 h 1076394"/>
                <a:gd name="connsiteX510" fmla="*/ 901121 w 3347133"/>
                <a:gd name="connsiteY510" fmla="*/ 150160 h 1076394"/>
                <a:gd name="connsiteX511" fmla="*/ 917313 w 3347133"/>
                <a:gd name="connsiteY511" fmla="*/ 151498 h 1076394"/>
                <a:gd name="connsiteX512" fmla="*/ 932597 w 3347133"/>
                <a:gd name="connsiteY512" fmla="*/ 159087 h 1076394"/>
                <a:gd name="connsiteX513" fmla="*/ 938776 w 3347133"/>
                <a:gd name="connsiteY513" fmla="*/ 161154 h 1076394"/>
                <a:gd name="connsiteX514" fmla="*/ 950183 w 3347133"/>
                <a:gd name="connsiteY514" fmla="*/ 161641 h 1076394"/>
                <a:gd name="connsiteX515" fmla="*/ 945640 w 3347133"/>
                <a:gd name="connsiteY515" fmla="*/ 164900 h 1076394"/>
                <a:gd name="connsiteX516" fmla="*/ 958946 w 3347133"/>
                <a:gd name="connsiteY516" fmla="*/ 168549 h 1076394"/>
                <a:gd name="connsiteX517" fmla="*/ 961349 w 3347133"/>
                <a:gd name="connsiteY517" fmla="*/ 172465 h 1076394"/>
                <a:gd name="connsiteX518" fmla="*/ 957452 w 3347133"/>
                <a:gd name="connsiteY518" fmla="*/ 175262 h 1076394"/>
                <a:gd name="connsiteX519" fmla="*/ 967830 w 3347133"/>
                <a:gd name="connsiteY519" fmla="*/ 177524 h 1076394"/>
                <a:gd name="connsiteX520" fmla="*/ 981135 w 3347133"/>
                <a:gd name="connsiteY520" fmla="*/ 175383 h 1076394"/>
                <a:gd name="connsiteX521" fmla="*/ 993472 w 3347133"/>
                <a:gd name="connsiteY521" fmla="*/ 176235 h 1076394"/>
                <a:gd name="connsiteX522" fmla="*/ 1003688 w 3347133"/>
                <a:gd name="connsiteY522" fmla="*/ 175213 h 1076394"/>
                <a:gd name="connsiteX523" fmla="*/ 1015742 w 3347133"/>
                <a:gd name="connsiteY523" fmla="*/ 175408 h 1076394"/>
                <a:gd name="connsiteX524" fmla="*/ 1027169 w 3347133"/>
                <a:gd name="connsiteY524" fmla="*/ 178399 h 1076394"/>
                <a:gd name="connsiteX525" fmla="*/ 1044796 w 3347133"/>
                <a:gd name="connsiteY525" fmla="*/ 177402 h 1076394"/>
                <a:gd name="connsiteX526" fmla="*/ 1046249 w 3347133"/>
                <a:gd name="connsiteY526" fmla="*/ 165265 h 1076394"/>
                <a:gd name="connsiteX527" fmla="*/ 1056930 w 3347133"/>
                <a:gd name="connsiteY527" fmla="*/ 160887 h 1076394"/>
                <a:gd name="connsiteX528" fmla="*/ 1062139 w 3347133"/>
                <a:gd name="connsiteY528" fmla="*/ 157433 h 1076394"/>
                <a:gd name="connsiteX529" fmla="*/ 1049763 w 3347133"/>
                <a:gd name="connsiteY529" fmla="*/ 148093 h 1076394"/>
                <a:gd name="connsiteX530" fmla="*/ 1057395 w 3347133"/>
                <a:gd name="connsiteY530" fmla="*/ 143058 h 1076394"/>
                <a:gd name="connsiteX531" fmla="*/ 1062765 w 3347133"/>
                <a:gd name="connsiteY531" fmla="*/ 137366 h 1076394"/>
                <a:gd name="connsiteX532" fmla="*/ 1066965 w 3347133"/>
                <a:gd name="connsiteY532" fmla="*/ 131480 h 1076394"/>
                <a:gd name="connsiteX533" fmla="*/ 1073830 w 3347133"/>
                <a:gd name="connsiteY533" fmla="*/ 131310 h 1076394"/>
                <a:gd name="connsiteX534" fmla="*/ 1092728 w 3347133"/>
                <a:gd name="connsiteY534" fmla="*/ 126567 h 1076394"/>
                <a:gd name="connsiteX535" fmla="*/ 1105811 w 3347133"/>
                <a:gd name="connsiteY535" fmla="*/ 126688 h 1076394"/>
                <a:gd name="connsiteX536" fmla="*/ 1113140 w 3347133"/>
                <a:gd name="connsiteY536" fmla="*/ 124840 h 1076394"/>
                <a:gd name="connsiteX537" fmla="*/ 1124871 w 3347133"/>
                <a:gd name="connsiteY537" fmla="*/ 121118 h 1076394"/>
                <a:gd name="connsiteX538" fmla="*/ 1138479 w 3347133"/>
                <a:gd name="connsiteY538" fmla="*/ 121045 h 1076394"/>
                <a:gd name="connsiteX539" fmla="*/ 1145526 w 3347133"/>
                <a:gd name="connsiteY539" fmla="*/ 119197 h 1076394"/>
                <a:gd name="connsiteX540" fmla="*/ 1150331 w 3347133"/>
                <a:gd name="connsiteY540" fmla="*/ 115743 h 1076394"/>
                <a:gd name="connsiteX541" fmla="*/ 1146091 w 3347133"/>
                <a:gd name="connsiteY541" fmla="*/ 110051 h 1076394"/>
                <a:gd name="connsiteX542" fmla="*/ 1142013 w 3347133"/>
                <a:gd name="connsiteY542" fmla="*/ 102949 h 1076394"/>
                <a:gd name="connsiteX543" fmla="*/ 1138560 w 3347133"/>
                <a:gd name="connsiteY543" fmla="*/ 98935 h 1076394"/>
                <a:gd name="connsiteX544" fmla="*/ 1132624 w 3347133"/>
                <a:gd name="connsiteY544" fmla="*/ 96965 h 1076394"/>
                <a:gd name="connsiteX545" fmla="*/ 1136824 w 3347133"/>
                <a:gd name="connsiteY545" fmla="*/ 93146 h 1076394"/>
                <a:gd name="connsiteX546" fmla="*/ 1148898 w 3347133"/>
                <a:gd name="connsiteY546" fmla="*/ 92052 h 1076394"/>
                <a:gd name="connsiteX547" fmla="*/ 1157277 w 3347133"/>
                <a:gd name="connsiteY547" fmla="*/ 86847 h 1076394"/>
                <a:gd name="connsiteX548" fmla="*/ 1155399 w 3347133"/>
                <a:gd name="connsiteY548" fmla="*/ 81423 h 1076394"/>
                <a:gd name="connsiteX549" fmla="*/ 1151240 w 3347133"/>
                <a:gd name="connsiteY549" fmla="*/ 79185 h 1076394"/>
                <a:gd name="connsiteX550" fmla="*/ 1152229 w 3347133"/>
                <a:gd name="connsiteY550" fmla="*/ 72082 h 1076394"/>
                <a:gd name="connsiteX551" fmla="*/ 1137854 w 3347133"/>
                <a:gd name="connsiteY551" fmla="*/ 68142 h 1076394"/>
                <a:gd name="connsiteX552" fmla="*/ 1140458 w 3347133"/>
                <a:gd name="connsiteY552" fmla="*/ 61429 h 1076394"/>
                <a:gd name="connsiteX553" fmla="*/ 1150513 w 3347133"/>
                <a:gd name="connsiteY553" fmla="*/ 58559 h 1076394"/>
                <a:gd name="connsiteX554" fmla="*/ 1167776 w 3347133"/>
                <a:gd name="connsiteY554" fmla="*/ 58680 h 1076394"/>
                <a:gd name="connsiteX555" fmla="*/ 1184776 w 3347133"/>
                <a:gd name="connsiteY555" fmla="*/ 52648 h 1076394"/>
                <a:gd name="connsiteX556" fmla="*/ 1192348 w 3347133"/>
                <a:gd name="connsiteY556" fmla="*/ 46324 h 1076394"/>
                <a:gd name="connsiteX557" fmla="*/ 1204906 w 3347133"/>
                <a:gd name="connsiteY557" fmla="*/ 37933 h 1076394"/>
                <a:gd name="connsiteX558" fmla="*/ 1210256 w 3347133"/>
                <a:gd name="connsiteY558" fmla="*/ 35427 h 1076394"/>
                <a:gd name="connsiteX559" fmla="*/ 1206097 w 3347133"/>
                <a:gd name="connsiteY559" fmla="*/ 33360 h 1076394"/>
                <a:gd name="connsiteX560" fmla="*/ 1206360 w 3347133"/>
                <a:gd name="connsiteY560" fmla="*/ 29638 h 1076394"/>
                <a:gd name="connsiteX561" fmla="*/ 1195841 w 3347133"/>
                <a:gd name="connsiteY561" fmla="*/ 27765 h 1076394"/>
                <a:gd name="connsiteX562" fmla="*/ 1195396 w 3347133"/>
                <a:gd name="connsiteY562" fmla="*/ 22341 h 1076394"/>
                <a:gd name="connsiteX563" fmla="*/ 1188168 w 3347133"/>
                <a:gd name="connsiteY563" fmla="*/ 21393 h 1076394"/>
                <a:gd name="connsiteX564" fmla="*/ 1166302 w 3347133"/>
                <a:gd name="connsiteY564" fmla="*/ 20979 h 1076394"/>
                <a:gd name="connsiteX565" fmla="*/ 1170744 w 3347133"/>
                <a:gd name="connsiteY565" fmla="*/ 14169 h 1076394"/>
                <a:gd name="connsiteX566" fmla="*/ 1175024 w 3347133"/>
                <a:gd name="connsiteY566" fmla="*/ 10861 h 1076394"/>
                <a:gd name="connsiteX567" fmla="*/ 1178335 w 3347133"/>
                <a:gd name="connsiteY567" fmla="*/ 8574 h 1076394"/>
                <a:gd name="connsiteX568" fmla="*/ 1178901 w 3347133"/>
                <a:gd name="connsiteY568" fmla="*/ 5996 h 1076394"/>
                <a:gd name="connsiteX569" fmla="*/ 1178981 w 3347133"/>
                <a:gd name="connsiteY569" fmla="*/ 6264 h 1076394"/>
                <a:gd name="connsiteX570" fmla="*/ 1186250 w 3347133"/>
                <a:gd name="connsiteY570" fmla="*/ 621 h 107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Lst>
              <a:rect l="l" t="t" r="r" b="b"/>
              <a:pathLst>
                <a:path w="3347133" h="1076394">
                  <a:moveTo>
                    <a:pt x="2963130" y="322685"/>
                  </a:moveTo>
                  <a:lnTo>
                    <a:pt x="3007044" y="322685"/>
                  </a:lnTo>
                  <a:lnTo>
                    <a:pt x="3007044" y="387701"/>
                  </a:lnTo>
                  <a:lnTo>
                    <a:pt x="2963130" y="387701"/>
                  </a:lnTo>
                  <a:close/>
                  <a:moveTo>
                    <a:pt x="2881581" y="310596"/>
                  </a:moveTo>
                  <a:lnTo>
                    <a:pt x="2925495" y="310596"/>
                  </a:lnTo>
                  <a:lnTo>
                    <a:pt x="2925495" y="375612"/>
                  </a:lnTo>
                  <a:lnTo>
                    <a:pt x="2881581" y="375612"/>
                  </a:lnTo>
                  <a:close/>
                  <a:moveTo>
                    <a:pt x="2819455" y="297754"/>
                  </a:moveTo>
                  <a:lnTo>
                    <a:pt x="2863369" y="297754"/>
                  </a:lnTo>
                  <a:lnTo>
                    <a:pt x="2863369" y="362770"/>
                  </a:lnTo>
                  <a:lnTo>
                    <a:pt x="2819455" y="362770"/>
                  </a:lnTo>
                  <a:close/>
                  <a:moveTo>
                    <a:pt x="2768010" y="257693"/>
                  </a:moveTo>
                  <a:lnTo>
                    <a:pt x="2811924" y="257693"/>
                  </a:lnTo>
                  <a:lnTo>
                    <a:pt x="2811924" y="322709"/>
                  </a:lnTo>
                  <a:lnTo>
                    <a:pt x="2768010" y="322709"/>
                  </a:lnTo>
                  <a:close/>
                  <a:moveTo>
                    <a:pt x="1186250" y="621"/>
                  </a:moveTo>
                  <a:cubicBezTo>
                    <a:pt x="1191681" y="-644"/>
                    <a:pt x="1204220" y="134"/>
                    <a:pt x="1203755" y="1934"/>
                  </a:cubicBezTo>
                  <a:cubicBezTo>
                    <a:pt x="1203291" y="3734"/>
                    <a:pt x="1201292" y="8866"/>
                    <a:pt x="1201292" y="8866"/>
                  </a:cubicBezTo>
                  <a:lnTo>
                    <a:pt x="1216798" y="8647"/>
                  </a:lnTo>
                  <a:cubicBezTo>
                    <a:pt x="1216798" y="8647"/>
                    <a:pt x="1234182" y="9693"/>
                    <a:pt x="1233455" y="12588"/>
                  </a:cubicBezTo>
                  <a:cubicBezTo>
                    <a:pt x="1232728" y="15482"/>
                    <a:pt x="1230043" y="16869"/>
                    <a:pt x="1233799" y="18644"/>
                  </a:cubicBezTo>
                  <a:cubicBezTo>
                    <a:pt x="1237554" y="20420"/>
                    <a:pt x="1242056" y="22001"/>
                    <a:pt x="1244479" y="23509"/>
                  </a:cubicBezTo>
                  <a:cubicBezTo>
                    <a:pt x="1246922" y="24993"/>
                    <a:pt x="1254797" y="27157"/>
                    <a:pt x="1258269" y="27352"/>
                  </a:cubicBezTo>
                  <a:cubicBezTo>
                    <a:pt x="1261722" y="27547"/>
                    <a:pt x="1265800" y="28106"/>
                    <a:pt x="1270182" y="27352"/>
                  </a:cubicBezTo>
                  <a:cubicBezTo>
                    <a:pt x="1274563" y="26622"/>
                    <a:pt x="1290332" y="27206"/>
                    <a:pt x="1290938" y="28592"/>
                  </a:cubicBezTo>
                  <a:cubicBezTo>
                    <a:pt x="1291563" y="29979"/>
                    <a:pt x="1287606" y="32971"/>
                    <a:pt x="1291584" y="32971"/>
                  </a:cubicBezTo>
                  <a:cubicBezTo>
                    <a:pt x="1295561" y="32971"/>
                    <a:pt x="1300023" y="30830"/>
                    <a:pt x="1301982" y="29444"/>
                  </a:cubicBezTo>
                  <a:cubicBezTo>
                    <a:pt x="1303940" y="28057"/>
                    <a:pt x="1308463" y="26574"/>
                    <a:pt x="1313147" y="26574"/>
                  </a:cubicBezTo>
                  <a:cubicBezTo>
                    <a:pt x="1317811" y="26574"/>
                    <a:pt x="1315166" y="26938"/>
                    <a:pt x="1322879" y="25844"/>
                  </a:cubicBezTo>
                  <a:cubicBezTo>
                    <a:pt x="1330592" y="24749"/>
                    <a:pt x="1329945" y="24458"/>
                    <a:pt x="1335155" y="25212"/>
                  </a:cubicBezTo>
                  <a:cubicBezTo>
                    <a:pt x="1340364" y="25966"/>
                    <a:pt x="1357122" y="26257"/>
                    <a:pt x="1357122" y="26257"/>
                  </a:cubicBezTo>
                  <a:cubicBezTo>
                    <a:pt x="1357122" y="26257"/>
                    <a:pt x="1373173" y="27765"/>
                    <a:pt x="1377191" y="28811"/>
                  </a:cubicBezTo>
                  <a:cubicBezTo>
                    <a:pt x="1381209" y="29833"/>
                    <a:pt x="1390557" y="29857"/>
                    <a:pt x="1395322" y="30611"/>
                  </a:cubicBezTo>
                  <a:cubicBezTo>
                    <a:pt x="1400087" y="31365"/>
                    <a:pt x="1401803" y="32290"/>
                    <a:pt x="1409597" y="33141"/>
                  </a:cubicBezTo>
                  <a:cubicBezTo>
                    <a:pt x="1417411" y="33992"/>
                    <a:pt x="1421388" y="33992"/>
                    <a:pt x="1423528" y="35111"/>
                  </a:cubicBezTo>
                  <a:cubicBezTo>
                    <a:pt x="1425668" y="36230"/>
                    <a:pt x="1426799" y="39124"/>
                    <a:pt x="1428354" y="39684"/>
                  </a:cubicBezTo>
                  <a:cubicBezTo>
                    <a:pt x="1429908" y="40243"/>
                    <a:pt x="1434269" y="40803"/>
                    <a:pt x="1436208" y="39051"/>
                  </a:cubicBezTo>
                  <a:cubicBezTo>
                    <a:pt x="1438146" y="37276"/>
                    <a:pt x="1442871" y="37203"/>
                    <a:pt x="1442871" y="37203"/>
                  </a:cubicBezTo>
                  <a:cubicBezTo>
                    <a:pt x="1442871" y="37203"/>
                    <a:pt x="1446989" y="36473"/>
                    <a:pt x="1448140" y="36570"/>
                  </a:cubicBezTo>
                  <a:cubicBezTo>
                    <a:pt x="1449291" y="36668"/>
                    <a:pt x="1456358" y="37981"/>
                    <a:pt x="1458639" y="38346"/>
                  </a:cubicBezTo>
                  <a:cubicBezTo>
                    <a:pt x="1460921" y="38711"/>
                    <a:pt x="1463606" y="38079"/>
                    <a:pt x="1467180" y="37811"/>
                  </a:cubicBezTo>
                  <a:cubicBezTo>
                    <a:pt x="1470733" y="37543"/>
                    <a:pt x="1477477" y="37908"/>
                    <a:pt x="1479738" y="38565"/>
                  </a:cubicBezTo>
                  <a:cubicBezTo>
                    <a:pt x="1481980" y="39222"/>
                    <a:pt x="1482020" y="42019"/>
                    <a:pt x="1483978" y="42943"/>
                  </a:cubicBezTo>
                  <a:cubicBezTo>
                    <a:pt x="1485957" y="43867"/>
                    <a:pt x="1489026" y="43697"/>
                    <a:pt x="1491974" y="42943"/>
                  </a:cubicBezTo>
                  <a:cubicBezTo>
                    <a:pt x="1494901" y="42213"/>
                    <a:pt x="1500797" y="43697"/>
                    <a:pt x="1500797" y="43697"/>
                  </a:cubicBezTo>
                  <a:cubicBezTo>
                    <a:pt x="1500797" y="43697"/>
                    <a:pt x="1499626" y="42116"/>
                    <a:pt x="1504774" y="42213"/>
                  </a:cubicBezTo>
                  <a:cubicBezTo>
                    <a:pt x="1509923" y="42311"/>
                    <a:pt x="1511559" y="44086"/>
                    <a:pt x="1511962" y="44451"/>
                  </a:cubicBezTo>
                  <a:cubicBezTo>
                    <a:pt x="1511962" y="44451"/>
                    <a:pt x="1516061" y="48635"/>
                    <a:pt x="1516727" y="50605"/>
                  </a:cubicBezTo>
                  <a:cubicBezTo>
                    <a:pt x="1517394" y="52551"/>
                    <a:pt x="1516828" y="54789"/>
                    <a:pt x="1517596" y="56102"/>
                  </a:cubicBezTo>
                  <a:cubicBezTo>
                    <a:pt x="1518363" y="57416"/>
                    <a:pt x="1520765" y="58802"/>
                    <a:pt x="1521088" y="59824"/>
                  </a:cubicBezTo>
                  <a:cubicBezTo>
                    <a:pt x="1521412" y="60845"/>
                    <a:pt x="1519493" y="62791"/>
                    <a:pt x="1518645" y="63740"/>
                  </a:cubicBezTo>
                  <a:cubicBezTo>
                    <a:pt x="1517797" y="64664"/>
                    <a:pt x="1513073" y="69602"/>
                    <a:pt x="1515395" y="69966"/>
                  </a:cubicBezTo>
                  <a:cubicBezTo>
                    <a:pt x="1517717" y="70331"/>
                    <a:pt x="1530962" y="70720"/>
                    <a:pt x="1532759" y="69796"/>
                  </a:cubicBezTo>
                  <a:cubicBezTo>
                    <a:pt x="1534555" y="68872"/>
                    <a:pt x="1538775" y="67388"/>
                    <a:pt x="1538775" y="67388"/>
                  </a:cubicBezTo>
                  <a:cubicBezTo>
                    <a:pt x="1538775" y="67388"/>
                    <a:pt x="1540794" y="66464"/>
                    <a:pt x="1543883" y="66464"/>
                  </a:cubicBezTo>
                  <a:cubicBezTo>
                    <a:pt x="1546973" y="66464"/>
                    <a:pt x="1553090" y="66853"/>
                    <a:pt x="1553918" y="67680"/>
                  </a:cubicBezTo>
                  <a:cubicBezTo>
                    <a:pt x="1554766" y="68507"/>
                    <a:pt x="1559672" y="69091"/>
                    <a:pt x="1565851" y="68993"/>
                  </a:cubicBezTo>
                  <a:cubicBezTo>
                    <a:pt x="1572029" y="68920"/>
                    <a:pt x="1577157" y="69747"/>
                    <a:pt x="1578248" y="70599"/>
                  </a:cubicBezTo>
                  <a:cubicBezTo>
                    <a:pt x="1579338" y="71450"/>
                    <a:pt x="1579944" y="72277"/>
                    <a:pt x="1581539" y="72836"/>
                  </a:cubicBezTo>
                  <a:cubicBezTo>
                    <a:pt x="1583134" y="73396"/>
                    <a:pt x="1585516" y="75439"/>
                    <a:pt x="1584729" y="76096"/>
                  </a:cubicBezTo>
                  <a:cubicBezTo>
                    <a:pt x="1583941" y="76753"/>
                    <a:pt x="1586687" y="77677"/>
                    <a:pt x="1583881" y="79355"/>
                  </a:cubicBezTo>
                  <a:cubicBezTo>
                    <a:pt x="1581054" y="81033"/>
                    <a:pt x="1576895" y="82055"/>
                    <a:pt x="1579459" y="84463"/>
                  </a:cubicBezTo>
                  <a:cubicBezTo>
                    <a:pt x="1582043" y="86895"/>
                    <a:pt x="1584507" y="86239"/>
                    <a:pt x="1585920" y="88476"/>
                  </a:cubicBezTo>
                  <a:cubicBezTo>
                    <a:pt x="1587333" y="90714"/>
                    <a:pt x="1585556" y="93779"/>
                    <a:pt x="1582811" y="94606"/>
                  </a:cubicBezTo>
                  <a:cubicBezTo>
                    <a:pt x="1580085" y="95433"/>
                    <a:pt x="1581559" y="97111"/>
                    <a:pt x="1581559" y="97111"/>
                  </a:cubicBezTo>
                  <a:cubicBezTo>
                    <a:pt x="1581559" y="97111"/>
                    <a:pt x="1599367" y="96576"/>
                    <a:pt x="1602032" y="98449"/>
                  </a:cubicBezTo>
                  <a:cubicBezTo>
                    <a:pt x="1604717" y="100322"/>
                    <a:pt x="1604374" y="101149"/>
                    <a:pt x="1612592" y="100687"/>
                  </a:cubicBezTo>
                  <a:cubicBezTo>
                    <a:pt x="1620809" y="100224"/>
                    <a:pt x="1621879" y="99106"/>
                    <a:pt x="1626886" y="99398"/>
                  </a:cubicBezTo>
                  <a:cubicBezTo>
                    <a:pt x="1631894" y="99689"/>
                    <a:pt x="1639546" y="100054"/>
                    <a:pt x="1644452" y="101465"/>
                  </a:cubicBezTo>
                  <a:cubicBezTo>
                    <a:pt x="1649358" y="102876"/>
                    <a:pt x="1656344" y="102778"/>
                    <a:pt x="1661129" y="102876"/>
                  </a:cubicBezTo>
                  <a:cubicBezTo>
                    <a:pt x="1665935" y="102973"/>
                    <a:pt x="1675303" y="105867"/>
                    <a:pt x="1677383" y="106816"/>
                  </a:cubicBezTo>
                  <a:cubicBezTo>
                    <a:pt x="1679482" y="107740"/>
                    <a:pt x="1684914" y="109054"/>
                    <a:pt x="1689416" y="109905"/>
                  </a:cubicBezTo>
                  <a:cubicBezTo>
                    <a:pt x="1693939" y="110756"/>
                    <a:pt x="1707365" y="114964"/>
                    <a:pt x="1709405" y="116813"/>
                  </a:cubicBezTo>
                  <a:cubicBezTo>
                    <a:pt x="1711444" y="118686"/>
                    <a:pt x="1714250" y="120267"/>
                    <a:pt x="1717097" y="120924"/>
                  </a:cubicBezTo>
                  <a:cubicBezTo>
                    <a:pt x="1719964" y="121580"/>
                    <a:pt x="1723276" y="122699"/>
                    <a:pt x="1723276" y="122699"/>
                  </a:cubicBezTo>
                  <a:cubicBezTo>
                    <a:pt x="1723276" y="122699"/>
                    <a:pt x="1721903" y="121580"/>
                    <a:pt x="1728909" y="121507"/>
                  </a:cubicBezTo>
                  <a:cubicBezTo>
                    <a:pt x="1735935" y="121434"/>
                    <a:pt x="1739589" y="120778"/>
                    <a:pt x="1738661" y="120316"/>
                  </a:cubicBezTo>
                  <a:cubicBezTo>
                    <a:pt x="1737712" y="119853"/>
                    <a:pt x="1725093" y="117032"/>
                    <a:pt x="1728909" y="113967"/>
                  </a:cubicBezTo>
                  <a:cubicBezTo>
                    <a:pt x="1732725" y="110902"/>
                    <a:pt x="1732321" y="109589"/>
                    <a:pt x="1738661" y="108130"/>
                  </a:cubicBezTo>
                  <a:cubicBezTo>
                    <a:pt x="1745001" y="106646"/>
                    <a:pt x="1750129" y="105259"/>
                    <a:pt x="1751138" y="104432"/>
                  </a:cubicBezTo>
                  <a:cubicBezTo>
                    <a:pt x="1752148" y="103605"/>
                    <a:pt x="1750129" y="96625"/>
                    <a:pt x="1752572" y="95773"/>
                  </a:cubicBezTo>
                  <a:cubicBezTo>
                    <a:pt x="1755015" y="94946"/>
                    <a:pt x="1759215" y="92344"/>
                    <a:pt x="1759719" y="91882"/>
                  </a:cubicBezTo>
                  <a:cubicBezTo>
                    <a:pt x="1760224" y="91419"/>
                    <a:pt x="1761032" y="89547"/>
                    <a:pt x="1758225" y="88428"/>
                  </a:cubicBezTo>
                  <a:cubicBezTo>
                    <a:pt x="1755419" y="87309"/>
                    <a:pt x="1752834" y="86555"/>
                    <a:pt x="1752834" y="86555"/>
                  </a:cubicBezTo>
                  <a:lnTo>
                    <a:pt x="1754066" y="81617"/>
                  </a:lnTo>
                  <a:lnTo>
                    <a:pt x="1769552" y="81617"/>
                  </a:lnTo>
                  <a:cubicBezTo>
                    <a:pt x="1769552" y="81617"/>
                    <a:pt x="1776316" y="84804"/>
                    <a:pt x="1777023" y="84901"/>
                  </a:cubicBezTo>
                  <a:cubicBezTo>
                    <a:pt x="1777729" y="84998"/>
                    <a:pt x="1781061" y="85460"/>
                    <a:pt x="1781505" y="85922"/>
                  </a:cubicBezTo>
                  <a:cubicBezTo>
                    <a:pt x="1781969" y="86385"/>
                    <a:pt x="1788632" y="86944"/>
                    <a:pt x="1789581" y="87041"/>
                  </a:cubicBezTo>
                  <a:cubicBezTo>
                    <a:pt x="1790530" y="87139"/>
                    <a:pt x="1796950" y="88063"/>
                    <a:pt x="1796950" y="88063"/>
                  </a:cubicBezTo>
                  <a:lnTo>
                    <a:pt x="1800544" y="87893"/>
                  </a:lnTo>
                  <a:lnTo>
                    <a:pt x="1805713" y="90592"/>
                  </a:lnTo>
                  <a:lnTo>
                    <a:pt x="1807086" y="92368"/>
                  </a:lnTo>
                  <a:lnTo>
                    <a:pt x="1836039" y="92490"/>
                  </a:lnTo>
                  <a:lnTo>
                    <a:pt x="1843893" y="95019"/>
                  </a:lnTo>
                  <a:lnTo>
                    <a:pt x="1846013" y="96503"/>
                  </a:lnTo>
                  <a:cubicBezTo>
                    <a:pt x="1846013" y="96503"/>
                    <a:pt x="1847911" y="97354"/>
                    <a:pt x="1848880" y="97354"/>
                  </a:cubicBezTo>
                  <a:cubicBezTo>
                    <a:pt x="1849849" y="97354"/>
                    <a:pt x="1859642" y="98571"/>
                    <a:pt x="1859642" y="98571"/>
                  </a:cubicBezTo>
                  <a:lnTo>
                    <a:pt x="1861762" y="101003"/>
                  </a:lnTo>
                  <a:lnTo>
                    <a:pt x="1865820" y="102681"/>
                  </a:lnTo>
                  <a:lnTo>
                    <a:pt x="1867680" y="103183"/>
                  </a:lnTo>
                  <a:lnTo>
                    <a:pt x="2004132" y="67121"/>
                  </a:lnTo>
                  <a:cubicBezTo>
                    <a:pt x="2118478" y="37641"/>
                    <a:pt x="2230600" y="9766"/>
                    <a:pt x="2230600" y="9766"/>
                  </a:cubicBezTo>
                  <a:lnTo>
                    <a:pt x="2226744" y="123915"/>
                  </a:lnTo>
                  <a:lnTo>
                    <a:pt x="2226810" y="134334"/>
                  </a:lnTo>
                  <a:lnTo>
                    <a:pt x="2231974" y="136296"/>
                  </a:lnTo>
                  <a:lnTo>
                    <a:pt x="2234336" y="143909"/>
                  </a:lnTo>
                  <a:lnTo>
                    <a:pt x="2232337" y="147631"/>
                  </a:lnTo>
                  <a:lnTo>
                    <a:pt x="2230964" y="154611"/>
                  </a:lnTo>
                  <a:lnTo>
                    <a:pt x="2226957" y="157377"/>
                  </a:lnTo>
                  <a:lnTo>
                    <a:pt x="2226968" y="159068"/>
                  </a:lnTo>
                  <a:lnTo>
                    <a:pt x="2227249" y="160449"/>
                  </a:lnTo>
                  <a:cubicBezTo>
                    <a:pt x="2227249" y="160449"/>
                    <a:pt x="2233650" y="164827"/>
                    <a:pt x="2233508" y="165654"/>
                  </a:cubicBezTo>
                  <a:cubicBezTo>
                    <a:pt x="2233367" y="166481"/>
                    <a:pt x="2231308" y="167795"/>
                    <a:pt x="2231308" y="167795"/>
                  </a:cubicBezTo>
                  <a:lnTo>
                    <a:pt x="2228215" y="168847"/>
                  </a:lnTo>
                  <a:lnTo>
                    <a:pt x="2251533" y="177078"/>
                  </a:lnTo>
                  <a:cubicBezTo>
                    <a:pt x="2360784" y="215591"/>
                    <a:pt x="2798762" y="369410"/>
                    <a:pt x="2814326" y="365664"/>
                  </a:cubicBezTo>
                  <a:cubicBezTo>
                    <a:pt x="2832114" y="361383"/>
                    <a:pt x="2988731" y="404265"/>
                    <a:pt x="2988731" y="404265"/>
                  </a:cubicBezTo>
                  <a:lnTo>
                    <a:pt x="3074823" y="425524"/>
                  </a:lnTo>
                  <a:lnTo>
                    <a:pt x="3132548" y="424016"/>
                  </a:lnTo>
                  <a:lnTo>
                    <a:pt x="3131296" y="528314"/>
                  </a:lnTo>
                  <a:lnTo>
                    <a:pt x="3345880" y="531330"/>
                  </a:lnTo>
                  <a:lnTo>
                    <a:pt x="3345880" y="674934"/>
                  </a:lnTo>
                  <a:lnTo>
                    <a:pt x="3345876" y="674948"/>
                  </a:lnTo>
                  <a:lnTo>
                    <a:pt x="3347133" y="675567"/>
                  </a:lnTo>
                  <a:cubicBezTo>
                    <a:pt x="3346608" y="676808"/>
                    <a:pt x="3341358" y="681770"/>
                    <a:pt x="3340227" y="682451"/>
                  </a:cubicBezTo>
                  <a:cubicBezTo>
                    <a:pt x="3339097" y="683132"/>
                    <a:pt x="3327750" y="687972"/>
                    <a:pt x="3318664" y="688312"/>
                  </a:cubicBezTo>
                  <a:cubicBezTo>
                    <a:pt x="3309598" y="688653"/>
                    <a:pt x="3298716" y="688069"/>
                    <a:pt x="3291245" y="687972"/>
                  </a:cubicBezTo>
                  <a:cubicBezTo>
                    <a:pt x="3283755" y="687850"/>
                    <a:pt x="3270490" y="688312"/>
                    <a:pt x="3270490" y="688312"/>
                  </a:cubicBezTo>
                  <a:lnTo>
                    <a:pt x="3257204" y="687850"/>
                  </a:lnTo>
                  <a:cubicBezTo>
                    <a:pt x="3257204" y="687850"/>
                    <a:pt x="3248522" y="688288"/>
                    <a:pt x="3247513" y="691912"/>
                  </a:cubicBezTo>
                  <a:cubicBezTo>
                    <a:pt x="3246483" y="695536"/>
                    <a:pt x="3245151" y="699258"/>
                    <a:pt x="3250582" y="701277"/>
                  </a:cubicBezTo>
                  <a:cubicBezTo>
                    <a:pt x="3256033" y="703320"/>
                    <a:pt x="3258315" y="708963"/>
                    <a:pt x="3253429" y="710082"/>
                  </a:cubicBezTo>
                  <a:cubicBezTo>
                    <a:pt x="3248522" y="711201"/>
                    <a:pt x="3223103" y="712782"/>
                    <a:pt x="3223103" y="712782"/>
                  </a:cubicBezTo>
                  <a:cubicBezTo>
                    <a:pt x="3223103" y="712782"/>
                    <a:pt x="3200288" y="714703"/>
                    <a:pt x="3183994" y="715019"/>
                  </a:cubicBezTo>
                  <a:cubicBezTo>
                    <a:pt x="3167700" y="715360"/>
                    <a:pt x="3158837" y="715579"/>
                    <a:pt x="3158837" y="715579"/>
                  </a:cubicBezTo>
                  <a:lnTo>
                    <a:pt x="3142341" y="721222"/>
                  </a:lnTo>
                  <a:cubicBezTo>
                    <a:pt x="3142341" y="721222"/>
                    <a:pt x="3114236" y="721660"/>
                    <a:pt x="3107432" y="721660"/>
                  </a:cubicBezTo>
                  <a:cubicBezTo>
                    <a:pt x="3100627" y="721660"/>
                    <a:pt x="3094106" y="722438"/>
                    <a:pt x="3086030" y="720857"/>
                  </a:cubicBezTo>
                  <a:cubicBezTo>
                    <a:pt x="3077954" y="719276"/>
                    <a:pt x="3065900" y="717452"/>
                    <a:pt x="3065900" y="717452"/>
                  </a:cubicBezTo>
                  <a:lnTo>
                    <a:pt x="3061296" y="715530"/>
                  </a:lnTo>
                  <a:lnTo>
                    <a:pt x="3051403" y="715871"/>
                  </a:lnTo>
                  <a:lnTo>
                    <a:pt x="3053543" y="721076"/>
                  </a:lnTo>
                  <a:lnTo>
                    <a:pt x="3058227" y="721198"/>
                  </a:lnTo>
                  <a:lnTo>
                    <a:pt x="3060166" y="732046"/>
                  </a:lnTo>
                  <a:lnTo>
                    <a:pt x="3024086" y="732605"/>
                  </a:lnTo>
                  <a:lnTo>
                    <a:pt x="3024449" y="738029"/>
                  </a:lnTo>
                  <a:lnTo>
                    <a:pt x="3018998" y="738929"/>
                  </a:lnTo>
                  <a:cubicBezTo>
                    <a:pt x="3018998" y="738929"/>
                    <a:pt x="3017624" y="741313"/>
                    <a:pt x="3018695" y="741313"/>
                  </a:cubicBezTo>
                  <a:cubicBezTo>
                    <a:pt x="3019765" y="741313"/>
                    <a:pt x="3022349" y="742553"/>
                    <a:pt x="3022349" y="742553"/>
                  </a:cubicBezTo>
                  <a:lnTo>
                    <a:pt x="3024812" y="746737"/>
                  </a:lnTo>
                  <a:lnTo>
                    <a:pt x="3021340" y="748196"/>
                  </a:lnTo>
                  <a:lnTo>
                    <a:pt x="3021138" y="749777"/>
                  </a:lnTo>
                  <a:lnTo>
                    <a:pt x="3028951" y="751577"/>
                  </a:lnTo>
                  <a:lnTo>
                    <a:pt x="3024025" y="756320"/>
                  </a:lnTo>
                  <a:cubicBezTo>
                    <a:pt x="3024025" y="756320"/>
                    <a:pt x="3015626" y="759361"/>
                    <a:pt x="3012254" y="760163"/>
                  </a:cubicBezTo>
                  <a:cubicBezTo>
                    <a:pt x="3008882" y="760942"/>
                    <a:pt x="3001210" y="762985"/>
                    <a:pt x="2998908" y="762523"/>
                  </a:cubicBezTo>
                  <a:cubicBezTo>
                    <a:pt x="2996586" y="762061"/>
                    <a:pt x="2989641" y="759580"/>
                    <a:pt x="2988510" y="759458"/>
                  </a:cubicBezTo>
                  <a:cubicBezTo>
                    <a:pt x="2987379" y="759336"/>
                    <a:pt x="2974155" y="758655"/>
                    <a:pt x="2974155" y="758655"/>
                  </a:cubicBezTo>
                  <a:cubicBezTo>
                    <a:pt x="2974155" y="758655"/>
                    <a:pt x="2965473" y="758655"/>
                    <a:pt x="2963373" y="757755"/>
                  </a:cubicBezTo>
                  <a:cubicBezTo>
                    <a:pt x="2961273" y="756855"/>
                    <a:pt x="2955499" y="756855"/>
                    <a:pt x="2955499" y="756855"/>
                  </a:cubicBezTo>
                  <a:lnTo>
                    <a:pt x="2946574" y="756053"/>
                  </a:lnTo>
                  <a:lnTo>
                    <a:pt x="2941486" y="754812"/>
                  </a:lnTo>
                  <a:lnTo>
                    <a:pt x="2923739" y="754691"/>
                  </a:lnTo>
                  <a:lnTo>
                    <a:pt x="2917621" y="753547"/>
                  </a:lnTo>
                  <a:cubicBezTo>
                    <a:pt x="2917621" y="753547"/>
                    <a:pt x="2914068" y="753766"/>
                    <a:pt x="2913220" y="753329"/>
                  </a:cubicBezTo>
                  <a:cubicBezTo>
                    <a:pt x="2912372" y="752866"/>
                    <a:pt x="2907789" y="752088"/>
                    <a:pt x="2907789" y="752088"/>
                  </a:cubicBezTo>
                  <a:lnTo>
                    <a:pt x="2879845" y="751626"/>
                  </a:lnTo>
                  <a:cubicBezTo>
                    <a:pt x="2879845" y="751626"/>
                    <a:pt x="2877584" y="752526"/>
                    <a:pt x="2874878" y="753207"/>
                  </a:cubicBezTo>
                  <a:cubicBezTo>
                    <a:pt x="2872173" y="753888"/>
                    <a:pt x="2862320" y="753547"/>
                    <a:pt x="2862320" y="753547"/>
                  </a:cubicBezTo>
                  <a:lnTo>
                    <a:pt x="2858766" y="755007"/>
                  </a:lnTo>
                  <a:cubicBezTo>
                    <a:pt x="2858766" y="755007"/>
                    <a:pt x="2846611" y="755445"/>
                    <a:pt x="2843906" y="754885"/>
                  </a:cubicBezTo>
                  <a:cubicBezTo>
                    <a:pt x="2841221" y="754326"/>
                    <a:pt x="2838333" y="749121"/>
                    <a:pt x="2839928" y="748318"/>
                  </a:cubicBezTo>
                  <a:cubicBezTo>
                    <a:pt x="2841503" y="747540"/>
                    <a:pt x="2848247" y="747077"/>
                    <a:pt x="2848509" y="746737"/>
                  </a:cubicBezTo>
                  <a:cubicBezTo>
                    <a:pt x="2848772" y="746396"/>
                    <a:pt x="2848247" y="744475"/>
                    <a:pt x="2844512" y="744013"/>
                  </a:cubicBezTo>
                  <a:cubicBezTo>
                    <a:pt x="2840776" y="743551"/>
                    <a:pt x="2835931" y="744232"/>
                    <a:pt x="2833952" y="742310"/>
                  </a:cubicBezTo>
                  <a:cubicBezTo>
                    <a:pt x="2831973" y="740389"/>
                    <a:pt x="2821656" y="738126"/>
                    <a:pt x="2817578" y="737664"/>
                  </a:cubicBezTo>
                  <a:cubicBezTo>
                    <a:pt x="2813499" y="737202"/>
                    <a:pt x="2807179" y="736424"/>
                    <a:pt x="2803828" y="735962"/>
                  </a:cubicBezTo>
                  <a:cubicBezTo>
                    <a:pt x="2800476" y="735500"/>
                    <a:pt x="2798861" y="736181"/>
                    <a:pt x="2794399" y="735621"/>
                  </a:cubicBezTo>
                  <a:cubicBezTo>
                    <a:pt x="2789937" y="735062"/>
                    <a:pt x="2789675" y="734040"/>
                    <a:pt x="2784344" y="734259"/>
                  </a:cubicBezTo>
                  <a:cubicBezTo>
                    <a:pt x="2779014" y="734478"/>
                    <a:pt x="2776349" y="735281"/>
                    <a:pt x="2771220" y="736278"/>
                  </a:cubicBezTo>
                  <a:cubicBezTo>
                    <a:pt x="2766092" y="737299"/>
                    <a:pt x="2751030" y="740340"/>
                    <a:pt x="2751030" y="740340"/>
                  </a:cubicBezTo>
                  <a:cubicBezTo>
                    <a:pt x="2751030" y="740340"/>
                    <a:pt x="2740228" y="741799"/>
                    <a:pt x="2738128" y="742018"/>
                  </a:cubicBezTo>
                  <a:cubicBezTo>
                    <a:pt x="2736028" y="742237"/>
                    <a:pt x="2730900" y="741897"/>
                    <a:pt x="2730900" y="741897"/>
                  </a:cubicBezTo>
                  <a:cubicBezTo>
                    <a:pt x="2730900" y="741897"/>
                    <a:pt x="2732637" y="743137"/>
                    <a:pt x="2730981" y="743697"/>
                  </a:cubicBezTo>
                  <a:cubicBezTo>
                    <a:pt x="2729325" y="744256"/>
                    <a:pt x="2725489" y="746299"/>
                    <a:pt x="2727205" y="747418"/>
                  </a:cubicBezTo>
                  <a:cubicBezTo>
                    <a:pt x="2728921" y="748537"/>
                    <a:pt x="2732919" y="750142"/>
                    <a:pt x="2733020" y="750580"/>
                  </a:cubicBezTo>
                  <a:cubicBezTo>
                    <a:pt x="2733121" y="751042"/>
                    <a:pt x="2729971" y="752842"/>
                    <a:pt x="2728396" y="753864"/>
                  </a:cubicBezTo>
                  <a:cubicBezTo>
                    <a:pt x="2726842" y="754885"/>
                    <a:pt x="2721209" y="757026"/>
                    <a:pt x="2715656" y="758047"/>
                  </a:cubicBezTo>
                  <a:cubicBezTo>
                    <a:pt x="2710104" y="759069"/>
                    <a:pt x="2699686" y="759409"/>
                    <a:pt x="2699686" y="759409"/>
                  </a:cubicBezTo>
                  <a:lnTo>
                    <a:pt x="2699807" y="763034"/>
                  </a:lnTo>
                  <a:lnTo>
                    <a:pt x="2679515" y="763034"/>
                  </a:lnTo>
                  <a:cubicBezTo>
                    <a:pt x="2679515" y="763034"/>
                    <a:pt x="2675962" y="761793"/>
                    <a:pt x="2675962" y="761793"/>
                  </a:cubicBezTo>
                  <a:lnTo>
                    <a:pt x="2666230" y="762012"/>
                  </a:lnTo>
                  <a:lnTo>
                    <a:pt x="2662051" y="756247"/>
                  </a:lnTo>
                  <a:lnTo>
                    <a:pt x="2651552" y="754545"/>
                  </a:lnTo>
                  <a:lnTo>
                    <a:pt x="2647433" y="748999"/>
                  </a:lnTo>
                  <a:lnTo>
                    <a:pt x="2636570" y="752161"/>
                  </a:lnTo>
                  <a:lnTo>
                    <a:pt x="2642385" y="755664"/>
                  </a:lnTo>
                  <a:lnTo>
                    <a:pt x="2644646" y="761088"/>
                  </a:lnTo>
                  <a:cubicBezTo>
                    <a:pt x="2644646" y="761088"/>
                    <a:pt x="2653449" y="763228"/>
                    <a:pt x="2653167" y="763569"/>
                  </a:cubicBezTo>
                  <a:cubicBezTo>
                    <a:pt x="2652884" y="763909"/>
                    <a:pt x="2651955" y="769552"/>
                    <a:pt x="2651955" y="769552"/>
                  </a:cubicBezTo>
                  <a:lnTo>
                    <a:pt x="2639760" y="770233"/>
                  </a:lnTo>
                  <a:lnTo>
                    <a:pt x="2635884" y="772495"/>
                  </a:lnTo>
                  <a:lnTo>
                    <a:pt x="2626253" y="775098"/>
                  </a:lnTo>
                  <a:lnTo>
                    <a:pt x="2623770" y="777141"/>
                  </a:lnTo>
                  <a:cubicBezTo>
                    <a:pt x="2623770" y="777141"/>
                    <a:pt x="2651168" y="779306"/>
                    <a:pt x="2654802" y="779306"/>
                  </a:cubicBezTo>
                  <a:cubicBezTo>
                    <a:pt x="2658437" y="779306"/>
                    <a:pt x="2682907" y="781227"/>
                    <a:pt x="2686320" y="781811"/>
                  </a:cubicBezTo>
                  <a:cubicBezTo>
                    <a:pt x="2689732" y="782371"/>
                    <a:pt x="2697404" y="784073"/>
                    <a:pt x="2703138" y="785216"/>
                  </a:cubicBezTo>
                  <a:cubicBezTo>
                    <a:pt x="2708872" y="786360"/>
                    <a:pt x="2718564" y="788719"/>
                    <a:pt x="2718564" y="788719"/>
                  </a:cubicBezTo>
                  <a:lnTo>
                    <a:pt x="2720865" y="786116"/>
                  </a:lnTo>
                  <a:lnTo>
                    <a:pt x="2720179" y="781714"/>
                  </a:lnTo>
                  <a:lnTo>
                    <a:pt x="2743135" y="781714"/>
                  </a:lnTo>
                  <a:cubicBezTo>
                    <a:pt x="2743135" y="781714"/>
                    <a:pt x="2744932" y="783076"/>
                    <a:pt x="2744932" y="783076"/>
                  </a:cubicBezTo>
                  <a:lnTo>
                    <a:pt x="2748547" y="781495"/>
                  </a:lnTo>
                  <a:cubicBezTo>
                    <a:pt x="2748547" y="781495"/>
                    <a:pt x="2771463" y="781398"/>
                    <a:pt x="2781073" y="783319"/>
                  </a:cubicBezTo>
                  <a:cubicBezTo>
                    <a:pt x="2790684" y="785241"/>
                    <a:pt x="2809986" y="790665"/>
                    <a:pt x="2810309" y="791905"/>
                  </a:cubicBezTo>
                  <a:cubicBezTo>
                    <a:pt x="2810632" y="793146"/>
                    <a:pt x="2811097" y="799032"/>
                    <a:pt x="2811097" y="799032"/>
                  </a:cubicBezTo>
                  <a:lnTo>
                    <a:pt x="2812934" y="801853"/>
                  </a:lnTo>
                  <a:lnTo>
                    <a:pt x="2796983" y="805356"/>
                  </a:lnTo>
                  <a:lnTo>
                    <a:pt x="2797710" y="810999"/>
                  </a:lnTo>
                  <a:lnTo>
                    <a:pt x="2794863" y="812799"/>
                  </a:lnTo>
                  <a:lnTo>
                    <a:pt x="2795509" y="815280"/>
                  </a:lnTo>
                  <a:cubicBezTo>
                    <a:pt x="2795509" y="815280"/>
                    <a:pt x="2812712" y="819123"/>
                    <a:pt x="2814307" y="819585"/>
                  </a:cubicBezTo>
                  <a:cubicBezTo>
                    <a:pt x="2815902" y="820047"/>
                    <a:pt x="2825149" y="822990"/>
                    <a:pt x="2822625" y="824571"/>
                  </a:cubicBezTo>
                  <a:cubicBezTo>
                    <a:pt x="2820101" y="826152"/>
                    <a:pt x="2810814" y="828755"/>
                    <a:pt x="2810814" y="828755"/>
                  </a:cubicBezTo>
                  <a:lnTo>
                    <a:pt x="2805261" y="830117"/>
                  </a:lnTo>
                  <a:lnTo>
                    <a:pt x="2805403" y="833498"/>
                  </a:lnTo>
                  <a:lnTo>
                    <a:pt x="2786484" y="833255"/>
                  </a:lnTo>
                  <a:lnTo>
                    <a:pt x="2783456" y="831552"/>
                  </a:lnTo>
                  <a:lnTo>
                    <a:pt x="2749394" y="831309"/>
                  </a:lnTo>
                  <a:cubicBezTo>
                    <a:pt x="2749394" y="831309"/>
                    <a:pt x="2741258" y="829728"/>
                    <a:pt x="2738492" y="829047"/>
                  </a:cubicBezTo>
                  <a:cubicBezTo>
                    <a:pt x="2735746" y="828366"/>
                    <a:pt x="2716383" y="826104"/>
                    <a:pt x="2716383" y="826104"/>
                  </a:cubicBezTo>
                  <a:cubicBezTo>
                    <a:pt x="2716383" y="826104"/>
                    <a:pt x="2704107" y="824061"/>
                    <a:pt x="2704006" y="823623"/>
                  </a:cubicBezTo>
                  <a:cubicBezTo>
                    <a:pt x="2703905" y="823185"/>
                    <a:pt x="2702008" y="819780"/>
                    <a:pt x="2702008" y="819780"/>
                  </a:cubicBezTo>
                  <a:lnTo>
                    <a:pt x="2683594" y="816496"/>
                  </a:lnTo>
                  <a:lnTo>
                    <a:pt x="2670167" y="812434"/>
                  </a:lnTo>
                  <a:lnTo>
                    <a:pt x="2664897" y="811875"/>
                  </a:lnTo>
                  <a:lnTo>
                    <a:pt x="2665665" y="815377"/>
                  </a:lnTo>
                  <a:cubicBezTo>
                    <a:pt x="2665665" y="815377"/>
                    <a:pt x="2659870" y="815839"/>
                    <a:pt x="2653813" y="816739"/>
                  </a:cubicBezTo>
                  <a:cubicBezTo>
                    <a:pt x="2647756" y="817639"/>
                    <a:pt x="2644646" y="818661"/>
                    <a:pt x="2639155" y="818758"/>
                  </a:cubicBezTo>
                  <a:cubicBezTo>
                    <a:pt x="2633663" y="818880"/>
                    <a:pt x="2628131" y="818880"/>
                    <a:pt x="2628030" y="818418"/>
                  </a:cubicBezTo>
                  <a:cubicBezTo>
                    <a:pt x="2627929" y="817955"/>
                    <a:pt x="2630977" y="813212"/>
                    <a:pt x="2626293" y="811850"/>
                  </a:cubicBezTo>
                  <a:cubicBezTo>
                    <a:pt x="2621609" y="810488"/>
                    <a:pt x="2618641" y="810391"/>
                    <a:pt x="2613472" y="810269"/>
                  </a:cubicBezTo>
                  <a:cubicBezTo>
                    <a:pt x="2608304" y="810148"/>
                    <a:pt x="2601197" y="809467"/>
                    <a:pt x="2601197" y="809467"/>
                  </a:cubicBezTo>
                  <a:lnTo>
                    <a:pt x="2599723" y="804043"/>
                  </a:lnTo>
                  <a:lnTo>
                    <a:pt x="2587871" y="803483"/>
                  </a:lnTo>
                  <a:cubicBezTo>
                    <a:pt x="2587871" y="803483"/>
                    <a:pt x="2578967" y="801099"/>
                    <a:pt x="2580905" y="799762"/>
                  </a:cubicBezTo>
                  <a:cubicBezTo>
                    <a:pt x="2582843" y="798400"/>
                    <a:pt x="2584136" y="797621"/>
                    <a:pt x="2583207" y="796600"/>
                  </a:cubicBezTo>
                  <a:cubicBezTo>
                    <a:pt x="2582278" y="795578"/>
                    <a:pt x="2571436" y="792538"/>
                    <a:pt x="2571355" y="792076"/>
                  </a:cubicBezTo>
                  <a:cubicBezTo>
                    <a:pt x="2571274" y="791613"/>
                    <a:pt x="2569417" y="784049"/>
                    <a:pt x="2569417" y="784049"/>
                  </a:cubicBezTo>
                  <a:cubicBezTo>
                    <a:pt x="2569417" y="784049"/>
                    <a:pt x="2564995" y="780084"/>
                    <a:pt x="2563804" y="779525"/>
                  </a:cubicBezTo>
                  <a:cubicBezTo>
                    <a:pt x="2562592" y="778965"/>
                    <a:pt x="2558130" y="778382"/>
                    <a:pt x="2556455" y="777263"/>
                  </a:cubicBezTo>
                  <a:cubicBezTo>
                    <a:pt x="2554779" y="776119"/>
                    <a:pt x="2551266" y="772957"/>
                    <a:pt x="2551266" y="772957"/>
                  </a:cubicBezTo>
                  <a:lnTo>
                    <a:pt x="2546198" y="771158"/>
                  </a:lnTo>
                  <a:lnTo>
                    <a:pt x="2539595" y="772739"/>
                  </a:lnTo>
                  <a:cubicBezTo>
                    <a:pt x="2539595" y="772739"/>
                    <a:pt x="2526775" y="772179"/>
                    <a:pt x="2520475" y="771498"/>
                  </a:cubicBezTo>
                  <a:cubicBezTo>
                    <a:pt x="2514176" y="770817"/>
                    <a:pt x="2513429" y="770695"/>
                    <a:pt x="2507634" y="770817"/>
                  </a:cubicBezTo>
                  <a:cubicBezTo>
                    <a:pt x="2501839" y="770939"/>
                    <a:pt x="2498609" y="771158"/>
                    <a:pt x="2494894" y="770695"/>
                  </a:cubicBezTo>
                  <a:cubicBezTo>
                    <a:pt x="2491179" y="770233"/>
                    <a:pt x="2487868" y="769893"/>
                    <a:pt x="2485929" y="769212"/>
                  </a:cubicBezTo>
                  <a:cubicBezTo>
                    <a:pt x="2483991" y="768531"/>
                    <a:pt x="2484112" y="769212"/>
                    <a:pt x="2481750" y="768068"/>
                  </a:cubicBezTo>
                  <a:cubicBezTo>
                    <a:pt x="2479388" y="766925"/>
                    <a:pt x="2473734" y="765685"/>
                    <a:pt x="2473734" y="765685"/>
                  </a:cubicBezTo>
                  <a:cubicBezTo>
                    <a:pt x="2473734" y="765685"/>
                    <a:pt x="2463982" y="768166"/>
                    <a:pt x="2456976" y="769625"/>
                  </a:cubicBezTo>
                  <a:cubicBezTo>
                    <a:pt x="2449950" y="771085"/>
                    <a:pt x="2436039" y="772666"/>
                    <a:pt x="2433232" y="773347"/>
                  </a:cubicBezTo>
                  <a:cubicBezTo>
                    <a:pt x="2430426" y="774028"/>
                    <a:pt x="2420532" y="775828"/>
                    <a:pt x="2414354" y="775949"/>
                  </a:cubicBezTo>
                  <a:cubicBezTo>
                    <a:pt x="2408196" y="776071"/>
                    <a:pt x="2401998" y="775949"/>
                    <a:pt x="2400281" y="776728"/>
                  </a:cubicBezTo>
                  <a:cubicBezTo>
                    <a:pt x="2398585" y="777530"/>
                    <a:pt x="2398828" y="779209"/>
                    <a:pt x="2395274" y="779768"/>
                  </a:cubicBezTo>
                  <a:cubicBezTo>
                    <a:pt x="2391721" y="780327"/>
                    <a:pt x="2395072" y="780887"/>
                    <a:pt x="2384896" y="781008"/>
                  </a:cubicBezTo>
                  <a:cubicBezTo>
                    <a:pt x="2374720" y="781130"/>
                    <a:pt x="2373408" y="779525"/>
                    <a:pt x="2370117" y="782127"/>
                  </a:cubicBezTo>
                  <a:cubicBezTo>
                    <a:pt x="2366826" y="784730"/>
                    <a:pt x="2367068" y="789254"/>
                    <a:pt x="2367068" y="789254"/>
                  </a:cubicBezTo>
                  <a:cubicBezTo>
                    <a:pt x="2367068" y="789254"/>
                    <a:pt x="2360587" y="792635"/>
                    <a:pt x="2354025" y="792878"/>
                  </a:cubicBezTo>
                  <a:cubicBezTo>
                    <a:pt x="2347484" y="793097"/>
                    <a:pt x="2344273" y="793778"/>
                    <a:pt x="2343950" y="794119"/>
                  </a:cubicBezTo>
                  <a:cubicBezTo>
                    <a:pt x="2343627" y="794459"/>
                    <a:pt x="2338721" y="798983"/>
                    <a:pt x="2338721" y="798983"/>
                  </a:cubicBezTo>
                  <a:cubicBezTo>
                    <a:pt x="2338721" y="798983"/>
                    <a:pt x="2332139" y="802024"/>
                    <a:pt x="2331836" y="802486"/>
                  </a:cubicBezTo>
                  <a:cubicBezTo>
                    <a:pt x="2331533" y="802948"/>
                    <a:pt x="2335632" y="806451"/>
                    <a:pt x="2338660" y="807132"/>
                  </a:cubicBezTo>
                  <a:cubicBezTo>
                    <a:pt x="2341689" y="807813"/>
                    <a:pt x="2356448" y="808372"/>
                    <a:pt x="2359376" y="808372"/>
                  </a:cubicBezTo>
                  <a:cubicBezTo>
                    <a:pt x="2362303" y="808372"/>
                    <a:pt x="2365655" y="808713"/>
                    <a:pt x="2365715" y="809053"/>
                  </a:cubicBezTo>
                  <a:cubicBezTo>
                    <a:pt x="2365756" y="809394"/>
                    <a:pt x="2366967" y="812896"/>
                    <a:pt x="2368481" y="813237"/>
                  </a:cubicBezTo>
                  <a:cubicBezTo>
                    <a:pt x="2369996" y="813577"/>
                    <a:pt x="2372701" y="814477"/>
                    <a:pt x="2376477" y="815280"/>
                  </a:cubicBezTo>
                  <a:cubicBezTo>
                    <a:pt x="2380273" y="816083"/>
                    <a:pt x="2384048" y="816764"/>
                    <a:pt x="2384048" y="816764"/>
                  </a:cubicBezTo>
                  <a:cubicBezTo>
                    <a:pt x="2384048" y="816764"/>
                    <a:pt x="2387319" y="824328"/>
                    <a:pt x="2384896" y="825471"/>
                  </a:cubicBezTo>
                  <a:cubicBezTo>
                    <a:pt x="2382473" y="826590"/>
                    <a:pt x="2373509" y="828512"/>
                    <a:pt x="2373771" y="830433"/>
                  </a:cubicBezTo>
                  <a:cubicBezTo>
                    <a:pt x="2374034" y="832355"/>
                    <a:pt x="2375588" y="835639"/>
                    <a:pt x="2373529" y="836757"/>
                  </a:cubicBezTo>
                  <a:cubicBezTo>
                    <a:pt x="2371470" y="837876"/>
                    <a:pt x="2365917" y="840819"/>
                    <a:pt x="2362404" y="842181"/>
                  </a:cubicBezTo>
                  <a:cubicBezTo>
                    <a:pt x="2358871" y="843544"/>
                    <a:pt x="2345747" y="848165"/>
                    <a:pt x="2341669" y="848287"/>
                  </a:cubicBezTo>
                  <a:cubicBezTo>
                    <a:pt x="2337590" y="848408"/>
                    <a:pt x="2330887" y="848165"/>
                    <a:pt x="2330887" y="848165"/>
                  </a:cubicBezTo>
                  <a:cubicBezTo>
                    <a:pt x="2330887" y="848165"/>
                    <a:pt x="2325334" y="851327"/>
                    <a:pt x="2320388" y="853589"/>
                  </a:cubicBezTo>
                  <a:cubicBezTo>
                    <a:pt x="2315441" y="855851"/>
                    <a:pt x="2306174" y="862516"/>
                    <a:pt x="2297048" y="864316"/>
                  </a:cubicBezTo>
                  <a:cubicBezTo>
                    <a:pt x="2287922" y="866116"/>
                    <a:pt x="2263269" y="869618"/>
                    <a:pt x="2254749" y="866578"/>
                  </a:cubicBezTo>
                  <a:cubicBezTo>
                    <a:pt x="2246228" y="863513"/>
                    <a:pt x="2233852" y="858892"/>
                    <a:pt x="2233690" y="857189"/>
                  </a:cubicBezTo>
                  <a:cubicBezTo>
                    <a:pt x="2233529" y="855486"/>
                    <a:pt x="2230964" y="851984"/>
                    <a:pt x="2229006" y="850865"/>
                  </a:cubicBezTo>
                  <a:cubicBezTo>
                    <a:pt x="2227047" y="849722"/>
                    <a:pt x="2222525" y="849065"/>
                    <a:pt x="2216548" y="848822"/>
                  </a:cubicBezTo>
                  <a:cubicBezTo>
                    <a:pt x="2210592" y="848603"/>
                    <a:pt x="2201325" y="848822"/>
                    <a:pt x="2198417" y="849600"/>
                  </a:cubicBezTo>
                  <a:cubicBezTo>
                    <a:pt x="2195510" y="850403"/>
                    <a:pt x="2187858" y="852300"/>
                    <a:pt x="2185637" y="852422"/>
                  </a:cubicBezTo>
                  <a:cubicBezTo>
                    <a:pt x="2183416" y="852543"/>
                    <a:pt x="2167627" y="850378"/>
                    <a:pt x="2166839" y="849819"/>
                  </a:cubicBezTo>
                  <a:cubicBezTo>
                    <a:pt x="2166052" y="849259"/>
                    <a:pt x="2162640" y="848360"/>
                    <a:pt x="2157996" y="845854"/>
                  </a:cubicBezTo>
                  <a:cubicBezTo>
                    <a:pt x="2153373" y="843373"/>
                    <a:pt x="2148002" y="840868"/>
                    <a:pt x="2141339" y="841208"/>
                  </a:cubicBezTo>
                  <a:cubicBezTo>
                    <a:pt x="2134696" y="841549"/>
                    <a:pt x="2117736" y="843130"/>
                    <a:pt x="2113779" y="845271"/>
                  </a:cubicBezTo>
                  <a:cubicBezTo>
                    <a:pt x="2109822" y="847411"/>
                    <a:pt x="2100352" y="850695"/>
                    <a:pt x="2098172" y="851497"/>
                  </a:cubicBezTo>
                  <a:cubicBezTo>
                    <a:pt x="2095991" y="852300"/>
                    <a:pt x="2088601" y="853297"/>
                    <a:pt x="2084099" y="852616"/>
                  </a:cubicBezTo>
                  <a:cubicBezTo>
                    <a:pt x="2079597" y="851935"/>
                    <a:pt x="2076931" y="850695"/>
                    <a:pt x="2072489" y="851035"/>
                  </a:cubicBezTo>
                  <a:cubicBezTo>
                    <a:pt x="2068048" y="851376"/>
                    <a:pt x="2055429" y="851813"/>
                    <a:pt x="2055429" y="851813"/>
                  </a:cubicBezTo>
                  <a:cubicBezTo>
                    <a:pt x="2055429" y="851813"/>
                    <a:pt x="2045878" y="854538"/>
                    <a:pt x="2042567" y="855535"/>
                  </a:cubicBezTo>
                  <a:cubicBezTo>
                    <a:pt x="2039256" y="856556"/>
                    <a:pt x="2033381" y="858697"/>
                    <a:pt x="2030029" y="858916"/>
                  </a:cubicBezTo>
                  <a:cubicBezTo>
                    <a:pt x="2026677" y="859135"/>
                    <a:pt x="2018137" y="859937"/>
                    <a:pt x="2015128" y="859256"/>
                  </a:cubicBezTo>
                  <a:cubicBezTo>
                    <a:pt x="2012120" y="858575"/>
                    <a:pt x="2005760" y="857773"/>
                    <a:pt x="2004650" y="857554"/>
                  </a:cubicBezTo>
                  <a:cubicBezTo>
                    <a:pt x="2003519" y="857335"/>
                    <a:pt x="1994938" y="856070"/>
                    <a:pt x="1994938" y="856070"/>
                  </a:cubicBezTo>
                  <a:cubicBezTo>
                    <a:pt x="1994938" y="856070"/>
                    <a:pt x="1981269" y="860375"/>
                    <a:pt x="1979775" y="860594"/>
                  </a:cubicBezTo>
                  <a:cubicBezTo>
                    <a:pt x="1978281" y="860813"/>
                    <a:pt x="1962310" y="863878"/>
                    <a:pt x="1955991" y="864778"/>
                  </a:cubicBezTo>
                  <a:cubicBezTo>
                    <a:pt x="1949651" y="865678"/>
                    <a:pt x="1947834" y="868280"/>
                    <a:pt x="1939596" y="868061"/>
                  </a:cubicBezTo>
                  <a:cubicBezTo>
                    <a:pt x="1931379" y="867843"/>
                    <a:pt x="1925402" y="866918"/>
                    <a:pt x="1920173" y="866359"/>
                  </a:cubicBezTo>
                  <a:cubicBezTo>
                    <a:pt x="1914943" y="865799"/>
                    <a:pt x="1908604" y="867040"/>
                    <a:pt x="1908604" y="867040"/>
                  </a:cubicBezTo>
                  <a:cubicBezTo>
                    <a:pt x="1908604" y="867040"/>
                    <a:pt x="1903011" y="869424"/>
                    <a:pt x="1897782" y="869642"/>
                  </a:cubicBezTo>
                  <a:cubicBezTo>
                    <a:pt x="1892552" y="869861"/>
                    <a:pt x="1872382" y="868159"/>
                    <a:pt x="1870888" y="868621"/>
                  </a:cubicBezTo>
                  <a:cubicBezTo>
                    <a:pt x="1869394" y="869083"/>
                    <a:pt x="1862630" y="872342"/>
                    <a:pt x="1858834" y="876526"/>
                  </a:cubicBezTo>
                  <a:cubicBezTo>
                    <a:pt x="1855038" y="880710"/>
                    <a:pt x="1817545" y="880928"/>
                    <a:pt x="1817545" y="880928"/>
                  </a:cubicBezTo>
                  <a:lnTo>
                    <a:pt x="1784574" y="880028"/>
                  </a:lnTo>
                  <a:cubicBezTo>
                    <a:pt x="1784574" y="880028"/>
                    <a:pt x="1762082" y="880028"/>
                    <a:pt x="1757943" y="880588"/>
                  </a:cubicBezTo>
                  <a:cubicBezTo>
                    <a:pt x="1753804" y="881147"/>
                    <a:pt x="1753420" y="880928"/>
                    <a:pt x="1748493" y="882509"/>
                  </a:cubicBezTo>
                  <a:cubicBezTo>
                    <a:pt x="1743547" y="884090"/>
                    <a:pt x="1731009" y="887374"/>
                    <a:pt x="1723074" y="888055"/>
                  </a:cubicBezTo>
                  <a:cubicBezTo>
                    <a:pt x="1715159" y="888736"/>
                    <a:pt x="1701207" y="889515"/>
                    <a:pt x="1701187" y="889855"/>
                  </a:cubicBezTo>
                  <a:cubicBezTo>
                    <a:pt x="1701187" y="890196"/>
                    <a:pt x="1705346" y="896301"/>
                    <a:pt x="1705346" y="896301"/>
                  </a:cubicBezTo>
                  <a:cubicBezTo>
                    <a:pt x="1705346" y="896301"/>
                    <a:pt x="1714634" y="898684"/>
                    <a:pt x="1711908" y="900265"/>
                  </a:cubicBezTo>
                  <a:cubicBezTo>
                    <a:pt x="1709183" y="901846"/>
                    <a:pt x="1690224" y="903646"/>
                    <a:pt x="1690224" y="903646"/>
                  </a:cubicBezTo>
                  <a:cubicBezTo>
                    <a:pt x="1690224" y="903646"/>
                    <a:pt x="1687619" y="903184"/>
                    <a:pt x="1685701" y="903427"/>
                  </a:cubicBezTo>
                  <a:cubicBezTo>
                    <a:pt x="1683803" y="903646"/>
                    <a:pt x="1678029" y="905568"/>
                    <a:pt x="1678715" y="906589"/>
                  </a:cubicBezTo>
                  <a:cubicBezTo>
                    <a:pt x="1679402" y="907611"/>
                    <a:pt x="1682269" y="910092"/>
                    <a:pt x="1681481" y="910773"/>
                  </a:cubicBezTo>
                  <a:cubicBezTo>
                    <a:pt x="1680674" y="911454"/>
                    <a:pt x="1674132" y="913376"/>
                    <a:pt x="1672234" y="913595"/>
                  </a:cubicBezTo>
                  <a:lnTo>
                    <a:pt x="1670336" y="913813"/>
                  </a:lnTo>
                  <a:lnTo>
                    <a:pt x="1662623" y="938599"/>
                  </a:lnTo>
                  <a:cubicBezTo>
                    <a:pt x="1662623" y="938599"/>
                    <a:pt x="1678816" y="941542"/>
                    <a:pt x="1681784" y="943123"/>
                  </a:cubicBezTo>
                  <a:cubicBezTo>
                    <a:pt x="1684732" y="944704"/>
                    <a:pt x="1686166" y="952633"/>
                    <a:pt x="1686166" y="952633"/>
                  </a:cubicBezTo>
                  <a:lnTo>
                    <a:pt x="1680795" y="958957"/>
                  </a:lnTo>
                  <a:cubicBezTo>
                    <a:pt x="1680795" y="958957"/>
                    <a:pt x="1678857" y="959176"/>
                    <a:pt x="1678009" y="960660"/>
                  </a:cubicBezTo>
                  <a:cubicBezTo>
                    <a:pt x="1677140" y="962120"/>
                    <a:pt x="1671770" y="968249"/>
                    <a:pt x="1670962" y="969027"/>
                  </a:cubicBezTo>
                  <a:cubicBezTo>
                    <a:pt x="1670134" y="969830"/>
                    <a:pt x="1657212" y="973430"/>
                    <a:pt x="1653336" y="974014"/>
                  </a:cubicBezTo>
                  <a:cubicBezTo>
                    <a:pt x="1649439" y="974573"/>
                    <a:pt x="1637486" y="974913"/>
                    <a:pt x="1637486" y="974913"/>
                  </a:cubicBezTo>
                  <a:cubicBezTo>
                    <a:pt x="1637486" y="974913"/>
                    <a:pt x="1621112" y="977516"/>
                    <a:pt x="1614187" y="977395"/>
                  </a:cubicBezTo>
                  <a:cubicBezTo>
                    <a:pt x="1607261" y="977273"/>
                    <a:pt x="1594743" y="975011"/>
                    <a:pt x="1592522" y="973989"/>
                  </a:cubicBezTo>
                  <a:cubicBezTo>
                    <a:pt x="1590301" y="972968"/>
                    <a:pt x="1582811" y="970706"/>
                    <a:pt x="1578510" y="971387"/>
                  </a:cubicBezTo>
                  <a:cubicBezTo>
                    <a:pt x="1574209" y="972068"/>
                    <a:pt x="1582165" y="973527"/>
                    <a:pt x="1566436" y="973089"/>
                  </a:cubicBezTo>
                  <a:cubicBezTo>
                    <a:pt x="1550708" y="972627"/>
                    <a:pt x="1550506" y="970827"/>
                    <a:pt x="1550506" y="970827"/>
                  </a:cubicBezTo>
                  <a:cubicBezTo>
                    <a:pt x="1550506" y="970827"/>
                    <a:pt x="1544954" y="972627"/>
                    <a:pt x="1536595" y="971630"/>
                  </a:cubicBezTo>
                  <a:cubicBezTo>
                    <a:pt x="1528236" y="970608"/>
                    <a:pt x="1518464" y="968468"/>
                    <a:pt x="1518464" y="968468"/>
                  </a:cubicBezTo>
                  <a:cubicBezTo>
                    <a:pt x="1518464" y="968468"/>
                    <a:pt x="1490116" y="967787"/>
                    <a:pt x="1487330" y="968589"/>
                  </a:cubicBezTo>
                  <a:cubicBezTo>
                    <a:pt x="1484544" y="969392"/>
                    <a:pt x="1478487" y="971995"/>
                    <a:pt x="1476427" y="973114"/>
                  </a:cubicBezTo>
                  <a:cubicBezTo>
                    <a:pt x="1474368" y="974257"/>
                    <a:pt x="1460921" y="977297"/>
                    <a:pt x="1460921" y="977297"/>
                  </a:cubicBezTo>
                  <a:cubicBezTo>
                    <a:pt x="1460921" y="977297"/>
                    <a:pt x="1449473" y="976397"/>
                    <a:pt x="1440852" y="977638"/>
                  </a:cubicBezTo>
                  <a:cubicBezTo>
                    <a:pt x="1432210" y="978878"/>
                    <a:pt x="1422115" y="979438"/>
                    <a:pt x="1414241" y="980800"/>
                  </a:cubicBezTo>
                  <a:cubicBezTo>
                    <a:pt x="1406346" y="982162"/>
                    <a:pt x="1396917" y="983402"/>
                    <a:pt x="1398573" y="985446"/>
                  </a:cubicBezTo>
                  <a:cubicBezTo>
                    <a:pt x="1400228" y="987489"/>
                    <a:pt x="1405236" y="990310"/>
                    <a:pt x="1406689" y="990991"/>
                  </a:cubicBezTo>
                  <a:cubicBezTo>
                    <a:pt x="1408143" y="991672"/>
                    <a:pt x="1412827" y="994275"/>
                    <a:pt x="1412827" y="994275"/>
                  </a:cubicBezTo>
                  <a:cubicBezTo>
                    <a:pt x="1412827" y="994275"/>
                    <a:pt x="1410001" y="998021"/>
                    <a:pt x="1410182" y="999480"/>
                  </a:cubicBezTo>
                  <a:cubicBezTo>
                    <a:pt x="1410364" y="1000939"/>
                    <a:pt x="1405902" y="1005366"/>
                    <a:pt x="1405902" y="1005366"/>
                  </a:cubicBezTo>
                  <a:lnTo>
                    <a:pt x="1385812" y="1007409"/>
                  </a:lnTo>
                  <a:cubicBezTo>
                    <a:pt x="1385812" y="1007409"/>
                    <a:pt x="1386761" y="1008990"/>
                    <a:pt x="1376424" y="1007872"/>
                  </a:cubicBezTo>
                  <a:cubicBezTo>
                    <a:pt x="1366107" y="1006728"/>
                    <a:pt x="1359605" y="1006047"/>
                    <a:pt x="1351408" y="1006290"/>
                  </a:cubicBezTo>
                  <a:cubicBezTo>
                    <a:pt x="1343231" y="1006509"/>
                    <a:pt x="1336083" y="1007531"/>
                    <a:pt x="1336083" y="1007531"/>
                  </a:cubicBezTo>
                  <a:lnTo>
                    <a:pt x="1335195" y="1012493"/>
                  </a:lnTo>
                  <a:cubicBezTo>
                    <a:pt x="1335195" y="1012493"/>
                    <a:pt x="1328310" y="1014901"/>
                    <a:pt x="1322939" y="1015898"/>
                  </a:cubicBezTo>
                  <a:cubicBezTo>
                    <a:pt x="1317569" y="1016920"/>
                    <a:pt x="1306605" y="1020179"/>
                    <a:pt x="1303516" y="1020568"/>
                  </a:cubicBezTo>
                  <a:cubicBezTo>
                    <a:pt x="1300407" y="1020957"/>
                    <a:pt x="1299094" y="1021079"/>
                    <a:pt x="1296773" y="1021955"/>
                  </a:cubicBezTo>
                  <a:cubicBezTo>
                    <a:pt x="1294451" y="1022830"/>
                    <a:pt x="1293239" y="1024849"/>
                    <a:pt x="1283528" y="1025749"/>
                  </a:cubicBezTo>
                  <a:cubicBezTo>
                    <a:pt x="1273796" y="1026625"/>
                    <a:pt x="1265922" y="1026892"/>
                    <a:pt x="1257603" y="1027136"/>
                  </a:cubicBezTo>
                  <a:cubicBezTo>
                    <a:pt x="1249285" y="1027379"/>
                    <a:pt x="1241330" y="1028011"/>
                    <a:pt x="1241330" y="1028011"/>
                  </a:cubicBezTo>
                  <a:lnTo>
                    <a:pt x="1219504" y="1025871"/>
                  </a:lnTo>
                  <a:cubicBezTo>
                    <a:pt x="1219504" y="1025871"/>
                    <a:pt x="1212780" y="1024606"/>
                    <a:pt x="1208621" y="1023609"/>
                  </a:cubicBezTo>
                  <a:cubicBezTo>
                    <a:pt x="1204462" y="1022587"/>
                    <a:pt x="1197698" y="1021590"/>
                    <a:pt x="1192913" y="1019303"/>
                  </a:cubicBezTo>
                  <a:cubicBezTo>
                    <a:pt x="1188148" y="1017041"/>
                    <a:pt x="1186937" y="1016531"/>
                    <a:pt x="1174540" y="1013369"/>
                  </a:cubicBezTo>
                  <a:cubicBezTo>
                    <a:pt x="1162163" y="1010207"/>
                    <a:pt x="1156510" y="1008188"/>
                    <a:pt x="1154814" y="1007945"/>
                  </a:cubicBezTo>
                  <a:cubicBezTo>
                    <a:pt x="1153138" y="1007701"/>
                    <a:pt x="1136158" y="1008066"/>
                    <a:pt x="1136158" y="1008066"/>
                  </a:cubicBezTo>
                  <a:cubicBezTo>
                    <a:pt x="1136158" y="1008066"/>
                    <a:pt x="1134906" y="1007823"/>
                    <a:pt x="1126668" y="1009963"/>
                  </a:cubicBezTo>
                  <a:cubicBezTo>
                    <a:pt x="1118410" y="1012104"/>
                    <a:pt x="1108860" y="1014123"/>
                    <a:pt x="1103348" y="1015509"/>
                  </a:cubicBezTo>
                  <a:cubicBezTo>
                    <a:pt x="1097836" y="1016895"/>
                    <a:pt x="1078474" y="1019936"/>
                    <a:pt x="1070014" y="1018914"/>
                  </a:cubicBezTo>
                  <a:cubicBezTo>
                    <a:pt x="1061554" y="1017893"/>
                    <a:pt x="1060827" y="1017260"/>
                    <a:pt x="1043100" y="1015120"/>
                  </a:cubicBezTo>
                  <a:cubicBezTo>
                    <a:pt x="1025393" y="1012979"/>
                    <a:pt x="1005525" y="1010815"/>
                    <a:pt x="1003728" y="1011082"/>
                  </a:cubicBezTo>
                  <a:cubicBezTo>
                    <a:pt x="1001931" y="1011325"/>
                    <a:pt x="999085" y="1012347"/>
                    <a:pt x="994622" y="1012858"/>
                  </a:cubicBezTo>
                  <a:cubicBezTo>
                    <a:pt x="990160" y="1013369"/>
                    <a:pt x="993250" y="1014877"/>
                    <a:pt x="981862" y="1013612"/>
                  </a:cubicBezTo>
                  <a:cubicBezTo>
                    <a:pt x="970475" y="1012347"/>
                    <a:pt x="967446" y="1010571"/>
                    <a:pt x="967446" y="1010571"/>
                  </a:cubicBezTo>
                  <a:lnTo>
                    <a:pt x="943601" y="1012201"/>
                  </a:lnTo>
                  <a:cubicBezTo>
                    <a:pt x="943601" y="1012201"/>
                    <a:pt x="929226" y="1015728"/>
                    <a:pt x="926480" y="1016239"/>
                  </a:cubicBezTo>
                  <a:cubicBezTo>
                    <a:pt x="923734" y="1016750"/>
                    <a:pt x="924178" y="1018379"/>
                    <a:pt x="913780" y="1018258"/>
                  </a:cubicBezTo>
                  <a:cubicBezTo>
                    <a:pt x="903382" y="1018136"/>
                    <a:pt x="907178" y="1016993"/>
                    <a:pt x="900878" y="1017747"/>
                  </a:cubicBezTo>
                  <a:cubicBezTo>
                    <a:pt x="894599" y="1018501"/>
                    <a:pt x="881172" y="1021420"/>
                    <a:pt x="877902" y="1023803"/>
                  </a:cubicBezTo>
                  <a:cubicBezTo>
                    <a:pt x="874610" y="1026211"/>
                    <a:pt x="867382" y="1028741"/>
                    <a:pt x="867382" y="1028741"/>
                  </a:cubicBezTo>
                  <a:cubicBezTo>
                    <a:pt x="867382" y="1028741"/>
                    <a:pt x="855268" y="1031514"/>
                    <a:pt x="848767" y="1032900"/>
                  </a:cubicBezTo>
                  <a:cubicBezTo>
                    <a:pt x="842265" y="1034287"/>
                    <a:pt x="835158" y="1036184"/>
                    <a:pt x="830212" y="1036695"/>
                  </a:cubicBezTo>
                  <a:cubicBezTo>
                    <a:pt x="825265" y="1037205"/>
                    <a:pt x="819329" y="1038081"/>
                    <a:pt x="819329" y="1038081"/>
                  </a:cubicBezTo>
                  <a:cubicBezTo>
                    <a:pt x="819329" y="1038081"/>
                    <a:pt x="830676" y="1047178"/>
                    <a:pt x="829142" y="1049440"/>
                  </a:cubicBezTo>
                  <a:cubicBezTo>
                    <a:pt x="827607" y="1051702"/>
                    <a:pt x="822277" y="1053478"/>
                    <a:pt x="818138" y="1054110"/>
                  </a:cubicBezTo>
                  <a:cubicBezTo>
                    <a:pt x="813999" y="1054743"/>
                    <a:pt x="810667" y="1055618"/>
                    <a:pt x="810667" y="1055618"/>
                  </a:cubicBezTo>
                  <a:lnTo>
                    <a:pt x="783814" y="1055861"/>
                  </a:lnTo>
                  <a:cubicBezTo>
                    <a:pt x="783814" y="1055861"/>
                    <a:pt x="759384" y="1053964"/>
                    <a:pt x="755850" y="1055472"/>
                  </a:cubicBezTo>
                  <a:cubicBezTo>
                    <a:pt x="752317" y="1056980"/>
                    <a:pt x="752115" y="1057613"/>
                    <a:pt x="746684" y="1058123"/>
                  </a:cubicBezTo>
                  <a:lnTo>
                    <a:pt x="741253" y="1058634"/>
                  </a:lnTo>
                  <a:cubicBezTo>
                    <a:pt x="741253" y="1058634"/>
                    <a:pt x="748400" y="1059656"/>
                    <a:pt x="746462" y="1061675"/>
                  </a:cubicBezTo>
                  <a:cubicBezTo>
                    <a:pt x="744503" y="1063693"/>
                    <a:pt x="742565" y="1064326"/>
                    <a:pt x="742726" y="1065201"/>
                  </a:cubicBezTo>
                  <a:cubicBezTo>
                    <a:pt x="742888" y="1066077"/>
                    <a:pt x="747451" y="1065591"/>
                    <a:pt x="738688" y="1066856"/>
                  </a:cubicBezTo>
                  <a:cubicBezTo>
                    <a:pt x="729926" y="1068120"/>
                    <a:pt x="702810" y="1070261"/>
                    <a:pt x="702810" y="1070261"/>
                  </a:cubicBezTo>
                  <a:cubicBezTo>
                    <a:pt x="702810" y="1070261"/>
                    <a:pt x="694189" y="1071015"/>
                    <a:pt x="688374" y="1072669"/>
                  </a:cubicBezTo>
                  <a:cubicBezTo>
                    <a:pt x="682539" y="1074323"/>
                    <a:pt x="690393" y="1075952"/>
                    <a:pt x="673049" y="1076342"/>
                  </a:cubicBezTo>
                  <a:cubicBezTo>
                    <a:pt x="655706" y="1076731"/>
                    <a:pt x="637777" y="1074955"/>
                    <a:pt x="624734" y="1071793"/>
                  </a:cubicBezTo>
                  <a:cubicBezTo>
                    <a:pt x="611731" y="1068631"/>
                    <a:pt x="580880" y="1064983"/>
                    <a:pt x="573551" y="1063329"/>
                  </a:cubicBezTo>
                  <a:cubicBezTo>
                    <a:pt x="566222" y="1061675"/>
                    <a:pt x="566403" y="1061188"/>
                    <a:pt x="556187" y="1060288"/>
                  </a:cubicBezTo>
                  <a:cubicBezTo>
                    <a:pt x="545971" y="1059413"/>
                    <a:pt x="520571" y="1059145"/>
                    <a:pt x="520571" y="1059145"/>
                  </a:cubicBezTo>
                  <a:cubicBezTo>
                    <a:pt x="520571" y="1059145"/>
                    <a:pt x="505024" y="1056105"/>
                    <a:pt x="501309" y="1055472"/>
                  </a:cubicBezTo>
                  <a:cubicBezTo>
                    <a:pt x="497594" y="1054840"/>
                    <a:pt x="489458" y="1053186"/>
                    <a:pt x="489458" y="1053186"/>
                  </a:cubicBezTo>
                  <a:cubicBezTo>
                    <a:pt x="489458" y="1053186"/>
                    <a:pt x="473810" y="1055083"/>
                    <a:pt x="472800" y="1055448"/>
                  </a:cubicBezTo>
                  <a:cubicBezTo>
                    <a:pt x="471771" y="1055837"/>
                    <a:pt x="458021" y="1058488"/>
                    <a:pt x="458021" y="1058488"/>
                  </a:cubicBezTo>
                  <a:cubicBezTo>
                    <a:pt x="458021" y="1058488"/>
                    <a:pt x="442838" y="1057977"/>
                    <a:pt x="437608" y="1058999"/>
                  </a:cubicBezTo>
                  <a:cubicBezTo>
                    <a:pt x="432379" y="1060021"/>
                    <a:pt x="420305" y="1061650"/>
                    <a:pt x="420305" y="1061650"/>
                  </a:cubicBezTo>
                  <a:cubicBezTo>
                    <a:pt x="420305" y="1061650"/>
                    <a:pt x="396178" y="1061529"/>
                    <a:pt x="392523" y="1060775"/>
                  </a:cubicBezTo>
                  <a:cubicBezTo>
                    <a:pt x="388869" y="1060021"/>
                    <a:pt x="380126" y="1058877"/>
                    <a:pt x="378067" y="1058488"/>
                  </a:cubicBezTo>
                  <a:cubicBezTo>
                    <a:pt x="376028" y="1058099"/>
                    <a:pt x="362803" y="1058245"/>
                    <a:pt x="360703" y="1057977"/>
                  </a:cubicBezTo>
                  <a:cubicBezTo>
                    <a:pt x="358603" y="1057734"/>
                    <a:pt x="354000" y="1057223"/>
                    <a:pt x="354000" y="1057223"/>
                  </a:cubicBezTo>
                  <a:lnTo>
                    <a:pt x="342653" y="1053940"/>
                  </a:lnTo>
                  <a:cubicBezTo>
                    <a:pt x="342653" y="1053940"/>
                    <a:pt x="321796" y="1057613"/>
                    <a:pt x="312953" y="1057734"/>
                  </a:cubicBezTo>
                  <a:cubicBezTo>
                    <a:pt x="304109" y="1057856"/>
                    <a:pt x="267948" y="1057223"/>
                    <a:pt x="262699" y="1054183"/>
                  </a:cubicBezTo>
                  <a:cubicBezTo>
                    <a:pt x="257469" y="1051143"/>
                    <a:pt x="248283" y="1049124"/>
                    <a:pt x="248283" y="1049124"/>
                  </a:cubicBezTo>
                  <a:lnTo>
                    <a:pt x="237440" y="1048881"/>
                  </a:lnTo>
                  <a:lnTo>
                    <a:pt x="234250" y="1050145"/>
                  </a:lnTo>
                  <a:lnTo>
                    <a:pt x="225043" y="1050145"/>
                  </a:lnTo>
                  <a:cubicBezTo>
                    <a:pt x="225043" y="1050145"/>
                    <a:pt x="219713" y="1048370"/>
                    <a:pt x="219713" y="1048370"/>
                  </a:cubicBezTo>
                  <a:cubicBezTo>
                    <a:pt x="219713" y="1048370"/>
                    <a:pt x="187732" y="1048370"/>
                    <a:pt x="179656" y="1047859"/>
                  </a:cubicBezTo>
                  <a:cubicBezTo>
                    <a:pt x="171580" y="1047348"/>
                    <a:pt x="157385" y="1047737"/>
                    <a:pt x="158657" y="1045962"/>
                  </a:cubicBezTo>
                  <a:cubicBezTo>
                    <a:pt x="159930" y="1044186"/>
                    <a:pt x="158375" y="1041924"/>
                    <a:pt x="161646" y="1039638"/>
                  </a:cubicBezTo>
                  <a:cubicBezTo>
                    <a:pt x="164896" y="1037351"/>
                    <a:pt x="166572" y="1036597"/>
                    <a:pt x="165785" y="1032681"/>
                  </a:cubicBezTo>
                  <a:cubicBezTo>
                    <a:pt x="165017" y="1028765"/>
                    <a:pt x="162837" y="1028765"/>
                    <a:pt x="164412" y="1026357"/>
                  </a:cubicBezTo>
                  <a:cubicBezTo>
                    <a:pt x="165987" y="1023949"/>
                    <a:pt x="166028" y="1022952"/>
                    <a:pt x="166028" y="1022952"/>
                  </a:cubicBezTo>
                  <a:lnTo>
                    <a:pt x="156316" y="1018647"/>
                  </a:lnTo>
                  <a:lnTo>
                    <a:pt x="152179" y="1015310"/>
                  </a:lnTo>
                  <a:lnTo>
                    <a:pt x="151995" y="1015314"/>
                  </a:lnTo>
                  <a:lnTo>
                    <a:pt x="151993" y="1015160"/>
                  </a:lnTo>
                  <a:lnTo>
                    <a:pt x="151915" y="1015096"/>
                  </a:lnTo>
                  <a:lnTo>
                    <a:pt x="151992" y="1015064"/>
                  </a:lnTo>
                  <a:lnTo>
                    <a:pt x="151378" y="930219"/>
                  </a:lnTo>
                  <a:lnTo>
                    <a:pt x="149815" y="930499"/>
                  </a:lnTo>
                  <a:cubicBezTo>
                    <a:pt x="137276" y="930110"/>
                    <a:pt x="121850" y="928724"/>
                    <a:pt x="117529" y="927216"/>
                  </a:cubicBezTo>
                  <a:cubicBezTo>
                    <a:pt x="113209" y="925708"/>
                    <a:pt x="108566" y="924808"/>
                    <a:pt x="107293" y="924808"/>
                  </a:cubicBezTo>
                  <a:cubicBezTo>
                    <a:pt x="106021" y="924808"/>
                    <a:pt x="77695" y="925562"/>
                    <a:pt x="62874" y="923908"/>
                  </a:cubicBezTo>
                  <a:cubicBezTo>
                    <a:pt x="48055" y="922254"/>
                    <a:pt x="36909" y="917705"/>
                    <a:pt x="36909" y="917705"/>
                  </a:cubicBezTo>
                  <a:cubicBezTo>
                    <a:pt x="36909" y="917705"/>
                    <a:pt x="27278" y="915930"/>
                    <a:pt x="26310" y="914543"/>
                  </a:cubicBezTo>
                  <a:cubicBezTo>
                    <a:pt x="25360" y="913157"/>
                    <a:pt x="18718" y="912135"/>
                    <a:pt x="18799" y="910360"/>
                  </a:cubicBezTo>
                  <a:cubicBezTo>
                    <a:pt x="18900" y="908584"/>
                    <a:pt x="20354" y="905811"/>
                    <a:pt x="20354" y="905811"/>
                  </a:cubicBezTo>
                  <a:cubicBezTo>
                    <a:pt x="20354" y="905811"/>
                    <a:pt x="1737" y="901263"/>
                    <a:pt x="1576" y="900752"/>
                  </a:cubicBezTo>
                  <a:lnTo>
                    <a:pt x="1497" y="899876"/>
                  </a:lnTo>
                  <a:lnTo>
                    <a:pt x="1110" y="899779"/>
                  </a:lnTo>
                  <a:lnTo>
                    <a:pt x="0" y="755931"/>
                  </a:lnTo>
                  <a:lnTo>
                    <a:pt x="113168" y="757706"/>
                  </a:lnTo>
                  <a:lnTo>
                    <a:pt x="215957" y="730197"/>
                  </a:lnTo>
                  <a:lnTo>
                    <a:pt x="177838" y="736886"/>
                  </a:lnTo>
                  <a:lnTo>
                    <a:pt x="175273" y="708549"/>
                  </a:lnTo>
                  <a:lnTo>
                    <a:pt x="200632" y="708549"/>
                  </a:lnTo>
                  <a:lnTo>
                    <a:pt x="200269" y="687291"/>
                  </a:lnTo>
                  <a:lnTo>
                    <a:pt x="208345" y="688166"/>
                  </a:lnTo>
                  <a:lnTo>
                    <a:pt x="209456" y="574406"/>
                  </a:lnTo>
                  <a:lnTo>
                    <a:pt x="329246" y="580074"/>
                  </a:lnTo>
                  <a:lnTo>
                    <a:pt x="329246" y="464295"/>
                  </a:lnTo>
                  <a:lnTo>
                    <a:pt x="423034" y="446637"/>
                  </a:lnTo>
                  <a:lnTo>
                    <a:pt x="410371" y="446637"/>
                  </a:lnTo>
                  <a:lnTo>
                    <a:pt x="410371" y="412341"/>
                  </a:lnTo>
                  <a:lnTo>
                    <a:pt x="444937" y="412341"/>
                  </a:lnTo>
                  <a:lnTo>
                    <a:pt x="444937" y="442513"/>
                  </a:lnTo>
                  <a:lnTo>
                    <a:pt x="511404" y="429999"/>
                  </a:lnTo>
                  <a:cubicBezTo>
                    <a:pt x="511404" y="429999"/>
                    <a:pt x="440717" y="411781"/>
                    <a:pt x="499915" y="398160"/>
                  </a:cubicBezTo>
                  <a:cubicBezTo>
                    <a:pt x="501268" y="397844"/>
                    <a:pt x="476878" y="408449"/>
                    <a:pt x="476272" y="394730"/>
                  </a:cubicBezTo>
                  <a:cubicBezTo>
                    <a:pt x="476212" y="393320"/>
                    <a:pt x="475929" y="355789"/>
                    <a:pt x="475465" y="346230"/>
                  </a:cubicBezTo>
                  <a:cubicBezTo>
                    <a:pt x="475223" y="341462"/>
                    <a:pt x="499088" y="341608"/>
                    <a:pt x="499047" y="340830"/>
                  </a:cubicBezTo>
                  <a:cubicBezTo>
                    <a:pt x="496988" y="301524"/>
                    <a:pt x="492687" y="264795"/>
                    <a:pt x="496503" y="263920"/>
                  </a:cubicBezTo>
                  <a:lnTo>
                    <a:pt x="510415" y="261436"/>
                  </a:lnTo>
                  <a:lnTo>
                    <a:pt x="510415" y="239378"/>
                  </a:lnTo>
                  <a:lnTo>
                    <a:pt x="533594" y="239378"/>
                  </a:lnTo>
                  <a:lnTo>
                    <a:pt x="533594" y="236435"/>
                  </a:lnTo>
                  <a:lnTo>
                    <a:pt x="558004" y="236435"/>
                  </a:lnTo>
                  <a:lnTo>
                    <a:pt x="558004" y="224200"/>
                  </a:lnTo>
                  <a:lnTo>
                    <a:pt x="592570" y="224200"/>
                  </a:lnTo>
                  <a:lnTo>
                    <a:pt x="592570" y="246763"/>
                  </a:lnTo>
                  <a:lnTo>
                    <a:pt x="637552" y="238730"/>
                  </a:lnTo>
                  <a:lnTo>
                    <a:pt x="754728" y="223966"/>
                  </a:lnTo>
                  <a:lnTo>
                    <a:pt x="757324" y="222522"/>
                  </a:lnTo>
                  <a:lnTo>
                    <a:pt x="762196" y="223025"/>
                  </a:lnTo>
                  <a:lnTo>
                    <a:pt x="774829" y="221433"/>
                  </a:lnTo>
                  <a:lnTo>
                    <a:pt x="774728" y="221135"/>
                  </a:lnTo>
                  <a:cubicBezTo>
                    <a:pt x="774728" y="221135"/>
                    <a:pt x="770085" y="219554"/>
                    <a:pt x="775031" y="218436"/>
                  </a:cubicBezTo>
                  <a:cubicBezTo>
                    <a:pt x="779978" y="217317"/>
                    <a:pt x="782401" y="215638"/>
                    <a:pt x="782865" y="215079"/>
                  </a:cubicBezTo>
                  <a:cubicBezTo>
                    <a:pt x="783329" y="214520"/>
                    <a:pt x="782603" y="210603"/>
                    <a:pt x="789770" y="210239"/>
                  </a:cubicBezTo>
                  <a:cubicBezTo>
                    <a:pt x="796918" y="209874"/>
                    <a:pt x="801501" y="212306"/>
                    <a:pt x="801885" y="213887"/>
                  </a:cubicBezTo>
                  <a:cubicBezTo>
                    <a:pt x="802268" y="215468"/>
                    <a:pt x="802167" y="217073"/>
                    <a:pt x="802167" y="217073"/>
                  </a:cubicBezTo>
                  <a:lnTo>
                    <a:pt x="810950" y="216441"/>
                  </a:lnTo>
                  <a:lnTo>
                    <a:pt x="813979" y="210458"/>
                  </a:lnTo>
                  <a:cubicBezTo>
                    <a:pt x="813979" y="210458"/>
                    <a:pt x="799764" y="204474"/>
                    <a:pt x="806972" y="201944"/>
                  </a:cubicBezTo>
                  <a:cubicBezTo>
                    <a:pt x="814180" y="199439"/>
                    <a:pt x="819268" y="198515"/>
                    <a:pt x="819268" y="198515"/>
                  </a:cubicBezTo>
                  <a:lnTo>
                    <a:pt x="824235" y="193942"/>
                  </a:lnTo>
                  <a:lnTo>
                    <a:pt x="830171" y="192726"/>
                  </a:lnTo>
                  <a:lnTo>
                    <a:pt x="824518" y="189929"/>
                  </a:lnTo>
                  <a:cubicBezTo>
                    <a:pt x="824518" y="189929"/>
                    <a:pt x="827890" y="186937"/>
                    <a:pt x="829505" y="185259"/>
                  </a:cubicBezTo>
                  <a:cubicBezTo>
                    <a:pt x="831140" y="183580"/>
                    <a:pt x="831544" y="181148"/>
                    <a:pt x="834028" y="179859"/>
                  </a:cubicBezTo>
                  <a:cubicBezTo>
                    <a:pt x="836491" y="178545"/>
                    <a:pt x="838833" y="176964"/>
                    <a:pt x="840267" y="175748"/>
                  </a:cubicBezTo>
                  <a:cubicBezTo>
                    <a:pt x="841720" y="174532"/>
                    <a:pt x="842831" y="172854"/>
                    <a:pt x="843901" y="172684"/>
                  </a:cubicBezTo>
                  <a:cubicBezTo>
                    <a:pt x="844951" y="172489"/>
                    <a:pt x="848948" y="172416"/>
                    <a:pt x="848948" y="172416"/>
                  </a:cubicBezTo>
                  <a:lnTo>
                    <a:pt x="850665" y="169813"/>
                  </a:lnTo>
                  <a:lnTo>
                    <a:pt x="864334" y="170203"/>
                  </a:lnTo>
                  <a:cubicBezTo>
                    <a:pt x="864334" y="170203"/>
                    <a:pt x="872067" y="168622"/>
                    <a:pt x="868674" y="167770"/>
                  </a:cubicBezTo>
                  <a:cubicBezTo>
                    <a:pt x="865282" y="166919"/>
                    <a:pt x="858700" y="166724"/>
                    <a:pt x="858700" y="166724"/>
                  </a:cubicBezTo>
                  <a:lnTo>
                    <a:pt x="848605" y="166068"/>
                  </a:lnTo>
                  <a:cubicBezTo>
                    <a:pt x="848605" y="166068"/>
                    <a:pt x="834775" y="162881"/>
                    <a:pt x="846404" y="159427"/>
                  </a:cubicBezTo>
                  <a:cubicBezTo>
                    <a:pt x="858014" y="155998"/>
                    <a:pt x="857994" y="158041"/>
                    <a:pt x="862335" y="156922"/>
                  </a:cubicBezTo>
                  <a:cubicBezTo>
                    <a:pt x="866676" y="155803"/>
                    <a:pt x="876932" y="153955"/>
                    <a:pt x="879880" y="153955"/>
                  </a:cubicBezTo>
                  <a:cubicBezTo>
                    <a:pt x="882828" y="153955"/>
                    <a:pt x="886826" y="152374"/>
                    <a:pt x="889410" y="151352"/>
                  </a:cubicBezTo>
                  <a:cubicBezTo>
                    <a:pt x="891994" y="150330"/>
                    <a:pt x="897345" y="151084"/>
                    <a:pt x="901121" y="150160"/>
                  </a:cubicBezTo>
                  <a:cubicBezTo>
                    <a:pt x="904876" y="149236"/>
                    <a:pt x="909197" y="148117"/>
                    <a:pt x="917313" y="151498"/>
                  </a:cubicBezTo>
                  <a:cubicBezTo>
                    <a:pt x="925450" y="154879"/>
                    <a:pt x="929670" y="157579"/>
                    <a:pt x="932597" y="159087"/>
                  </a:cubicBezTo>
                  <a:cubicBezTo>
                    <a:pt x="935525" y="160595"/>
                    <a:pt x="938776" y="161154"/>
                    <a:pt x="938776" y="161154"/>
                  </a:cubicBezTo>
                  <a:lnTo>
                    <a:pt x="950183" y="161641"/>
                  </a:lnTo>
                  <a:lnTo>
                    <a:pt x="945640" y="164900"/>
                  </a:lnTo>
                  <a:cubicBezTo>
                    <a:pt x="945640" y="164900"/>
                    <a:pt x="955837" y="167527"/>
                    <a:pt x="958946" y="168549"/>
                  </a:cubicBezTo>
                  <a:cubicBezTo>
                    <a:pt x="962055" y="169570"/>
                    <a:pt x="961954" y="172100"/>
                    <a:pt x="961349" y="172465"/>
                  </a:cubicBezTo>
                  <a:cubicBezTo>
                    <a:pt x="960723" y="172829"/>
                    <a:pt x="957452" y="175262"/>
                    <a:pt x="957452" y="175262"/>
                  </a:cubicBezTo>
                  <a:lnTo>
                    <a:pt x="967830" y="177524"/>
                  </a:lnTo>
                  <a:cubicBezTo>
                    <a:pt x="967830" y="177524"/>
                    <a:pt x="976835" y="173438"/>
                    <a:pt x="981135" y="175383"/>
                  </a:cubicBezTo>
                  <a:cubicBezTo>
                    <a:pt x="985436" y="177354"/>
                    <a:pt x="992482" y="176235"/>
                    <a:pt x="993472" y="176235"/>
                  </a:cubicBezTo>
                  <a:cubicBezTo>
                    <a:pt x="994461" y="176235"/>
                    <a:pt x="1003688" y="175213"/>
                    <a:pt x="1003688" y="175213"/>
                  </a:cubicBezTo>
                  <a:cubicBezTo>
                    <a:pt x="1003688" y="175213"/>
                    <a:pt x="1011764" y="174654"/>
                    <a:pt x="1015742" y="175408"/>
                  </a:cubicBezTo>
                  <a:cubicBezTo>
                    <a:pt x="1019719" y="176162"/>
                    <a:pt x="1024545" y="178132"/>
                    <a:pt x="1027169" y="178399"/>
                  </a:cubicBezTo>
                  <a:cubicBezTo>
                    <a:pt x="1029814" y="178691"/>
                    <a:pt x="1044796" y="177402"/>
                    <a:pt x="1044796" y="177402"/>
                  </a:cubicBezTo>
                  <a:lnTo>
                    <a:pt x="1046249" y="165265"/>
                  </a:lnTo>
                  <a:cubicBezTo>
                    <a:pt x="1046249" y="165265"/>
                    <a:pt x="1054730" y="162468"/>
                    <a:pt x="1056930" y="160887"/>
                  </a:cubicBezTo>
                  <a:cubicBezTo>
                    <a:pt x="1059131" y="159306"/>
                    <a:pt x="1062139" y="157433"/>
                    <a:pt x="1062139" y="157433"/>
                  </a:cubicBezTo>
                  <a:cubicBezTo>
                    <a:pt x="1062139" y="157433"/>
                    <a:pt x="1047562" y="152106"/>
                    <a:pt x="1049763" y="148093"/>
                  </a:cubicBezTo>
                  <a:cubicBezTo>
                    <a:pt x="1051963" y="144079"/>
                    <a:pt x="1057395" y="143058"/>
                    <a:pt x="1057395" y="143058"/>
                  </a:cubicBezTo>
                  <a:cubicBezTo>
                    <a:pt x="1057395" y="143058"/>
                    <a:pt x="1060948" y="138582"/>
                    <a:pt x="1062765" y="137366"/>
                  </a:cubicBezTo>
                  <a:cubicBezTo>
                    <a:pt x="1064582" y="136150"/>
                    <a:pt x="1066965" y="131480"/>
                    <a:pt x="1066965" y="131480"/>
                  </a:cubicBezTo>
                  <a:cubicBezTo>
                    <a:pt x="1066965" y="131480"/>
                    <a:pt x="1072013" y="131674"/>
                    <a:pt x="1073830" y="131310"/>
                  </a:cubicBezTo>
                  <a:cubicBezTo>
                    <a:pt x="1075647" y="130945"/>
                    <a:pt x="1084147" y="126834"/>
                    <a:pt x="1092728" y="126567"/>
                  </a:cubicBezTo>
                  <a:cubicBezTo>
                    <a:pt x="1101309" y="126299"/>
                    <a:pt x="1105811" y="126688"/>
                    <a:pt x="1105811" y="126688"/>
                  </a:cubicBezTo>
                  <a:lnTo>
                    <a:pt x="1113140" y="124840"/>
                  </a:lnTo>
                  <a:lnTo>
                    <a:pt x="1124871" y="121118"/>
                  </a:lnTo>
                  <a:lnTo>
                    <a:pt x="1138479" y="121045"/>
                  </a:lnTo>
                  <a:lnTo>
                    <a:pt x="1145526" y="119197"/>
                  </a:lnTo>
                  <a:cubicBezTo>
                    <a:pt x="1145526" y="119197"/>
                    <a:pt x="1150533" y="117713"/>
                    <a:pt x="1150331" y="115743"/>
                  </a:cubicBezTo>
                  <a:cubicBezTo>
                    <a:pt x="1150129" y="113773"/>
                    <a:pt x="1146091" y="110051"/>
                    <a:pt x="1146091" y="110051"/>
                  </a:cubicBezTo>
                  <a:cubicBezTo>
                    <a:pt x="1146091" y="110051"/>
                    <a:pt x="1142780" y="104530"/>
                    <a:pt x="1142013" y="102949"/>
                  </a:cubicBezTo>
                  <a:cubicBezTo>
                    <a:pt x="1141246" y="101368"/>
                    <a:pt x="1141791" y="99398"/>
                    <a:pt x="1138560" y="98935"/>
                  </a:cubicBezTo>
                  <a:cubicBezTo>
                    <a:pt x="1135330" y="98473"/>
                    <a:pt x="1132443" y="97622"/>
                    <a:pt x="1132624" y="96965"/>
                  </a:cubicBezTo>
                  <a:cubicBezTo>
                    <a:pt x="1132806" y="96308"/>
                    <a:pt x="1136036" y="93341"/>
                    <a:pt x="1136824" y="93146"/>
                  </a:cubicBezTo>
                  <a:cubicBezTo>
                    <a:pt x="1137611" y="92952"/>
                    <a:pt x="1148898" y="92052"/>
                    <a:pt x="1148898" y="92052"/>
                  </a:cubicBezTo>
                  <a:lnTo>
                    <a:pt x="1157277" y="86847"/>
                  </a:lnTo>
                  <a:cubicBezTo>
                    <a:pt x="1157277" y="86847"/>
                    <a:pt x="1157721" y="81714"/>
                    <a:pt x="1155399" y="81423"/>
                  </a:cubicBezTo>
                  <a:cubicBezTo>
                    <a:pt x="1153077" y="81131"/>
                    <a:pt x="1151240" y="79185"/>
                    <a:pt x="1151240" y="79185"/>
                  </a:cubicBezTo>
                  <a:lnTo>
                    <a:pt x="1152229" y="72082"/>
                  </a:lnTo>
                  <a:lnTo>
                    <a:pt x="1137854" y="68142"/>
                  </a:lnTo>
                  <a:cubicBezTo>
                    <a:pt x="1137854" y="68142"/>
                    <a:pt x="1139873" y="61794"/>
                    <a:pt x="1140458" y="61429"/>
                  </a:cubicBezTo>
                  <a:cubicBezTo>
                    <a:pt x="1141044" y="61064"/>
                    <a:pt x="1148817" y="58632"/>
                    <a:pt x="1150513" y="58559"/>
                  </a:cubicBezTo>
                  <a:cubicBezTo>
                    <a:pt x="1152189" y="58461"/>
                    <a:pt x="1167776" y="58680"/>
                    <a:pt x="1167776" y="58680"/>
                  </a:cubicBezTo>
                  <a:cubicBezTo>
                    <a:pt x="1167776" y="58680"/>
                    <a:pt x="1184191" y="53110"/>
                    <a:pt x="1184776" y="52648"/>
                  </a:cubicBezTo>
                  <a:cubicBezTo>
                    <a:pt x="1185382" y="52186"/>
                    <a:pt x="1192348" y="46324"/>
                    <a:pt x="1192348" y="46324"/>
                  </a:cubicBezTo>
                  <a:cubicBezTo>
                    <a:pt x="1192348" y="46324"/>
                    <a:pt x="1204482" y="38687"/>
                    <a:pt x="1204906" y="37933"/>
                  </a:cubicBezTo>
                  <a:cubicBezTo>
                    <a:pt x="1205330" y="37179"/>
                    <a:pt x="1210317" y="36084"/>
                    <a:pt x="1210256" y="35427"/>
                  </a:cubicBezTo>
                  <a:cubicBezTo>
                    <a:pt x="1210196" y="34771"/>
                    <a:pt x="1206097" y="33360"/>
                    <a:pt x="1206097" y="33360"/>
                  </a:cubicBezTo>
                  <a:lnTo>
                    <a:pt x="1206360" y="29638"/>
                  </a:lnTo>
                  <a:lnTo>
                    <a:pt x="1195841" y="27765"/>
                  </a:lnTo>
                  <a:cubicBezTo>
                    <a:pt x="1195841" y="27765"/>
                    <a:pt x="1196002" y="22731"/>
                    <a:pt x="1195396" y="22341"/>
                  </a:cubicBezTo>
                  <a:cubicBezTo>
                    <a:pt x="1194791" y="21977"/>
                    <a:pt x="1191883" y="21490"/>
                    <a:pt x="1188168" y="21393"/>
                  </a:cubicBezTo>
                  <a:cubicBezTo>
                    <a:pt x="1184453" y="21295"/>
                    <a:pt x="1166302" y="20979"/>
                    <a:pt x="1166302" y="20979"/>
                  </a:cubicBezTo>
                  <a:cubicBezTo>
                    <a:pt x="1166302" y="20979"/>
                    <a:pt x="1168846" y="15093"/>
                    <a:pt x="1170744" y="14169"/>
                  </a:cubicBezTo>
                  <a:cubicBezTo>
                    <a:pt x="1172622" y="13244"/>
                    <a:pt x="1175024" y="10861"/>
                    <a:pt x="1175024" y="10861"/>
                  </a:cubicBezTo>
                  <a:lnTo>
                    <a:pt x="1178335" y="8574"/>
                  </a:lnTo>
                  <a:lnTo>
                    <a:pt x="1178901" y="5996"/>
                  </a:lnTo>
                  <a:lnTo>
                    <a:pt x="1178981" y="6264"/>
                  </a:lnTo>
                  <a:cubicBezTo>
                    <a:pt x="1179325" y="4975"/>
                    <a:pt x="1180799" y="1910"/>
                    <a:pt x="1186250" y="621"/>
                  </a:cubicBezTo>
                  <a:close/>
                </a:path>
              </a:pathLst>
            </a:custGeom>
            <a:solidFill>
              <a:srgbClr val="913A13"/>
            </a:solidFill>
            <a:ln w="2016" cap="flat">
              <a:noFill/>
              <a:prstDash val="solid"/>
              <a:miter/>
            </a:ln>
          </p:spPr>
          <p:txBody>
            <a:bodyPr rtlCol="0" anchor="ctr"/>
            <a:lstStyle/>
            <a:p>
              <a:endParaRPr lang="en-US" sz="2000"/>
            </a:p>
          </p:txBody>
        </p:sp>
        <p:sp>
          <p:nvSpPr>
            <p:cNvPr id="139" name="Freeform: Shape 138">
              <a:extLst>
                <a:ext uri="{FF2B5EF4-FFF2-40B4-BE49-F238E27FC236}">
                  <a16:creationId xmlns:a16="http://schemas.microsoft.com/office/drawing/2014/main" id="{6CEB3A8D-F858-3C5E-4487-7EECB069F80A}"/>
                </a:ext>
              </a:extLst>
            </p:cNvPr>
            <p:cNvSpPr/>
            <p:nvPr/>
          </p:nvSpPr>
          <p:spPr>
            <a:xfrm>
              <a:off x="821178" y="4423446"/>
              <a:ext cx="3346711" cy="1076444"/>
            </a:xfrm>
            <a:custGeom>
              <a:avLst/>
              <a:gdLst>
                <a:gd name="connsiteX0" fmla="*/ 1178532 w 3346711"/>
                <a:gd name="connsiteY0" fmla="*/ 6265 h 1076444"/>
                <a:gd name="connsiteX1" fmla="*/ 1185801 w 3346711"/>
                <a:gd name="connsiteY1" fmla="*/ 622 h 1076444"/>
                <a:gd name="connsiteX2" fmla="*/ 1203306 w 3346711"/>
                <a:gd name="connsiteY2" fmla="*/ 1935 h 1076444"/>
                <a:gd name="connsiteX3" fmla="*/ 1200843 w 3346711"/>
                <a:gd name="connsiteY3" fmla="*/ 8867 h 1076444"/>
                <a:gd name="connsiteX4" fmla="*/ 1216349 w 3346711"/>
                <a:gd name="connsiteY4" fmla="*/ 8648 h 1076444"/>
                <a:gd name="connsiteX5" fmla="*/ 1233006 w 3346711"/>
                <a:gd name="connsiteY5" fmla="*/ 12589 h 1076444"/>
                <a:gd name="connsiteX6" fmla="*/ 1233350 w 3346711"/>
                <a:gd name="connsiteY6" fmla="*/ 18645 h 1076444"/>
                <a:gd name="connsiteX7" fmla="*/ 1244030 w 3346711"/>
                <a:gd name="connsiteY7" fmla="*/ 23510 h 1076444"/>
                <a:gd name="connsiteX8" fmla="*/ 1257820 w 3346711"/>
                <a:gd name="connsiteY8" fmla="*/ 27353 h 1076444"/>
                <a:gd name="connsiteX9" fmla="*/ 1269733 w 3346711"/>
                <a:gd name="connsiteY9" fmla="*/ 27353 h 1076444"/>
                <a:gd name="connsiteX10" fmla="*/ 1290489 w 3346711"/>
                <a:gd name="connsiteY10" fmla="*/ 28593 h 1076444"/>
                <a:gd name="connsiteX11" fmla="*/ 1291135 w 3346711"/>
                <a:gd name="connsiteY11" fmla="*/ 32972 h 1076444"/>
                <a:gd name="connsiteX12" fmla="*/ 1301533 w 3346711"/>
                <a:gd name="connsiteY12" fmla="*/ 29445 h 1076444"/>
                <a:gd name="connsiteX13" fmla="*/ 1312698 w 3346711"/>
                <a:gd name="connsiteY13" fmla="*/ 26575 h 1076444"/>
                <a:gd name="connsiteX14" fmla="*/ 1322430 w 3346711"/>
                <a:gd name="connsiteY14" fmla="*/ 25845 h 1076444"/>
                <a:gd name="connsiteX15" fmla="*/ 1334706 w 3346711"/>
                <a:gd name="connsiteY15" fmla="*/ 25213 h 1076444"/>
                <a:gd name="connsiteX16" fmla="*/ 1356673 w 3346711"/>
                <a:gd name="connsiteY16" fmla="*/ 26258 h 1076444"/>
                <a:gd name="connsiteX17" fmla="*/ 1376742 w 3346711"/>
                <a:gd name="connsiteY17" fmla="*/ 28812 h 1076444"/>
                <a:gd name="connsiteX18" fmla="*/ 1394873 w 3346711"/>
                <a:gd name="connsiteY18" fmla="*/ 30612 h 1076444"/>
                <a:gd name="connsiteX19" fmla="*/ 1409148 w 3346711"/>
                <a:gd name="connsiteY19" fmla="*/ 33142 h 1076444"/>
                <a:gd name="connsiteX20" fmla="*/ 1423079 w 3346711"/>
                <a:gd name="connsiteY20" fmla="*/ 35112 h 1076444"/>
                <a:gd name="connsiteX21" fmla="*/ 1427905 w 3346711"/>
                <a:gd name="connsiteY21" fmla="*/ 39685 h 1076444"/>
                <a:gd name="connsiteX22" fmla="*/ 1435759 w 3346711"/>
                <a:gd name="connsiteY22" fmla="*/ 39052 h 1076444"/>
                <a:gd name="connsiteX23" fmla="*/ 1442422 w 3346711"/>
                <a:gd name="connsiteY23" fmla="*/ 37204 h 1076444"/>
                <a:gd name="connsiteX24" fmla="*/ 1447691 w 3346711"/>
                <a:gd name="connsiteY24" fmla="*/ 36572 h 1076444"/>
                <a:gd name="connsiteX25" fmla="*/ 1458190 w 3346711"/>
                <a:gd name="connsiteY25" fmla="*/ 38347 h 1076444"/>
                <a:gd name="connsiteX26" fmla="*/ 1466731 w 3346711"/>
                <a:gd name="connsiteY26" fmla="*/ 37812 h 1076444"/>
                <a:gd name="connsiteX27" fmla="*/ 1479289 w 3346711"/>
                <a:gd name="connsiteY27" fmla="*/ 38566 h 1076444"/>
                <a:gd name="connsiteX28" fmla="*/ 1483529 w 3346711"/>
                <a:gd name="connsiteY28" fmla="*/ 42944 h 1076444"/>
                <a:gd name="connsiteX29" fmla="*/ 1491525 w 3346711"/>
                <a:gd name="connsiteY29" fmla="*/ 42944 h 1076444"/>
                <a:gd name="connsiteX30" fmla="*/ 1500348 w 3346711"/>
                <a:gd name="connsiteY30" fmla="*/ 43698 h 1076444"/>
                <a:gd name="connsiteX31" fmla="*/ 1504325 w 3346711"/>
                <a:gd name="connsiteY31" fmla="*/ 42214 h 1076444"/>
                <a:gd name="connsiteX32" fmla="*/ 1511513 w 3346711"/>
                <a:gd name="connsiteY32" fmla="*/ 44452 h 1076444"/>
                <a:gd name="connsiteX33" fmla="*/ 1516278 w 3346711"/>
                <a:gd name="connsiteY33" fmla="*/ 50606 h 1076444"/>
                <a:gd name="connsiteX34" fmla="*/ 1517147 w 3346711"/>
                <a:gd name="connsiteY34" fmla="*/ 56103 h 1076444"/>
                <a:gd name="connsiteX35" fmla="*/ 1520639 w 3346711"/>
                <a:gd name="connsiteY35" fmla="*/ 59825 h 1076444"/>
                <a:gd name="connsiteX36" fmla="*/ 1518196 w 3346711"/>
                <a:gd name="connsiteY36" fmla="*/ 63741 h 1076444"/>
                <a:gd name="connsiteX37" fmla="*/ 1514946 w 3346711"/>
                <a:gd name="connsiteY37" fmla="*/ 69967 h 1076444"/>
                <a:gd name="connsiteX38" fmla="*/ 1532310 w 3346711"/>
                <a:gd name="connsiteY38" fmla="*/ 69797 h 1076444"/>
                <a:gd name="connsiteX39" fmla="*/ 1538326 w 3346711"/>
                <a:gd name="connsiteY39" fmla="*/ 67389 h 1076444"/>
                <a:gd name="connsiteX40" fmla="*/ 1543434 w 3346711"/>
                <a:gd name="connsiteY40" fmla="*/ 66465 h 1076444"/>
                <a:gd name="connsiteX41" fmla="*/ 1553469 w 3346711"/>
                <a:gd name="connsiteY41" fmla="*/ 67681 h 1076444"/>
                <a:gd name="connsiteX42" fmla="*/ 1565402 w 3346711"/>
                <a:gd name="connsiteY42" fmla="*/ 68994 h 1076444"/>
                <a:gd name="connsiteX43" fmla="*/ 1577799 w 3346711"/>
                <a:gd name="connsiteY43" fmla="*/ 70600 h 1076444"/>
                <a:gd name="connsiteX44" fmla="*/ 1581090 w 3346711"/>
                <a:gd name="connsiteY44" fmla="*/ 72837 h 1076444"/>
                <a:gd name="connsiteX45" fmla="*/ 1584280 w 3346711"/>
                <a:gd name="connsiteY45" fmla="*/ 76097 h 1076444"/>
                <a:gd name="connsiteX46" fmla="*/ 1583432 w 3346711"/>
                <a:gd name="connsiteY46" fmla="*/ 79356 h 1076444"/>
                <a:gd name="connsiteX47" fmla="*/ 1579010 w 3346711"/>
                <a:gd name="connsiteY47" fmla="*/ 84464 h 1076444"/>
                <a:gd name="connsiteX48" fmla="*/ 1585471 w 3346711"/>
                <a:gd name="connsiteY48" fmla="*/ 88477 h 1076444"/>
                <a:gd name="connsiteX49" fmla="*/ 1582362 w 3346711"/>
                <a:gd name="connsiteY49" fmla="*/ 94607 h 1076444"/>
                <a:gd name="connsiteX50" fmla="*/ 1581110 w 3346711"/>
                <a:gd name="connsiteY50" fmla="*/ 97112 h 1076444"/>
                <a:gd name="connsiteX51" fmla="*/ 1601583 w 3346711"/>
                <a:gd name="connsiteY51" fmla="*/ 98450 h 1076444"/>
                <a:gd name="connsiteX52" fmla="*/ 1612143 w 3346711"/>
                <a:gd name="connsiteY52" fmla="*/ 100688 h 1076444"/>
                <a:gd name="connsiteX53" fmla="*/ 1626437 w 3346711"/>
                <a:gd name="connsiteY53" fmla="*/ 99399 h 1076444"/>
                <a:gd name="connsiteX54" fmla="*/ 1644003 w 3346711"/>
                <a:gd name="connsiteY54" fmla="*/ 101466 h 1076444"/>
                <a:gd name="connsiteX55" fmla="*/ 1660680 w 3346711"/>
                <a:gd name="connsiteY55" fmla="*/ 102877 h 1076444"/>
                <a:gd name="connsiteX56" fmla="*/ 1676934 w 3346711"/>
                <a:gd name="connsiteY56" fmla="*/ 106817 h 1076444"/>
                <a:gd name="connsiteX57" fmla="*/ 1688967 w 3346711"/>
                <a:gd name="connsiteY57" fmla="*/ 109906 h 1076444"/>
                <a:gd name="connsiteX58" fmla="*/ 1708956 w 3346711"/>
                <a:gd name="connsiteY58" fmla="*/ 116814 h 1076444"/>
                <a:gd name="connsiteX59" fmla="*/ 1716648 w 3346711"/>
                <a:gd name="connsiteY59" fmla="*/ 120925 h 1076444"/>
                <a:gd name="connsiteX60" fmla="*/ 1722827 w 3346711"/>
                <a:gd name="connsiteY60" fmla="*/ 122700 h 1076444"/>
                <a:gd name="connsiteX61" fmla="*/ 1728460 w 3346711"/>
                <a:gd name="connsiteY61" fmla="*/ 121508 h 1076444"/>
                <a:gd name="connsiteX62" fmla="*/ 1738212 w 3346711"/>
                <a:gd name="connsiteY62" fmla="*/ 120317 h 1076444"/>
                <a:gd name="connsiteX63" fmla="*/ 1728460 w 3346711"/>
                <a:gd name="connsiteY63" fmla="*/ 113968 h 1076444"/>
                <a:gd name="connsiteX64" fmla="*/ 1738212 w 3346711"/>
                <a:gd name="connsiteY64" fmla="*/ 108131 h 1076444"/>
                <a:gd name="connsiteX65" fmla="*/ 1750689 w 3346711"/>
                <a:gd name="connsiteY65" fmla="*/ 104433 h 1076444"/>
                <a:gd name="connsiteX66" fmla="*/ 1752123 w 3346711"/>
                <a:gd name="connsiteY66" fmla="*/ 95774 h 1076444"/>
                <a:gd name="connsiteX67" fmla="*/ 1759270 w 3346711"/>
                <a:gd name="connsiteY67" fmla="*/ 91883 h 1076444"/>
                <a:gd name="connsiteX68" fmla="*/ 1757776 w 3346711"/>
                <a:gd name="connsiteY68" fmla="*/ 88429 h 1076444"/>
                <a:gd name="connsiteX69" fmla="*/ 1752385 w 3346711"/>
                <a:gd name="connsiteY69" fmla="*/ 86556 h 1076444"/>
                <a:gd name="connsiteX70" fmla="*/ 1753617 w 3346711"/>
                <a:gd name="connsiteY70" fmla="*/ 81618 h 1076444"/>
                <a:gd name="connsiteX71" fmla="*/ 1769103 w 3346711"/>
                <a:gd name="connsiteY71" fmla="*/ 81618 h 1076444"/>
                <a:gd name="connsiteX72" fmla="*/ 1776574 w 3346711"/>
                <a:gd name="connsiteY72" fmla="*/ 84902 h 1076444"/>
                <a:gd name="connsiteX73" fmla="*/ 1781056 w 3346711"/>
                <a:gd name="connsiteY73" fmla="*/ 85923 h 1076444"/>
                <a:gd name="connsiteX74" fmla="*/ 1789132 w 3346711"/>
                <a:gd name="connsiteY74" fmla="*/ 87042 h 1076444"/>
                <a:gd name="connsiteX75" fmla="*/ 1796501 w 3346711"/>
                <a:gd name="connsiteY75" fmla="*/ 88064 h 1076444"/>
                <a:gd name="connsiteX76" fmla="*/ 1800095 w 3346711"/>
                <a:gd name="connsiteY76" fmla="*/ 87894 h 1076444"/>
                <a:gd name="connsiteX77" fmla="*/ 1805264 w 3346711"/>
                <a:gd name="connsiteY77" fmla="*/ 90593 h 1076444"/>
                <a:gd name="connsiteX78" fmla="*/ 1806637 w 3346711"/>
                <a:gd name="connsiteY78" fmla="*/ 92369 h 1076444"/>
                <a:gd name="connsiteX79" fmla="*/ 1835590 w 3346711"/>
                <a:gd name="connsiteY79" fmla="*/ 92491 h 1076444"/>
                <a:gd name="connsiteX80" fmla="*/ 1843444 w 3346711"/>
                <a:gd name="connsiteY80" fmla="*/ 95020 h 1076444"/>
                <a:gd name="connsiteX81" fmla="*/ 1845564 w 3346711"/>
                <a:gd name="connsiteY81" fmla="*/ 96504 h 1076444"/>
                <a:gd name="connsiteX82" fmla="*/ 1848431 w 3346711"/>
                <a:gd name="connsiteY82" fmla="*/ 97355 h 1076444"/>
                <a:gd name="connsiteX83" fmla="*/ 1859193 w 3346711"/>
                <a:gd name="connsiteY83" fmla="*/ 98572 h 1076444"/>
                <a:gd name="connsiteX84" fmla="*/ 1861313 w 3346711"/>
                <a:gd name="connsiteY84" fmla="*/ 101004 h 1076444"/>
                <a:gd name="connsiteX85" fmla="*/ 1865371 w 3346711"/>
                <a:gd name="connsiteY85" fmla="*/ 102682 h 1076444"/>
                <a:gd name="connsiteX86" fmla="*/ 1872317 w 3346711"/>
                <a:gd name="connsiteY86" fmla="*/ 104555 h 1076444"/>
                <a:gd name="connsiteX87" fmla="*/ 1874982 w 3346711"/>
                <a:gd name="connsiteY87" fmla="*/ 102877 h 1076444"/>
                <a:gd name="connsiteX88" fmla="*/ 1885784 w 3346711"/>
                <a:gd name="connsiteY88" fmla="*/ 103169 h 1076444"/>
                <a:gd name="connsiteX89" fmla="*/ 1891780 w 3346711"/>
                <a:gd name="connsiteY89" fmla="*/ 105698 h 1076444"/>
                <a:gd name="connsiteX90" fmla="*/ 1896586 w 3346711"/>
                <a:gd name="connsiteY90" fmla="*/ 107377 h 1076444"/>
                <a:gd name="connsiteX91" fmla="*/ 1902360 w 3346711"/>
                <a:gd name="connsiteY91" fmla="*/ 107839 h 1076444"/>
                <a:gd name="connsiteX92" fmla="*/ 1906216 w 3346711"/>
                <a:gd name="connsiteY92" fmla="*/ 111001 h 1076444"/>
                <a:gd name="connsiteX93" fmla="*/ 1918977 w 3346711"/>
                <a:gd name="connsiteY93" fmla="*/ 111001 h 1076444"/>
                <a:gd name="connsiteX94" fmla="*/ 1925216 w 3346711"/>
                <a:gd name="connsiteY94" fmla="*/ 108520 h 1076444"/>
                <a:gd name="connsiteX95" fmla="*/ 1933150 w 3346711"/>
                <a:gd name="connsiteY95" fmla="*/ 107425 h 1076444"/>
                <a:gd name="connsiteX96" fmla="*/ 1933332 w 3346711"/>
                <a:gd name="connsiteY96" fmla="*/ 102682 h 1076444"/>
                <a:gd name="connsiteX97" fmla="*/ 1942882 w 3346711"/>
                <a:gd name="connsiteY97" fmla="*/ 99447 h 1076444"/>
                <a:gd name="connsiteX98" fmla="*/ 1954875 w 3346711"/>
                <a:gd name="connsiteY98" fmla="*/ 99277 h 1076444"/>
                <a:gd name="connsiteX99" fmla="*/ 1957662 w 3346711"/>
                <a:gd name="connsiteY99" fmla="*/ 106063 h 1076444"/>
                <a:gd name="connsiteX100" fmla="*/ 1972441 w 3346711"/>
                <a:gd name="connsiteY100" fmla="*/ 110466 h 1076444"/>
                <a:gd name="connsiteX101" fmla="*/ 1977771 w 3346711"/>
                <a:gd name="connsiteY101" fmla="*/ 111682 h 1076444"/>
                <a:gd name="connsiteX102" fmla="*/ 1985222 w 3346711"/>
                <a:gd name="connsiteY102" fmla="*/ 111220 h 1076444"/>
                <a:gd name="connsiteX103" fmla="*/ 1990814 w 3346711"/>
                <a:gd name="connsiteY103" fmla="*/ 105187 h 1076444"/>
                <a:gd name="connsiteX104" fmla="*/ 1997740 w 3346711"/>
                <a:gd name="connsiteY104" fmla="*/ 97282 h 1076444"/>
                <a:gd name="connsiteX105" fmla="*/ 2009591 w 3346711"/>
                <a:gd name="connsiteY105" fmla="*/ 93683 h 1076444"/>
                <a:gd name="connsiteX106" fmla="*/ 2034688 w 3346711"/>
                <a:gd name="connsiteY106" fmla="*/ 92880 h 1076444"/>
                <a:gd name="connsiteX107" fmla="*/ 2043330 w 3346711"/>
                <a:gd name="connsiteY107" fmla="*/ 93366 h 1076444"/>
                <a:gd name="connsiteX108" fmla="*/ 2057826 w 3346711"/>
                <a:gd name="connsiteY108" fmla="*/ 91518 h 1076444"/>
                <a:gd name="connsiteX109" fmla="*/ 2074221 w 3346711"/>
                <a:gd name="connsiteY109" fmla="*/ 85972 h 1076444"/>
                <a:gd name="connsiteX110" fmla="*/ 2086396 w 3346711"/>
                <a:gd name="connsiteY110" fmla="*/ 86094 h 1076444"/>
                <a:gd name="connsiteX111" fmla="*/ 2101095 w 3346711"/>
                <a:gd name="connsiteY111" fmla="*/ 87869 h 1076444"/>
                <a:gd name="connsiteX112" fmla="*/ 2112846 w 3346711"/>
                <a:gd name="connsiteY112" fmla="*/ 91518 h 1076444"/>
                <a:gd name="connsiteX113" fmla="*/ 2123345 w 3346711"/>
                <a:gd name="connsiteY113" fmla="*/ 97015 h 1076444"/>
                <a:gd name="connsiteX114" fmla="*/ 2132753 w 3346711"/>
                <a:gd name="connsiteY114" fmla="*/ 100663 h 1076444"/>
                <a:gd name="connsiteX115" fmla="*/ 2134853 w 3346711"/>
                <a:gd name="connsiteY115" fmla="*/ 102804 h 1076444"/>
                <a:gd name="connsiteX116" fmla="*/ 2149350 w 3346711"/>
                <a:gd name="connsiteY116" fmla="*/ 109055 h 1076444"/>
                <a:gd name="connsiteX117" fmla="*/ 2162736 w 3346711"/>
                <a:gd name="connsiteY117" fmla="*/ 113263 h 1076444"/>
                <a:gd name="connsiteX118" fmla="*/ 2180443 w 3346711"/>
                <a:gd name="connsiteY118" fmla="*/ 114406 h 1076444"/>
                <a:gd name="connsiteX119" fmla="*/ 2194152 w 3346711"/>
                <a:gd name="connsiteY119" fmla="*/ 116279 h 1076444"/>
                <a:gd name="connsiteX120" fmla="*/ 2202814 w 3346711"/>
                <a:gd name="connsiteY120" fmla="*/ 120389 h 1076444"/>
                <a:gd name="connsiteX121" fmla="*/ 2217210 w 3346711"/>
                <a:gd name="connsiteY121" fmla="*/ 121606 h 1076444"/>
                <a:gd name="connsiteX122" fmla="*/ 2216564 w 3346711"/>
                <a:gd name="connsiteY122" fmla="*/ 128659 h 1076444"/>
                <a:gd name="connsiteX123" fmla="*/ 2223651 w 3346711"/>
                <a:gd name="connsiteY123" fmla="*/ 133305 h 1076444"/>
                <a:gd name="connsiteX124" fmla="*/ 2231525 w 3346711"/>
                <a:gd name="connsiteY124" fmla="*/ 136297 h 1076444"/>
                <a:gd name="connsiteX125" fmla="*/ 2233887 w 3346711"/>
                <a:gd name="connsiteY125" fmla="*/ 143910 h 1076444"/>
                <a:gd name="connsiteX126" fmla="*/ 2231888 w 3346711"/>
                <a:gd name="connsiteY126" fmla="*/ 147632 h 1076444"/>
                <a:gd name="connsiteX127" fmla="*/ 2230515 w 3346711"/>
                <a:gd name="connsiteY127" fmla="*/ 154612 h 1076444"/>
                <a:gd name="connsiteX128" fmla="*/ 2226215 w 3346711"/>
                <a:gd name="connsiteY128" fmla="*/ 157580 h 1076444"/>
                <a:gd name="connsiteX129" fmla="*/ 2226800 w 3346711"/>
                <a:gd name="connsiteY129" fmla="*/ 160450 h 1076444"/>
                <a:gd name="connsiteX130" fmla="*/ 2233059 w 3346711"/>
                <a:gd name="connsiteY130" fmla="*/ 165655 h 1076444"/>
                <a:gd name="connsiteX131" fmla="*/ 2230859 w 3346711"/>
                <a:gd name="connsiteY131" fmla="*/ 167796 h 1076444"/>
                <a:gd name="connsiteX132" fmla="*/ 2221632 w 3346711"/>
                <a:gd name="connsiteY132" fmla="*/ 170933 h 1076444"/>
                <a:gd name="connsiteX133" fmla="*/ 2209881 w 3346711"/>
                <a:gd name="connsiteY133" fmla="*/ 180590 h 1076444"/>
                <a:gd name="connsiteX134" fmla="*/ 2206044 w 3346711"/>
                <a:gd name="connsiteY134" fmla="*/ 190903 h 1076444"/>
                <a:gd name="connsiteX135" fmla="*/ 2215877 w 3346711"/>
                <a:gd name="connsiteY135" fmla="*/ 196959 h 1076444"/>
                <a:gd name="connsiteX136" fmla="*/ 2220299 w 3346711"/>
                <a:gd name="connsiteY136" fmla="*/ 203089 h 1076444"/>
                <a:gd name="connsiteX137" fmla="*/ 2197262 w 3346711"/>
                <a:gd name="connsiteY137" fmla="*/ 208926 h 1076444"/>
                <a:gd name="connsiteX138" fmla="*/ 2176708 w 3346711"/>
                <a:gd name="connsiteY138" fmla="*/ 213085 h 1076444"/>
                <a:gd name="connsiteX139" fmla="*/ 2164331 w 3346711"/>
                <a:gd name="connsiteY139" fmla="*/ 217074 h 1076444"/>
                <a:gd name="connsiteX140" fmla="*/ 2164614 w 3346711"/>
                <a:gd name="connsiteY140" fmla="*/ 222839 h 1076444"/>
                <a:gd name="connsiteX141" fmla="*/ 2168409 w 3346711"/>
                <a:gd name="connsiteY141" fmla="*/ 223131 h 1076444"/>
                <a:gd name="connsiteX142" fmla="*/ 2169762 w 3346711"/>
                <a:gd name="connsiteY142" fmla="*/ 235025 h 1076444"/>
                <a:gd name="connsiteX143" fmla="*/ 2188883 w 3346711"/>
                <a:gd name="connsiteY143" fmla="*/ 234952 h 1076444"/>
                <a:gd name="connsiteX144" fmla="*/ 2198877 w 3346711"/>
                <a:gd name="connsiteY144" fmla="*/ 234222 h 1076444"/>
                <a:gd name="connsiteX145" fmla="*/ 2206044 w 3346711"/>
                <a:gd name="connsiteY145" fmla="*/ 233031 h 1076444"/>
                <a:gd name="connsiteX146" fmla="*/ 2216624 w 3346711"/>
                <a:gd name="connsiteY146" fmla="*/ 233225 h 1076444"/>
                <a:gd name="connsiteX147" fmla="*/ 2221187 w 3346711"/>
                <a:gd name="connsiteY147" fmla="*/ 240303 h 1076444"/>
                <a:gd name="connsiteX148" fmla="*/ 2222884 w 3346711"/>
                <a:gd name="connsiteY148" fmla="*/ 248670 h 1076444"/>
                <a:gd name="connsiteX149" fmla="*/ 2228981 w 3346711"/>
                <a:gd name="connsiteY149" fmla="*/ 255554 h 1076444"/>
                <a:gd name="connsiteX150" fmla="*/ 2233261 w 3346711"/>
                <a:gd name="connsiteY150" fmla="*/ 259737 h 1076444"/>
                <a:gd name="connsiteX151" fmla="*/ 2235825 w 3346711"/>
                <a:gd name="connsiteY151" fmla="*/ 270999 h 1076444"/>
                <a:gd name="connsiteX152" fmla="*/ 2237723 w 3346711"/>
                <a:gd name="connsiteY152" fmla="*/ 276399 h 1076444"/>
                <a:gd name="connsiteX153" fmla="*/ 2241055 w 3346711"/>
                <a:gd name="connsiteY153" fmla="*/ 278734 h 1076444"/>
                <a:gd name="connsiteX154" fmla="*/ 2239339 w 3346711"/>
                <a:gd name="connsiteY154" fmla="*/ 283842 h 1076444"/>
                <a:gd name="connsiteX155" fmla="*/ 2209376 w 3346711"/>
                <a:gd name="connsiteY155" fmla="*/ 291066 h 1076444"/>
                <a:gd name="connsiteX156" fmla="*/ 2218462 w 3346711"/>
                <a:gd name="connsiteY156" fmla="*/ 292087 h 1076444"/>
                <a:gd name="connsiteX157" fmla="*/ 2223388 w 3346711"/>
                <a:gd name="connsiteY157" fmla="*/ 292550 h 1076444"/>
                <a:gd name="connsiteX158" fmla="*/ 2224761 w 3346711"/>
                <a:gd name="connsiteY158" fmla="*/ 295614 h 1076444"/>
                <a:gd name="connsiteX159" fmla="*/ 2232696 w 3346711"/>
                <a:gd name="connsiteY159" fmla="*/ 297657 h 1076444"/>
                <a:gd name="connsiteX160" fmla="*/ 2246304 w 3346711"/>
                <a:gd name="connsiteY160" fmla="*/ 299725 h 1076444"/>
                <a:gd name="connsiteX161" fmla="*/ 2270230 w 3346711"/>
                <a:gd name="connsiteY161" fmla="*/ 303738 h 1076444"/>
                <a:gd name="connsiteX162" fmla="*/ 2277600 w 3346711"/>
                <a:gd name="connsiteY162" fmla="*/ 304954 h 1076444"/>
                <a:gd name="connsiteX163" fmla="*/ 2283535 w 3346711"/>
                <a:gd name="connsiteY163" fmla="*/ 306998 h 1076444"/>
                <a:gd name="connsiteX164" fmla="*/ 2289108 w 3346711"/>
                <a:gd name="connsiteY164" fmla="*/ 308116 h 1076444"/>
                <a:gd name="connsiteX165" fmla="*/ 2297487 w 3346711"/>
                <a:gd name="connsiteY165" fmla="*/ 308968 h 1076444"/>
                <a:gd name="connsiteX166" fmla="*/ 2301808 w 3346711"/>
                <a:gd name="connsiteY166" fmla="*/ 310354 h 1076444"/>
                <a:gd name="connsiteX167" fmla="*/ 2313841 w 3346711"/>
                <a:gd name="connsiteY167" fmla="*/ 315097 h 1076444"/>
                <a:gd name="connsiteX168" fmla="*/ 2328379 w 3346711"/>
                <a:gd name="connsiteY168" fmla="*/ 320862 h 1076444"/>
                <a:gd name="connsiteX169" fmla="*/ 2339423 w 3346711"/>
                <a:gd name="connsiteY169" fmla="*/ 323659 h 1076444"/>
                <a:gd name="connsiteX170" fmla="*/ 2360764 w 3346711"/>
                <a:gd name="connsiteY170" fmla="*/ 324048 h 1076444"/>
                <a:gd name="connsiteX171" fmla="*/ 2367972 w 3346711"/>
                <a:gd name="connsiteY171" fmla="*/ 322005 h 1076444"/>
                <a:gd name="connsiteX172" fmla="*/ 2377179 w 3346711"/>
                <a:gd name="connsiteY172" fmla="*/ 321178 h 1076444"/>
                <a:gd name="connsiteX173" fmla="*/ 2383195 w 3346711"/>
                <a:gd name="connsiteY173" fmla="*/ 319986 h 1076444"/>
                <a:gd name="connsiteX174" fmla="*/ 2395492 w 3346711"/>
                <a:gd name="connsiteY174" fmla="*/ 320643 h 1076444"/>
                <a:gd name="connsiteX175" fmla="*/ 2400055 w 3346711"/>
                <a:gd name="connsiteY175" fmla="*/ 319986 h 1076444"/>
                <a:gd name="connsiteX176" fmla="*/ 2409403 w 3346711"/>
                <a:gd name="connsiteY176" fmla="*/ 321567 h 1076444"/>
                <a:gd name="connsiteX177" fmla="*/ 2417580 w 3346711"/>
                <a:gd name="connsiteY177" fmla="*/ 320935 h 1076444"/>
                <a:gd name="connsiteX178" fmla="*/ 2418993 w 3346711"/>
                <a:gd name="connsiteY178" fmla="*/ 320108 h 1076444"/>
                <a:gd name="connsiteX179" fmla="*/ 2429109 w 3346711"/>
                <a:gd name="connsiteY179" fmla="*/ 320108 h 1076444"/>
                <a:gd name="connsiteX180" fmla="*/ 2433712 w 3346711"/>
                <a:gd name="connsiteY180" fmla="*/ 322637 h 1076444"/>
                <a:gd name="connsiteX181" fmla="*/ 2439991 w 3346711"/>
                <a:gd name="connsiteY181" fmla="*/ 322929 h 1076444"/>
                <a:gd name="connsiteX182" fmla="*/ 2449662 w 3346711"/>
                <a:gd name="connsiteY182" fmla="*/ 320521 h 1076444"/>
                <a:gd name="connsiteX183" fmla="*/ 2451540 w 3346711"/>
                <a:gd name="connsiteY183" fmla="*/ 319500 h 1076444"/>
                <a:gd name="connsiteX184" fmla="*/ 2467632 w 3346711"/>
                <a:gd name="connsiteY184" fmla="*/ 319597 h 1076444"/>
                <a:gd name="connsiteX185" fmla="*/ 2474214 w 3346711"/>
                <a:gd name="connsiteY185" fmla="*/ 322856 h 1076444"/>
                <a:gd name="connsiteX186" fmla="*/ 2483138 w 3346711"/>
                <a:gd name="connsiteY186" fmla="*/ 324729 h 1076444"/>
                <a:gd name="connsiteX187" fmla="*/ 2488307 w 3346711"/>
                <a:gd name="connsiteY187" fmla="*/ 327235 h 1076444"/>
                <a:gd name="connsiteX188" fmla="*/ 2491861 w 3346711"/>
                <a:gd name="connsiteY188" fmla="*/ 329472 h 1076444"/>
                <a:gd name="connsiteX189" fmla="*/ 2495293 w 3346711"/>
                <a:gd name="connsiteY189" fmla="*/ 332367 h 1076444"/>
                <a:gd name="connsiteX190" fmla="*/ 2497978 w 3346711"/>
                <a:gd name="connsiteY190" fmla="*/ 335334 h 1076444"/>
                <a:gd name="connsiteX191" fmla="*/ 2499109 w 3346711"/>
                <a:gd name="connsiteY191" fmla="*/ 338399 h 1076444"/>
                <a:gd name="connsiteX192" fmla="*/ 2500724 w 3346711"/>
                <a:gd name="connsiteY192" fmla="*/ 341269 h 1076444"/>
                <a:gd name="connsiteX193" fmla="*/ 2504863 w 3346711"/>
                <a:gd name="connsiteY193" fmla="*/ 343677 h 1076444"/>
                <a:gd name="connsiteX194" fmla="*/ 2508215 w 3346711"/>
                <a:gd name="connsiteY194" fmla="*/ 346012 h 1076444"/>
                <a:gd name="connsiteX195" fmla="*/ 2510658 w 3346711"/>
                <a:gd name="connsiteY195" fmla="*/ 348980 h 1076444"/>
                <a:gd name="connsiteX196" fmla="*/ 2512798 w 3346711"/>
                <a:gd name="connsiteY196" fmla="*/ 351777 h 1076444"/>
                <a:gd name="connsiteX197" fmla="*/ 2513606 w 3346711"/>
                <a:gd name="connsiteY197" fmla="*/ 353163 h 1076444"/>
                <a:gd name="connsiteX198" fmla="*/ 2522348 w 3346711"/>
                <a:gd name="connsiteY198" fmla="*/ 351120 h 1076444"/>
                <a:gd name="connsiteX199" fmla="*/ 2528022 w 3346711"/>
                <a:gd name="connsiteY199" fmla="*/ 349442 h 1076444"/>
                <a:gd name="connsiteX200" fmla="*/ 2542559 w 3346711"/>
                <a:gd name="connsiteY200" fmla="*/ 348907 h 1076444"/>
                <a:gd name="connsiteX201" fmla="*/ 2554209 w 3346711"/>
                <a:gd name="connsiteY201" fmla="*/ 347155 h 1076444"/>
                <a:gd name="connsiteX202" fmla="*/ 2571552 w 3346711"/>
                <a:gd name="connsiteY202" fmla="*/ 346328 h 1076444"/>
                <a:gd name="connsiteX203" fmla="*/ 2583121 w 3346711"/>
                <a:gd name="connsiteY203" fmla="*/ 344285 h 1076444"/>
                <a:gd name="connsiteX204" fmla="*/ 2589603 w 3346711"/>
                <a:gd name="connsiteY204" fmla="*/ 342899 h 1076444"/>
                <a:gd name="connsiteX205" fmla="*/ 2600828 w 3346711"/>
                <a:gd name="connsiteY205" fmla="*/ 342899 h 1076444"/>
                <a:gd name="connsiteX206" fmla="*/ 2606805 w 3346711"/>
                <a:gd name="connsiteY206" fmla="*/ 342801 h 1076444"/>
                <a:gd name="connsiteX207" fmla="*/ 2610479 w 3346711"/>
                <a:gd name="connsiteY207" fmla="*/ 341780 h 1076444"/>
                <a:gd name="connsiteX208" fmla="*/ 2622695 w 3346711"/>
                <a:gd name="connsiteY208" fmla="*/ 342631 h 1076444"/>
                <a:gd name="connsiteX209" fmla="*/ 2626511 w 3346711"/>
                <a:gd name="connsiteY209" fmla="*/ 344407 h 1076444"/>
                <a:gd name="connsiteX210" fmla="*/ 2634405 w 3346711"/>
                <a:gd name="connsiteY210" fmla="*/ 345720 h 1076444"/>
                <a:gd name="connsiteX211" fmla="*/ 2643713 w 3346711"/>
                <a:gd name="connsiteY211" fmla="*/ 348517 h 1076444"/>
                <a:gd name="connsiteX212" fmla="*/ 2656392 w 3346711"/>
                <a:gd name="connsiteY212" fmla="*/ 354185 h 1076444"/>
                <a:gd name="connsiteX213" fmla="*/ 2668244 w 3346711"/>
                <a:gd name="connsiteY213" fmla="*/ 356422 h 1076444"/>
                <a:gd name="connsiteX214" fmla="*/ 2688616 w 3346711"/>
                <a:gd name="connsiteY214" fmla="*/ 362114 h 1076444"/>
                <a:gd name="connsiteX215" fmla="*/ 2704789 w 3346711"/>
                <a:gd name="connsiteY215" fmla="*/ 364644 h 1076444"/>
                <a:gd name="connsiteX216" fmla="*/ 2719932 w 3346711"/>
                <a:gd name="connsiteY216" fmla="*/ 370044 h 1076444"/>
                <a:gd name="connsiteX217" fmla="*/ 2728694 w 3346711"/>
                <a:gd name="connsiteY217" fmla="*/ 373206 h 1076444"/>
                <a:gd name="connsiteX218" fmla="*/ 2732450 w 3346711"/>
                <a:gd name="connsiteY218" fmla="*/ 377292 h 1076444"/>
                <a:gd name="connsiteX219" fmla="*/ 2746987 w 3346711"/>
                <a:gd name="connsiteY219" fmla="*/ 382959 h 1076444"/>
                <a:gd name="connsiteX220" fmla="*/ 2752822 w 3346711"/>
                <a:gd name="connsiteY220" fmla="*/ 384905 h 1076444"/>
                <a:gd name="connsiteX221" fmla="*/ 2758334 w 3346711"/>
                <a:gd name="connsiteY221" fmla="*/ 386583 h 1076444"/>
                <a:gd name="connsiteX222" fmla="*/ 2763785 w 3346711"/>
                <a:gd name="connsiteY222" fmla="*/ 387143 h 1076444"/>
                <a:gd name="connsiteX223" fmla="*/ 2772366 w 3346711"/>
                <a:gd name="connsiteY223" fmla="*/ 388456 h 1076444"/>
                <a:gd name="connsiteX224" fmla="*/ 2773497 w 3346711"/>
                <a:gd name="connsiteY224" fmla="*/ 392348 h 1076444"/>
                <a:gd name="connsiteX225" fmla="*/ 2780301 w 3346711"/>
                <a:gd name="connsiteY225" fmla="*/ 391983 h 1076444"/>
                <a:gd name="connsiteX226" fmla="*/ 2781210 w 3346711"/>
                <a:gd name="connsiteY226" fmla="*/ 395145 h 1076444"/>
                <a:gd name="connsiteX227" fmla="*/ 2784380 w 3346711"/>
                <a:gd name="connsiteY227" fmla="*/ 398769 h 1076444"/>
                <a:gd name="connsiteX228" fmla="*/ 2798230 w 3346711"/>
                <a:gd name="connsiteY228" fmla="*/ 400642 h 1076444"/>
                <a:gd name="connsiteX229" fmla="*/ 2810970 w 3346711"/>
                <a:gd name="connsiteY229" fmla="*/ 400569 h 1076444"/>
                <a:gd name="connsiteX230" fmla="*/ 2811455 w 3346711"/>
                <a:gd name="connsiteY230" fmla="*/ 404850 h 1076444"/>
                <a:gd name="connsiteX231" fmla="*/ 2803722 w 3346711"/>
                <a:gd name="connsiteY231" fmla="*/ 406601 h 1076444"/>
                <a:gd name="connsiteX232" fmla="*/ 2803318 w 3346711"/>
                <a:gd name="connsiteY232" fmla="*/ 409763 h 1076444"/>
                <a:gd name="connsiteX233" fmla="*/ 2808285 w 3346711"/>
                <a:gd name="connsiteY233" fmla="*/ 412098 h 1076444"/>
                <a:gd name="connsiteX234" fmla="*/ 2809618 w 3346711"/>
                <a:gd name="connsiteY234" fmla="*/ 414798 h 1076444"/>
                <a:gd name="connsiteX235" fmla="*/ 2815170 w 3346711"/>
                <a:gd name="connsiteY235" fmla="*/ 418155 h 1076444"/>
                <a:gd name="connsiteX236" fmla="*/ 2822762 w 3346711"/>
                <a:gd name="connsiteY236" fmla="*/ 419371 h 1076444"/>
                <a:gd name="connsiteX237" fmla="*/ 2824700 w 3346711"/>
                <a:gd name="connsiteY237" fmla="*/ 425792 h 1076444"/>
                <a:gd name="connsiteX238" fmla="*/ 2827951 w 3346711"/>
                <a:gd name="connsiteY238" fmla="*/ 428590 h 1076444"/>
                <a:gd name="connsiteX239" fmla="*/ 2833543 w 3346711"/>
                <a:gd name="connsiteY239" fmla="*/ 429344 h 1076444"/>
                <a:gd name="connsiteX240" fmla="*/ 2836411 w 3346711"/>
                <a:gd name="connsiteY240" fmla="*/ 432603 h 1076444"/>
                <a:gd name="connsiteX241" fmla="*/ 2846808 w 3346711"/>
                <a:gd name="connsiteY241" fmla="*/ 434938 h 1076444"/>
                <a:gd name="connsiteX242" fmla="*/ 2850180 w 3346711"/>
                <a:gd name="connsiteY242" fmla="*/ 438003 h 1076444"/>
                <a:gd name="connsiteX243" fmla="*/ 2855430 w 3346711"/>
                <a:gd name="connsiteY243" fmla="*/ 439316 h 1076444"/>
                <a:gd name="connsiteX244" fmla="*/ 2862214 w 3346711"/>
                <a:gd name="connsiteY244" fmla="*/ 441189 h 1076444"/>
                <a:gd name="connsiteX245" fmla="*/ 2861164 w 3346711"/>
                <a:gd name="connsiteY245" fmla="*/ 446492 h 1076444"/>
                <a:gd name="connsiteX246" fmla="*/ 2848585 w 3346711"/>
                <a:gd name="connsiteY246" fmla="*/ 447781 h 1076444"/>
                <a:gd name="connsiteX247" fmla="*/ 2837804 w 3346711"/>
                <a:gd name="connsiteY247" fmla="*/ 449629 h 1076444"/>
                <a:gd name="connsiteX248" fmla="*/ 2825528 w 3346711"/>
                <a:gd name="connsiteY248" fmla="*/ 452864 h 1076444"/>
                <a:gd name="connsiteX249" fmla="*/ 2828496 w 3346711"/>
                <a:gd name="connsiteY249" fmla="*/ 461888 h 1076444"/>
                <a:gd name="connsiteX250" fmla="*/ 2839903 w 3346711"/>
                <a:gd name="connsiteY250" fmla="*/ 464588 h 1076444"/>
                <a:gd name="connsiteX251" fmla="*/ 2845476 w 3346711"/>
                <a:gd name="connsiteY251" fmla="*/ 465050 h 1076444"/>
                <a:gd name="connsiteX252" fmla="*/ 2868513 w 3346711"/>
                <a:gd name="connsiteY252" fmla="*/ 463956 h 1076444"/>
                <a:gd name="connsiteX253" fmla="*/ 2882748 w 3346711"/>
                <a:gd name="connsiteY253" fmla="*/ 457461 h 1076444"/>
                <a:gd name="connsiteX254" fmla="*/ 2881879 w 3346711"/>
                <a:gd name="connsiteY254" fmla="*/ 453837 h 1076444"/>
                <a:gd name="connsiteX255" fmla="*/ 2877942 w 3346711"/>
                <a:gd name="connsiteY255" fmla="*/ 448267 h 1076444"/>
                <a:gd name="connsiteX256" fmla="*/ 2890440 w 3346711"/>
                <a:gd name="connsiteY256" fmla="*/ 446783 h 1076444"/>
                <a:gd name="connsiteX257" fmla="*/ 2900434 w 3346711"/>
                <a:gd name="connsiteY257" fmla="*/ 447635 h 1076444"/>
                <a:gd name="connsiteX258" fmla="*/ 2915456 w 3346711"/>
                <a:gd name="connsiteY258" fmla="*/ 448121 h 1076444"/>
                <a:gd name="connsiteX259" fmla="*/ 2922866 w 3346711"/>
                <a:gd name="connsiteY259" fmla="*/ 450918 h 1076444"/>
                <a:gd name="connsiteX260" fmla="*/ 2924320 w 3346711"/>
                <a:gd name="connsiteY260" fmla="*/ 453716 h 1076444"/>
                <a:gd name="connsiteX261" fmla="*/ 2923007 w 3346711"/>
                <a:gd name="connsiteY261" fmla="*/ 457145 h 1076444"/>
                <a:gd name="connsiteX262" fmla="*/ 2911055 w 3346711"/>
                <a:gd name="connsiteY262" fmla="*/ 457875 h 1076444"/>
                <a:gd name="connsiteX263" fmla="*/ 2917193 w 3346711"/>
                <a:gd name="connsiteY263" fmla="*/ 464175 h 1076444"/>
                <a:gd name="connsiteX264" fmla="*/ 2922321 w 3346711"/>
                <a:gd name="connsiteY264" fmla="*/ 470742 h 1076444"/>
                <a:gd name="connsiteX265" fmla="*/ 2930458 w 3346711"/>
                <a:gd name="connsiteY265" fmla="*/ 472323 h 1076444"/>
                <a:gd name="connsiteX266" fmla="*/ 2955150 w 3346711"/>
                <a:gd name="connsiteY266" fmla="*/ 471885 h 1076444"/>
                <a:gd name="connsiteX267" fmla="*/ 2968093 w 3346711"/>
                <a:gd name="connsiteY267" fmla="*/ 469064 h 1076444"/>
                <a:gd name="connsiteX268" fmla="*/ 2980247 w 3346711"/>
                <a:gd name="connsiteY268" fmla="*/ 465002 h 1076444"/>
                <a:gd name="connsiteX269" fmla="*/ 2988061 w 3346711"/>
                <a:gd name="connsiteY269" fmla="*/ 462739 h 1076444"/>
                <a:gd name="connsiteX270" fmla="*/ 3002053 w 3346711"/>
                <a:gd name="connsiteY270" fmla="*/ 464004 h 1076444"/>
                <a:gd name="connsiteX271" fmla="*/ 3007928 w 3346711"/>
                <a:gd name="connsiteY271" fmla="*/ 467507 h 1076444"/>
                <a:gd name="connsiteX272" fmla="*/ 3003204 w 3346711"/>
                <a:gd name="connsiteY272" fmla="*/ 471909 h 1076444"/>
                <a:gd name="connsiteX273" fmla="*/ 2993553 w 3346711"/>
                <a:gd name="connsiteY273" fmla="*/ 476531 h 1076444"/>
                <a:gd name="connsiteX274" fmla="*/ 2994643 w 3346711"/>
                <a:gd name="connsiteY274" fmla="*/ 487257 h 1076444"/>
                <a:gd name="connsiteX275" fmla="*/ 3007141 w 3346711"/>
                <a:gd name="connsiteY275" fmla="*/ 494384 h 1076444"/>
                <a:gd name="connsiteX276" fmla="*/ 3013400 w 3346711"/>
                <a:gd name="connsiteY276" fmla="*/ 501730 h 1076444"/>
                <a:gd name="connsiteX277" fmla="*/ 3028442 w 3346711"/>
                <a:gd name="connsiteY277" fmla="*/ 518561 h 1076444"/>
                <a:gd name="connsiteX278" fmla="*/ 3038053 w 3346711"/>
                <a:gd name="connsiteY278" fmla="*/ 528510 h 1076444"/>
                <a:gd name="connsiteX279" fmla="*/ 3046149 w 3346711"/>
                <a:gd name="connsiteY279" fmla="*/ 531331 h 1076444"/>
                <a:gd name="connsiteX280" fmla="*/ 3046310 w 3346711"/>
                <a:gd name="connsiteY280" fmla="*/ 538336 h 1076444"/>
                <a:gd name="connsiteX281" fmla="*/ 3044150 w 3346711"/>
                <a:gd name="connsiteY281" fmla="*/ 540817 h 1076444"/>
                <a:gd name="connsiteX282" fmla="*/ 3050894 w 3346711"/>
                <a:gd name="connsiteY282" fmla="*/ 549184 h 1076444"/>
                <a:gd name="connsiteX283" fmla="*/ 3055780 w 3346711"/>
                <a:gd name="connsiteY283" fmla="*/ 551446 h 1076444"/>
                <a:gd name="connsiteX284" fmla="*/ 3058566 w 3346711"/>
                <a:gd name="connsiteY284" fmla="*/ 559133 h 1076444"/>
                <a:gd name="connsiteX285" fmla="*/ 3071791 w 3346711"/>
                <a:gd name="connsiteY285" fmla="*/ 564557 h 1076444"/>
                <a:gd name="connsiteX286" fmla="*/ 3092122 w 3346711"/>
                <a:gd name="connsiteY286" fmla="*/ 566040 h 1076444"/>
                <a:gd name="connsiteX287" fmla="*/ 3103308 w 3346711"/>
                <a:gd name="connsiteY287" fmla="*/ 564922 h 1076444"/>
                <a:gd name="connsiteX288" fmla="*/ 3110052 w 3346711"/>
                <a:gd name="connsiteY288" fmla="*/ 562903 h 1076444"/>
                <a:gd name="connsiteX289" fmla="*/ 3121096 w 3346711"/>
                <a:gd name="connsiteY289" fmla="*/ 564143 h 1076444"/>
                <a:gd name="connsiteX290" fmla="*/ 3130969 w 3346711"/>
                <a:gd name="connsiteY290" fmla="*/ 566746 h 1076444"/>
                <a:gd name="connsiteX291" fmla="*/ 3121964 w 3346711"/>
                <a:gd name="connsiteY291" fmla="*/ 570005 h 1076444"/>
                <a:gd name="connsiteX292" fmla="*/ 3121197 w 3346711"/>
                <a:gd name="connsiteY292" fmla="*/ 574286 h 1076444"/>
                <a:gd name="connsiteX293" fmla="*/ 3124831 w 3346711"/>
                <a:gd name="connsiteY293" fmla="*/ 576670 h 1076444"/>
                <a:gd name="connsiteX294" fmla="*/ 3132463 w 3346711"/>
                <a:gd name="connsiteY294" fmla="*/ 581413 h 1076444"/>
                <a:gd name="connsiteX295" fmla="*/ 3124831 w 3346711"/>
                <a:gd name="connsiteY295" fmla="*/ 583894 h 1076444"/>
                <a:gd name="connsiteX296" fmla="*/ 3125215 w 3346711"/>
                <a:gd name="connsiteY296" fmla="*/ 588515 h 1076444"/>
                <a:gd name="connsiteX297" fmla="*/ 3112535 w 3346711"/>
                <a:gd name="connsiteY297" fmla="*/ 589512 h 1076444"/>
                <a:gd name="connsiteX298" fmla="*/ 3102884 w 3346711"/>
                <a:gd name="connsiteY298" fmla="*/ 586691 h 1076444"/>
                <a:gd name="connsiteX299" fmla="*/ 3101047 w 3346711"/>
                <a:gd name="connsiteY299" fmla="*/ 584550 h 1076444"/>
                <a:gd name="connsiteX300" fmla="*/ 3082512 w 3346711"/>
                <a:gd name="connsiteY300" fmla="*/ 584550 h 1076444"/>
                <a:gd name="connsiteX301" fmla="*/ 3081785 w 3346711"/>
                <a:gd name="connsiteY301" fmla="*/ 580707 h 1076444"/>
                <a:gd name="connsiteX302" fmla="*/ 3088428 w 3346711"/>
                <a:gd name="connsiteY302" fmla="*/ 580148 h 1076444"/>
                <a:gd name="connsiteX303" fmla="*/ 3085460 w 3346711"/>
                <a:gd name="connsiteY303" fmla="*/ 577667 h 1076444"/>
                <a:gd name="connsiteX304" fmla="*/ 3074395 w 3346711"/>
                <a:gd name="connsiteY304" fmla="*/ 576426 h 1076444"/>
                <a:gd name="connsiteX305" fmla="*/ 3060747 w 3346711"/>
                <a:gd name="connsiteY305" fmla="*/ 576524 h 1076444"/>
                <a:gd name="connsiteX306" fmla="*/ 3046573 w 3346711"/>
                <a:gd name="connsiteY306" fmla="*/ 575162 h 1076444"/>
                <a:gd name="connsiteX307" fmla="*/ 3035751 w 3346711"/>
                <a:gd name="connsiteY307" fmla="*/ 571659 h 1076444"/>
                <a:gd name="connsiteX308" fmla="*/ 3030844 w 3346711"/>
                <a:gd name="connsiteY308" fmla="*/ 569397 h 1076444"/>
                <a:gd name="connsiteX309" fmla="*/ 3012350 w 3346711"/>
                <a:gd name="connsiteY309" fmla="*/ 572219 h 1076444"/>
                <a:gd name="connsiteX310" fmla="*/ 2999509 w 3346711"/>
                <a:gd name="connsiteY310" fmla="*/ 574699 h 1076444"/>
                <a:gd name="connsiteX311" fmla="*/ 2989999 w 3346711"/>
                <a:gd name="connsiteY311" fmla="*/ 577959 h 1076444"/>
                <a:gd name="connsiteX312" fmla="*/ 2992180 w 3346711"/>
                <a:gd name="connsiteY312" fmla="*/ 587445 h 1076444"/>
                <a:gd name="connsiteX313" fmla="*/ 2983962 w 3346711"/>
                <a:gd name="connsiteY313" fmla="*/ 588564 h 1076444"/>
                <a:gd name="connsiteX314" fmla="*/ 2978612 w 3346711"/>
                <a:gd name="connsiteY314" fmla="*/ 591045 h 1076444"/>
                <a:gd name="connsiteX315" fmla="*/ 2990726 w 3346711"/>
                <a:gd name="connsiteY315" fmla="*/ 591288 h 1076444"/>
                <a:gd name="connsiteX316" fmla="*/ 2990423 w 3346711"/>
                <a:gd name="connsiteY316" fmla="*/ 593428 h 1076444"/>
                <a:gd name="connsiteX317" fmla="*/ 2997692 w 3346711"/>
                <a:gd name="connsiteY317" fmla="*/ 593550 h 1076444"/>
                <a:gd name="connsiteX318" fmla="*/ 3001023 w 3346711"/>
                <a:gd name="connsiteY318" fmla="*/ 596274 h 1076444"/>
                <a:gd name="connsiteX319" fmla="*/ 3006656 w 3346711"/>
                <a:gd name="connsiteY319" fmla="*/ 597636 h 1076444"/>
                <a:gd name="connsiteX320" fmla="*/ 3012067 w 3346711"/>
                <a:gd name="connsiteY320" fmla="*/ 598317 h 1076444"/>
                <a:gd name="connsiteX321" fmla="*/ 3013077 w 3346711"/>
                <a:gd name="connsiteY321" fmla="*/ 601261 h 1076444"/>
                <a:gd name="connsiteX322" fmla="*/ 3021214 w 3346711"/>
                <a:gd name="connsiteY322" fmla="*/ 602841 h 1076444"/>
                <a:gd name="connsiteX323" fmla="*/ 3032016 w 3346711"/>
                <a:gd name="connsiteY323" fmla="*/ 602160 h 1076444"/>
                <a:gd name="connsiteX324" fmla="*/ 3039042 w 3346711"/>
                <a:gd name="connsiteY324" fmla="*/ 605444 h 1076444"/>
                <a:gd name="connsiteX325" fmla="*/ 3029047 w 3346711"/>
                <a:gd name="connsiteY325" fmla="*/ 608485 h 1076444"/>
                <a:gd name="connsiteX326" fmla="*/ 3018468 w 3346711"/>
                <a:gd name="connsiteY326" fmla="*/ 607925 h 1076444"/>
                <a:gd name="connsiteX327" fmla="*/ 3015803 w 3346711"/>
                <a:gd name="connsiteY327" fmla="*/ 606222 h 1076444"/>
                <a:gd name="connsiteX328" fmla="*/ 3009342 w 3346711"/>
                <a:gd name="connsiteY328" fmla="*/ 606563 h 1076444"/>
                <a:gd name="connsiteX329" fmla="*/ 3000922 w 3346711"/>
                <a:gd name="connsiteY329" fmla="*/ 607244 h 1076444"/>
                <a:gd name="connsiteX330" fmla="*/ 2996480 w 3346711"/>
                <a:gd name="connsiteY330" fmla="*/ 605322 h 1076444"/>
                <a:gd name="connsiteX331" fmla="*/ 2989717 w 3346711"/>
                <a:gd name="connsiteY331" fmla="*/ 604763 h 1076444"/>
                <a:gd name="connsiteX332" fmla="*/ 2988243 w 3346711"/>
                <a:gd name="connsiteY332" fmla="*/ 606563 h 1076444"/>
                <a:gd name="connsiteX333" fmla="*/ 2964014 w 3346711"/>
                <a:gd name="connsiteY333" fmla="*/ 606441 h 1076444"/>
                <a:gd name="connsiteX334" fmla="*/ 2960319 w 3346711"/>
                <a:gd name="connsiteY334" fmla="*/ 609944 h 1076444"/>
                <a:gd name="connsiteX335" fmla="*/ 2963752 w 3346711"/>
                <a:gd name="connsiteY335" fmla="*/ 611987 h 1076444"/>
                <a:gd name="connsiteX336" fmla="*/ 2961450 w 3346711"/>
                <a:gd name="connsiteY336" fmla="*/ 614468 h 1076444"/>
                <a:gd name="connsiteX337" fmla="*/ 2970011 w 3346711"/>
                <a:gd name="connsiteY337" fmla="*/ 616268 h 1076444"/>
                <a:gd name="connsiteX338" fmla="*/ 2979036 w 3346711"/>
                <a:gd name="connsiteY338" fmla="*/ 619430 h 1076444"/>
                <a:gd name="connsiteX339" fmla="*/ 2992543 w 3346711"/>
                <a:gd name="connsiteY339" fmla="*/ 616268 h 1076444"/>
                <a:gd name="connsiteX340" fmla="*/ 3037184 w 3346711"/>
                <a:gd name="connsiteY340" fmla="*/ 616073 h 1076444"/>
                <a:gd name="connsiteX341" fmla="*/ 3045361 w 3346711"/>
                <a:gd name="connsiteY341" fmla="*/ 617654 h 1076444"/>
                <a:gd name="connsiteX342" fmla="*/ 3053276 w 3346711"/>
                <a:gd name="connsiteY342" fmla="*/ 622397 h 1076444"/>
                <a:gd name="connsiteX343" fmla="*/ 3053296 w 3346711"/>
                <a:gd name="connsiteY343" fmla="*/ 624441 h 1076444"/>
                <a:gd name="connsiteX344" fmla="*/ 3060423 w 3346711"/>
                <a:gd name="connsiteY344" fmla="*/ 625924 h 1076444"/>
                <a:gd name="connsiteX345" fmla="*/ 3068823 w 3346711"/>
                <a:gd name="connsiteY345" fmla="*/ 629986 h 1076444"/>
                <a:gd name="connsiteX346" fmla="*/ 3083138 w 3346711"/>
                <a:gd name="connsiteY346" fmla="*/ 632029 h 1076444"/>
                <a:gd name="connsiteX347" fmla="*/ 3096908 w 3346711"/>
                <a:gd name="connsiteY347" fmla="*/ 642099 h 1076444"/>
                <a:gd name="connsiteX348" fmla="*/ 3113100 w 3346711"/>
                <a:gd name="connsiteY348" fmla="*/ 643340 h 1076444"/>
                <a:gd name="connsiteX349" fmla="*/ 3132019 w 3346711"/>
                <a:gd name="connsiteY349" fmla="*/ 647183 h 1076444"/>
                <a:gd name="connsiteX350" fmla="*/ 3148635 w 3346711"/>
                <a:gd name="connsiteY350" fmla="*/ 648545 h 1076444"/>
                <a:gd name="connsiteX351" fmla="*/ 3157883 w 3346711"/>
                <a:gd name="connsiteY351" fmla="*/ 645286 h 1076444"/>
                <a:gd name="connsiteX352" fmla="*/ 3162971 w 3346711"/>
                <a:gd name="connsiteY352" fmla="*/ 641224 h 1076444"/>
                <a:gd name="connsiteX353" fmla="*/ 3179345 w 3346711"/>
                <a:gd name="connsiteY353" fmla="*/ 641126 h 1076444"/>
                <a:gd name="connsiteX354" fmla="*/ 3193236 w 3346711"/>
                <a:gd name="connsiteY354" fmla="*/ 641807 h 1076444"/>
                <a:gd name="connsiteX355" fmla="*/ 3209187 w 3346711"/>
                <a:gd name="connsiteY355" fmla="*/ 645869 h 1076444"/>
                <a:gd name="connsiteX356" fmla="*/ 3218717 w 3346711"/>
                <a:gd name="connsiteY356" fmla="*/ 648691 h 1076444"/>
                <a:gd name="connsiteX357" fmla="*/ 3225359 w 3346711"/>
                <a:gd name="connsiteY357" fmla="*/ 651293 h 1076444"/>
                <a:gd name="connsiteX358" fmla="*/ 3226308 w 3346711"/>
                <a:gd name="connsiteY358" fmla="*/ 652753 h 1076444"/>
                <a:gd name="connsiteX359" fmla="*/ 3235030 w 3346711"/>
                <a:gd name="connsiteY359" fmla="*/ 652656 h 1076444"/>
                <a:gd name="connsiteX360" fmla="*/ 3238927 w 3346711"/>
                <a:gd name="connsiteY360" fmla="*/ 655380 h 1076444"/>
                <a:gd name="connsiteX361" fmla="*/ 3266427 w 3346711"/>
                <a:gd name="connsiteY361" fmla="*/ 655720 h 1076444"/>
                <a:gd name="connsiteX362" fmla="*/ 3269778 w 3346711"/>
                <a:gd name="connsiteY362" fmla="*/ 657861 h 1076444"/>
                <a:gd name="connsiteX363" fmla="*/ 3276623 w 3346711"/>
                <a:gd name="connsiteY363" fmla="*/ 659101 h 1076444"/>
                <a:gd name="connsiteX364" fmla="*/ 3277188 w 3346711"/>
                <a:gd name="connsiteY364" fmla="*/ 662142 h 1076444"/>
                <a:gd name="connsiteX365" fmla="*/ 3282438 w 3346711"/>
                <a:gd name="connsiteY365" fmla="*/ 662944 h 1076444"/>
                <a:gd name="connsiteX366" fmla="*/ 3285971 w 3346711"/>
                <a:gd name="connsiteY366" fmla="*/ 666325 h 1076444"/>
                <a:gd name="connsiteX367" fmla="*/ 3312178 w 3346711"/>
                <a:gd name="connsiteY367" fmla="*/ 668368 h 1076444"/>
                <a:gd name="connsiteX368" fmla="*/ 3337255 w 3346711"/>
                <a:gd name="connsiteY368" fmla="*/ 670971 h 1076444"/>
                <a:gd name="connsiteX369" fmla="*/ 3346684 w 3346711"/>
                <a:gd name="connsiteY369" fmla="*/ 675617 h 1076444"/>
                <a:gd name="connsiteX370" fmla="*/ 3339778 w 3346711"/>
                <a:gd name="connsiteY370" fmla="*/ 682500 h 1076444"/>
                <a:gd name="connsiteX371" fmla="*/ 3318215 w 3346711"/>
                <a:gd name="connsiteY371" fmla="*/ 688362 h 1076444"/>
                <a:gd name="connsiteX372" fmla="*/ 3290796 w 3346711"/>
                <a:gd name="connsiteY372" fmla="*/ 688022 h 1076444"/>
                <a:gd name="connsiteX373" fmla="*/ 3270041 w 3346711"/>
                <a:gd name="connsiteY373" fmla="*/ 688362 h 1076444"/>
                <a:gd name="connsiteX374" fmla="*/ 3256755 w 3346711"/>
                <a:gd name="connsiteY374" fmla="*/ 687900 h 1076444"/>
                <a:gd name="connsiteX375" fmla="*/ 3247064 w 3346711"/>
                <a:gd name="connsiteY375" fmla="*/ 691962 h 1076444"/>
                <a:gd name="connsiteX376" fmla="*/ 3250133 w 3346711"/>
                <a:gd name="connsiteY376" fmla="*/ 701326 h 1076444"/>
                <a:gd name="connsiteX377" fmla="*/ 3252980 w 3346711"/>
                <a:gd name="connsiteY377" fmla="*/ 710131 h 1076444"/>
                <a:gd name="connsiteX378" fmla="*/ 3222654 w 3346711"/>
                <a:gd name="connsiteY378" fmla="*/ 712831 h 1076444"/>
                <a:gd name="connsiteX379" fmla="*/ 3183545 w 3346711"/>
                <a:gd name="connsiteY379" fmla="*/ 715069 h 1076444"/>
                <a:gd name="connsiteX380" fmla="*/ 3158388 w 3346711"/>
                <a:gd name="connsiteY380" fmla="*/ 715628 h 1076444"/>
                <a:gd name="connsiteX381" fmla="*/ 3141892 w 3346711"/>
                <a:gd name="connsiteY381" fmla="*/ 721271 h 1076444"/>
                <a:gd name="connsiteX382" fmla="*/ 3106983 w 3346711"/>
                <a:gd name="connsiteY382" fmla="*/ 721709 h 1076444"/>
                <a:gd name="connsiteX383" fmla="*/ 3085581 w 3346711"/>
                <a:gd name="connsiteY383" fmla="*/ 720907 h 1076444"/>
                <a:gd name="connsiteX384" fmla="*/ 3065451 w 3346711"/>
                <a:gd name="connsiteY384" fmla="*/ 717501 h 1076444"/>
                <a:gd name="connsiteX385" fmla="*/ 3060847 w 3346711"/>
                <a:gd name="connsiteY385" fmla="*/ 715580 h 1076444"/>
                <a:gd name="connsiteX386" fmla="*/ 3050954 w 3346711"/>
                <a:gd name="connsiteY386" fmla="*/ 715920 h 1076444"/>
                <a:gd name="connsiteX387" fmla="*/ 3053094 w 3346711"/>
                <a:gd name="connsiteY387" fmla="*/ 721126 h 1076444"/>
                <a:gd name="connsiteX388" fmla="*/ 3057778 w 3346711"/>
                <a:gd name="connsiteY388" fmla="*/ 721247 h 1076444"/>
                <a:gd name="connsiteX389" fmla="*/ 3059717 w 3346711"/>
                <a:gd name="connsiteY389" fmla="*/ 732095 h 1076444"/>
                <a:gd name="connsiteX390" fmla="*/ 3023637 w 3346711"/>
                <a:gd name="connsiteY390" fmla="*/ 732655 h 1076444"/>
                <a:gd name="connsiteX391" fmla="*/ 3024000 w 3346711"/>
                <a:gd name="connsiteY391" fmla="*/ 738079 h 1076444"/>
                <a:gd name="connsiteX392" fmla="*/ 3018549 w 3346711"/>
                <a:gd name="connsiteY392" fmla="*/ 738979 h 1076444"/>
                <a:gd name="connsiteX393" fmla="*/ 3018246 w 3346711"/>
                <a:gd name="connsiteY393" fmla="*/ 741363 h 1076444"/>
                <a:gd name="connsiteX394" fmla="*/ 3021900 w 3346711"/>
                <a:gd name="connsiteY394" fmla="*/ 742603 h 1076444"/>
                <a:gd name="connsiteX395" fmla="*/ 3024363 w 3346711"/>
                <a:gd name="connsiteY395" fmla="*/ 746787 h 1076444"/>
                <a:gd name="connsiteX396" fmla="*/ 3020891 w 3346711"/>
                <a:gd name="connsiteY396" fmla="*/ 748246 h 1076444"/>
                <a:gd name="connsiteX397" fmla="*/ 3020689 w 3346711"/>
                <a:gd name="connsiteY397" fmla="*/ 749827 h 1076444"/>
                <a:gd name="connsiteX398" fmla="*/ 3028502 w 3346711"/>
                <a:gd name="connsiteY398" fmla="*/ 751627 h 1076444"/>
                <a:gd name="connsiteX399" fmla="*/ 3023576 w 3346711"/>
                <a:gd name="connsiteY399" fmla="*/ 756370 h 1076444"/>
                <a:gd name="connsiteX400" fmla="*/ 3011805 w 3346711"/>
                <a:gd name="connsiteY400" fmla="*/ 760213 h 1076444"/>
                <a:gd name="connsiteX401" fmla="*/ 2998459 w 3346711"/>
                <a:gd name="connsiteY401" fmla="*/ 762572 h 1076444"/>
                <a:gd name="connsiteX402" fmla="*/ 2988061 w 3346711"/>
                <a:gd name="connsiteY402" fmla="*/ 759508 h 1076444"/>
                <a:gd name="connsiteX403" fmla="*/ 2973706 w 3346711"/>
                <a:gd name="connsiteY403" fmla="*/ 758705 h 1076444"/>
                <a:gd name="connsiteX404" fmla="*/ 2962924 w 3346711"/>
                <a:gd name="connsiteY404" fmla="*/ 757805 h 1076444"/>
                <a:gd name="connsiteX405" fmla="*/ 2955050 w 3346711"/>
                <a:gd name="connsiteY405" fmla="*/ 756905 h 1076444"/>
                <a:gd name="connsiteX406" fmla="*/ 2946125 w 3346711"/>
                <a:gd name="connsiteY406" fmla="*/ 756102 h 1076444"/>
                <a:gd name="connsiteX407" fmla="*/ 2941037 w 3346711"/>
                <a:gd name="connsiteY407" fmla="*/ 754862 h 1076444"/>
                <a:gd name="connsiteX408" fmla="*/ 2923290 w 3346711"/>
                <a:gd name="connsiteY408" fmla="*/ 754740 h 1076444"/>
                <a:gd name="connsiteX409" fmla="*/ 2917172 w 3346711"/>
                <a:gd name="connsiteY409" fmla="*/ 753597 h 1076444"/>
                <a:gd name="connsiteX410" fmla="*/ 2912771 w 3346711"/>
                <a:gd name="connsiteY410" fmla="*/ 753378 h 1076444"/>
                <a:gd name="connsiteX411" fmla="*/ 2907340 w 3346711"/>
                <a:gd name="connsiteY411" fmla="*/ 752138 h 1076444"/>
                <a:gd name="connsiteX412" fmla="*/ 2879396 w 3346711"/>
                <a:gd name="connsiteY412" fmla="*/ 751676 h 1076444"/>
                <a:gd name="connsiteX413" fmla="*/ 2874429 w 3346711"/>
                <a:gd name="connsiteY413" fmla="*/ 753257 h 1076444"/>
                <a:gd name="connsiteX414" fmla="*/ 2861871 w 3346711"/>
                <a:gd name="connsiteY414" fmla="*/ 753597 h 1076444"/>
                <a:gd name="connsiteX415" fmla="*/ 2858317 w 3346711"/>
                <a:gd name="connsiteY415" fmla="*/ 755057 h 1076444"/>
                <a:gd name="connsiteX416" fmla="*/ 2843457 w 3346711"/>
                <a:gd name="connsiteY416" fmla="*/ 754935 h 1076444"/>
                <a:gd name="connsiteX417" fmla="*/ 2839479 w 3346711"/>
                <a:gd name="connsiteY417" fmla="*/ 748368 h 1076444"/>
                <a:gd name="connsiteX418" fmla="*/ 2848060 w 3346711"/>
                <a:gd name="connsiteY418" fmla="*/ 746787 h 1076444"/>
                <a:gd name="connsiteX419" fmla="*/ 2844063 w 3346711"/>
                <a:gd name="connsiteY419" fmla="*/ 744062 h 1076444"/>
                <a:gd name="connsiteX420" fmla="*/ 2833503 w 3346711"/>
                <a:gd name="connsiteY420" fmla="*/ 742360 h 1076444"/>
                <a:gd name="connsiteX421" fmla="*/ 2817129 w 3346711"/>
                <a:gd name="connsiteY421" fmla="*/ 737714 h 1076444"/>
                <a:gd name="connsiteX422" fmla="*/ 2803379 w 3346711"/>
                <a:gd name="connsiteY422" fmla="*/ 736011 h 1076444"/>
                <a:gd name="connsiteX423" fmla="*/ 2793950 w 3346711"/>
                <a:gd name="connsiteY423" fmla="*/ 735671 h 1076444"/>
                <a:gd name="connsiteX424" fmla="*/ 2783895 w 3346711"/>
                <a:gd name="connsiteY424" fmla="*/ 734309 h 1076444"/>
                <a:gd name="connsiteX425" fmla="*/ 2770771 w 3346711"/>
                <a:gd name="connsiteY425" fmla="*/ 736328 h 1076444"/>
                <a:gd name="connsiteX426" fmla="*/ 2750581 w 3346711"/>
                <a:gd name="connsiteY426" fmla="*/ 740390 h 1076444"/>
                <a:gd name="connsiteX427" fmla="*/ 2737679 w 3346711"/>
                <a:gd name="connsiteY427" fmla="*/ 742068 h 1076444"/>
                <a:gd name="connsiteX428" fmla="*/ 2730451 w 3346711"/>
                <a:gd name="connsiteY428" fmla="*/ 741946 h 1076444"/>
                <a:gd name="connsiteX429" fmla="*/ 2730532 w 3346711"/>
                <a:gd name="connsiteY429" fmla="*/ 743746 h 1076444"/>
                <a:gd name="connsiteX430" fmla="*/ 2726756 w 3346711"/>
                <a:gd name="connsiteY430" fmla="*/ 747468 h 1076444"/>
                <a:gd name="connsiteX431" fmla="*/ 2732571 w 3346711"/>
                <a:gd name="connsiteY431" fmla="*/ 750630 h 1076444"/>
                <a:gd name="connsiteX432" fmla="*/ 2727947 w 3346711"/>
                <a:gd name="connsiteY432" fmla="*/ 753913 h 1076444"/>
                <a:gd name="connsiteX433" fmla="*/ 2715207 w 3346711"/>
                <a:gd name="connsiteY433" fmla="*/ 758097 h 1076444"/>
                <a:gd name="connsiteX434" fmla="*/ 2699237 w 3346711"/>
                <a:gd name="connsiteY434" fmla="*/ 759459 h 1076444"/>
                <a:gd name="connsiteX435" fmla="*/ 2699358 w 3346711"/>
                <a:gd name="connsiteY435" fmla="*/ 763083 h 1076444"/>
                <a:gd name="connsiteX436" fmla="*/ 2679066 w 3346711"/>
                <a:gd name="connsiteY436" fmla="*/ 763083 h 1076444"/>
                <a:gd name="connsiteX437" fmla="*/ 2675513 w 3346711"/>
                <a:gd name="connsiteY437" fmla="*/ 761843 h 1076444"/>
                <a:gd name="connsiteX438" fmla="*/ 2665781 w 3346711"/>
                <a:gd name="connsiteY438" fmla="*/ 762062 h 1076444"/>
                <a:gd name="connsiteX439" fmla="*/ 2661602 w 3346711"/>
                <a:gd name="connsiteY439" fmla="*/ 756297 h 1076444"/>
                <a:gd name="connsiteX440" fmla="*/ 2651103 w 3346711"/>
                <a:gd name="connsiteY440" fmla="*/ 754594 h 1076444"/>
                <a:gd name="connsiteX441" fmla="*/ 2646984 w 3346711"/>
                <a:gd name="connsiteY441" fmla="*/ 749049 h 1076444"/>
                <a:gd name="connsiteX442" fmla="*/ 2636121 w 3346711"/>
                <a:gd name="connsiteY442" fmla="*/ 752211 h 1076444"/>
                <a:gd name="connsiteX443" fmla="*/ 2641936 w 3346711"/>
                <a:gd name="connsiteY443" fmla="*/ 755713 h 1076444"/>
                <a:gd name="connsiteX444" fmla="*/ 2644197 w 3346711"/>
                <a:gd name="connsiteY444" fmla="*/ 761137 h 1076444"/>
                <a:gd name="connsiteX445" fmla="*/ 2652718 w 3346711"/>
                <a:gd name="connsiteY445" fmla="*/ 763618 h 1076444"/>
                <a:gd name="connsiteX446" fmla="*/ 2651506 w 3346711"/>
                <a:gd name="connsiteY446" fmla="*/ 769602 h 1076444"/>
                <a:gd name="connsiteX447" fmla="*/ 2639311 w 3346711"/>
                <a:gd name="connsiteY447" fmla="*/ 770283 h 1076444"/>
                <a:gd name="connsiteX448" fmla="*/ 2635435 w 3346711"/>
                <a:gd name="connsiteY448" fmla="*/ 772545 h 1076444"/>
                <a:gd name="connsiteX449" fmla="*/ 2625804 w 3346711"/>
                <a:gd name="connsiteY449" fmla="*/ 775148 h 1076444"/>
                <a:gd name="connsiteX450" fmla="*/ 2623321 w 3346711"/>
                <a:gd name="connsiteY450" fmla="*/ 777191 h 1076444"/>
                <a:gd name="connsiteX451" fmla="*/ 2654353 w 3346711"/>
                <a:gd name="connsiteY451" fmla="*/ 779355 h 1076444"/>
                <a:gd name="connsiteX452" fmla="*/ 2685871 w 3346711"/>
                <a:gd name="connsiteY452" fmla="*/ 781861 h 1076444"/>
                <a:gd name="connsiteX453" fmla="*/ 2702689 w 3346711"/>
                <a:gd name="connsiteY453" fmla="*/ 785266 h 1076444"/>
                <a:gd name="connsiteX454" fmla="*/ 2718115 w 3346711"/>
                <a:gd name="connsiteY454" fmla="*/ 788769 h 1076444"/>
                <a:gd name="connsiteX455" fmla="*/ 2720416 w 3346711"/>
                <a:gd name="connsiteY455" fmla="*/ 786166 h 1076444"/>
                <a:gd name="connsiteX456" fmla="*/ 2719730 w 3346711"/>
                <a:gd name="connsiteY456" fmla="*/ 781763 h 1076444"/>
                <a:gd name="connsiteX457" fmla="*/ 2742686 w 3346711"/>
                <a:gd name="connsiteY457" fmla="*/ 781763 h 1076444"/>
                <a:gd name="connsiteX458" fmla="*/ 2744483 w 3346711"/>
                <a:gd name="connsiteY458" fmla="*/ 783126 h 1076444"/>
                <a:gd name="connsiteX459" fmla="*/ 2748098 w 3346711"/>
                <a:gd name="connsiteY459" fmla="*/ 781545 h 1076444"/>
                <a:gd name="connsiteX460" fmla="*/ 2780624 w 3346711"/>
                <a:gd name="connsiteY460" fmla="*/ 783369 h 1076444"/>
                <a:gd name="connsiteX461" fmla="*/ 2809860 w 3346711"/>
                <a:gd name="connsiteY461" fmla="*/ 791955 h 1076444"/>
                <a:gd name="connsiteX462" fmla="*/ 2810648 w 3346711"/>
                <a:gd name="connsiteY462" fmla="*/ 799082 h 1076444"/>
                <a:gd name="connsiteX463" fmla="*/ 2812485 w 3346711"/>
                <a:gd name="connsiteY463" fmla="*/ 801903 h 1076444"/>
                <a:gd name="connsiteX464" fmla="*/ 2796534 w 3346711"/>
                <a:gd name="connsiteY464" fmla="*/ 805406 h 1076444"/>
                <a:gd name="connsiteX465" fmla="*/ 2797261 w 3346711"/>
                <a:gd name="connsiteY465" fmla="*/ 811049 h 1076444"/>
                <a:gd name="connsiteX466" fmla="*/ 2794414 w 3346711"/>
                <a:gd name="connsiteY466" fmla="*/ 812849 h 1076444"/>
                <a:gd name="connsiteX467" fmla="*/ 2795060 w 3346711"/>
                <a:gd name="connsiteY467" fmla="*/ 815330 h 1076444"/>
                <a:gd name="connsiteX468" fmla="*/ 2813858 w 3346711"/>
                <a:gd name="connsiteY468" fmla="*/ 819635 h 1076444"/>
                <a:gd name="connsiteX469" fmla="*/ 2822176 w 3346711"/>
                <a:gd name="connsiteY469" fmla="*/ 824621 h 1076444"/>
                <a:gd name="connsiteX470" fmla="*/ 2810365 w 3346711"/>
                <a:gd name="connsiteY470" fmla="*/ 828805 h 1076444"/>
                <a:gd name="connsiteX471" fmla="*/ 2804812 w 3346711"/>
                <a:gd name="connsiteY471" fmla="*/ 830167 h 1076444"/>
                <a:gd name="connsiteX472" fmla="*/ 2804954 w 3346711"/>
                <a:gd name="connsiteY472" fmla="*/ 833548 h 1076444"/>
                <a:gd name="connsiteX473" fmla="*/ 2786035 w 3346711"/>
                <a:gd name="connsiteY473" fmla="*/ 833304 h 1076444"/>
                <a:gd name="connsiteX474" fmla="*/ 2783007 w 3346711"/>
                <a:gd name="connsiteY474" fmla="*/ 831602 h 1076444"/>
                <a:gd name="connsiteX475" fmla="*/ 2748945 w 3346711"/>
                <a:gd name="connsiteY475" fmla="*/ 831359 h 1076444"/>
                <a:gd name="connsiteX476" fmla="*/ 2738043 w 3346711"/>
                <a:gd name="connsiteY476" fmla="*/ 829097 h 1076444"/>
                <a:gd name="connsiteX477" fmla="*/ 2715934 w 3346711"/>
                <a:gd name="connsiteY477" fmla="*/ 826153 h 1076444"/>
                <a:gd name="connsiteX478" fmla="*/ 2703557 w 3346711"/>
                <a:gd name="connsiteY478" fmla="*/ 823672 h 1076444"/>
                <a:gd name="connsiteX479" fmla="*/ 2701559 w 3346711"/>
                <a:gd name="connsiteY479" fmla="*/ 819829 h 1076444"/>
                <a:gd name="connsiteX480" fmla="*/ 2683145 w 3346711"/>
                <a:gd name="connsiteY480" fmla="*/ 816546 h 1076444"/>
                <a:gd name="connsiteX481" fmla="*/ 2669718 w 3346711"/>
                <a:gd name="connsiteY481" fmla="*/ 812484 h 1076444"/>
                <a:gd name="connsiteX482" fmla="*/ 2664448 w 3346711"/>
                <a:gd name="connsiteY482" fmla="*/ 811924 h 1076444"/>
                <a:gd name="connsiteX483" fmla="*/ 2665216 w 3346711"/>
                <a:gd name="connsiteY483" fmla="*/ 815427 h 1076444"/>
                <a:gd name="connsiteX484" fmla="*/ 2653364 w 3346711"/>
                <a:gd name="connsiteY484" fmla="*/ 816789 h 1076444"/>
                <a:gd name="connsiteX485" fmla="*/ 2638706 w 3346711"/>
                <a:gd name="connsiteY485" fmla="*/ 818808 h 1076444"/>
                <a:gd name="connsiteX486" fmla="*/ 2627581 w 3346711"/>
                <a:gd name="connsiteY486" fmla="*/ 818467 h 1076444"/>
                <a:gd name="connsiteX487" fmla="*/ 2625844 w 3346711"/>
                <a:gd name="connsiteY487" fmla="*/ 811900 h 1076444"/>
                <a:gd name="connsiteX488" fmla="*/ 2613023 w 3346711"/>
                <a:gd name="connsiteY488" fmla="*/ 810319 h 1076444"/>
                <a:gd name="connsiteX489" fmla="*/ 2600748 w 3346711"/>
                <a:gd name="connsiteY489" fmla="*/ 809516 h 1076444"/>
                <a:gd name="connsiteX490" fmla="*/ 2599274 w 3346711"/>
                <a:gd name="connsiteY490" fmla="*/ 804092 h 1076444"/>
                <a:gd name="connsiteX491" fmla="*/ 2587422 w 3346711"/>
                <a:gd name="connsiteY491" fmla="*/ 803533 h 1076444"/>
                <a:gd name="connsiteX492" fmla="*/ 2580456 w 3346711"/>
                <a:gd name="connsiteY492" fmla="*/ 799811 h 1076444"/>
                <a:gd name="connsiteX493" fmla="*/ 2582758 w 3346711"/>
                <a:gd name="connsiteY493" fmla="*/ 796649 h 1076444"/>
                <a:gd name="connsiteX494" fmla="*/ 2570906 w 3346711"/>
                <a:gd name="connsiteY494" fmla="*/ 792125 h 1076444"/>
                <a:gd name="connsiteX495" fmla="*/ 2568968 w 3346711"/>
                <a:gd name="connsiteY495" fmla="*/ 784098 h 1076444"/>
                <a:gd name="connsiteX496" fmla="*/ 2563355 w 3346711"/>
                <a:gd name="connsiteY496" fmla="*/ 779574 h 1076444"/>
                <a:gd name="connsiteX497" fmla="*/ 2556006 w 3346711"/>
                <a:gd name="connsiteY497" fmla="*/ 777312 h 1076444"/>
                <a:gd name="connsiteX498" fmla="*/ 2550817 w 3346711"/>
                <a:gd name="connsiteY498" fmla="*/ 773007 h 1076444"/>
                <a:gd name="connsiteX499" fmla="*/ 2545749 w 3346711"/>
                <a:gd name="connsiteY499" fmla="*/ 771207 h 1076444"/>
                <a:gd name="connsiteX500" fmla="*/ 2539146 w 3346711"/>
                <a:gd name="connsiteY500" fmla="*/ 772788 h 1076444"/>
                <a:gd name="connsiteX501" fmla="*/ 2520026 w 3346711"/>
                <a:gd name="connsiteY501" fmla="*/ 771548 h 1076444"/>
                <a:gd name="connsiteX502" fmla="*/ 2507185 w 3346711"/>
                <a:gd name="connsiteY502" fmla="*/ 770867 h 1076444"/>
                <a:gd name="connsiteX503" fmla="*/ 2494445 w 3346711"/>
                <a:gd name="connsiteY503" fmla="*/ 770745 h 1076444"/>
                <a:gd name="connsiteX504" fmla="*/ 2485480 w 3346711"/>
                <a:gd name="connsiteY504" fmla="*/ 769261 h 1076444"/>
                <a:gd name="connsiteX505" fmla="*/ 2481301 w 3346711"/>
                <a:gd name="connsiteY505" fmla="*/ 768118 h 1076444"/>
                <a:gd name="connsiteX506" fmla="*/ 2473285 w 3346711"/>
                <a:gd name="connsiteY506" fmla="*/ 765734 h 1076444"/>
                <a:gd name="connsiteX507" fmla="*/ 2456527 w 3346711"/>
                <a:gd name="connsiteY507" fmla="*/ 769675 h 1076444"/>
                <a:gd name="connsiteX508" fmla="*/ 2432783 w 3346711"/>
                <a:gd name="connsiteY508" fmla="*/ 773396 h 1076444"/>
                <a:gd name="connsiteX509" fmla="*/ 2413905 w 3346711"/>
                <a:gd name="connsiteY509" fmla="*/ 775999 h 1076444"/>
                <a:gd name="connsiteX510" fmla="*/ 2399832 w 3346711"/>
                <a:gd name="connsiteY510" fmla="*/ 776777 h 1076444"/>
                <a:gd name="connsiteX511" fmla="*/ 2394825 w 3346711"/>
                <a:gd name="connsiteY511" fmla="*/ 779818 h 1076444"/>
                <a:gd name="connsiteX512" fmla="*/ 2384447 w 3346711"/>
                <a:gd name="connsiteY512" fmla="*/ 781058 h 1076444"/>
                <a:gd name="connsiteX513" fmla="*/ 2369668 w 3346711"/>
                <a:gd name="connsiteY513" fmla="*/ 782177 h 1076444"/>
                <a:gd name="connsiteX514" fmla="*/ 2366619 w 3346711"/>
                <a:gd name="connsiteY514" fmla="*/ 789304 h 1076444"/>
                <a:gd name="connsiteX515" fmla="*/ 2353576 w 3346711"/>
                <a:gd name="connsiteY515" fmla="*/ 792928 h 1076444"/>
                <a:gd name="connsiteX516" fmla="*/ 2343501 w 3346711"/>
                <a:gd name="connsiteY516" fmla="*/ 794168 h 1076444"/>
                <a:gd name="connsiteX517" fmla="*/ 2338272 w 3346711"/>
                <a:gd name="connsiteY517" fmla="*/ 799033 h 1076444"/>
                <a:gd name="connsiteX518" fmla="*/ 2331387 w 3346711"/>
                <a:gd name="connsiteY518" fmla="*/ 802536 h 1076444"/>
                <a:gd name="connsiteX519" fmla="*/ 2338211 w 3346711"/>
                <a:gd name="connsiteY519" fmla="*/ 807181 h 1076444"/>
                <a:gd name="connsiteX520" fmla="*/ 2358927 w 3346711"/>
                <a:gd name="connsiteY520" fmla="*/ 808422 h 1076444"/>
                <a:gd name="connsiteX521" fmla="*/ 2365266 w 3346711"/>
                <a:gd name="connsiteY521" fmla="*/ 809103 h 1076444"/>
                <a:gd name="connsiteX522" fmla="*/ 2368032 w 3346711"/>
                <a:gd name="connsiteY522" fmla="*/ 813286 h 1076444"/>
                <a:gd name="connsiteX523" fmla="*/ 2376028 w 3346711"/>
                <a:gd name="connsiteY523" fmla="*/ 815330 h 1076444"/>
                <a:gd name="connsiteX524" fmla="*/ 2383599 w 3346711"/>
                <a:gd name="connsiteY524" fmla="*/ 816813 h 1076444"/>
                <a:gd name="connsiteX525" fmla="*/ 2384447 w 3346711"/>
                <a:gd name="connsiteY525" fmla="*/ 825521 h 1076444"/>
                <a:gd name="connsiteX526" fmla="*/ 2373322 w 3346711"/>
                <a:gd name="connsiteY526" fmla="*/ 830483 h 1076444"/>
                <a:gd name="connsiteX527" fmla="*/ 2373080 w 3346711"/>
                <a:gd name="connsiteY527" fmla="*/ 836807 h 1076444"/>
                <a:gd name="connsiteX528" fmla="*/ 2361955 w 3346711"/>
                <a:gd name="connsiteY528" fmla="*/ 842231 h 1076444"/>
                <a:gd name="connsiteX529" fmla="*/ 2341220 w 3346711"/>
                <a:gd name="connsiteY529" fmla="*/ 848336 h 1076444"/>
                <a:gd name="connsiteX530" fmla="*/ 2330438 w 3346711"/>
                <a:gd name="connsiteY530" fmla="*/ 848215 h 1076444"/>
                <a:gd name="connsiteX531" fmla="*/ 2319939 w 3346711"/>
                <a:gd name="connsiteY531" fmla="*/ 853639 h 1076444"/>
                <a:gd name="connsiteX532" fmla="*/ 2296599 w 3346711"/>
                <a:gd name="connsiteY532" fmla="*/ 864365 h 1076444"/>
                <a:gd name="connsiteX533" fmla="*/ 2254300 w 3346711"/>
                <a:gd name="connsiteY533" fmla="*/ 866627 h 1076444"/>
                <a:gd name="connsiteX534" fmla="*/ 2233241 w 3346711"/>
                <a:gd name="connsiteY534" fmla="*/ 857239 h 1076444"/>
                <a:gd name="connsiteX535" fmla="*/ 2228557 w 3346711"/>
                <a:gd name="connsiteY535" fmla="*/ 850914 h 1076444"/>
                <a:gd name="connsiteX536" fmla="*/ 2216099 w 3346711"/>
                <a:gd name="connsiteY536" fmla="*/ 848871 h 1076444"/>
                <a:gd name="connsiteX537" fmla="*/ 2197968 w 3346711"/>
                <a:gd name="connsiteY537" fmla="*/ 849650 h 1076444"/>
                <a:gd name="connsiteX538" fmla="*/ 2185188 w 3346711"/>
                <a:gd name="connsiteY538" fmla="*/ 852471 h 1076444"/>
                <a:gd name="connsiteX539" fmla="*/ 2166390 w 3346711"/>
                <a:gd name="connsiteY539" fmla="*/ 849869 h 1076444"/>
                <a:gd name="connsiteX540" fmla="*/ 2157547 w 3346711"/>
                <a:gd name="connsiteY540" fmla="*/ 845904 h 1076444"/>
                <a:gd name="connsiteX541" fmla="*/ 2140890 w 3346711"/>
                <a:gd name="connsiteY541" fmla="*/ 841258 h 1076444"/>
                <a:gd name="connsiteX542" fmla="*/ 2113330 w 3346711"/>
                <a:gd name="connsiteY542" fmla="*/ 845320 h 1076444"/>
                <a:gd name="connsiteX543" fmla="*/ 2097723 w 3346711"/>
                <a:gd name="connsiteY543" fmla="*/ 851547 h 1076444"/>
                <a:gd name="connsiteX544" fmla="*/ 2083650 w 3346711"/>
                <a:gd name="connsiteY544" fmla="*/ 852666 h 1076444"/>
                <a:gd name="connsiteX545" fmla="*/ 2072040 w 3346711"/>
                <a:gd name="connsiteY545" fmla="*/ 851085 h 1076444"/>
                <a:gd name="connsiteX546" fmla="*/ 2054980 w 3346711"/>
                <a:gd name="connsiteY546" fmla="*/ 851863 h 1076444"/>
                <a:gd name="connsiteX547" fmla="*/ 2042118 w 3346711"/>
                <a:gd name="connsiteY547" fmla="*/ 855585 h 1076444"/>
                <a:gd name="connsiteX548" fmla="*/ 2029580 w 3346711"/>
                <a:gd name="connsiteY548" fmla="*/ 858966 h 1076444"/>
                <a:gd name="connsiteX549" fmla="*/ 2014679 w 3346711"/>
                <a:gd name="connsiteY549" fmla="*/ 859306 h 1076444"/>
                <a:gd name="connsiteX550" fmla="*/ 2004201 w 3346711"/>
                <a:gd name="connsiteY550" fmla="*/ 857603 h 1076444"/>
                <a:gd name="connsiteX551" fmla="*/ 1994489 w 3346711"/>
                <a:gd name="connsiteY551" fmla="*/ 856120 h 1076444"/>
                <a:gd name="connsiteX552" fmla="*/ 1979326 w 3346711"/>
                <a:gd name="connsiteY552" fmla="*/ 860644 h 1076444"/>
                <a:gd name="connsiteX553" fmla="*/ 1955542 w 3346711"/>
                <a:gd name="connsiteY553" fmla="*/ 864827 h 1076444"/>
                <a:gd name="connsiteX554" fmla="*/ 1939147 w 3346711"/>
                <a:gd name="connsiteY554" fmla="*/ 868111 h 1076444"/>
                <a:gd name="connsiteX555" fmla="*/ 1919724 w 3346711"/>
                <a:gd name="connsiteY555" fmla="*/ 866408 h 1076444"/>
                <a:gd name="connsiteX556" fmla="*/ 1908155 w 3346711"/>
                <a:gd name="connsiteY556" fmla="*/ 867090 h 1076444"/>
                <a:gd name="connsiteX557" fmla="*/ 1897333 w 3346711"/>
                <a:gd name="connsiteY557" fmla="*/ 869692 h 1076444"/>
                <a:gd name="connsiteX558" fmla="*/ 1870439 w 3346711"/>
                <a:gd name="connsiteY558" fmla="*/ 868671 h 1076444"/>
                <a:gd name="connsiteX559" fmla="*/ 1858385 w 3346711"/>
                <a:gd name="connsiteY559" fmla="*/ 876576 h 1076444"/>
                <a:gd name="connsiteX560" fmla="*/ 1817096 w 3346711"/>
                <a:gd name="connsiteY560" fmla="*/ 880978 h 1076444"/>
                <a:gd name="connsiteX561" fmla="*/ 1784125 w 3346711"/>
                <a:gd name="connsiteY561" fmla="*/ 880078 h 1076444"/>
                <a:gd name="connsiteX562" fmla="*/ 1757494 w 3346711"/>
                <a:gd name="connsiteY562" fmla="*/ 880638 h 1076444"/>
                <a:gd name="connsiteX563" fmla="*/ 1748044 w 3346711"/>
                <a:gd name="connsiteY563" fmla="*/ 882559 h 1076444"/>
                <a:gd name="connsiteX564" fmla="*/ 1722625 w 3346711"/>
                <a:gd name="connsiteY564" fmla="*/ 888105 h 1076444"/>
                <a:gd name="connsiteX565" fmla="*/ 1700738 w 3346711"/>
                <a:gd name="connsiteY565" fmla="*/ 889905 h 1076444"/>
                <a:gd name="connsiteX566" fmla="*/ 1704897 w 3346711"/>
                <a:gd name="connsiteY566" fmla="*/ 896350 h 1076444"/>
                <a:gd name="connsiteX567" fmla="*/ 1711459 w 3346711"/>
                <a:gd name="connsiteY567" fmla="*/ 900315 h 1076444"/>
                <a:gd name="connsiteX568" fmla="*/ 1689775 w 3346711"/>
                <a:gd name="connsiteY568" fmla="*/ 903696 h 1076444"/>
                <a:gd name="connsiteX569" fmla="*/ 1685252 w 3346711"/>
                <a:gd name="connsiteY569" fmla="*/ 903477 h 1076444"/>
                <a:gd name="connsiteX570" fmla="*/ 1678266 w 3346711"/>
                <a:gd name="connsiteY570" fmla="*/ 906639 h 1076444"/>
                <a:gd name="connsiteX571" fmla="*/ 1681032 w 3346711"/>
                <a:gd name="connsiteY571" fmla="*/ 910823 h 1076444"/>
                <a:gd name="connsiteX572" fmla="*/ 1671785 w 3346711"/>
                <a:gd name="connsiteY572" fmla="*/ 913644 h 1076444"/>
                <a:gd name="connsiteX573" fmla="*/ 1669887 w 3346711"/>
                <a:gd name="connsiteY573" fmla="*/ 913863 h 1076444"/>
                <a:gd name="connsiteX574" fmla="*/ 1662174 w 3346711"/>
                <a:gd name="connsiteY574" fmla="*/ 938649 h 1076444"/>
                <a:gd name="connsiteX575" fmla="*/ 1681335 w 3346711"/>
                <a:gd name="connsiteY575" fmla="*/ 943173 h 1076444"/>
                <a:gd name="connsiteX576" fmla="*/ 1685717 w 3346711"/>
                <a:gd name="connsiteY576" fmla="*/ 952683 h 1076444"/>
                <a:gd name="connsiteX577" fmla="*/ 1680346 w 3346711"/>
                <a:gd name="connsiteY577" fmla="*/ 959007 h 1076444"/>
                <a:gd name="connsiteX578" fmla="*/ 1677560 w 3346711"/>
                <a:gd name="connsiteY578" fmla="*/ 960710 h 1076444"/>
                <a:gd name="connsiteX579" fmla="*/ 1670513 w 3346711"/>
                <a:gd name="connsiteY579" fmla="*/ 969077 h 1076444"/>
                <a:gd name="connsiteX580" fmla="*/ 1652887 w 3346711"/>
                <a:gd name="connsiteY580" fmla="*/ 974063 h 1076444"/>
                <a:gd name="connsiteX581" fmla="*/ 1637037 w 3346711"/>
                <a:gd name="connsiteY581" fmla="*/ 974963 h 1076444"/>
                <a:gd name="connsiteX582" fmla="*/ 1613738 w 3346711"/>
                <a:gd name="connsiteY582" fmla="*/ 977444 h 1076444"/>
                <a:gd name="connsiteX583" fmla="*/ 1592073 w 3346711"/>
                <a:gd name="connsiteY583" fmla="*/ 974039 h 1076444"/>
                <a:gd name="connsiteX584" fmla="*/ 1578061 w 3346711"/>
                <a:gd name="connsiteY584" fmla="*/ 971436 h 1076444"/>
                <a:gd name="connsiteX585" fmla="*/ 1565987 w 3346711"/>
                <a:gd name="connsiteY585" fmla="*/ 973139 h 1076444"/>
                <a:gd name="connsiteX586" fmla="*/ 1550057 w 3346711"/>
                <a:gd name="connsiteY586" fmla="*/ 970877 h 1076444"/>
                <a:gd name="connsiteX587" fmla="*/ 1536146 w 3346711"/>
                <a:gd name="connsiteY587" fmla="*/ 971680 h 1076444"/>
                <a:gd name="connsiteX588" fmla="*/ 1518015 w 3346711"/>
                <a:gd name="connsiteY588" fmla="*/ 968517 h 1076444"/>
                <a:gd name="connsiteX589" fmla="*/ 1486881 w 3346711"/>
                <a:gd name="connsiteY589" fmla="*/ 968639 h 1076444"/>
                <a:gd name="connsiteX590" fmla="*/ 1475978 w 3346711"/>
                <a:gd name="connsiteY590" fmla="*/ 973163 h 1076444"/>
                <a:gd name="connsiteX591" fmla="*/ 1460472 w 3346711"/>
                <a:gd name="connsiteY591" fmla="*/ 977347 h 1076444"/>
                <a:gd name="connsiteX592" fmla="*/ 1440403 w 3346711"/>
                <a:gd name="connsiteY592" fmla="*/ 977687 h 1076444"/>
                <a:gd name="connsiteX593" fmla="*/ 1413792 w 3346711"/>
                <a:gd name="connsiteY593" fmla="*/ 980849 h 1076444"/>
                <a:gd name="connsiteX594" fmla="*/ 1398124 w 3346711"/>
                <a:gd name="connsiteY594" fmla="*/ 985495 h 1076444"/>
                <a:gd name="connsiteX595" fmla="*/ 1406240 w 3346711"/>
                <a:gd name="connsiteY595" fmla="*/ 991041 h 1076444"/>
                <a:gd name="connsiteX596" fmla="*/ 1412378 w 3346711"/>
                <a:gd name="connsiteY596" fmla="*/ 994325 h 1076444"/>
                <a:gd name="connsiteX597" fmla="*/ 1409733 w 3346711"/>
                <a:gd name="connsiteY597" fmla="*/ 999530 h 1076444"/>
                <a:gd name="connsiteX598" fmla="*/ 1405453 w 3346711"/>
                <a:gd name="connsiteY598" fmla="*/ 1005416 h 1076444"/>
                <a:gd name="connsiteX599" fmla="*/ 1385363 w 3346711"/>
                <a:gd name="connsiteY599" fmla="*/ 1007459 h 1076444"/>
                <a:gd name="connsiteX600" fmla="*/ 1375975 w 3346711"/>
                <a:gd name="connsiteY600" fmla="*/ 1007921 h 1076444"/>
                <a:gd name="connsiteX601" fmla="*/ 1350959 w 3346711"/>
                <a:gd name="connsiteY601" fmla="*/ 1006340 h 1076444"/>
                <a:gd name="connsiteX602" fmla="*/ 1335634 w 3346711"/>
                <a:gd name="connsiteY602" fmla="*/ 1007581 h 1076444"/>
                <a:gd name="connsiteX603" fmla="*/ 1334746 w 3346711"/>
                <a:gd name="connsiteY603" fmla="*/ 1012543 h 1076444"/>
                <a:gd name="connsiteX604" fmla="*/ 1322490 w 3346711"/>
                <a:gd name="connsiteY604" fmla="*/ 1015948 h 1076444"/>
                <a:gd name="connsiteX605" fmla="*/ 1303067 w 3346711"/>
                <a:gd name="connsiteY605" fmla="*/ 1020618 h 1076444"/>
                <a:gd name="connsiteX606" fmla="*/ 1296324 w 3346711"/>
                <a:gd name="connsiteY606" fmla="*/ 1022004 h 1076444"/>
                <a:gd name="connsiteX607" fmla="*/ 1283079 w 3346711"/>
                <a:gd name="connsiteY607" fmla="*/ 1025799 h 1076444"/>
                <a:gd name="connsiteX608" fmla="*/ 1257154 w 3346711"/>
                <a:gd name="connsiteY608" fmla="*/ 1027185 h 1076444"/>
                <a:gd name="connsiteX609" fmla="*/ 1240881 w 3346711"/>
                <a:gd name="connsiteY609" fmla="*/ 1028061 h 1076444"/>
                <a:gd name="connsiteX610" fmla="*/ 1219055 w 3346711"/>
                <a:gd name="connsiteY610" fmla="*/ 1025920 h 1076444"/>
                <a:gd name="connsiteX611" fmla="*/ 1208172 w 3346711"/>
                <a:gd name="connsiteY611" fmla="*/ 1023658 h 1076444"/>
                <a:gd name="connsiteX612" fmla="*/ 1192464 w 3346711"/>
                <a:gd name="connsiteY612" fmla="*/ 1019353 h 1076444"/>
                <a:gd name="connsiteX613" fmla="*/ 1174091 w 3346711"/>
                <a:gd name="connsiteY613" fmla="*/ 1013418 h 1076444"/>
                <a:gd name="connsiteX614" fmla="*/ 1154365 w 3346711"/>
                <a:gd name="connsiteY614" fmla="*/ 1007994 h 1076444"/>
                <a:gd name="connsiteX615" fmla="*/ 1135709 w 3346711"/>
                <a:gd name="connsiteY615" fmla="*/ 1008116 h 1076444"/>
                <a:gd name="connsiteX616" fmla="*/ 1126219 w 3346711"/>
                <a:gd name="connsiteY616" fmla="*/ 1010013 h 1076444"/>
                <a:gd name="connsiteX617" fmla="*/ 1102899 w 3346711"/>
                <a:gd name="connsiteY617" fmla="*/ 1015559 h 1076444"/>
                <a:gd name="connsiteX618" fmla="*/ 1069565 w 3346711"/>
                <a:gd name="connsiteY618" fmla="*/ 1018964 h 1076444"/>
                <a:gd name="connsiteX619" fmla="*/ 1042651 w 3346711"/>
                <a:gd name="connsiteY619" fmla="*/ 1015169 h 1076444"/>
                <a:gd name="connsiteX620" fmla="*/ 1003279 w 3346711"/>
                <a:gd name="connsiteY620" fmla="*/ 1011132 h 1076444"/>
                <a:gd name="connsiteX621" fmla="*/ 994173 w 3346711"/>
                <a:gd name="connsiteY621" fmla="*/ 1012907 h 1076444"/>
                <a:gd name="connsiteX622" fmla="*/ 981413 w 3346711"/>
                <a:gd name="connsiteY622" fmla="*/ 1013661 h 1076444"/>
                <a:gd name="connsiteX623" fmla="*/ 966997 w 3346711"/>
                <a:gd name="connsiteY623" fmla="*/ 1010621 h 1076444"/>
                <a:gd name="connsiteX624" fmla="*/ 943152 w 3346711"/>
                <a:gd name="connsiteY624" fmla="*/ 1012251 h 1076444"/>
                <a:gd name="connsiteX625" fmla="*/ 926031 w 3346711"/>
                <a:gd name="connsiteY625" fmla="*/ 1016288 h 1076444"/>
                <a:gd name="connsiteX626" fmla="*/ 913331 w 3346711"/>
                <a:gd name="connsiteY626" fmla="*/ 1018307 h 1076444"/>
                <a:gd name="connsiteX627" fmla="*/ 900429 w 3346711"/>
                <a:gd name="connsiteY627" fmla="*/ 1017796 h 1076444"/>
                <a:gd name="connsiteX628" fmla="*/ 877453 w 3346711"/>
                <a:gd name="connsiteY628" fmla="*/ 1023853 h 1076444"/>
                <a:gd name="connsiteX629" fmla="*/ 866933 w 3346711"/>
                <a:gd name="connsiteY629" fmla="*/ 1028791 h 1076444"/>
                <a:gd name="connsiteX630" fmla="*/ 848318 w 3346711"/>
                <a:gd name="connsiteY630" fmla="*/ 1032950 h 1076444"/>
                <a:gd name="connsiteX631" fmla="*/ 829763 w 3346711"/>
                <a:gd name="connsiteY631" fmla="*/ 1036744 h 1076444"/>
                <a:gd name="connsiteX632" fmla="*/ 818880 w 3346711"/>
                <a:gd name="connsiteY632" fmla="*/ 1038131 h 1076444"/>
                <a:gd name="connsiteX633" fmla="*/ 828693 w 3346711"/>
                <a:gd name="connsiteY633" fmla="*/ 1049490 h 1076444"/>
                <a:gd name="connsiteX634" fmla="*/ 817689 w 3346711"/>
                <a:gd name="connsiteY634" fmla="*/ 1054160 h 1076444"/>
                <a:gd name="connsiteX635" fmla="*/ 810218 w 3346711"/>
                <a:gd name="connsiteY635" fmla="*/ 1055668 h 1076444"/>
                <a:gd name="connsiteX636" fmla="*/ 783365 w 3346711"/>
                <a:gd name="connsiteY636" fmla="*/ 1055911 h 1076444"/>
                <a:gd name="connsiteX637" fmla="*/ 755401 w 3346711"/>
                <a:gd name="connsiteY637" fmla="*/ 1055522 h 1076444"/>
                <a:gd name="connsiteX638" fmla="*/ 746235 w 3346711"/>
                <a:gd name="connsiteY638" fmla="*/ 1058173 h 1076444"/>
                <a:gd name="connsiteX639" fmla="*/ 740804 w 3346711"/>
                <a:gd name="connsiteY639" fmla="*/ 1058684 h 1076444"/>
                <a:gd name="connsiteX640" fmla="*/ 746013 w 3346711"/>
                <a:gd name="connsiteY640" fmla="*/ 1061724 h 1076444"/>
                <a:gd name="connsiteX641" fmla="*/ 742277 w 3346711"/>
                <a:gd name="connsiteY641" fmla="*/ 1065251 h 1076444"/>
                <a:gd name="connsiteX642" fmla="*/ 738239 w 3346711"/>
                <a:gd name="connsiteY642" fmla="*/ 1066905 h 1076444"/>
                <a:gd name="connsiteX643" fmla="*/ 702361 w 3346711"/>
                <a:gd name="connsiteY643" fmla="*/ 1070310 h 1076444"/>
                <a:gd name="connsiteX644" fmla="*/ 687925 w 3346711"/>
                <a:gd name="connsiteY644" fmla="*/ 1072718 h 1076444"/>
                <a:gd name="connsiteX645" fmla="*/ 672600 w 3346711"/>
                <a:gd name="connsiteY645" fmla="*/ 1076391 h 1076444"/>
                <a:gd name="connsiteX646" fmla="*/ 624285 w 3346711"/>
                <a:gd name="connsiteY646" fmla="*/ 1071843 h 1076444"/>
                <a:gd name="connsiteX647" fmla="*/ 573102 w 3346711"/>
                <a:gd name="connsiteY647" fmla="*/ 1063378 h 1076444"/>
                <a:gd name="connsiteX648" fmla="*/ 555738 w 3346711"/>
                <a:gd name="connsiteY648" fmla="*/ 1060338 h 1076444"/>
                <a:gd name="connsiteX649" fmla="*/ 520122 w 3346711"/>
                <a:gd name="connsiteY649" fmla="*/ 1059195 h 1076444"/>
                <a:gd name="connsiteX650" fmla="*/ 500860 w 3346711"/>
                <a:gd name="connsiteY650" fmla="*/ 1055522 h 1076444"/>
                <a:gd name="connsiteX651" fmla="*/ 489009 w 3346711"/>
                <a:gd name="connsiteY651" fmla="*/ 1053235 h 1076444"/>
                <a:gd name="connsiteX652" fmla="*/ 472351 w 3346711"/>
                <a:gd name="connsiteY652" fmla="*/ 1055498 h 1076444"/>
                <a:gd name="connsiteX653" fmla="*/ 457572 w 3346711"/>
                <a:gd name="connsiteY653" fmla="*/ 1058538 h 1076444"/>
                <a:gd name="connsiteX654" fmla="*/ 437159 w 3346711"/>
                <a:gd name="connsiteY654" fmla="*/ 1059049 h 1076444"/>
                <a:gd name="connsiteX655" fmla="*/ 419856 w 3346711"/>
                <a:gd name="connsiteY655" fmla="*/ 1061700 h 1076444"/>
                <a:gd name="connsiteX656" fmla="*/ 392074 w 3346711"/>
                <a:gd name="connsiteY656" fmla="*/ 1060824 h 1076444"/>
                <a:gd name="connsiteX657" fmla="*/ 377618 w 3346711"/>
                <a:gd name="connsiteY657" fmla="*/ 1058538 h 1076444"/>
                <a:gd name="connsiteX658" fmla="*/ 360254 w 3346711"/>
                <a:gd name="connsiteY658" fmla="*/ 1058027 h 1076444"/>
                <a:gd name="connsiteX659" fmla="*/ 353551 w 3346711"/>
                <a:gd name="connsiteY659" fmla="*/ 1057273 h 1076444"/>
                <a:gd name="connsiteX660" fmla="*/ 342204 w 3346711"/>
                <a:gd name="connsiteY660" fmla="*/ 1053990 h 1076444"/>
                <a:gd name="connsiteX661" fmla="*/ 312504 w 3346711"/>
                <a:gd name="connsiteY661" fmla="*/ 1057784 h 1076444"/>
                <a:gd name="connsiteX662" fmla="*/ 262250 w 3346711"/>
                <a:gd name="connsiteY662" fmla="*/ 1054233 h 1076444"/>
                <a:gd name="connsiteX663" fmla="*/ 247834 w 3346711"/>
                <a:gd name="connsiteY663" fmla="*/ 1049173 h 1076444"/>
                <a:gd name="connsiteX664" fmla="*/ 236991 w 3346711"/>
                <a:gd name="connsiteY664" fmla="*/ 1048930 h 1076444"/>
                <a:gd name="connsiteX665" fmla="*/ 233801 w 3346711"/>
                <a:gd name="connsiteY665" fmla="*/ 1050195 h 1076444"/>
                <a:gd name="connsiteX666" fmla="*/ 224594 w 3346711"/>
                <a:gd name="connsiteY666" fmla="*/ 1050195 h 1076444"/>
                <a:gd name="connsiteX667" fmla="*/ 219264 w 3346711"/>
                <a:gd name="connsiteY667" fmla="*/ 1048419 h 1076444"/>
                <a:gd name="connsiteX668" fmla="*/ 179206 w 3346711"/>
                <a:gd name="connsiteY668" fmla="*/ 1047909 h 1076444"/>
                <a:gd name="connsiteX669" fmla="*/ 158208 w 3346711"/>
                <a:gd name="connsiteY669" fmla="*/ 1046011 h 1076444"/>
                <a:gd name="connsiteX670" fmla="*/ 161196 w 3346711"/>
                <a:gd name="connsiteY670" fmla="*/ 1039687 h 1076444"/>
                <a:gd name="connsiteX671" fmla="*/ 165335 w 3346711"/>
                <a:gd name="connsiteY671" fmla="*/ 1032731 h 1076444"/>
                <a:gd name="connsiteX672" fmla="*/ 163963 w 3346711"/>
                <a:gd name="connsiteY672" fmla="*/ 1026407 h 1076444"/>
                <a:gd name="connsiteX673" fmla="*/ 165578 w 3346711"/>
                <a:gd name="connsiteY673" fmla="*/ 1023002 h 1076444"/>
                <a:gd name="connsiteX674" fmla="*/ 155866 w 3346711"/>
                <a:gd name="connsiteY674" fmla="*/ 1018696 h 1076444"/>
                <a:gd name="connsiteX675" fmla="*/ 151465 w 3346711"/>
                <a:gd name="connsiteY675" fmla="*/ 1015145 h 1076444"/>
                <a:gd name="connsiteX676" fmla="*/ 163357 w 3346711"/>
                <a:gd name="connsiteY676" fmla="*/ 1010208 h 1076444"/>
                <a:gd name="connsiteX677" fmla="*/ 172018 w 3346711"/>
                <a:gd name="connsiteY677" fmla="*/ 1005659 h 1076444"/>
                <a:gd name="connsiteX678" fmla="*/ 164447 w 3346711"/>
                <a:gd name="connsiteY678" fmla="*/ 999724 h 1076444"/>
                <a:gd name="connsiteX679" fmla="*/ 173230 w 3346711"/>
                <a:gd name="connsiteY679" fmla="*/ 996684 h 1076444"/>
                <a:gd name="connsiteX680" fmla="*/ 176965 w 3346711"/>
                <a:gd name="connsiteY680" fmla="*/ 995176 h 1076444"/>
                <a:gd name="connsiteX681" fmla="*/ 161661 w 3346711"/>
                <a:gd name="connsiteY681" fmla="*/ 993789 h 1076444"/>
                <a:gd name="connsiteX682" fmla="*/ 167839 w 3346711"/>
                <a:gd name="connsiteY682" fmla="*/ 984425 h 1076444"/>
                <a:gd name="connsiteX683" fmla="*/ 165235 w 3346711"/>
                <a:gd name="connsiteY683" fmla="*/ 981774 h 1076444"/>
                <a:gd name="connsiteX684" fmla="*/ 170242 w 3346711"/>
                <a:gd name="connsiteY684" fmla="*/ 979366 h 1076444"/>
                <a:gd name="connsiteX685" fmla="*/ 178298 w 3346711"/>
                <a:gd name="connsiteY685" fmla="*/ 975060 h 1076444"/>
                <a:gd name="connsiteX686" fmla="*/ 184072 w 3346711"/>
                <a:gd name="connsiteY686" fmla="*/ 971023 h 1076444"/>
                <a:gd name="connsiteX687" fmla="*/ 185708 w 3346711"/>
                <a:gd name="connsiteY687" fmla="*/ 969369 h 1076444"/>
                <a:gd name="connsiteX688" fmla="*/ 193360 w 3346711"/>
                <a:gd name="connsiteY688" fmla="*/ 968615 h 1076444"/>
                <a:gd name="connsiteX689" fmla="*/ 193400 w 3346711"/>
                <a:gd name="connsiteY689" fmla="*/ 966718 h 1076444"/>
                <a:gd name="connsiteX690" fmla="*/ 178156 w 3346711"/>
                <a:gd name="connsiteY690" fmla="*/ 965453 h 1076444"/>
                <a:gd name="connsiteX691" fmla="*/ 189867 w 3346711"/>
                <a:gd name="connsiteY691" fmla="*/ 956088 h 1076444"/>
                <a:gd name="connsiteX692" fmla="*/ 208099 w 3346711"/>
                <a:gd name="connsiteY692" fmla="*/ 950907 h 1076444"/>
                <a:gd name="connsiteX693" fmla="*/ 222373 w 3346711"/>
                <a:gd name="connsiteY693" fmla="*/ 952294 h 1076444"/>
                <a:gd name="connsiteX694" fmla="*/ 227078 w 3346711"/>
                <a:gd name="connsiteY694" fmla="*/ 955967 h 1076444"/>
                <a:gd name="connsiteX695" fmla="*/ 230672 w 3346711"/>
                <a:gd name="connsiteY695" fmla="*/ 949132 h 1076444"/>
                <a:gd name="connsiteX696" fmla="*/ 247773 w 3346711"/>
                <a:gd name="connsiteY696" fmla="*/ 946237 h 1076444"/>
                <a:gd name="connsiteX697" fmla="*/ 261260 w 3346711"/>
                <a:gd name="connsiteY697" fmla="*/ 945605 h 1076444"/>
                <a:gd name="connsiteX698" fmla="*/ 273375 w 3346711"/>
                <a:gd name="connsiteY698" fmla="*/ 948013 h 1076444"/>
                <a:gd name="connsiteX699" fmla="*/ 280280 w 3346711"/>
                <a:gd name="connsiteY699" fmla="*/ 943075 h 1076444"/>
                <a:gd name="connsiteX700" fmla="*/ 281733 w 3346711"/>
                <a:gd name="connsiteY700" fmla="*/ 938916 h 1076444"/>
                <a:gd name="connsiteX701" fmla="*/ 265884 w 3346711"/>
                <a:gd name="connsiteY701" fmla="*/ 939159 h 1076444"/>
                <a:gd name="connsiteX702" fmla="*/ 242423 w 3346711"/>
                <a:gd name="connsiteY702" fmla="*/ 937505 h 1076444"/>
                <a:gd name="connsiteX703" fmla="*/ 220516 w 3346711"/>
                <a:gd name="connsiteY703" fmla="*/ 932568 h 1076444"/>
                <a:gd name="connsiteX704" fmla="*/ 200608 w 3346711"/>
                <a:gd name="connsiteY704" fmla="*/ 928019 h 1076444"/>
                <a:gd name="connsiteX705" fmla="*/ 196186 w 3346711"/>
                <a:gd name="connsiteY705" fmla="*/ 926633 h 1076444"/>
                <a:gd name="connsiteX706" fmla="*/ 171191 w 3346711"/>
                <a:gd name="connsiteY706" fmla="*/ 926633 h 1076444"/>
                <a:gd name="connsiteX707" fmla="*/ 149365 w 3346711"/>
                <a:gd name="connsiteY707" fmla="*/ 930549 h 1076444"/>
                <a:gd name="connsiteX708" fmla="*/ 117080 w 3346711"/>
                <a:gd name="connsiteY708" fmla="*/ 927265 h 1076444"/>
                <a:gd name="connsiteX709" fmla="*/ 106844 w 3346711"/>
                <a:gd name="connsiteY709" fmla="*/ 924857 h 1076444"/>
                <a:gd name="connsiteX710" fmla="*/ 62425 w 3346711"/>
                <a:gd name="connsiteY710" fmla="*/ 923957 h 1076444"/>
                <a:gd name="connsiteX711" fmla="*/ 36460 w 3346711"/>
                <a:gd name="connsiteY711" fmla="*/ 917755 h 1076444"/>
                <a:gd name="connsiteX712" fmla="*/ 25860 w 3346711"/>
                <a:gd name="connsiteY712" fmla="*/ 914593 h 1076444"/>
                <a:gd name="connsiteX713" fmla="*/ 18349 w 3346711"/>
                <a:gd name="connsiteY713" fmla="*/ 910409 h 1076444"/>
                <a:gd name="connsiteX714" fmla="*/ 19904 w 3346711"/>
                <a:gd name="connsiteY714" fmla="*/ 905861 h 1076444"/>
                <a:gd name="connsiteX715" fmla="*/ 1127 w 3346711"/>
                <a:gd name="connsiteY715" fmla="*/ 900802 h 1076444"/>
                <a:gd name="connsiteX716" fmla="*/ 945 w 3346711"/>
                <a:gd name="connsiteY716" fmla="*/ 898783 h 1076444"/>
                <a:gd name="connsiteX717" fmla="*/ 31069 w 3346711"/>
                <a:gd name="connsiteY717" fmla="*/ 899050 h 1076444"/>
                <a:gd name="connsiteX718" fmla="*/ 55439 w 3346711"/>
                <a:gd name="connsiteY718" fmla="*/ 896642 h 1076444"/>
                <a:gd name="connsiteX719" fmla="*/ 60527 w 3346711"/>
                <a:gd name="connsiteY719" fmla="*/ 894113 h 1076444"/>
                <a:gd name="connsiteX720" fmla="*/ 78416 w 3346711"/>
                <a:gd name="connsiteY720" fmla="*/ 895256 h 1076444"/>
                <a:gd name="connsiteX721" fmla="*/ 85321 w 3346711"/>
                <a:gd name="connsiteY721" fmla="*/ 896521 h 1076444"/>
                <a:gd name="connsiteX722" fmla="*/ 115970 w 3346711"/>
                <a:gd name="connsiteY722" fmla="*/ 894891 h 1076444"/>
                <a:gd name="connsiteX723" fmla="*/ 123481 w 3346711"/>
                <a:gd name="connsiteY723" fmla="*/ 889953 h 1076444"/>
                <a:gd name="connsiteX724" fmla="*/ 135756 w 3346711"/>
                <a:gd name="connsiteY724" fmla="*/ 888056 h 1076444"/>
                <a:gd name="connsiteX725" fmla="*/ 148537 w 3346711"/>
                <a:gd name="connsiteY725" fmla="*/ 886791 h 1076444"/>
                <a:gd name="connsiteX726" fmla="*/ 162044 w 3346711"/>
                <a:gd name="connsiteY726" fmla="*/ 887424 h 1076444"/>
                <a:gd name="connsiteX727" fmla="*/ 163256 w 3346711"/>
                <a:gd name="connsiteY727" fmla="*/ 883240 h 1076444"/>
                <a:gd name="connsiteX728" fmla="*/ 154513 w 3346711"/>
                <a:gd name="connsiteY728" fmla="*/ 881465 h 1076444"/>
                <a:gd name="connsiteX729" fmla="*/ 143187 w 3346711"/>
                <a:gd name="connsiteY729" fmla="*/ 878181 h 1076444"/>
                <a:gd name="connsiteX730" fmla="*/ 155059 w 3346711"/>
                <a:gd name="connsiteY730" fmla="*/ 873632 h 1076444"/>
                <a:gd name="connsiteX731" fmla="*/ 168465 w 3346711"/>
                <a:gd name="connsiteY731" fmla="*/ 874386 h 1076444"/>
                <a:gd name="connsiteX732" fmla="*/ 176097 w 3346711"/>
                <a:gd name="connsiteY732" fmla="*/ 874143 h 1076444"/>
                <a:gd name="connsiteX733" fmla="*/ 180498 w 3346711"/>
                <a:gd name="connsiteY733" fmla="*/ 871103 h 1076444"/>
                <a:gd name="connsiteX734" fmla="*/ 201820 w 3346711"/>
                <a:gd name="connsiteY734" fmla="*/ 870981 h 1076444"/>
                <a:gd name="connsiteX735" fmla="*/ 209532 w 3346711"/>
                <a:gd name="connsiteY735" fmla="*/ 867941 h 1076444"/>
                <a:gd name="connsiteX736" fmla="*/ 207473 w 3346711"/>
                <a:gd name="connsiteY736" fmla="*/ 866165 h 1076444"/>
                <a:gd name="connsiteX737" fmla="*/ 200951 w 3346711"/>
                <a:gd name="connsiteY737" fmla="*/ 864146 h 1076444"/>
                <a:gd name="connsiteX738" fmla="*/ 202708 w 3346711"/>
                <a:gd name="connsiteY738" fmla="*/ 861374 h 1076444"/>
                <a:gd name="connsiteX739" fmla="*/ 214257 w 3346711"/>
                <a:gd name="connsiteY739" fmla="*/ 858966 h 1076444"/>
                <a:gd name="connsiteX740" fmla="*/ 220516 w 3346711"/>
                <a:gd name="connsiteY740" fmla="*/ 856314 h 1076444"/>
                <a:gd name="connsiteX741" fmla="*/ 221122 w 3346711"/>
                <a:gd name="connsiteY741" fmla="*/ 855049 h 1076444"/>
                <a:gd name="connsiteX742" fmla="*/ 213853 w 3346711"/>
                <a:gd name="connsiteY742" fmla="*/ 857190 h 1076444"/>
                <a:gd name="connsiteX743" fmla="*/ 194692 w 3346711"/>
                <a:gd name="connsiteY743" fmla="*/ 857312 h 1076444"/>
                <a:gd name="connsiteX744" fmla="*/ 180398 w 3346711"/>
                <a:gd name="connsiteY744" fmla="*/ 854271 h 1076444"/>
                <a:gd name="connsiteX745" fmla="*/ 174926 w 3346711"/>
                <a:gd name="connsiteY745" fmla="*/ 852763 h 1076444"/>
                <a:gd name="connsiteX746" fmla="*/ 178742 w 3346711"/>
                <a:gd name="connsiteY746" fmla="*/ 849212 h 1076444"/>
                <a:gd name="connsiteX747" fmla="*/ 197983 w 3346711"/>
                <a:gd name="connsiteY747" fmla="*/ 848847 h 1076444"/>
                <a:gd name="connsiteX748" fmla="*/ 207796 w 3346711"/>
                <a:gd name="connsiteY748" fmla="*/ 846585 h 1076444"/>
                <a:gd name="connsiteX749" fmla="*/ 224716 w 3346711"/>
                <a:gd name="connsiteY749" fmla="*/ 845831 h 1076444"/>
                <a:gd name="connsiteX750" fmla="*/ 228814 w 3346711"/>
                <a:gd name="connsiteY750" fmla="*/ 838996 h 1076444"/>
                <a:gd name="connsiteX751" fmla="*/ 203677 w 3346711"/>
                <a:gd name="connsiteY751" fmla="*/ 838875 h 1076444"/>
                <a:gd name="connsiteX752" fmla="*/ 198549 w 3346711"/>
                <a:gd name="connsiteY752" fmla="*/ 830775 h 1076444"/>
                <a:gd name="connsiteX753" fmla="*/ 212016 w 3346711"/>
                <a:gd name="connsiteY753" fmla="*/ 825983 h 1076444"/>
                <a:gd name="connsiteX754" fmla="*/ 209088 w 3346711"/>
                <a:gd name="connsiteY754" fmla="*/ 822700 h 1076444"/>
                <a:gd name="connsiteX755" fmla="*/ 212884 w 3346711"/>
                <a:gd name="connsiteY755" fmla="*/ 818273 h 1076444"/>
                <a:gd name="connsiteX756" fmla="*/ 231742 w 3346711"/>
                <a:gd name="connsiteY756" fmla="*/ 817519 h 1076444"/>
                <a:gd name="connsiteX757" fmla="*/ 236285 w 3346711"/>
                <a:gd name="connsiteY757" fmla="*/ 819173 h 1076444"/>
                <a:gd name="connsiteX758" fmla="*/ 244664 w 3346711"/>
                <a:gd name="connsiteY758" fmla="*/ 819683 h 1076444"/>
                <a:gd name="connsiteX759" fmla="*/ 245875 w 3346711"/>
                <a:gd name="connsiteY759" fmla="*/ 816278 h 1076444"/>
                <a:gd name="connsiteX760" fmla="*/ 234750 w 3346711"/>
                <a:gd name="connsiteY760" fmla="*/ 811219 h 1076444"/>
                <a:gd name="connsiteX761" fmla="*/ 235982 w 3346711"/>
                <a:gd name="connsiteY761" fmla="*/ 804384 h 1076444"/>
                <a:gd name="connsiteX762" fmla="*/ 244119 w 3346711"/>
                <a:gd name="connsiteY762" fmla="*/ 794266 h 1076444"/>
                <a:gd name="connsiteX763" fmla="*/ 242241 w 3346711"/>
                <a:gd name="connsiteY763" fmla="*/ 789717 h 1076444"/>
                <a:gd name="connsiteX764" fmla="*/ 251347 w 3346711"/>
                <a:gd name="connsiteY764" fmla="*/ 785169 h 1076444"/>
                <a:gd name="connsiteX765" fmla="*/ 258938 w 3346711"/>
                <a:gd name="connsiteY765" fmla="*/ 782907 h 1076444"/>
                <a:gd name="connsiteX766" fmla="*/ 265298 w 3346711"/>
                <a:gd name="connsiteY766" fmla="*/ 778115 h 1076444"/>
                <a:gd name="connsiteX767" fmla="*/ 269377 w 3346711"/>
                <a:gd name="connsiteY767" fmla="*/ 773810 h 1076444"/>
                <a:gd name="connsiteX768" fmla="*/ 276868 w 3346711"/>
                <a:gd name="connsiteY768" fmla="*/ 763205 h 1076444"/>
                <a:gd name="connsiteX769" fmla="*/ 282097 w 3346711"/>
                <a:gd name="connsiteY769" fmla="*/ 761551 h 1076444"/>
                <a:gd name="connsiteX770" fmla="*/ 299319 w 3346711"/>
                <a:gd name="connsiteY770" fmla="*/ 759289 h 1076444"/>
                <a:gd name="connsiteX771" fmla="*/ 294151 w 3346711"/>
                <a:gd name="connsiteY771" fmla="*/ 758267 h 1076444"/>
                <a:gd name="connsiteX772" fmla="*/ 291627 w 3346711"/>
                <a:gd name="connsiteY772" fmla="*/ 753330 h 1076444"/>
                <a:gd name="connsiteX773" fmla="*/ 287447 w 3346711"/>
                <a:gd name="connsiteY773" fmla="*/ 748514 h 1076444"/>
                <a:gd name="connsiteX774" fmla="*/ 283631 w 3346711"/>
                <a:gd name="connsiteY774" fmla="*/ 743843 h 1076444"/>
                <a:gd name="connsiteX775" fmla="*/ 276868 w 3346711"/>
                <a:gd name="connsiteY775" fmla="*/ 738663 h 1076444"/>
                <a:gd name="connsiteX776" fmla="*/ 279391 w 3346711"/>
                <a:gd name="connsiteY776" fmla="*/ 734236 h 1076444"/>
                <a:gd name="connsiteX777" fmla="*/ 252659 w 3346711"/>
                <a:gd name="connsiteY777" fmla="*/ 732339 h 1076444"/>
                <a:gd name="connsiteX778" fmla="*/ 224231 w 3346711"/>
                <a:gd name="connsiteY778" fmla="*/ 726647 h 1076444"/>
                <a:gd name="connsiteX779" fmla="*/ 212480 w 3346711"/>
                <a:gd name="connsiteY779" fmla="*/ 726136 h 1076444"/>
                <a:gd name="connsiteX780" fmla="*/ 209411 w 3346711"/>
                <a:gd name="connsiteY780" fmla="*/ 717915 h 1076444"/>
                <a:gd name="connsiteX781" fmla="*/ 215347 w 3346711"/>
                <a:gd name="connsiteY781" fmla="*/ 710837 h 1076444"/>
                <a:gd name="connsiteX782" fmla="*/ 227583 w 3346711"/>
                <a:gd name="connsiteY782" fmla="*/ 709450 h 1076444"/>
                <a:gd name="connsiteX783" fmla="*/ 237920 w 3346711"/>
                <a:gd name="connsiteY783" fmla="*/ 709450 h 1076444"/>
                <a:gd name="connsiteX784" fmla="*/ 238304 w 3346711"/>
                <a:gd name="connsiteY784" fmla="*/ 707042 h 1076444"/>
                <a:gd name="connsiteX785" fmla="*/ 228794 w 3346711"/>
                <a:gd name="connsiteY785" fmla="*/ 706142 h 1076444"/>
                <a:gd name="connsiteX786" fmla="*/ 237557 w 3346711"/>
                <a:gd name="connsiteY786" fmla="*/ 702105 h 1076444"/>
                <a:gd name="connsiteX787" fmla="*/ 255728 w 3346711"/>
                <a:gd name="connsiteY787" fmla="*/ 699089 h 1076444"/>
                <a:gd name="connsiteX788" fmla="*/ 272082 w 3346711"/>
                <a:gd name="connsiteY788" fmla="*/ 694029 h 1076444"/>
                <a:gd name="connsiteX789" fmla="*/ 286337 w 3346711"/>
                <a:gd name="connsiteY789" fmla="*/ 690746 h 1076444"/>
                <a:gd name="connsiteX790" fmla="*/ 295019 w 3346711"/>
                <a:gd name="connsiteY790" fmla="*/ 689992 h 1076444"/>
                <a:gd name="connsiteX791" fmla="*/ 294009 w 3346711"/>
                <a:gd name="connsiteY791" fmla="*/ 687973 h 1076444"/>
                <a:gd name="connsiteX792" fmla="*/ 286720 w 3346711"/>
                <a:gd name="connsiteY792" fmla="*/ 686708 h 1076444"/>
                <a:gd name="connsiteX793" fmla="*/ 292596 w 3346711"/>
                <a:gd name="connsiteY793" fmla="*/ 681916 h 1076444"/>
                <a:gd name="connsiteX794" fmla="*/ 304246 w 3346711"/>
                <a:gd name="connsiteY794" fmla="*/ 675738 h 1076444"/>
                <a:gd name="connsiteX795" fmla="*/ 306123 w 3346711"/>
                <a:gd name="connsiteY795" fmla="*/ 671822 h 1076444"/>
                <a:gd name="connsiteX796" fmla="*/ 303559 w 3346711"/>
                <a:gd name="connsiteY796" fmla="*/ 666520 h 1076444"/>
                <a:gd name="connsiteX797" fmla="*/ 319429 w 3346711"/>
                <a:gd name="connsiteY797" fmla="*/ 663747 h 1076444"/>
                <a:gd name="connsiteX798" fmla="*/ 329766 w 3346711"/>
                <a:gd name="connsiteY798" fmla="*/ 666787 h 1076444"/>
                <a:gd name="connsiteX799" fmla="*/ 342991 w 3346711"/>
                <a:gd name="connsiteY799" fmla="*/ 667931 h 1076444"/>
                <a:gd name="connsiteX800" fmla="*/ 365928 w 3346711"/>
                <a:gd name="connsiteY800" fmla="*/ 666812 h 1076444"/>
                <a:gd name="connsiteX801" fmla="*/ 367422 w 3346711"/>
                <a:gd name="connsiteY801" fmla="*/ 664404 h 1076444"/>
                <a:gd name="connsiteX802" fmla="*/ 367664 w 3346711"/>
                <a:gd name="connsiteY802" fmla="*/ 660488 h 1076444"/>
                <a:gd name="connsiteX803" fmla="*/ 378708 w 3346711"/>
                <a:gd name="connsiteY803" fmla="*/ 656961 h 1076444"/>
                <a:gd name="connsiteX804" fmla="*/ 370208 w 3346711"/>
                <a:gd name="connsiteY804" fmla="*/ 656693 h 1076444"/>
                <a:gd name="connsiteX805" fmla="*/ 361667 w 3346711"/>
                <a:gd name="connsiteY805" fmla="*/ 655672 h 1076444"/>
                <a:gd name="connsiteX806" fmla="*/ 360860 w 3346711"/>
                <a:gd name="connsiteY806" fmla="*/ 649858 h 1076444"/>
                <a:gd name="connsiteX807" fmla="*/ 377779 w 3346711"/>
                <a:gd name="connsiteY807" fmla="*/ 647086 h 1076444"/>
                <a:gd name="connsiteX808" fmla="*/ 396173 w 3346711"/>
                <a:gd name="connsiteY808" fmla="*/ 647864 h 1076444"/>
                <a:gd name="connsiteX809" fmla="*/ 399847 w 3346711"/>
                <a:gd name="connsiteY809" fmla="*/ 648375 h 1076444"/>
                <a:gd name="connsiteX810" fmla="*/ 414465 w 3346711"/>
                <a:gd name="connsiteY810" fmla="*/ 648010 h 1076444"/>
                <a:gd name="connsiteX811" fmla="*/ 417635 w 3346711"/>
                <a:gd name="connsiteY811" fmla="*/ 643583 h 1076444"/>
                <a:gd name="connsiteX812" fmla="*/ 433343 w 3346711"/>
                <a:gd name="connsiteY812" fmla="*/ 645115 h 1076444"/>
                <a:gd name="connsiteX813" fmla="*/ 441985 w 3346711"/>
                <a:gd name="connsiteY813" fmla="*/ 645869 h 1076444"/>
                <a:gd name="connsiteX814" fmla="*/ 444226 w 3346711"/>
                <a:gd name="connsiteY814" fmla="*/ 639934 h 1076444"/>
                <a:gd name="connsiteX815" fmla="*/ 465810 w 3346711"/>
                <a:gd name="connsiteY815" fmla="*/ 638670 h 1076444"/>
                <a:gd name="connsiteX816" fmla="*/ 481982 w 3346711"/>
                <a:gd name="connsiteY816" fmla="*/ 635508 h 1076444"/>
                <a:gd name="connsiteX817" fmla="*/ 496358 w 3346711"/>
                <a:gd name="connsiteY817" fmla="*/ 638305 h 1076444"/>
                <a:gd name="connsiteX818" fmla="*/ 507644 w 3346711"/>
                <a:gd name="connsiteY818" fmla="*/ 638305 h 1076444"/>
                <a:gd name="connsiteX819" fmla="*/ 508129 w 3346711"/>
                <a:gd name="connsiteY819" fmla="*/ 630716 h 1076444"/>
                <a:gd name="connsiteX820" fmla="*/ 488403 w 3346711"/>
                <a:gd name="connsiteY820" fmla="*/ 628673 h 1076444"/>
                <a:gd name="connsiteX821" fmla="*/ 467425 w 3346711"/>
                <a:gd name="connsiteY821" fmla="*/ 626897 h 1076444"/>
                <a:gd name="connsiteX822" fmla="*/ 460944 w 3346711"/>
                <a:gd name="connsiteY822" fmla="*/ 624878 h 1076444"/>
                <a:gd name="connsiteX823" fmla="*/ 450425 w 3346711"/>
                <a:gd name="connsiteY823" fmla="*/ 625000 h 1076444"/>
                <a:gd name="connsiteX824" fmla="*/ 445458 w 3346711"/>
                <a:gd name="connsiteY824" fmla="*/ 620452 h 1076444"/>
                <a:gd name="connsiteX825" fmla="*/ 440794 w 3346711"/>
                <a:gd name="connsiteY825" fmla="*/ 617046 h 1076444"/>
                <a:gd name="connsiteX826" fmla="*/ 426216 w 3346711"/>
                <a:gd name="connsiteY826" fmla="*/ 619308 h 1076444"/>
                <a:gd name="connsiteX827" fmla="*/ 406712 w 3346711"/>
                <a:gd name="connsiteY827" fmla="*/ 617898 h 1076444"/>
                <a:gd name="connsiteX828" fmla="*/ 404289 w 3346711"/>
                <a:gd name="connsiteY828" fmla="*/ 614736 h 1076444"/>
                <a:gd name="connsiteX829" fmla="*/ 396819 w 3346711"/>
                <a:gd name="connsiteY829" fmla="*/ 614979 h 1076444"/>
                <a:gd name="connsiteX830" fmla="*/ 392781 w 3346711"/>
                <a:gd name="connsiteY830" fmla="*/ 617873 h 1076444"/>
                <a:gd name="connsiteX831" fmla="*/ 377981 w 3346711"/>
                <a:gd name="connsiteY831" fmla="*/ 621400 h 1076444"/>
                <a:gd name="connsiteX832" fmla="*/ 368613 w 3346711"/>
                <a:gd name="connsiteY832" fmla="*/ 619868 h 1076444"/>
                <a:gd name="connsiteX833" fmla="*/ 360416 w 3346711"/>
                <a:gd name="connsiteY833" fmla="*/ 615052 h 1076444"/>
                <a:gd name="connsiteX834" fmla="*/ 346444 w 3346711"/>
                <a:gd name="connsiteY834" fmla="*/ 613519 h 1076444"/>
                <a:gd name="connsiteX835" fmla="*/ 327828 w 3346711"/>
                <a:gd name="connsiteY835" fmla="*/ 608825 h 1076444"/>
                <a:gd name="connsiteX836" fmla="*/ 335662 w 3346711"/>
                <a:gd name="connsiteY836" fmla="*/ 603766 h 1076444"/>
                <a:gd name="connsiteX837" fmla="*/ 344122 w 3346711"/>
                <a:gd name="connsiteY837" fmla="*/ 593210 h 1076444"/>
                <a:gd name="connsiteX838" fmla="*/ 350482 w 3346711"/>
                <a:gd name="connsiteY838" fmla="*/ 579953 h 1076444"/>
                <a:gd name="connsiteX839" fmla="*/ 372166 w 3346711"/>
                <a:gd name="connsiteY839" fmla="*/ 575770 h 1076444"/>
                <a:gd name="connsiteX840" fmla="*/ 381636 w 3346711"/>
                <a:gd name="connsiteY840" fmla="*/ 575089 h 1076444"/>
                <a:gd name="connsiteX841" fmla="*/ 405783 w 3346711"/>
                <a:gd name="connsiteY841" fmla="*/ 573021 h 1076444"/>
                <a:gd name="connsiteX842" fmla="*/ 424399 w 3346711"/>
                <a:gd name="connsiteY842" fmla="*/ 570710 h 1076444"/>
                <a:gd name="connsiteX843" fmla="*/ 438512 w 3346711"/>
                <a:gd name="connsiteY843" fmla="*/ 567475 h 1076444"/>
                <a:gd name="connsiteX844" fmla="*/ 445175 w 3346711"/>
                <a:gd name="connsiteY844" fmla="*/ 565165 h 1076444"/>
                <a:gd name="connsiteX845" fmla="*/ 439057 w 3346711"/>
                <a:gd name="connsiteY845" fmla="*/ 561662 h 1076444"/>
                <a:gd name="connsiteX846" fmla="*/ 433081 w 3346711"/>
                <a:gd name="connsiteY846" fmla="*/ 560957 h 1076444"/>
                <a:gd name="connsiteX847" fmla="*/ 426095 w 3346711"/>
                <a:gd name="connsiteY847" fmla="*/ 560957 h 1076444"/>
                <a:gd name="connsiteX848" fmla="*/ 417534 w 3346711"/>
                <a:gd name="connsiteY848" fmla="*/ 559789 h 1076444"/>
                <a:gd name="connsiteX849" fmla="*/ 408388 w 3346711"/>
                <a:gd name="connsiteY849" fmla="*/ 558379 h 1076444"/>
                <a:gd name="connsiteX850" fmla="*/ 416626 w 3346711"/>
                <a:gd name="connsiteY850" fmla="*/ 550328 h 1076444"/>
                <a:gd name="connsiteX851" fmla="*/ 437361 w 3346711"/>
                <a:gd name="connsiteY851" fmla="*/ 545390 h 1076444"/>
                <a:gd name="connsiteX852" fmla="*/ 448729 w 3346711"/>
                <a:gd name="connsiteY852" fmla="*/ 545585 h 1076444"/>
                <a:gd name="connsiteX853" fmla="*/ 457067 w 3346711"/>
                <a:gd name="connsiteY853" fmla="*/ 541377 h 1076444"/>
                <a:gd name="connsiteX854" fmla="*/ 462620 w 3346711"/>
                <a:gd name="connsiteY854" fmla="*/ 537728 h 1076444"/>
                <a:gd name="connsiteX855" fmla="*/ 474451 w 3346711"/>
                <a:gd name="connsiteY855" fmla="*/ 533715 h 1076444"/>
                <a:gd name="connsiteX856" fmla="*/ 479115 w 3346711"/>
                <a:gd name="connsiteY856" fmla="*/ 531380 h 1076444"/>
                <a:gd name="connsiteX857" fmla="*/ 487959 w 3346711"/>
                <a:gd name="connsiteY857" fmla="*/ 524667 h 1076444"/>
                <a:gd name="connsiteX858" fmla="*/ 502637 w 3346711"/>
                <a:gd name="connsiteY858" fmla="*/ 524764 h 1076444"/>
                <a:gd name="connsiteX859" fmla="*/ 514125 w 3346711"/>
                <a:gd name="connsiteY859" fmla="*/ 516275 h 1076444"/>
                <a:gd name="connsiteX860" fmla="*/ 532115 w 3346711"/>
                <a:gd name="connsiteY860" fmla="*/ 512456 h 1076444"/>
                <a:gd name="connsiteX861" fmla="*/ 536941 w 3346711"/>
                <a:gd name="connsiteY861" fmla="*/ 507689 h 1076444"/>
                <a:gd name="connsiteX862" fmla="*/ 536537 w 3346711"/>
                <a:gd name="connsiteY862" fmla="*/ 504138 h 1076444"/>
                <a:gd name="connsiteX863" fmla="*/ 520284 w 3346711"/>
                <a:gd name="connsiteY863" fmla="*/ 502167 h 1076444"/>
                <a:gd name="connsiteX864" fmla="*/ 508674 w 3346711"/>
                <a:gd name="connsiteY864" fmla="*/ 497862 h 1076444"/>
                <a:gd name="connsiteX865" fmla="*/ 497791 w 3346711"/>
                <a:gd name="connsiteY865" fmla="*/ 497570 h 1076444"/>
                <a:gd name="connsiteX866" fmla="*/ 493551 w 3346711"/>
                <a:gd name="connsiteY866" fmla="*/ 495989 h 1076444"/>
                <a:gd name="connsiteX867" fmla="*/ 493067 w 3346711"/>
                <a:gd name="connsiteY867" fmla="*/ 493362 h 1076444"/>
                <a:gd name="connsiteX868" fmla="*/ 482305 w 3346711"/>
                <a:gd name="connsiteY868" fmla="*/ 492244 h 1076444"/>
                <a:gd name="connsiteX869" fmla="*/ 473139 w 3346711"/>
                <a:gd name="connsiteY869" fmla="*/ 490638 h 1076444"/>
                <a:gd name="connsiteX870" fmla="*/ 479075 w 3346711"/>
                <a:gd name="connsiteY870" fmla="*/ 482976 h 1076444"/>
                <a:gd name="connsiteX871" fmla="*/ 497448 w 3346711"/>
                <a:gd name="connsiteY871" fmla="*/ 477479 h 1076444"/>
                <a:gd name="connsiteX872" fmla="*/ 510996 w 3346711"/>
                <a:gd name="connsiteY872" fmla="*/ 476555 h 1076444"/>
                <a:gd name="connsiteX873" fmla="*/ 518507 w 3346711"/>
                <a:gd name="connsiteY873" fmla="*/ 470109 h 1076444"/>
                <a:gd name="connsiteX874" fmla="*/ 515862 w 3346711"/>
                <a:gd name="connsiteY874" fmla="*/ 468042 h 1076444"/>
                <a:gd name="connsiteX875" fmla="*/ 517820 w 3346711"/>
                <a:gd name="connsiteY875" fmla="*/ 459359 h 1076444"/>
                <a:gd name="connsiteX876" fmla="*/ 506493 w 3346711"/>
                <a:gd name="connsiteY876" fmla="*/ 453083 h 1076444"/>
                <a:gd name="connsiteX877" fmla="*/ 509785 w 3346711"/>
                <a:gd name="connsiteY877" fmla="*/ 446370 h 1076444"/>
                <a:gd name="connsiteX878" fmla="*/ 522807 w 3346711"/>
                <a:gd name="connsiteY878" fmla="*/ 442089 h 1076444"/>
                <a:gd name="connsiteX879" fmla="*/ 516306 w 3346711"/>
                <a:gd name="connsiteY879" fmla="*/ 435449 h 1076444"/>
                <a:gd name="connsiteX880" fmla="*/ 538415 w 3346711"/>
                <a:gd name="connsiteY880" fmla="*/ 426960 h 1076444"/>
                <a:gd name="connsiteX881" fmla="*/ 548792 w 3346711"/>
                <a:gd name="connsiteY881" fmla="*/ 424163 h 1076444"/>
                <a:gd name="connsiteX882" fmla="*/ 557151 w 3346711"/>
                <a:gd name="connsiteY882" fmla="*/ 421657 h 1076444"/>
                <a:gd name="connsiteX883" fmla="*/ 526946 w 3346711"/>
                <a:gd name="connsiteY883" fmla="*/ 421268 h 1076444"/>
                <a:gd name="connsiteX884" fmla="*/ 518547 w 3346711"/>
                <a:gd name="connsiteY884" fmla="*/ 416039 h 1076444"/>
                <a:gd name="connsiteX885" fmla="*/ 495187 w 3346711"/>
                <a:gd name="connsiteY885" fmla="*/ 412561 h 1076444"/>
                <a:gd name="connsiteX886" fmla="*/ 498579 w 3346711"/>
                <a:gd name="connsiteY886" fmla="*/ 403415 h 1076444"/>
                <a:gd name="connsiteX887" fmla="*/ 511258 w 3346711"/>
                <a:gd name="connsiteY887" fmla="*/ 398477 h 1076444"/>
                <a:gd name="connsiteX888" fmla="*/ 519153 w 3346711"/>
                <a:gd name="connsiteY888" fmla="*/ 395778 h 1076444"/>
                <a:gd name="connsiteX889" fmla="*/ 522626 w 3346711"/>
                <a:gd name="connsiteY889" fmla="*/ 389891 h 1076444"/>
                <a:gd name="connsiteX890" fmla="*/ 510087 w 3346711"/>
                <a:gd name="connsiteY890" fmla="*/ 387070 h 1076444"/>
                <a:gd name="connsiteX891" fmla="*/ 511380 w 3346711"/>
                <a:gd name="connsiteY891" fmla="*/ 382497 h 1076444"/>
                <a:gd name="connsiteX892" fmla="*/ 537748 w 3346711"/>
                <a:gd name="connsiteY892" fmla="*/ 382886 h 1076444"/>
                <a:gd name="connsiteX893" fmla="*/ 545643 w 3346711"/>
                <a:gd name="connsiteY893" fmla="*/ 383640 h 1076444"/>
                <a:gd name="connsiteX894" fmla="*/ 545602 w 3346711"/>
                <a:gd name="connsiteY894" fmla="*/ 381962 h 1076444"/>
                <a:gd name="connsiteX895" fmla="*/ 533791 w 3346711"/>
                <a:gd name="connsiteY895" fmla="*/ 379894 h 1076444"/>
                <a:gd name="connsiteX896" fmla="*/ 539081 w 3346711"/>
                <a:gd name="connsiteY896" fmla="*/ 375784 h 1076444"/>
                <a:gd name="connsiteX897" fmla="*/ 545582 w 3346711"/>
                <a:gd name="connsiteY897" fmla="*/ 374300 h 1076444"/>
                <a:gd name="connsiteX898" fmla="*/ 570820 w 3346711"/>
                <a:gd name="connsiteY898" fmla="*/ 373473 h 1076444"/>
                <a:gd name="connsiteX899" fmla="*/ 565591 w 3346711"/>
                <a:gd name="connsiteY899" fmla="*/ 370943 h 1076444"/>
                <a:gd name="connsiteX900" fmla="*/ 557717 w 3346711"/>
                <a:gd name="connsiteY900" fmla="*/ 367854 h 1076444"/>
                <a:gd name="connsiteX901" fmla="*/ 561856 w 3346711"/>
                <a:gd name="connsiteY901" fmla="*/ 364498 h 1076444"/>
                <a:gd name="connsiteX902" fmla="*/ 569205 w 3346711"/>
                <a:gd name="connsiteY902" fmla="*/ 363379 h 1076444"/>
                <a:gd name="connsiteX903" fmla="*/ 574616 w 3346711"/>
                <a:gd name="connsiteY903" fmla="*/ 355912 h 1076444"/>
                <a:gd name="connsiteX904" fmla="*/ 597330 w 3346711"/>
                <a:gd name="connsiteY904" fmla="*/ 355085 h 1076444"/>
                <a:gd name="connsiteX905" fmla="*/ 611585 w 3346711"/>
                <a:gd name="connsiteY905" fmla="*/ 357444 h 1076444"/>
                <a:gd name="connsiteX906" fmla="*/ 613604 w 3346711"/>
                <a:gd name="connsiteY906" fmla="*/ 360703 h 1076444"/>
                <a:gd name="connsiteX907" fmla="*/ 626990 w 3346711"/>
                <a:gd name="connsiteY907" fmla="*/ 357736 h 1076444"/>
                <a:gd name="connsiteX908" fmla="*/ 643829 w 3346711"/>
                <a:gd name="connsiteY908" fmla="*/ 355887 h 1076444"/>
                <a:gd name="connsiteX909" fmla="*/ 653803 w 3346711"/>
                <a:gd name="connsiteY909" fmla="*/ 354039 h 1076444"/>
                <a:gd name="connsiteX910" fmla="*/ 667573 w 3346711"/>
                <a:gd name="connsiteY910" fmla="*/ 355085 h 1076444"/>
                <a:gd name="connsiteX911" fmla="*/ 676174 w 3346711"/>
                <a:gd name="connsiteY911" fmla="*/ 353966 h 1076444"/>
                <a:gd name="connsiteX912" fmla="*/ 678980 w 3346711"/>
                <a:gd name="connsiteY912" fmla="*/ 347715 h 1076444"/>
                <a:gd name="connsiteX913" fmla="*/ 683988 w 3346711"/>
                <a:gd name="connsiteY913" fmla="*/ 341172 h 1076444"/>
                <a:gd name="connsiteX914" fmla="*/ 687016 w 3346711"/>
                <a:gd name="connsiteY914" fmla="*/ 335675 h 1076444"/>
                <a:gd name="connsiteX915" fmla="*/ 683887 w 3346711"/>
                <a:gd name="connsiteY915" fmla="*/ 322881 h 1076444"/>
                <a:gd name="connsiteX916" fmla="*/ 707025 w 3346711"/>
                <a:gd name="connsiteY916" fmla="*/ 315803 h 1076444"/>
                <a:gd name="connsiteX917" fmla="*/ 716575 w 3346711"/>
                <a:gd name="connsiteY917" fmla="*/ 317213 h 1076444"/>
                <a:gd name="connsiteX918" fmla="*/ 722511 w 3346711"/>
                <a:gd name="connsiteY918" fmla="*/ 320570 h 1076444"/>
                <a:gd name="connsiteX919" fmla="*/ 727337 w 3346711"/>
                <a:gd name="connsiteY919" fmla="*/ 319548 h 1076444"/>
                <a:gd name="connsiteX920" fmla="*/ 736685 w 3346711"/>
                <a:gd name="connsiteY920" fmla="*/ 310306 h 1076444"/>
                <a:gd name="connsiteX921" fmla="*/ 757844 w 3346711"/>
                <a:gd name="connsiteY921" fmla="*/ 302473 h 1076444"/>
                <a:gd name="connsiteX922" fmla="*/ 764810 w 3346711"/>
                <a:gd name="connsiteY922" fmla="*/ 294447 h 1076444"/>
                <a:gd name="connsiteX923" fmla="*/ 783304 w 3346711"/>
                <a:gd name="connsiteY923" fmla="*/ 288488 h 1076444"/>
                <a:gd name="connsiteX924" fmla="*/ 815549 w 3346711"/>
                <a:gd name="connsiteY924" fmla="*/ 284036 h 1076444"/>
                <a:gd name="connsiteX925" fmla="*/ 841433 w 3346711"/>
                <a:gd name="connsiteY925" fmla="*/ 284912 h 1076444"/>
                <a:gd name="connsiteX926" fmla="*/ 849105 w 3346711"/>
                <a:gd name="connsiteY926" fmla="*/ 284255 h 1076444"/>
                <a:gd name="connsiteX927" fmla="*/ 851205 w 3346711"/>
                <a:gd name="connsiteY927" fmla="*/ 281264 h 1076444"/>
                <a:gd name="connsiteX928" fmla="*/ 833357 w 3346711"/>
                <a:gd name="connsiteY928" fmla="*/ 273967 h 1076444"/>
                <a:gd name="connsiteX929" fmla="*/ 816962 w 3346711"/>
                <a:gd name="connsiteY929" fmla="*/ 269199 h 1076444"/>
                <a:gd name="connsiteX930" fmla="*/ 817346 w 3346711"/>
                <a:gd name="connsiteY930" fmla="*/ 264067 h 1076444"/>
                <a:gd name="connsiteX931" fmla="*/ 804545 w 3346711"/>
                <a:gd name="connsiteY931" fmla="*/ 264894 h 1076444"/>
                <a:gd name="connsiteX932" fmla="*/ 789382 w 3346711"/>
                <a:gd name="connsiteY932" fmla="*/ 260491 h 1076444"/>
                <a:gd name="connsiteX933" fmla="*/ 798609 w 3346711"/>
                <a:gd name="connsiteY933" fmla="*/ 252951 h 1076444"/>
                <a:gd name="connsiteX934" fmla="*/ 784455 w 3346711"/>
                <a:gd name="connsiteY934" fmla="*/ 254046 h 1076444"/>
                <a:gd name="connsiteX935" fmla="*/ 773532 w 3346711"/>
                <a:gd name="connsiteY935" fmla="*/ 252732 h 1076444"/>
                <a:gd name="connsiteX936" fmla="*/ 776823 w 3346711"/>
                <a:gd name="connsiteY936" fmla="*/ 245557 h 1076444"/>
                <a:gd name="connsiteX937" fmla="*/ 764386 w 3346711"/>
                <a:gd name="connsiteY937" fmla="*/ 244341 h 1076444"/>
                <a:gd name="connsiteX938" fmla="*/ 746093 w 3346711"/>
                <a:gd name="connsiteY938" fmla="*/ 246384 h 1076444"/>
                <a:gd name="connsiteX939" fmla="*/ 747588 w 3346711"/>
                <a:gd name="connsiteY939" fmla="*/ 239476 h 1076444"/>
                <a:gd name="connsiteX940" fmla="*/ 748092 w 3346711"/>
                <a:gd name="connsiteY940" fmla="*/ 233785 h 1076444"/>
                <a:gd name="connsiteX941" fmla="*/ 747164 w 3346711"/>
                <a:gd name="connsiteY941" fmla="*/ 227898 h 1076444"/>
                <a:gd name="connsiteX942" fmla="*/ 756875 w 3346711"/>
                <a:gd name="connsiteY942" fmla="*/ 222499 h 1076444"/>
                <a:gd name="connsiteX943" fmla="*/ 766062 w 3346711"/>
                <a:gd name="connsiteY943" fmla="*/ 223447 h 1076444"/>
                <a:gd name="connsiteX944" fmla="*/ 775329 w 3346711"/>
                <a:gd name="connsiteY944" fmla="*/ 224201 h 1076444"/>
                <a:gd name="connsiteX945" fmla="*/ 774279 w 3346711"/>
                <a:gd name="connsiteY945" fmla="*/ 221112 h 1076444"/>
                <a:gd name="connsiteX946" fmla="*/ 774582 w 3346711"/>
                <a:gd name="connsiteY946" fmla="*/ 218412 h 1076444"/>
                <a:gd name="connsiteX947" fmla="*/ 782416 w 3346711"/>
                <a:gd name="connsiteY947" fmla="*/ 215056 h 1076444"/>
                <a:gd name="connsiteX948" fmla="*/ 789321 w 3346711"/>
                <a:gd name="connsiteY948" fmla="*/ 210215 h 1076444"/>
                <a:gd name="connsiteX949" fmla="*/ 801436 w 3346711"/>
                <a:gd name="connsiteY949" fmla="*/ 213864 h 1076444"/>
                <a:gd name="connsiteX950" fmla="*/ 801718 w 3346711"/>
                <a:gd name="connsiteY950" fmla="*/ 217050 h 1076444"/>
                <a:gd name="connsiteX951" fmla="*/ 810501 w 3346711"/>
                <a:gd name="connsiteY951" fmla="*/ 216418 h 1076444"/>
                <a:gd name="connsiteX952" fmla="*/ 813530 w 3346711"/>
                <a:gd name="connsiteY952" fmla="*/ 210434 h 1076444"/>
                <a:gd name="connsiteX953" fmla="*/ 806523 w 3346711"/>
                <a:gd name="connsiteY953" fmla="*/ 201921 h 1076444"/>
                <a:gd name="connsiteX954" fmla="*/ 818819 w 3346711"/>
                <a:gd name="connsiteY954" fmla="*/ 198491 h 1076444"/>
                <a:gd name="connsiteX955" fmla="*/ 823786 w 3346711"/>
                <a:gd name="connsiteY955" fmla="*/ 193919 h 1076444"/>
                <a:gd name="connsiteX956" fmla="*/ 829722 w 3346711"/>
                <a:gd name="connsiteY956" fmla="*/ 192703 h 1076444"/>
                <a:gd name="connsiteX957" fmla="*/ 824069 w 3346711"/>
                <a:gd name="connsiteY957" fmla="*/ 189905 h 1076444"/>
                <a:gd name="connsiteX958" fmla="*/ 829056 w 3346711"/>
                <a:gd name="connsiteY958" fmla="*/ 185235 h 1076444"/>
                <a:gd name="connsiteX959" fmla="*/ 833579 w 3346711"/>
                <a:gd name="connsiteY959" fmla="*/ 179836 h 1076444"/>
                <a:gd name="connsiteX960" fmla="*/ 839818 w 3346711"/>
                <a:gd name="connsiteY960" fmla="*/ 175725 h 1076444"/>
                <a:gd name="connsiteX961" fmla="*/ 843452 w 3346711"/>
                <a:gd name="connsiteY961" fmla="*/ 172660 h 1076444"/>
                <a:gd name="connsiteX962" fmla="*/ 848499 w 3346711"/>
                <a:gd name="connsiteY962" fmla="*/ 172393 h 1076444"/>
                <a:gd name="connsiteX963" fmla="*/ 850216 w 3346711"/>
                <a:gd name="connsiteY963" fmla="*/ 169790 h 1076444"/>
                <a:gd name="connsiteX964" fmla="*/ 863885 w 3346711"/>
                <a:gd name="connsiteY964" fmla="*/ 170179 h 1076444"/>
                <a:gd name="connsiteX965" fmla="*/ 868225 w 3346711"/>
                <a:gd name="connsiteY965" fmla="*/ 167747 h 1076444"/>
                <a:gd name="connsiteX966" fmla="*/ 858251 w 3346711"/>
                <a:gd name="connsiteY966" fmla="*/ 166701 h 1076444"/>
                <a:gd name="connsiteX967" fmla="*/ 848156 w 3346711"/>
                <a:gd name="connsiteY967" fmla="*/ 166044 h 1076444"/>
                <a:gd name="connsiteX968" fmla="*/ 845955 w 3346711"/>
                <a:gd name="connsiteY968" fmla="*/ 159404 h 1076444"/>
                <a:gd name="connsiteX969" fmla="*/ 861886 w 3346711"/>
                <a:gd name="connsiteY969" fmla="*/ 156899 h 1076444"/>
                <a:gd name="connsiteX970" fmla="*/ 879431 w 3346711"/>
                <a:gd name="connsiteY970" fmla="*/ 153931 h 1076444"/>
                <a:gd name="connsiteX971" fmla="*/ 888961 w 3346711"/>
                <a:gd name="connsiteY971" fmla="*/ 151329 h 1076444"/>
                <a:gd name="connsiteX972" fmla="*/ 900672 w 3346711"/>
                <a:gd name="connsiteY972" fmla="*/ 150137 h 1076444"/>
                <a:gd name="connsiteX973" fmla="*/ 916864 w 3346711"/>
                <a:gd name="connsiteY973" fmla="*/ 151475 h 1076444"/>
                <a:gd name="connsiteX974" fmla="*/ 932148 w 3346711"/>
                <a:gd name="connsiteY974" fmla="*/ 159063 h 1076444"/>
                <a:gd name="connsiteX975" fmla="*/ 938327 w 3346711"/>
                <a:gd name="connsiteY975" fmla="*/ 161131 h 1076444"/>
                <a:gd name="connsiteX976" fmla="*/ 949734 w 3346711"/>
                <a:gd name="connsiteY976" fmla="*/ 161617 h 1076444"/>
                <a:gd name="connsiteX977" fmla="*/ 945191 w 3346711"/>
                <a:gd name="connsiteY977" fmla="*/ 164877 h 1076444"/>
                <a:gd name="connsiteX978" fmla="*/ 958497 w 3346711"/>
                <a:gd name="connsiteY978" fmla="*/ 168525 h 1076444"/>
                <a:gd name="connsiteX979" fmla="*/ 960900 w 3346711"/>
                <a:gd name="connsiteY979" fmla="*/ 172441 h 1076444"/>
                <a:gd name="connsiteX980" fmla="*/ 957003 w 3346711"/>
                <a:gd name="connsiteY980" fmla="*/ 175238 h 1076444"/>
                <a:gd name="connsiteX981" fmla="*/ 967381 w 3346711"/>
                <a:gd name="connsiteY981" fmla="*/ 177501 h 1076444"/>
                <a:gd name="connsiteX982" fmla="*/ 980686 w 3346711"/>
                <a:gd name="connsiteY982" fmla="*/ 175360 h 1076444"/>
                <a:gd name="connsiteX983" fmla="*/ 993023 w 3346711"/>
                <a:gd name="connsiteY983" fmla="*/ 176211 h 1076444"/>
                <a:gd name="connsiteX984" fmla="*/ 1003239 w 3346711"/>
                <a:gd name="connsiteY984" fmla="*/ 175190 h 1076444"/>
                <a:gd name="connsiteX985" fmla="*/ 1015293 w 3346711"/>
                <a:gd name="connsiteY985" fmla="*/ 175384 h 1076444"/>
                <a:gd name="connsiteX986" fmla="*/ 1026720 w 3346711"/>
                <a:gd name="connsiteY986" fmla="*/ 178376 h 1076444"/>
                <a:gd name="connsiteX987" fmla="*/ 1044347 w 3346711"/>
                <a:gd name="connsiteY987" fmla="*/ 177379 h 1076444"/>
                <a:gd name="connsiteX988" fmla="*/ 1045800 w 3346711"/>
                <a:gd name="connsiteY988" fmla="*/ 165242 h 1076444"/>
                <a:gd name="connsiteX989" fmla="*/ 1056481 w 3346711"/>
                <a:gd name="connsiteY989" fmla="*/ 160863 h 1076444"/>
                <a:gd name="connsiteX990" fmla="*/ 1061690 w 3346711"/>
                <a:gd name="connsiteY990" fmla="*/ 157409 h 1076444"/>
                <a:gd name="connsiteX991" fmla="*/ 1049314 w 3346711"/>
                <a:gd name="connsiteY991" fmla="*/ 148069 h 1076444"/>
                <a:gd name="connsiteX992" fmla="*/ 1056946 w 3346711"/>
                <a:gd name="connsiteY992" fmla="*/ 143034 h 1076444"/>
                <a:gd name="connsiteX993" fmla="*/ 1062316 w 3346711"/>
                <a:gd name="connsiteY993" fmla="*/ 137343 h 1076444"/>
                <a:gd name="connsiteX994" fmla="*/ 1066516 w 3346711"/>
                <a:gd name="connsiteY994" fmla="*/ 131457 h 1076444"/>
                <a:gd name="connsiteX995" fmla="*/ 1073381 w 3346711"/>
                <a:gd name="connsiteY995" fmla="*/ 131286 h 1076444"/>
                <a:gd name="connsiteX996" fmla="*/ 1092279 w 3346711"/>
                <a:gd name="connsiteY996" fmla="*/ 126543 h 1076444"/>
                <a:gd name="connsiteX997" fmla="*/ 1105362 w 3346711"/>
                <a:gd name="connsiteY997" fmla="*/ 126665 h 1076444"/>
                <a:gd name="connsiteX998" fmla="*/ 1112691 w 3346711"/>
                <a:gd name="connsiteY998" fmla="*/ 124816 h 1076444"/>
                <a:gd name="connsiteX999" fmla="*/ 1124422 w 3346711"/>
                <a:gd name="connsiteY999" fmla="*/ 121095 h 1076444"/>
                <a:gd name="connsiteX1000" fmla="*/ 1138030 w 3346711"/>
                <a:gd name="connsiteY1000" fmla="*/ 121022 h 1076444"/>
                <a:gd name="connsiteX1001" fmla="*/ 1145077 w 3346711"/>
                <a:gd name="connsiteY1001" fmla="*/ 119173 h 1076444"/>
                <a:gd name="connsiteX1002" fmla="*/ 1149882 w 3346711"/>
                <a:gd name="connsiteY1002" fmla="*/ 115719 h 1076444"/>
                <a:gd name="connsiteX1003" fmla="*/ 1145642 w 3346711"/>
                <a:gd name="connsiteY1003" fmla="*/ 110028 h 1076444"/>
                <a:gd name="connsiteX1004" fmla="*/ 1141564 w 3346711"/>
                <a:gd name="connsiteY1004" fmla="*/ 102925 h 1076444"/>
                <a:gd name="connsiteX1005" fmla="*/ 1138111 w 3346711"/>
                <a:gd name="connsiteY1005" fmla="*/ 98912 h 1076444"/>
                <a:gd name="connsiteX1006" fmla="*/ 1132175 w 3346711"/>
                <a:gd name="connsiteY1006" fmla="*/ 96942 h 1076444"/>
                <a:gd name="connsiteX1007" fmla="*/ 1136375 w 3346711"/>
                <a:gd name="connsiteY1007" fmla="*/ 93123 h 1076444"/>
                <a:gd name="connsiteX1008" fmla="*/ 1148449 w 3346711"/>
                <a:gd name="connsiteY1008" fmla="*/ 92029 h 1076444"/>
                <a:gd name="connsiteX1009" fmla="*/ 1156828 w 3346711"/>
                <a:gd name="connsiteY1009" fmla="*/ 86823 h 1076444"/>
                <a:gd name="connsiteX1010" fmla="*/ 1154950 w 3346711"/>
                <a:gd name="connsiteY1010" fmla="*/ 81399 h 1076444"/>
                <a:gd name="connsiteX1011" fmla="*/ 1150791 w 3346711"/>
                <a:gd name="connsiteY1011" fmla="*/ 79162 h 1076444"/>
                <a:gd name="connsiteX1012" fmla="*/ 1151780 w 3346711"/>
                <a:gd name="connsiteY1012" fmla="*/ 72059 h 1076444"/>
                <a:gd name="connsiteX1013" fmla="*/ 1137405 w 3346711"/>
                <a:gd name="connsiteY1013" fmla="*/ 68119 h 1076444"/>
                <a:gd name="connsiteX1014" fmla="*/ 1140009 w 3346711"/>
                <a:gd name="connsiteY1014" fmla="*/ 61406 h 1076444"/>
                <a:gd name="connsiteX1015" fmla="*/ 1150064 w 3346711"/>
                <a:gd name="connsiteY1015" fmla="*/ 58535 h 1076444"/>
                <a:gd name="connsiteX1016" fmla="*/ 1167327 w 3346711"/>
                <a:gd name="connsiteY1016" fmla="*/ 58657 h 1076444"/>
                <a:gd name="connsiteX1017" fmla="*/ 1184327 w 3346711"/>
                <a:gd name="connsiteY1017" fmla="*/ 52625 h 1076444"/>
                <a:gd name="connsiteX1018" fmla="*/ 1191899 w 3346711"/>
                <a:gd name="connsiteY1018" fmla="*/ 46301 h 1076444"/>
                <a:gd name="connsiteX1019" fmla="*/ 1204457 w 3346711"/>
                <a:gd name="connsiteY1019" fmla="*/ 37909 h 1076444"/>
                <a:gd name="connsiteX1020" fmla="*/ 1209807 w 3346711"/>
                <a:gd name="connsiteY1020" fmla="*/ 35404 h 1076444"/>
                <a:gd name="connsiteX1021" fmla="*/ 1205648 w 3346711"/>
                <a:gd name="connsiteY1021" fmla="*/ 33337 h 1076444"/>
                <a:gd name="connsiteX1022" fmla="*/ 1205911 w 3346711"/>
                <a:gd name="connsiteY1022" fmla="*/ 29615 h 1076444"/>
                <a:gd name="connsiteX1023" fmla="*/ 1195392 w 3346711"/>
                <a:gd name="connsiteY1023" fmla="*/ 27742 h 1076444"/>
                <a:gd name="connsiteX1024" fmla="*/ 1194947 w 3346711"/>
                <a:gd name="connsiteY1024" fmla="*/ 22318 h 1076444"/>
                <a:gd name="connsiteX1025" fmla="*/ 1187719 w 3346711"/>
                <a:gd name="connsiteY1025" fmla="*/ 21369 h 1076444"/>
                <a:gd name="connsiteX1026" fmla="*/ 1165853 w 3346711"/>
                <a:gd name="connsiteY1026" fmla="*/ 20956 h 1076444"/>
                <a:gd name="connsiteX1027" fmla="*/ 1170295 w 3346711"/>
                <a:gd name="connsiteY1027" fmla="*/ 14145 h 1076444"/>
                <a:gd name="connsiteX1028" fmla="*/ 1174575 w 3346711"/>
                <a:gd name="connsiteY1028" fmla="*/ 10837 h 1076444"/>
                <a:gd name="connsiteX1029" fmla="*/ 1177886 w 3346711"/>
                <a:gd name="connsiteY1029" fmla="*/ 8551 h 1076444"/>
                <a:gd name="connsiteX1030" fmla="*/ 1178452 w 3346711"/>
                <a:gd name="connsiteY1030" fmla="*/ 5973 h 10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Lst>
              <a:rect l="l" t="t" r="r" b="b"/>
              <a:pathLst>
                <a:path w="3346711" h="1076444">
                  <a:moveTo>
                    <a:pt x="1178532" y="6265"/>
                  </a:moveTo>
                  <a:cubicBezTo>
                    <a:pt x="1178876" y="4976"/>
                    <a:pt x="1180350" y="1911"/>
                    <a:pt x="1185801" y="622"/>
                  </a:cubicBezTo>
                  <a:cubicBezTo>
                    <a:pt x="1191232" y="-643"/>
                    <a:pt x="1203771" y="135"/>
                    <a:pt x="1203306" y="1935"/>
                  </a:cubicBezTo>
                  <a:cubicBezTo>
                    <a:pt x="1202842" y="3735"/>
                    <a:pt x="1200843" y="8867"/>
                    <a:pt x="1200843" y="8867"/>
                  </a:cubicBezTo>
                  <a:lnTo>
                    <a:pt x="1216349" y="8648"/>
                  </a:lnTo>
                  <a:cubicBezTo>
                    <a:pt x="1216349" y="8648"/>
                    <a:pt x="1233733" y="9694"/>
                    <a:pt x="1233006" y="12589"/>
                  </a:cubicBezTo>
                  <a:cubicBezTo>
                    <a:pt x="1232279" y="15483"/>
                    <a:pt x="1229594" y="16870"/>
                    <a:pt x="1233350" y="18645"/>
                  </a:cubicBezTo>
                  <a:cubicBezTo>
                    <a:pt x="1237105" y="20421"/>
                    <a:pt x="1241607" y="22002"/>
                    <a:pt x="1244030" y="23510"/>
                  </a:cubicBezTo>
                  <a:cubicBezTo>
                    <a:pt x="1246473" y="24994"/>
                    <a:pt x="1254348" y="27158"/>
                    <a:pt x="1257820" y="27353"/>
                  </a:cubicBezTo>
                  <a:cubicBezTo>
                    <a:pt x="1261273" y="27548"/>
                    <a:pt x="1265351" y="28107"/>
                    <a:pt x="1269733" y="27353"/>
                  </a:cubicBezTo>
                  <a:cubicBezTo>
                    <a:pt x="1274114" y="26623"/>
                    <a:pt x="1289883" y="27207"/>
                    <a:pt x="1290489" y="28593"/>
                  </a:cubicBezTo>
                  <a:cubicBezTo>
                    <a:pt x="1291114" y="29980"/>
                    <a:pt x="1287157" y="32972"/>
                    <a:pt x="1291135" y="32972"/>
                  </a:cubicBezTo>
                  <a:cubicBezTo>
                    <a:pt x="1295112" y="32972"/>
                    <a:pt x="1299574" y="30831"/>
                    <a:pt x="1301533" y="29445"/>
                  </a:cubicBezTo>
                  <a:cubicBezTo>
                    <a:pt x="1303491" y="28058"/>
                    <a:pt x="1308014" y="26575"/>
                    <a:pt x="1312698" y="26575"/>
                  </a:cubicBezTo>
                  <a:cubicBezTo>
                    <a:pt x="1317362" y="26575"/>
                    <a:pt x="1314717" y="26939"/>
                    <a:pt x="1322430" y="25845"/>
                  </a:cubicBezTo>
                  <a:cubicBezTo>
                    <a:pt x="1330143" y="24750"/>
                    <a:pt x="1329496" y="24459"/>
                    <a:pt x="1334706" y="25213"/>
                  </a:cubicBezTo>
                  <a:cubicBezTo>
                    <a:pt x="1339915" y="25967"/>
                    <a:pt x="1356673" y="26258"/>
                    <a:pt x="1356673" y="26258"/>
                  </a:cubicBezTo>
                  <a:cubicBezTo>
                    <a:pt x="1356673" y="26258"/>
                    <a:pt x="1372724" y="27766"/>
                    <a:pt x="1376742" y="28812"/>
                  </a:cubicBezTo>
                  <a:cubicBezTo>
                    <a:pt x="1380760" y="29834"/>
                    <a:pt x="1390108" y="29858"/>
                    <a:pt x="1394873" y="30612"/>
                  </a:cubicBezTo>
                  <a:cubicBezTo>
                    <a:pt x="1399638" y="31366"/>
                    <a:pt x="1401354" y="32291"/>
                    <a:pt x="1409148" y="33142"/>
                  </a:cubicBezTo>
                  <a:cubicBezTo>
                    <a:pt x="1416962" y="33993"/>
                    <a:pt x="1420939" y="33993"/>
                    <a:pt x="1423079" y="35112"/>
                  </a:cubicBezTo>
                  <a:cubicBezTo>
                    <a:pt x="1425219" y="36231"/>
                    <a:pt x="1426350" y="39125"/>
                    <a:pt x="1427905" y="39685"/>
                  </a:cubicBezTo>
                  <a:cubicBezTo>
                    <a:pt x="1429459" y="40244"/>
                    <a:pt x="1433820" y="40804"/>
                    <a:pt x="1435759" y="39052"/>
                  </a:cubicBezTo>
                  <a:cubicBezTo>
                    <a:pt x="1437697" y="37277"/>
                    <a:pt x="1442422" y="37204"/>
                    <a:pt x="1442422" y="37204"/>
                  </a:cubicBezTo>
                  <a:cubicBezTo>
                    <a:pt x="1442422" y="37204"/>
                    <a:pt x="1446540" y="36474"/>
                    <a:pt x="1447691" y="36572"/>
                  </a:cubicBezTo>
                  <a:cubicBezTo>
                    <a:pt x="1448842" y="36669"/>
                    <a:pt x="1455909" y="37982"/>
                    <a:pt x="1458190" y="38347"/>
                  </a:cubicBezTo>
                  <a:cubicBezTo>
                    <a:pt x="1460472" y="38712"/>
                    <a:pt x="1463157" y="38080"/>
                    <a:pt x="1466731" y="37812"/>
                  </a:cubicBezTo>
                  <a:cubicBezTo>
                    <a:pt x="1470284" y="37544"/>
                    <a:pt x="1477028" y="37909"/>
                    <a:pt x="1479289" y="38566"/>
                  </a:cubicBezTo>
                  <a:cubicBezTo>
                    <a:pt x="1481531" y="39223"/>
                    <a:pt x="1481571" y="42020"/>
                    <a:pt x="1483529" y="42944"/>
                  </a:cubicBezTo>
                  <a:cubicBezTo>
                    <a:pt x="1485508" y="43868"/>
                    <a:pt x="1488577" y="43698"/>
                    <a:pt x="1491525" y="42944"/>
                  </a:cubicBezTo>
                  <a:cubicBezTo>
                    <a:pt x="1494452" y="42214"/>
                    <a:pt x="1500348" y="43698"/>
                    <a:pt x="1500348" y="43698"/>
                  </a:cubicBezTo>
                  <a:cubicBezTo>
                    <a:pt x="1500348" y="43698"/>
                    <a:pt x="1499177" y="42117"/>
                    <a:pt x="1504325" y="42214"/>
                  </a:cubicBezTo>
                  <a:cubicBezTo>
                    <a:pt x="1509474" y="42312"/>
                    <a:pt x="1511110" y="44087"/>
                    <a:pt x="1511513" y="44452"/>
                  </a:cubicBezTo>
                  <a:cubicBezTo>
                    <a:pt x="1511513" y="44452"/>
                    <a:pt x="1515612" y="48636"/>
                    <a:pt x="1516278" y="50606"/>
                  </a:cubicBezTo>
                  <a:cubicBezTo>
                    <a:pt x="1516945" y="52552"/>
                    <a:pt x="1516379" y="54790"/>
                    <a:pt x="1517147" y="56103"/>
                  </a:cubicBezTo>
                  <a:cubicBezTo>
                    <a:pt x="1517914" y="57417"/>
                    <a:pt x="1520316" y="58803"/>
                    <a:pt x="1520639" y="59825"/>
                  </a:cubicBezTo>
                  <a:cubicBezTo>
                    <a:pt x="1520963" y="60846"/>
                    <a:pt x="1519044" y="62792"/>
                    <a:pt x="1518196" y="63741"/>
                  </a:cubicBezTo>
                  <a:cubicBezTo>
                    <a:pt x="1517348" y="64665"/>
                    <a:pt x="1512624" y="69603"/>
                    <a:pt x="1514946" y="69967"/>
                  </a:cubicBezTo>
                  <a:cubicBezTo>
                    <a:pt x="1517268" y="70332"/>
                    <a:pt x="1530513" y="70721"/>
                    <a:pt x="1532310" y="69797"/>
                  </a:cubicBezTo>
                  <a:cubicBezTo>
                    <a:pt x="1534106" y="68873"/>
                    <a:pt x="1538326" y="67389"/>
                    <a:pt x="1538326" y="67389"/>
                  </a:cubicBezTo>
                  <a:cubicBezTo>
                    <a:pt x="1538326" y="67389"/>
                    <a:pt x="1540345" y="66465"/>
                    <a:pt x="1543434" y="66465"/>
                  </a:cubicBezTo>
                  <a:cubicBezTo>
                    <a:pt x="1546524" y="66465"/>
                    <a:pt x="1552641" y="66854"/>
                    <a:pt x="1553469" y="67681"/>
                  </a:cubicBezTo>
                  <a:cubicBezTo>
                    <a:pt x="1554317" y="68508"/>
                    <a:pt x="1559223" y="69092"/>
                    <a:pt x="1565402" y="68994"/>
                  </a:cubicBezTo>
                  <a:cubicBezTo>
                    <a:pt x="1571580" y="68921"/>
                    <a:pt x="1576708" y="69748"/>
                    <a:pt x="1577799" y="70600"/>
                  </a:cubicBezTo>
                  <a:cubicBezTo>
                    <a:pt x="1578889" y="71427"/>
                    <a:pt x="1579495" y="72278"/>
                    <a:pt x="1581090" y="72837"/>
                  </a:cubicBezTo>
                  <a:cubicBezTo>
                    <a:pt x="1582685" y="73397"/>
                    <a:pt x="1585067" y="75440"/>
                    <a:pt x="1584280" y="76097"/>
                  </a:cubicBezTo>
                  <a:cubicBezTo>
                    <a:pt x="1583492" y="76754"/>
                    <a:pt x="1586238" y="77678"/>
                    <a:pt x="1583432" y="79356"/>
                  </a:cubicBezTo>
                  <a:cubicBezTo>
                    <a:pt x="1580605" y="81034"/>
                    <a:pt x="1576446" y="82056"/>
                    <a:pt x="1579010" y="84464"/>
                  </a:cubicBezTo>
                  <a:cubicBezTo>
                    <a:pt x="1581594" y="86896"/>
                    <a:pt x="1584058" y="86240"/>
                    <a:pt x="1585471" y="88477"/>
                  </a:cubicBezTo>
                  <a:cubicBezTo>
                    <a:pt x="1586884" y="90715"/>
                    <a:pt x="1585107" y="93780"/>
                    <a:pt x="1582362" y="94607"/>
                  </a:cubicBezTo>
                  <a:cubicBezTo>
                    <a:pt x="1579636" y="95434"/>
                    <a:pt x="1581110" y="97112"/>
                    <a:pt x="1581110" y="97112"/>
                  </a:cubicBezTo>
                  <a:cubicBezTo>
                    <a:pt x="1581110" y="97112"/>
                    <a:pt x="1598918" y="96577"/>
                    <a:pt x="1601583" y="98450"/>
                  </a:cubicBezTo>
                  <a:cubicBezTo>
                    <a:pt x="1604268" y="100323"/>
                    <a:pt x="1603925" y="101150"/>
                    <a:pt x="1612143" y="100688"/>
                  </a:cubicBezTo>
                  <a:cubicBezTo>
                    <a:pt x="1620360" y="100225"/>
                    <a:pt x="1621430" y="99107"/>
                    <a:pt x="1626437" y="99399"/>
                  </a:cubicBezTo>
                  <a:cubicBezTo>
                    <a:pt x="1631445" y="99690"/>
                    <a:pt x="1639097" y="100055"/>
                    <a:pt x="1644003" y="101466"/>
                  </a:cubicBezTo>
                  <a:cubicBezTo>
                    <a:pt x="1648909" y="102877"/>
                    <a:pt x="1655895" y="102779"/>
                    <a:pt x="1660680" y="102877"/>
                  </a:cubicBezTo>
                  <a:cubicBezTo>
                    <a:pt x="1665486" y="102974"/>
                    <a:pt x="1674854" y="105868"/>
                    <a:pt x="1676934" y="106817"/>
                  </a:cubicBezTo>
                  <a:cubicBezTo>
                    <a:pt x="1679033" y="107741"/>
                    <a:pt x="1684465" y="109055"/>
                    <a:pt x="1688967" y="109906"/>
                  </a:cubicBezTo>
                  <a:cubicBezTo>
                    <a:pt x="1693490" y="110757"/>
                    <a:pt x="1706916" y="114965"/>
                    <a:pt x="1708956" y="116814"/>
                  </a:cubicBezTo>
                  <a:cubicBezTo>
                    <a:pt x="1710995" y="118687"/>
                    <a:pt x="1713801" y="120268"/>
                    <a:pt x="1716648" y="120925"/>
                  </a:cubicBezTo>
                  <a:cubicBezTo>
                    <a:pt x="1719515" y="121581"/>
                    <a:pt x="1722827" y="122700"/>
                    <a:pt x="1722827" y="122700"/>
                  </a:cubicBezTo>
                  <a:cubicBezTo>
                    <a:pt x="1722827" y="122700"/>
                    <a:pt x="1721454" y="121581"/>
                    <a:pt x="1728460" y="121508"/>
                  </a:cubicBezTo>
                  <a:cubicBezTo>
                    <a:pt x="1735486" y="121435"/>
                    <a:pt x="1739140" y="120779"/>
                    <a:pt x="1738212" y="120317"/>
                  </a:cubicBezTo>
                  <a:cubicBezTo>
                    <a:pt x="1737263" y="119854"/>
                    <a:pt x="1724644" y="117033"/>
                    <a:pt x="1728460" y="113968"/>
                  </a:cubicBezTo>
                  <a:cubicBezTo>
                    <a:pt x="1732276" y="110903"/>
                    <a:pt x="1731872" y="109590"/>
                    <a:pt x="1738212" y="108131"/>
                  </a:cubicBezTo>
                  <a:cubicBezTo>
                    <a:pt x="1744552" y="106647"/>
                    <a:pt x="1749680" y="105260"/>
                    <a:pt x="1750689" y="104433"/>
                  </a:cubicBezTo>
                  <a:cubicBezTo>
                    <a:pt x="1751699" y="103606"/>
                    <a:pt x="1749680" y="96626"/>
                    <a:pt x="1752123" y="95774"/>
                  </a:cubicBezTo>
                  <a:cubicBezTo>
                    <a:pt x="1754566" y="94947"/>
                    <a:pt x="1758766" y="92345"/>
                    <a:pt x="1759270" y="91883"/>
                  </a:cubicBezTo>
                  <a:cubicBezTo>
                    <a:pt x="1759775" y="91420"/>
                    <a:pt x="1760583" y="89548"/>
                    <a:pt x="1757776" y="88429"/>
                  </a:cubicBezTo>
                  <a:cubicBezTo>
                    <a:pt x="1754970" y="87310"/>
                    <a:pt x="1752385" y="86556"/>
                    <a:pt x="1752385" y="86556"/>
                  </a:cubicBezTo>
                  <a:lnTo>
                    <a:pt x="1753617" y="81618"/>
                  </a:lnTo>
                  <a:lnTo>
                    <a:pt x="1769103" y="81618"/>
                  </a:lnTo>
                  <a:cubicBezTo>
                    <a:pt x="1769103" y="81618"/>
                    <a:pt x="1775867" y="84805"/>
                    <a:pt x="1776574" y="84902"/>
                  </a:cubicBezTo>
                  <a:cubicBezTo>
                    <a:pt x="1777280" y="84999"/>
                    <a:pt x="1780612" y="85461"/>
                    <a:pt x="1781056" y="85923"/>
                  </a:cubicBezTo>
                  <a:cubicBezTo>
                    <a:pt x="1781520" y="86386"/>
                    <a:pt x="1788183" y="86945"/>
                    <a:pt x="1789132" y="87042"/>
                  </a:cubicBezTo>
                  <a:cubicBezTo>
                    <a:pt x="1790081" y="87140"/>
                    <a:pt x="1796501" y="88064"/>
                    <a:pt x="1796501" y="88064"/>
                  </a:cubicBezTo>
                  <a:lnTo>
                    <a:pt x="1800095" y="87894"/>
                  </a:lnTo>
                  <a:lnTo>
                    <a:pt x="1805264" y="90593"/>
                  </a:lnTo>
                  <a:lnTo>
                    <a:pt x="1806637" y="92369"/>
                  </a:lnTo>
                  <a:lnTo>
                    <a:pt x="1835590" y="92491"/>
                  </a:lnTo>
                  <a:lnTo>
                    <a:pt x="1843444" y="95020"/>
                  </a:lnTo>
                  <a:lnTo>
                    <a:pt x="1845564" y="96504"/>
                  </a:lnTo>
                  <a:cubicBezTo>
                    <a:pt x="1845564" y="96504"/>
                    <a:pt x="1847462" y="97355"/>
                    <a:pt x="1848431" y="97355"/>
                  </a:cubicBezTo>
                  <a:cubicBezTo>
                    <a:pt x="1849400" y="97355"/>
                    <a:pt x="1859193" y="98572"/>
                    <a:pt x="1859193" y="98572"/>
                  </a:cubicBezTo>
                  <a:lnTo>
                    <a:pt x="1861313" y="101004"/>
                  </a:lnTo>
                  <a:lnTo>
                    <a:pt x="1865371" y="102682"/>
                  </a:lnTo>
                  <a:lnTo>
                    <a:pt x="1872317" y="104555"/>
                  </a:lnTo>
                  <a:lnTo>
                    <a:pt x="1874982" y="102877"/>
                  </a:lnTo>
                  <a:lnTo>
                    <a:pt x="1885784" y="103169"/>
                  </a:lnTo>
                  <a:lnTo>
                    <a:pt x="1891780" y="105698"/>
                  </a:lnTo>
                  <a:lnTo>
                    <a:pt x="1896586" y="107377"/>
                  </a:lnTo>
                  <a:lnTo>
                    <a:pt x="1902360" y="107839"/>
                  </a:lnTo>
                  <a:lnTo>
                    <a:pt x="1906216" y="111001"/>
                  </a:lnTo>
                  <a:lnTo>
                    <a:pt x="1918977" y="111001"/>
                  </a:lnTo>
                  <a:cubicBezTo>
                    <a:pt x="1918977" y="111001"/>
                    <a:pt x="1923540" y="108690"/>
                    <a:pt x="1925216" y="108520"/>
                  </a:cubicBezTo>
                  <a:cubicBezTo>
                    <a:pt x="1926891" y="108325"/>
                    <a:pt x="1933150" y="107425"/>
                    <a:pt x="1933150" y="107425"/>
                  </a:cubicBezTo>
                  <a:lnTo>
                    <a:pt x="1933332" y="102682"/>
                  </a:lnTo>
                  <a:lnTo>
                    <a:pt x="1942882" y="99447"/>
                  </a:lnTo>
                  <a:lnTo>
                    <a:pt x="1954875" y="99277"/>
                  </a:lnTo>
                  <a:lnTo>
                    <a:pt x="1957662" y="106063"/>
                  </a:lnTo>
                  <a:lnTo>
                    <a:pt x="1972441" y="110466"/>
                  </a:lnTo>
                  <a:lnTo>
                    <a:pt x="1977771" y="111682"/>
                  </a:lnTo>
                  <a:lnTo>
                    <a:pt x="1985222" y="111220"/>
                  </a:lnTo>
                  <a:cubicBezTo>
                    <a:pt x="1985222" y="111220"/>
                    <a:pt x="1990572" y="105455"/>
                    <a:pt x="1990814" y="105187"/>
                  </a:cubicBezTo>
                  <a:cubicBezTo>
                    <a:pt x="1991036" y="104920"/>
                    <a:pt x="1994691" y="99058"/>
                    <a:pt x="1997740" y="97282"/>
                  </a:cubicBezTo>
                  <a:cubicBezTo>
                    <a:pt x="2000788" y="95531"/>
                    <a:pt x="2005533" y="94047"/>
                    <a:pt x="2009591" y="93683"/>
                  </a:cubicBezTo>
                  <a:cubicBezTo>
                    <a:pt x="2013650" y="93318"/>
                    <a:pt x="2033012" y="92880"/>
                    <a:pt x="2034688" y="92880"/>
                  </a:cubicBezTo>
                  <a:cubicBezTo>
                    <a:pt x="2036364" y="92880"/>
                    <a:pt x="2043330" y="93366"/>
                    <a:pt x="2043330" y="93366"/>
                  </a:cubicBezTo>
                  <a:lnTo>
                    <a:pt x="2057826" y="91518"/>
                  </a:lnTo>
                  <a:lnTo>
                    <a:pt x="2074221" y="85972"/>
                  </a:lnTo>
                  <a:lnTo>
                    <a:pt x="2086396" y="86094"/>
                  </a:lnTo>
                  <a:lnTo>
                    <a:pt x="2101095" y="87869"/>
                  </a:lnTo>
                  <a:cubicBezTo>
                    <a:pt x="2101095" y="87869"/>
                    <a:pt x="2111856" y="91056"/>
                    <a:pt x="2112846" y="91518"/>
                  </a:cubicBezTo>
                  <a:cubicBezTo>
                    <a:pt x="2113835" y="91980"/>
                    <a:pt x="2123345" y="97015"/>
                    <a:pt x="2123345" y="97015"/>
                  </a:cubicBezTo>
                  <a:lnTo>
                    <a:pt x="2132753" y="100663"/>
                  </a:lnTo>
                  <a:lnTo>
                    <a:pt x="2134853" y="102804"/>
                  </a:lnTo>
                  <a:lnTo>
                    <a:pt x="2149350" y="109055"/>
                  </a:lnTo>
                  <a:lnTo>
                    <a:pt x="2162736" y="113263"/>
                  </a:lnTo>
                  <a:cubicBezTo>
                    <a:pt x="2162736" y="113263"/>
                    <a:pt x="2179494" y="114406"/>
                    <a:pt x="2180443" y="114406"/>
                  </a:cubicBezTo>
                  <a:cubicBezTo>
                    <a:pt x="2181412" y="114406"/>
                    <a:pt x="2194152" y="116279"/>
                    <a:pt x="2194152" y="116279"/>
                  </a:cubicBezTo>
                  <a:cubicBezTo>
                    <a:pt x="2194152" y="116279"/>
                    <a:pt x="2202067" y="120195"/>
                    <a:pt x="2202814" y="120389"/>
                  </a:cubicBezTo>
                  <a:cubicBezTo>
                    <a:pt x="2203561" y="120584"/>
                    <a:pt x="2217210" y="121606"/>
                    <a:pt x="2217210" y="121606"/>
                  </a:cubicBezTo>
                  <a:lnTo>
                    <a:pt x="2216564" y="128659"/>
                  </a:lnTo>
                  <a:lnTo>
                    <a:pt x="2223651" y="133305"/>
                  </a:lnTo>
                  <a:lnTo>
                    <a:pt x="2231525" y="136297"/>
                  </a:lnTo>
                  <a:lnTo>
                    <a:pt x="2233887" y="143910"/>
                  </a:lnTo>
                  <a:lnTo>
                    <a:pt x="2231888" y="147632"/>
                  </a:lnTo>
                  <a:lnTo>
                    <a:pt x="2230515" y="154612"/>
                  </a:lnTo>
                  <a:lnTo>
                    <a:pt x="2226215" y="157580"/>
                  </a:lnTo>
                  <a:lnTo>
                    <a:pt x="2226800" y="160450"/>
                  </a:lnTo>
                  <a:cubicBezTo>
                    <a:pt x="2226800" y="160450"/>
                    <a:pt x="2233201" y="164828"/>
                    <a:pt x="2233059" y="165655"/>
                  </a:cubicBezTo>
                  <a:cubicBezTo>
                    <a:pt x="2232918" y="166482"/>
                    <a:pt x="2230859" y="167796"/>
                    <a:pt x="2230859" y="167796"/>
                  </a:cubicBezTo>
                  <a:cubicBezTo>
                    <a:pt x="2230859" y="167796"/>
                    <a:pt x="2223893" y="169279"/>
                    <a:pt x="2221632" y="170933"/>
                  </a:cubicBezTo>
                  <a:cubicBezTo>
                    <a:pt x="2219350" y="172612"/>
                    <a:pt x="2210567" y="179933"/>
                    <a:pt x="2209881" y="180590"/>
                  </a:cubicBezTo>
                  <a:cubicBezTo>
                    <a:pt x="2209215" y="181246"/>
                    <a:pt x="2205156" y="189516"/>
                    <a:pt x="2206044" y="190903"/>
                  </a:cubicBezTo>
                  <a:cubicBezTo>
                    <a:pt x="2206933" y="192289"/>
                    <a:pt x="2215877" y="196959"/>
                    <a:pt x="2215877" y="196959"/>
                  </a:cubicBezTo>
                  <a:cubicBezTo>
                    <a:pt x="2215877" y="196959"/>
                    <a:pt x="2225468" y="200413"/>
                    <a:pt x="2220299" y="203089"/>
                  </a:cubicBezTo>
                  <a:cubicBezTo>
                    <a:pt x="2215110" y="205788"/>
                    <a:pt x="2198978" y="208634"/>
                    <a:pt x="2197262" y="208926"/>
                  </a:cubicBezTo>
                  <a:cubicBezTo>
                    <a:pt x="2195546" y="209194"/>
                    <a:pt x="2176708" y="213085"/>
                    <a:pt x="2176708" y="213085"/>
                  </a:cubicBezTo>
                  <a:lnTo>
                    <a:pt x="2164331" y="217074"/>
                  </a:lnTo>
                  <a:lnTo>
                    <a:pt x="2164614" y="222839"/>
                  </a:lnTo>
                  <a:lnTo>
                    <a:pt x="2168409" y="223131"/>
                  </a:lnTo>
                  <a:lnTo>
                    <a:pt x="2169762" y="235025"/>
                  </a:lnTo>
                  <a:cubicBezTo>
                    <a:pt x="2169762" y="235025"/>
                    <a:pt x="2184643" y="235414"/>
                    <a:pt x="2188883" y="234952"/>
                  </a:cubicBezTo>
                  <a:cubicBezTo>
                    <a:pt x="2193123" y="234490"/>
                    <a:pt x="2198130" y="234320"/>
                    <a:pt x="2198877" y="234222"/>
                  </a:cubicBezTo>
                  <a:cubicBezTo>
                    <a:pt x="2199624" y="234125"/>
                    <a:pt x="2206044" y="233031"/>
                    <a:pt x="2206044" y="233031"/>
                  </a:cubicBezTo>
                  <a:lnTo>
                    <a:pt x="2216624" y="233225"/>
                  </a:lnTo>
                  <a:cubicBezTo>
                    <a:pt x="2216624" y="233225"/>
                    <a:pt x="2221733" y="238430"/>
                    <a:pt x="2221187" y="240303"/>
                  </a:cubicBezTo>
                  <a:cubicBezTo>
                    <a:pt x="2220642" y="242152"/>
                    <a:pt x="2222843" y="248403"/>
                    <a:pt x="2222884" y="248670"/>
                  </a:cubicBezTo>
                  <a:cubicBezTo>
                    <a:pt x="2222924" y="248938"/>
                    <a:pt x="2228981" y="255554"/>
                    <a:pt x="2228981" y="255554"/>
                  </a:cubicBezTo>
                  <a:cubicBezTo>
                    <a:pt x="2228981" y="255554"/>
                    <a:pt x="2232878" y="258521"/>
                    <a:pt x="2233261" y="259737"/>
                  </a:cubicBezTo>
                  <a:cubicBezTo>
                    <a:pt x="2233645" y="260954"/>
                    <a:pt x="2235825" y="270999"/>
                    <a:pt x="2235825" y="270999"/>
                  </a:cubicBezTo>
                  <a:lnTo>
                    <a:pt x="2237723" y="276399"/>
                  </a:lnTo>
                  <a:lnTo>
                    <a:pt x="2241055" y="278734"/>
                  </a:lnTo>
                  <a:lnTo>
                    <a:pt x="2239339" y="283842"/>
                  </a:lnTo>
                  <a:lnTo>
                    <a:pt x="2209376" y="291066"/>
                  </a:lnTo>
                  <a:lnTo>
                    <a:pt x="2218462" y="292087"/>
                  </a:lnTo>
                  <a:lnTo>
                    <a:pt x="2223388" y="292550"/>
                  </a:lnTo>
                  <a:lnTo>
                    <a:pt x="2224761" y="295614"/>
                  </a:lnTo>
                  <a:cubicBezTo>
                    <a:pt x="2224761" y="295614"/>
                    <a:pt x="2231101" y="297195"/>
                    <a:pt x="2232696" y="297657"/>
                  </a:cubicBezTo>
                  <a:cubicBezTo>
                    <a:pt x="2234291" y="298120"/>
                    <a:pt x="2244750" y="299530"/>
                    <a:pt x="2246304" y="299725"/>
                  </a:cubicBezTo>
                  <a:cubicBezTo>
                    <a:pt x="2247879" y="299920"/>
                    <a:pt x="2270230" y="303738"/>
                    <a:pt x="2270230" y="303738"/>
                  </a:cubicBezTo>
                  <a:lnTo>
                    <a:pt x="2277600" y="304954"/>
                  </a:lnTo>
                  <a:lnTo>
                    <a:pt x="2283535" y="306998"/>
                  </a:lnTo>
                  <a:cubicBezTo>
                    <a:pt x="2283535" y="306998"/>
                    <a:pt x="2288321" y="308116"/>
                    <a:pt x="2289108" y="308116"/>
                  </a:cubicBezTo>
                  <a:cubicBezTo>
                    <a:pt x="2289875" y="308116"/>
                    <a:pt x="2297487" y="308968"/>
                    <a:pt x="2297487" y="308968"/>
                  </a:cubicBezTo>
                  <a:lnTo>
                    <a:pt x="2301808" y="310354"/>
                  </a:lnTo>
                  <a:cubicBezTo>
                    <a:pt x="2301808" y="310354"/>
                    <a:pt x="2311378" y="314173"/>
                    <a:pt x="2313841" y="315097"/>
                  </a:cubicBezTo>
                  <a:cubicBezTo>
                    <a:pt x="2316304" y="316022"/>
                    <a:pt x="2327308" y="320594"/>
                    <a:pt x="2328379" y="320862"/>
                  </a:cubicBezTo>
                  <a:cubicBezTo>
                    <a:pt x="2329448" y="321154"/>
                    <a:pt x="2339423" y="323659"/>
                    <a:pt x="2339423" y="323659"/>
                  </a:cubicBezTo>
                  <a:lnTo>
                    <a:pt x="2360764" y="324048"/>
                  </a:lnTo>
                  <a:lnTo>
                    <a:pt x="2367972" y="322005"/>
                  </a:lnTo>
                  <a:cubicBezTo>
                    <a:pt x="2367972" y="322005"/>
                    <a:pt x="2376169" y="321373"/>
                    <a:pt x="2377179" y="321178"/>
                  </a:cubicBezTo>
                  <a:cubicBezTo>
                    <a:pt x="2378188" y="320983"/>
                    <a:pt x="2382186" y="320059"/>
                    <a:pt x="2383195" y="319986"/>
                  </a:cubicBezTo>
                  <a:cubicBezTo>
                    <a:pt x="2384225" y="319889"/>
                    <a:pt x="2393977" y="320935"/>
                    <a:pt x="2395492" y="320643"/>
                  </a:cubicBezTo>
                  <a:cubicBezTo>
                    <a:pt x="2397006" y="320375"/>
                    <a:pt x="2400055" y="319986"/>
                    <a:pt x="2400055" y="319986"/>
                  </a:cubicBezTo>
                  <a:cubicBezTo>
                    <a:pt x="2400055" y="319986"/>
                    <a:pt x="2407606" y="321665"/>
                    <a:pt x="2409403" y="321567"/>
                  </a:cubicBezTo>
                  <a:cubicBezTo>
                    <a:pt x="2411200" y="321470"/>
                    <a:pt x="2417580" y="320935"/>
                    <a:pt x="2417580" y="320935"/>
                  </a:cubicBezTo>
                  <a:lnTo>
                    <a:pt x="2418993" y="320108"/>
                  </a:lnTo>
                  <a:lnTo>
                    <a:pt x="2429109" y="320108"/>
                  </a:lnTo>
                  <a:cubicBezTo>
                    <a:pt x="2429109" y="320108"/>
                    <a:pt x="2433712" y="322637"/>
                    <a:pt x="2433712" y="322637"/>
                  </a:cubicBezTo>
                  <a:lnTo>
                    <a:pt x="2439991" y="322929"/>
                  </a:lnTo>
                  <a:lnTo>
                    <a:pt x="2449662" y="320521"/>
                  </a:lnTo>
                  <a:lnTo>
                    <a:pt x="2451540" y="319500"/>
                  </a:lnTo>
                  <a:lnTo>
                    <a:pt x="2467632" y="319597"/>
                  </a:lnTo>
                  <a:lnTo>
                    <a:pt x="2474214" y="322856"/>
                  </a:lnTo>
                  <a:cubicBezTo>
                    <a:pt x="2474214" y="322856"/>
                    <a:pt x="2482270" y="324267"/>
                    <a:pt x="2483138" y="324729"/>
                  </a:cubicBezTo>
                  <a:cubicBezTo>
                    <a:pt x="2484006" y="325191"/>
                    <a:pt x="2488307" y="327235"/>
                    <a:pt x="2488307" y="327235"/>
                  </a:cubicBezTo>
                  <a:cubicBezTo>
                    <a:pt x="2488307" y="327235"/>
                    <a:pt x="2491214" y="328816"/>
                    <a:pt x="2491861" y="329472"/>
                  </a:cubicBezTo>
                  <a:cubicBezTo>
                    <a:pt x="2492507" y="330129"/>
                    <a:pt x="2494687" y="331880"/>
                    <a:pt x="2495293" y="332367"/>
                  </a:cubicBezTo>
                  <a:cubicBezTo>
                    <a:pt x="2495899" y="332829"/>
                    <a:pt x="2497877" y="334872"/>
                    <a:pt x="2497978" y="335334"/>
                  </a:cubicBezTo>
                  <a:cubicBezTo>
                    <a:pt x="2498079" y="335796"/>
                    <a:pt x="2499048" y="338131"/>
                    <a:pt x="2499109" y="338399"/>
                  </a:cubicBezTo>
                  <a:cubicBezTo>
                    <a:pt x="2499170" y="338666"/>
                    <a:pt x="2500724" y="341269"/>
                    <a:pt x="2500724" y="341269"/>
                  </a:cubicBezTo>
                  <a:lnTo>
                    <a:pt x="2504863" y="343677"/>
                  </a:lnTo>
                  <a:lnTo>
                    <a:pt x="2508215" y="346012"/>
                  </a:lnTo>
                  <a:cubicBezTo>
                    <a:pt x="2508215" y="346012"/>
                    <a:pt x="2509810" y="347399"/>
                    <a:pt x="2510658" y="348980"/>
                  </a:cubicBezTo>
                  <a:cubicBezTo>
                    <a:pt x="2511506" y="350561"/>
                    <a:pt x="2512697" y="351315"/>
                    <a:pt x="2512798" y="351777"/>
                  </a:cubicBezTo>
                  <a:cubicBezTo>
                    <a:pt x="2512899" y="352239"/>
                    <a:pt x="2513606" y="353163"/>
                    <a:pt x="2513606" y="353163"/>
                  </a:cubicBezTo>
                  <a:cubicBezTo>
                    <a:pt x="2513606" y="353163"/>
                    <a:pt x="2520834" y="351412"/>
                    <a:pt x="2522348" y="351120"/>
                  </a:cubicBezTo>
                  <a:cubicBezTo>
                    <a:pt x="2523862" y="350852"/>
                    <a:pt x="2528022" y="349442"/>
                    <a:pt x="2528022" y="349442"/>
                  </a:cubicBezTo>
                  <a:cubicBezTo>
                    <a:pt x="2528022" y="349442"/>
                    <a:pt x="2539914" y="348809"/>
                    <a:pt x="2542559" y="348907"/>
                  </a:cubicBezTo>
                  <a:cubicBezTo>
                    <a:pt x="2545204" y="349004"/>
                    <a:pt x="2550090" y="347423"/>
                    <a:pt x="2554209" y="347155"/>
                  </a:cubicBezTo>
                  <a:cubicBezTo>
                    <a:pt x="2558327" y="346888"/>
                    <a:pt x="2569513" y="346620"/>
                    <a:pt x="2571552" y="346328"/>
                  </a:cubicBezTo>
                  <a:cubicBezTo>
                    <a:pt x="2573571" y="346061"/>
                    <a:pt x="2583121" y="344285"/>
                    <a:pt x="2583121" y="344285"/>
                  </a:cubicBezTo>
                  <a:cubicBezTo>
                    <a:pt x="2583121" y="344285"/>
                    <a:pt x="2586735" y="342996"/>
                    <a:pt x="2589603" y="342899"/>
                  </a:cubicBezTo>
                  <a:cubicBezTo>
                    <a:pt x="2592469" y="342801"/>
                    <a:pt x="2598244" y="342996"/>
                    <a:pt x="2600828" y="342899"/>
                  </a:cubicBezTo>
                  <a:cubicBezTo>
                    <a:pt x="2603413" y="342801"/>
                    <a:pt x="2606643" y="343191"/>
                    <a:pt x="2606805" y="342801"/>
                  </a:cubicBezTo>
                  <a:cubicBezTo>
                    <a:pt x="2606987" y="342437"/>
                    <a:pt x="2610479" y="341780"/>
                    <a:pt x="2610479" y="341780"/>
                  </a:cubicBezTo>
                  <a:cubicBezTo>
                    <a:pt x="2610479" y="341780"/>
                    <a:pt x="2620494" y="342169"/>
                    <a:pt x="2622695" y="342631"/>
                  </a:cubicBezTo>
                  <a:cubicBezTo>
                    <a:pt x="2624895" y="343093"/>
                    <a:pt x="2626511" y="344407"/>
                    <a:pt x="2626511" y="344407"/>
                  </a:cubicBezTo>
                  <a:lnTo>
                    <a:pt x="2634405" y="345720"/>
                  </a:lnTo>
                  <a:lnTo>
                    <a:pt x="2643713" y="348517"/>
                  </a:lnTo>
                  <a:lnTo>
                    <a:pt x="2656392" y="354185"/>
                  </a:lnTo>
                  <a:lnTo>
                    <a:pt x="2668244" y="356422"/>
                  </a:lnTo>
                  <a:lnTo>
                    <a:pt x="2688616" y="362114"/>
                  </a:lnTo>
                  <a:cubicBezTo>
                    <a:pt x="2688616" y="362114"/>
                    <a:pt x="2698934" y="363330"/>
                    <a:pt x="2704789" y="364644"/>
                  </a:cubicBezTo>
                  <a:cubicBezTo>
                    <a:pt x="2710664" y="365957"/>
                    <a:pt x="2718801" y="369776"/>
                    <a:pt x="2719932" y="370044"/>
                  </a:cubicBezTo>
                  <a:cubicBezTo>
                    <a:pt x="2721063" y="370311"/>
                    <a:pt x="2728694" y="373206"/>
                    <a:pt x="2728694" y="373206"/>
                  </a:cubicBezTo>
                  <a:lnTo>
                    <a:pt x="2732450" y="377292"/>
                  </a:lnTo>
                  <a:lnTo>
                    <a:pt x="2746987" y="382959"/>
                  </a:lnTo>
                  <a:cubicBezTo>
                    <a:pt x="2746987" y="382959"/>
                    <a:pt x="2750924" y="384735"/>
                    <a:pt x="2752822" y="384905"/>
                  </a:cubicBezTo>
                  <a:cubicBezTo>
                    <a:pt x="2754720" y="385100"/>
                    <a:pt x="2758334" y="386583"/>
                    <a:pt x="2758334" y="386583"/>
                  </a:cubicBezTo>
                  <a:lnTo>
                    <a:pt x="2763785" y="387143"/>
                  </a:lnTo>
                  <a:cubicBezTo>
                    <a:pt x="2763785" y="387143"/>
                    <a:pt x="2772023" y="388164"/>
                    <a:pt x="2772366" y="388456"/>
                  </a:cubicBezTo>
                  <a:cubicBezTo>
                    <a:pt x="2772710" y="388724"/>
                    <a:pt x="2773497" y="392348"/>
                    <a:pt x="2773497" y="392348"/>
                  </a:cubicBezTo>
                  <a:lnTo>
                    <a:pt x="2780301" y="391983"/>
                  </a:lnTo>
                  <a:lnTo>
                    <a:pt x="2781210" y="395145"/>
                  </a:lnTo>
                  <a:cubicBezTo>
                    <a:pt x="2781210" y="395145"/>
                    <a:pt x="2781210" y="397845"/>
                    <a:pt x="2784380" y="398769"/>
                  </a:cubicBezTo>
                  <a:cubicBezTo>
                    <a:pt x="2787570" y="399694"/>
                    <a:pt x="2798230" y="400642"/>
                    <a:pt x="2798230" y="400642"/>
                  </a:cubicBezTo>
                  <a:lnTo>
                    <a:pt x="2810970" y="400569"/>
                  </a:lnTo>
                  <a:lnTo>
                    <a:pt x="2811455" y="404850"/>
                  </a:lnTo>
                  <a:cubicBezTo>
                    <a:pt x="2811455" y="404850"/>
                    <a:pt x="2805398" y="405969"/>
                    <a:pt x="2803722" y="406601"/>
                  </a:cubicBezTo>
                  <a:cubicBezTo>
                    <a:pt x="2802046" y="407258"/>
                    <a:pt x="2803318" y="409763"/>
                    <a:pt x="2803318" y="409763"/>
                  </a:cubicBezTo>
                  <a:lnTo>
                    <a:pt x="2808285" y="412098"/>
                  </a:lnTo>
                  <a:lnTo>
                    <a:pt x="2809618" y="414798"/>
                  </a:lnTo>
                  <a:lnTo>
                    <a:pt x="2815170" y="418155"/>
                  </a:lnTo>
                  <a:lnTo>
                    <a:pt x="2822762" y="419371"/>
                  </a:lnTo>
                  <a:lnTo>
                    <a:pt x="2824700" y="425792"/>
                  </a:lnTo>
                  <a:lnTo>
                    <a:pt x="2827951" y="428590"/>
                  </a:lnTo>
                  <a:cubicBezTo>
                    <a:pt x="2827951" y="428590"/>
                    <a:pt x="2832877" y="428882"/>
                    <a:pt x="2833543" y="429344"/>
                  </a:cubicBezTo>
                  <a:cubicBezTo>
                    <a:pt x="2834230" y="429806"/>
                    <a:pt x="2836411" y="432603"/>
                    <a:pt x="2836411" y="432603"/>
                  </a:cubicBezTo>
                  <a:lnTo>
                    <a:pt x="2846808" y="434938"/>
                  </a:lnTo>
                  <a:lnTo>
                    <a:pt x="2850180" y="438003"/>
                  </a:lnTo>
                  <a:cubicBezTo>
                    <a:pt x="2850180" y="438003"/>
                    <a:pt x="2854622" y="439316"/>
                    <a:pt x="2855430" y="439316"/>
                  </a:cubicBezTo>
                  <a:cubicBezTo>
                    <a:pt x="2856237" y="439316"/>
                    <a:pt x="2862214" y="441189"/>
                    <a:pt x="2862214" y="441189"/>
                  </a:cubicBezTo>
                  <a:lnTo>
                    <a:pt x="2861164" y="446492"/>
                  </a:lnTo>
                  <a:cubicBezTo>
                    <a:pt x="2861164" y="446492"/>
                    <a:pt x="2849898" y="447586"/>
                    <a:pt x="2848585" y="447781"/>
                  </a:cubicBezTo>
                  <a:cubicBezTo>
                    <a:pt x="2847293" y="447975"/>
                    <a:pt x="2837804" y="449629"/>
                    <a:pt x="2837804" y="449629"/>
                  </a:cubicBezTo>
                  <a:lnTo>
                    <a:pt x="2825528" y="452864"/>
                  </a:lnTo>
                  <a:lnTo>
                    <a:pt x="2828496" y="461888"/>
                  </a:lnTo>
                  <a:lnTo>
                    <a:pt x="2839903" y="464588"/>
                  </a:lnTo>
                  <a:lnTo>
                    <a:pt x="2845476" y="465050"/>
                  </a:lnTo>
                  <a:lnTo>
                    <a:pt x="2868513" y="463956"/>
                  </a:lnTo>
                  <a:cubicBezTo>
                    <a:pt x="2868513" y="463956"/>
                    <a:pt x="2881758" y="457753"/>
                    <a:pt x="2882748" y="457461"/>
                  </a:cubicBezTo>
                  <a:cubicBezTo>
                    <a:pt x="2883737" y="457194"/>
                    <a:pt x="2881879" y="453837"/>
                    <a:pt x="2881879" y="453837"/>
                  </a:cubicBezTo>
                  <a:cubicBezTo>
                    <a:pt x="2881879" y="453837"/>
                    <a:pt x="2877014" y="448729"/>
                    <a:pt x="2877942" y="448267"/>
                  </a:cubicBezTo>
                  <a:cubicBezTo>
                    <a:pt x="2878871" y="447805"/>
                    <a:pt x="2889128" y="446881"/>
                    <a:pt x="2890440" y="446783"/>
                  </a:cubicBezTo>
                  <a:cubicBezTo>
                    <a:pt x="2891752" y="446686"/>
                    <a:pt x="2898314" y="447708"/>
                    <a:pt x="2900434" y="447635"/>
                  </a:cubicBezTo>
                  <a:cubicBezTo>
                    <a:pt x="2902574" y="447537"/>
                    <a:pt x="2914608" y="448024"/>
                    <a:pt x="2915456" y="448121"/>
                  </a:cubicBezTo>
                  <a:cubicBezTo>
                    <a:pt x="2916304" y="448218"/>
                    <a:pt x="2922321" y="450067"/>
                    <a:pt x="2922866" y="450918"/>
                  </a:cubicBezTo>
                  <a:cubicBezTo>
                    <a:pt x="2923411" y="451745"/>
                    <a:pt x="2923593" y="453156"/>
                    <a:pt x="2924320" y="453716"/>
                  </a:cubicBezTo>
                  <a:cubicBezTo>
                    <a:pt x="2925046" y="454275"/>
                    <a:pt x="2925269" y="456586"/>
                    <a:pt x="2923007" y="457145"/>
                  </a:cubicBezTo>
                  <a:cubicBezTo>
                    <a:pt x="2920746" y="457705"/>
                    <a:pt x="2911055" y="457875"/>
                    <a:pt x="2911055" y="457875"/>
                  </a:cubicBezTo>
                  <a:lnTo>
                    <a:pt x="2917193" y="464175"/>
                  </a:lnTo>
                  <a:lnTo>
                    <a:pt x="2922321" y="470742"/>
                  </a:lnTo>
                  <a:lnTo>
                    <a:pt x="2930458" y="472323"/>
                  </a:lnTo>
                  <a:cubicBezTo>
                    <a:pt x="2930458" y="472323"/>
                    <a:pt x="2953616" y="472226"/>
                    <a:pt x="2955150" y="471885"/>
                  </a:cubicBezTo>
                  <a:cubicBezTo>
                    <a:pt x="2956685" y="471544"/>
                    <a:pt x="2963812" y="470085"/>
                    <a:pt x="2968093" y="469064"/>
                  </a:cubicBezTo>
                  <a:cubicBezTo>
                    <a:pt x="2972373" y="468042"/>
                    <a:pt x="2975886" y="463883"/>
                    <a:pt x="2980247" y="465002"/>
                  </a:cubicBezTo>
                  <a:cubicBezTo>
                    <a:pt x="2984608" y="466145"/>
                    <a:pt x="2988061" y="462739"/>
                    <a:pt x="2988061" y="462739"/>
                  </a:cubicBezTo>
                  <a:cubicBezTo>
                    <a:pt x="2988061" y="462739"/>
                    <a:pt x="2998822" y="463323"/>
                    <a:pt x="3002053" y="464004"/>
                  </a:cubicBezTo>
                  <a:cubicBezTo>
                    <a:pt x="3005263" y="464685"/>
                    <a:pt x="3008272" y="466607"/>
                    <a:pt x="3007928" y="467507"/>
                  </a:cubicBezTo>
                  <a:cubicBezTo>
                    <a:pt x="3007585" y="468407"/>
                    <a:pt x="3003204" y="471909"/>
                    <a:pt x="3003204" y="471909"/>
                  </a:cubicBezTo>
                  <a:lnTo>
                    <a:pt x="2993553" y="476531"/>
                  </a:lnTo>
                  <a:lnTo>
                    <a:pt x="2994643" y="487257"/>
                  </a:lnTo>
                  <a:cubicBezTo>
                    <a:pt x="2994643" y="487257"/>
                    <a:pt x="3005869" y="493581"/>
                    <a:pt x="3007141" y="494384"/>
                  </a:cubicBezTo>
                  <a:cubicBezTo>
                    <a:pt x="3008413" y="495187"/>
                    <a:pt x="3013400" y="501730"/>
                    <a:pt x="3013400" y="501730"/>
                  </a:cubicBezTo>
                  <a:cubicBezTo>
                    <a:pt x="3013400" y="501730"/>
                    <a:pt x="3026867" y="516080"/>
                    <a:pt x="3028442" y="518561"/>
                  </a:cubicBezTo>
                  <a:cubicBezTo>
                    <a:pt x="3029997" y="521042"/>
                    <a:pt x="3035488" y="527950"/>
                    <a:pt x="3038053" y="528510"/>
                  </a:cubicBezTo>
                  <a:cubicBezTo>
                    <a:pt x="3040617" y="529069"/>
                    <a:pt x="3046028" y="530991"/>
                    <a:pt x="3046149" y="531331"/>
                  </a:cubicBezTo>
                  <a:cubicBezTo>
                    <a:pt x="3046270" y="531672"/>
                    <a:pt x="3046310" y="538336"/>
                    <a:pt x="3046310" y="538336"/>
                  </a:cubicBezTo>
                  <a:lnTo>
                    <a:pt x="3044150" y="540817"/>
                  </a:lnTo>
                  <a:lnTo>
                    <a:pt x="3050894" y="549184"/>
                  </a:lnTo>
                  <a:cubicBezTo>
                    <a:pt x="3050894" y="549184"/>
                    <a:pt x="3055214" y="549865"/>
                    <a:pt x="3055780" y="551446"/>
                  </a:cubicBezTo>
                  <a:cubicBezTo>
                    <a:pt x="3056345" y="553027"/>
                    <a:pt x="3056567" y="558330"/>
                    <a:pt x="3058566" y="559133"/>
                  </a:cubicBezTo>
                  <a:cubicBezTo>
                    <a:pt x="3060565" y="559935"/>
                    <a:pt x="3067268" y="564338"/>
                    <a:pt x="3071791" y="564557"/>
                  </a:cubicBezTo>
                  <a:cubicBezTo>
                    <a:pt x="3076313" y="564776"/>
                    <a:pt x="3092122" y="566040"/>
                    <a:pt x="3092122" y="566040"/>
                  </a:cubicBezTo>
                  <a:lnTo>
                    <a:pt x="3103308" y="564922"/>
                  </a:lnTo>
                  <a:cubicBezTo>
                    <a:pt x="3103308" y="564922"/>
                    <a:pt x="3107366" y="563000"/>
                    <a:pt x="3110052" y="562903"/>
                  </a:cubicBezTo>
                  <a:cubicBezTo>
                    <a:pt x="3112737" y="562781"/>
                    <a:pt x="3118794" y="564386"/>
                    <a:pt x="3121096" y="564143"/>
                  </a:cubicBezTo>
                  <a:cubicBezTo>
                    <a:pt x="3123397" y="563924"/>
                    <a:pt x="3131433" y="566186"/>
                    <a:pt x="3130969" y="566746"/>
                  </a:cubicBezTo>
                  <a:cubicBezTo>
                    <a:pt x="3130504" y="567305"/>
                    <a:pt x="3123115" y="569446"/>
                    <a:pt x="3121964" y="570005"/>
                  </a:cubicBezTo>
                  <a:cubicBezTo>
                    <a:pt x="3120813" y="570565"/>
                    <a:pt x="3121197" y="574286"/>
                    <a:pt x="3121197" y="574286"/>
                  </a:cubicBezTo>
                  <a:cubicBezTo>
                    <a:pt x="3121197" y="574286"/>
                    <a:pt x="3123337" y="576329"/>
                    <a:pt x="3124831" y="576670"/>
                  </a:cubicBezTo>
                  <a:cubicBezTo>
                    <a:pt x="3126325" y="577010"/>
                    <a:pt x="3132988" y="580975"/>
                    <a:pt x="3132463" y="581413"/>
                  </a:cubicBezTo>
                  <a:cubicBezTo>
                    <a:pt x="3131958" y="581875"/>
                    <a:pt x="3125437" y="582775"/>
                    <a:pt x="3124831" y="583894"/>
                  </a:cubicBezTo>
                  <a:cubicBezTo>
                    <a:pt x="3124225" y="585013"/>
                    <a:pt x="3125719" y="588077"/>
                    <a:pt x="3125215" y="588515"/>
                  </a:cubicBezTo>
                  <a:cubicBezTo>
                    <a:pt x="3124690" y="588977"/>
                    <a:pt x="3114554" y="590315"/>
                    <a:pt x="3112535" y="589512"/>
                  </a:cubicBezTo>
                  <a:cubicBezTo>
                    <a:pt x="3110516" y="588710"/>
                    <a:pt x="3103126" y="588272"/>
                    <a:pt x="3102884" y="586691"/>
                  </a:cubicBezTo>
                  <a:cubicBezTo>
                    <a:pt x="3102642" y="585110"/>
                    <a:pt x="3101047" y="584550"/>
                    <a:pt x="3101047" y="584550"/>
                  </a:cubicBezTo>
                  <a:cubicBezTo>
                    <a:pt x="3101047" y="584550"/>
                    <a:pt x="3082633" y="584867"/>
                    <a:pt x="3082512" y="584550"/>
                  </a:cubicBezTo>
                  <a:cubicBezTo>
                    <a:pt x="3082391" y="584210"/>
                    <a:pt x="3079180" y="581048"/>
                    <a:pt x="3081785" y="580707"/>
                  </a:cubicBezTo>
                  <a:cubicBezTo>
                    <a:pt x="3084410" y="580367"/>
                    <a:pt x="3088569" y="580488"/>
                    <a:pt x="3088428" y="580148"/>
                  </a:cubicBezTo>
                  <a:cubicBezTo>
                    <a:pt x="3088307" y="579807"/>
                    <a:pt x="3085460" y="577667"/>
                    <a:pt x="3085460" y="577667"/>
                  </a:cubicBezTo>
                  <a:cubicBezTo>
                    <a:pt x="3085460" y="577667"/>
                    <a:pt x="3079746" y="576086"/>
                    <a:pt x="3074395" y="576426"/>
                  </a:cubicBezTo>
                  <a:cubicBezTo>
                    <a:pt x="3069045" y="576767"/>
                    <a:pt x="3066380" y="576986"/>
                    <a:pt x="3060747" y="576524"/>
                  </a:cubicBezTo>
                  <a:cubicBezTo>
                    <a:pt x="3055113" y="576062"/>
                    <a:pt x="3053256" y="576621"/>
                    <a:pt x="3046573" y="575162"/>
                  </a:cubicBezTo>
                  <a:cubicBezTo>
                    <a:pt x="3039890" y="573678"/>
                    <a:pt x="3036578" y="573021"/>
                    <a:pt x="3035751" y="571659"/>
                  </a:cubicBezTo>
                  <a:cubicBezTo>
                    <a:pt x="3034923" y="570297"/>
                    <a:pt x="3032399" y="568935"/>
                    <a:pt x="3030844" y="569397"/>
                  </a:cubicBezTo>
                  <a:cubicBezTo>
                    <a:pt x="3029290" y="569859"/>
                    <a:pt x="3012350" y="572219"/>
                    <a:pt x="3012350" y="572219"/>
                  </a:cubicBezTo>
                  <a:cubicBezTo>
                    <a:pt x="3012350" y="572219"/>
                    <a:pt x="3001831" y="574481"/>
                    <a:pt x="2999509" y="574699"/>
                  </a:cubicBezTo>
                  <a:cubicBezTo>
                    <a:pt x="2997187" y="574918"/>
                    <a:pt x="2989999" y="577959"/>
                    <a:pt x="2989999" y="577959"/>
                  </a:cubicBezTo>
                  <a:lnTo>
                    <a:pt x="2992180" y="587445"/>
                  </a:lnTo>
                  <a:lnTo>
                    <a:pt x="2983962" y="588564"/>
                  </a:lnTo>
                  <a:lnTo>
                    <a:pt x="2978612" y="591045"/>
                  </a:lnTo>
                  <a:lnTo>
                    <a:pt x="2990726" y="591288"/>
                  </a:lnTo>
                  <a:lnTo>
                    <a:pt x="2990423" y="593428"/>
                  </a:lnTo>
                  <a:lnTo>
                    <a:pt x="2997692" y="593550"/>
                  </a:lnTo>
                  <a:cubicBezTo>
                    <a:pt x="2997692" y="593550"/>
                    <a:pt x="2999307" y="596250"/>
                    <a:pt x="3001023" y="596274"/>
                  </a:cubicBezTo>
                  <a:cubicBezTo>
                    <a:pt x="3002739" y="596274"/>
                    <a:pt x="3006656" y="597636"/>
                    <a:pt x="3006656" y="597636"/>
                  </a:cubicBezTo>
                  <a:cubicBezTo>
                    <a:pt x="3006656" y="597636"/>
                    <a:pt x="3011906" y="597855"/>
                    <a:pt x="3012067" y="598317"/>
                  </a:cubicBezTo>
                  <a:cubicBezTo>
                    <a:pt x="3012229" y="598780"/>
                    <a:pt x="3013077" y="601261"/>
                    <a:pt x="3013077" y="601261"/>
                  </a:cubicBezTo>
                  <a:cubicBezTo>
                    <a:pt x="3013077" y="601261"/>
                    <a:pt x="3014349" y="602963"/>
                    <a:pt x="3021214" y="602841"/>
                  </a:cubicBezTo>
                  <a:cubicBezTo>
                    <a:pt x="3028078" y="602744"/>
                    <a:pt x="3028805" y="601820"/>
                    <a:pt x="3032016" y="602160"/>
                  </a:cubicBezTo>
                  <a:cubicBezTo>
                    <a:pt x="3035246" y="602501"/>
                    <a:pt x="3039930" y="604082"/>
                    <a:pt x="3039042" y="605444"/>
                  </a:cubicBezTo>
                  <a:cubicBezTo>
                    <a:pt x="3038133" y="606806"/>
                    <a:pt x="3030421" y="608485"/>
                    <a:pt x="3029047" y="608485"/>
                  </a:cubicBezTo>
                  <a:cubicBezTo>
                    <a:pt x="3027654" y="608485"/>
                    <a:pt x="3018589" y="608241"/>
                    <a:pt x="3018468" y="607925"/>
                  </a:cubicBezTo>
                  <a:cubicBezTo>
                    <a:pt x="3018347" y="607585"/>
                    <a:pt x="3015803" y="606222"/>
                    <a:pt x="3015803" y="606222"/>
                  </a:cubicBezTo>
                  <a:lnTo>
                    <a:pt x="3009342" y="606563"/>
                  </a:lnTo>
                  <a:lnTo>
                    <a:pt x="3000922" y="607244"/>
                  </a:lnTo>
                  <a:cubicBezTo>
                    <a:pt x="3000922" y="607244"/>
                    <a:pt x="2996925" y="605663"/>
                    <a:pt x="2996480" y="605322"/>
                  </a:cubicBezTo>
                  <a:cubicBezTo>
                    <a:pt x="2996016" y="604982"/>
                    <a:pt x="2989838" y="604082"/>
                    <a:pt x="2989717" y="604763"/>
                  </a:cubicBezTo>
                  <a:cubicBezTo>
                    <a:pt x="2989595" y="605444"/>
                    <a:pt x="2995128" y="606466"/>
                    <a:pt x="2988243" y="606563"/>
                  </a:cubicBezTo>
                  <a:cubicBezTo>
                    <a:pt x="2981358" y="606660"/>
                    <a:pt x="2964014" y="606441"/>
                    <a:pt x="2964014" y="606441"/>
                  </a:cubicBezTo>
                  <a:cubicBezTo>
                    <a:pt x="2964014" y="606441"/>
                    <a:pt x="2951193" y="608460"/>
                    <a:pt x="2960319" y="609944"/>
                  </a:cubicBezTo>
                  <a:lnTo>
                    <a:pt x="2963752" y="611987"/>
                  </a:lnTo>
                  <a:cubicBezTo>
                    <a:pt x="2963752" y="611987"/>
                    <a:pt x="2960037" y="613349"/>
                    <a:pt x="2961450" y="614468"/>
                  </a:cubicBezTo>
                  <a:cubicBezTo>
                    <a:pt x="2962863" y="615587"/>
                    <a:pt x="2970011" y="616268"/>
                    <a:pt x="2970011" y="616268"/>
                  </a:cubicBezTo>
                  <a:lnTo>
                    <a:pt x="2979036" y="619430"/>
                  </a:lnTo>
                  <a:lnTo>
                    <a:pt x="2992543" y="616268"/>
                  </a:lnTo>
                  <a:lnTo>
                    <a:pt x="3037184" y="616073"/>
                  </a:lnTo>
                  <a:lnTo>
                    <a:pt x="3045361" y="617654"/>
                  </a:lnTo>
                  <a:cubicBezTo>
                    <a:pt x="3045361" y="617654"/>
                    <a:pt x="3053397" y="621716"/>
                    <a:pt x="3053276" y="622397"/>
                  </a:cubicBezTo>
                  <a:cubicBezTo>
                    <a:pt x="3053175" y="623078"/>
                    <a:pt x="3053296" y="624441"/>
                    <a:pt x="3053296" y="624441"/>
                  </a:cubicBezTo>
                  <a:cubicBezTo>
                    <a:pt x="3053296" y="624441"/>
                    <a:pt x="3059555" y="625462"/>
                    <a:pt x="3060423" y="625924"/>
                  </a:cubicBezTo>
                  <a:cubicBezTo>
                    <a:pt x="3061272" y="626386"/>
                    <a:pt x="3063977" y="629086"/>
                    <a:pt x="3068823" y="629986"/>
                  </a:cubicBezTo>
                  <a:cubicBezTo>
                    <a:pt x="3073669" y="630886"/>
                    <a:pt x="3083138" y="632029"/>
                    <a:pt x="3083138" y="632029"/>
                  </a:cubicBezTo>
                  <a:lnTo>
                    <a:pt x="3096908" y="642099"/>
                  </a:lnTo>
                  <a:cubicBezTo>
                    <a:pt x="3096908" y="642099"/>
                    <a:pt x="3110556" y="643121"/>
                    <a:pt x="3113100" y="643340"/>
                  </a:cubicBezTo>
                  <a:cubicBezTo>
                    <a:pt x="3115624" y="643559"/>
                    <a:pt x="3127254" y="646623"/>
                    <a:pt x="3132019" y="647183"/>
                  </a:cubicBezTo>
                  <a:cubicBezTo>
                    <a:pt x="3136784" y="647742"/>
                    <a:pt x="3147747" y="649007"/>
                    <a:pt x="3148635" y="648545"/>
                  </a:cubicBezTo>
                  <a:cubicBezTo>
                    <a:pt x="3149524" y="648083"/>
                    <a:pt x="3157883" y="645286"/>
                    <a:pt x="3157883" y="645286"/>
                  </a:cubicBezTo>
                  <a:cubicBezTo>
                    <a:pt x="3157883" y="645286"/>
                    <a:pt x="3155702" y="642342"/>
                    <a:pt x="3162971" y="641224"/>
                  </a:cubicBezTo>
                  <a:cubicBezTo>
                    <a:pt x="3170219" y="640105"/>
                    <a:pt x="3174197" y="640445"/>
                    <a:pt x="3179345" y="641126"/>
                  </a:cubicBezTo>
                  <a:cubicBezTo>
                    <a:pt x="3184494" y="641807"/>
                    <a:pt x="3188289" y="640786"/>
                    <a:pt x="3193236" y="641807"/>
                  </a:cubicBezTo>
                  <a:cubicBezTo>
                    <a:pt x="3198183" y="642829"/>
                    <a:pt x="3209187" y="645869"/>
                    <a:pt x="3209187" y="645869"/>
                  </a:cubicBezTo>
                  <a:cubicBezTo>
                    <a:pt x="3209187" y="645869"/>
                    <a:pt x="3215466" y="647572"/>
                    <a:pt x="3218717" y="648691"/>
                  </a:cubicBezTo>
                  <a:cubicBezTo>
                    <a:pt x="3221967" y="649834"/>
                    <a:pt x="3225359" y="651293"/>
                    <a:pt x="3225359" y="651293"/>
                  </a:cubicBezTo>
                  <a:lnTo>
                    <a:pt x="3226308" y="652753"/>
                  </a:lnTo>
                  <a:lnTo>
                    <a:pt x="3235030" y="652656"/>
                  </a:lnTo>
                  <a:lnTo>
                    <a:pt x="3238927" y="655380"/>
                  </a:lnTo>
                  <a:lnTo>
                    <a:pt x="3266427" y="655720"/>
                  </a:lnTo>
                  <a:cubicBezTo>
                    <a:pt x="3266427" y="655720"/>
                    <a:pt x="3268284" y="657642"/>
                    <a:pt x="3269778" y="657861"/>
                  </a:cubicBezTo>
                  <a:cubicBezTo>
                    <a:pt x="3271272" y="658080"/>
                    <a:pt x="3275734" y="658663"/>
                    <a:pt x="3276623" y="659101"/>
                  </a:cubicBezTo>
                  <a:cubicBezTo>
                    <a:pt x="3277511" y="659563"/>
                    <a:pt x="3277188" y="662142"/>
                    <a:pt x="3277188" y="662142"/>
                  </a:cubicBezTo>
                  <a:lnTo>
                    <a:pt x="3282438" y="662944"/>
                  </a:lnTo>
                  <a:lnTo>
                    <a:pt x="3285971" y="666325"/>
                  </a:lnTo>
                  <a:cubicBezTo>
                    <a:pt x="3285971" y="666325"/>
                    <a:pt x="3303840" y="667809"/>
                    <a:pt x="3312178" y="668368"/>
                  </a:cubicBezTo>
                  <a:cubicBezTo>
                    <a:pt x="3320517" y="668928"/>
                    <a:pt x="3333843" y="670412"/>
                    <a:pt x="3337255" y="670971"/>
                  </a:cubicBezTo>
                  <a:cubicBezTo>
                    <a:pt x="3340667" y="671530"/>
                    <a:pt x="3347188" y="674352"/>
                    <a:pt x="3346684" y="675617"/>
                  </a:cubicBezTo>
                  <a:cubicBezTo>
                    <a:pt x="3346159" y="676857"/>
                    <a:pt x="3340909" y="681819"/>
                    <a:pt x="3339778" y="682500"/>
                  </a:cubicBezTo>
                  <a:cubicBezTo>
                    <a:pt x="3338648" y="683181"/>
                    <a:pt x="3327301" y="688022"/>
                    <a:pt x="3318215" y="688362"/>
                  </a:cubicBezTo>
                  <a:cubicBezTo>
                    <a:pt x="3309149" y="688703"/>
                    <a:pt x="3298267" y="688119"/>
                    <a:pt x="3290796" y="688022"/>
                  </a:cubicBezTo>
                  <a:cubicBezTo>
                    <a:pt x="3283306" y="687900"/>
                    <a:pt x="3270041" y="688362"/>
                    <a:pt x="3270041" y="688362"/>
                  </a:cubicBezTo>
                  <a:lnTo>
                    <a:pt x="3256755" y="687900"/>
                  </a:lnTo>
                  <a:cubicBezTo>
                    <a:pt x="3256755" y="687900"/>
                    <a:pt x="3248073" y="688338"/>
                    <a:pt x="3247064" y="691962"/>
                  </a:cubicBezTo>
                  <a:cubicBezTo>
                    <a:pt x="3246034" y="695586"/>
                    <a:pt x="3244702" y="699308"/>
                    <a:pt x="3250133" y="701326"/>
                  </a:cubicBezTo>
                  <a:cubicBezTo>
                    <a:pt x="3255584" y="703370"/>
                    <a:pt x="3257866" y="709013"/>
                    <a:pt x="3252980" y="710131"/>
                  </a:cubicBezTo>
                  <a:cubicBezTo>
                    <a:pt x="3248073" y="711250"/>
                    <a:pt x="3222654" y="712831"/>
                    <a:pt x="3222654" y="712831"/>
                  </a:cubicBezTo>
                  <a:cubicBezTo>
                    <a:pt x="3222654" y="712831"/>
                    <a:pt x="3199839" y="714753"/>
                    <a:pt x="3183545" y="715069"/>
                  </a:cubicBezTo>
                  <a:cubicBezTo>
                    <a:pt x="3167251" y="715410"/>
                    <a:pt x="3158388" y="715628"/>
                    <a:pt x="3158388" y="715628"/>
                  </a:cubicBezTo>
                  <a:lnTo>
                    <a:pt x="3141892" y="721271"/>
                  </a:lnTo>
                  <a:cubicBezTo>
                    <a:pt x="3141892" y="721271"/>
                    <a:pt x="3113787" y="721709"/>
                    <a:pt x="3106983" y="721709"/>
                  </a:cubicBezTo>
                  <a:cubicBezTo>
                    <a:pt x="3100178" y="721709"/>
                    <a:pt x="3093657" y="722488"/>
                    <a:pt x="3085581" y="720907"/>
                  </a:cubicBezTo>
                  <a:cubicBezTo>
                    <a:pt x="3077505" y="719326"/>
                    <a:pt x="3065451" y="717501"/>
                    <a:pt x="3065451" y="717501"/>
                  </a:cubicBezTo>
                  <a:lnTo>
                    <a:pt x="3060847" y="715580"/>
                  </a:lnTo>
                  <a:lnTo>
                    <a:pt x="3050954" y="715920"/>
                  </a:lnTo>
                  <a:lnTo>
                    <a:pt x="3053094" y="721126"/>
                  </a:lnTo>
                  <a:lnTo>
                    <a:pt x="3057778" y="721247"/>
                  </a:lnTo>
                  <a:lnTo>
                    <a:pt x="3059717" y="732095"/>
                  </a:lnTo>
                  <a:lnTo>
                    <a:pt x="3023637" y="732655"/>
                  </a:lnTo>
                  <a:lnTo>
                    <a:pt x="3024000" y="738079"/>
                  </a:lnTo>
                  <a:lnTo>
                    <a:pt x="3018549" y="738979"/>
                  </a:lnTo>
                  <a:cubicBezTo>
                    <a:pt x="3018549" y="738979"/>
                    <a:pt x="3017175" y="741363"/>
                    <a:pt x="3018246" y="741363"/>
                  </a:cubicBezTo>
                  <a:cubicBezTo>
                    <a:pt x="3019316" y="741363"/>
                    <a:pt x="3021900" y="742603"/>
                    <a:pt x="3021900" y="742603"/>
                  </a:cubicBezTo>
                  <a:lnTo>
                    <a:pt x="3024363" y="746787"/>
                  </a:lnTo>
                  <a:lnTo>
                    <a:pt x="3020891" y="748246"/>
                  </a:lnTo>
                  <a:lnTo>
                    <a:pt x="3020689" y="749827"/>
                  </a:lnTo>
                  <a:lnTo>
                    <a:pt x="3028502" y="751627"/>
                  </a:lnTo>
                  <a:lnTo>
                    <a:pt x="3023576" y="756370"/>
                  </a:lnTo>
                  <a:cubicBezTo>
                    <a:pt x="3023576" y="756370"/>
                    <a:pt x="3015177" y="759410"/>
                    <a:pt x="3011805" y="760213"/>
                  </a:cubicBezTo>
                  <a:cubicBezTo>
                    <a:pt x="3008433" y="760991"/>
                    <a:pt x="3000761" y="763035"/>
                    <a:pt x="2998459" y="762572"/>
                  </a:cubicBezTo>
                  <a:cubicBezTo>
                    <a:pt x="2996137" y="762110"/>
                    <a:pt x="2989192" y="759629"/>
                    <a:pt x="2988061" y="759508"/>
                  </a:cubicBezTo>
                  <a:cubicBezTo>
                    <a:pt x="2986930" y="759386"/>
                    <a:pt x="2973706" y="758705"/>
                    <a:pt x="2973706" y="758705"/>
                  </a:cubicBezTo>
                  <a:cubicBezTo>
                    <a:pt x="2973706" y="758705"/>
                    <a:pt x="2965024" y="758705"/>
                    <a:pt x="2962924" y="757805"/>
                  </a:cubicBezTo>
                  <a:cubicBezTo>
                    <a:pt x="2960824" y="756905"/>
                    <a:pt x="2955050" y="756905"/>
                    <a:pt x="2955050" y="756905"/>
                  </a:cubicBezTo>
                  <a:lnTo>
                    <a:pt x="2946125" y="756102"/>
                  </a:lnTo>
                  <a:lnTo>
                    <a:pt x="2941037" y="754862"/>
                  </a:lnTo>
                  <a:lnTo>
                    <a:pt x="2923290" y="754740"/>
                  </a:lnTo>
                  <a:lnTo>
                    <a:pt x="2917172" y="753597"/>
                  </a:lnTo>
                  <a:cubicBezTo>
                    <a:pt x="2917172" y="753597"/>
                    <a:pt x="2913619" y="753816"/>
                    <a:pt x="2912771" y="753378"/>
                  </a:cubicBezTo>
                  <a:cubicBezTo>
                    <a:pt x="2911923" y="752916"/>
                    <a:pt x="2907340" y="752138"/>
                    <a:pt x="2907340" y="752138"/>
                  </a:cubicBezTo>
                  <a:lnTo>
                    <a:pt x="2879396" y="751676"/>
                  </a:lnTo>
                  <a:cubicBezTo>
                    <a:pt x="2879396" y="751676"/>
                    <a:pt x="2877135" y="752576"/>
                    <a:pt x="2874429" y="753257"/>
                  </a:cubicBezTo>
                  <a:cubicBezTo>
                    <a:pt x="2871724" y="753938"/>
                    <a:pt x="2861871" y="753597"/>
                    <a:pt x="2861871" y="753597"/>
                  </a:cubicBezTo>
                  <a:lnTo>
                    <a:pt x="2858317" y="755057"/>
                  </a:lnTo>
                  <a:cubicBezTo>
                    <a:pt x="2858317" y="755057"/>
                    <a:pt x="2846162" y="755494"/>
                    <a:pt x="2843457" y="754935"/>
                  </a:cubicBezTo>
                  <a:cubicBezTo>
                    <a:pt x="2840772" y="754375"/>
                    <a:pt x="2837884" y="749170"/>
                    <a:pt x="2839479" y="748368"/>
                  </a:cubicBezTo>
                  <a:cubicBezTo>
                    <a:pt x="2841054" y="747589"/>
                    <a:pt x="2847798" y="747127"/>
                    <a:pt x="2848060" y="746787"/>
                  </a:cubicBezTo>
                  <a:cubicBezTo>
                    <a:pt x="2848323" y="746446"/>
                    <a:pt x="2847798" y="744525"/>
                    <a:pt x="2844063" y="744062"/>
                  </a:cubicBezTo>
                  <a:cubicBezTo>
                    <a:pt x="2840327" y="743600"/>
                    <a:pt x="2835482" y="744281"/>
                    <a:pt x="2833503" y="742360"/>
                  </a:cubicBezTo>
                  <a:cubicBezTo>
                    <a:pt x="2831524" y="740438"/>
                    <a:pt x="2821207" y="738176"/>
                    <a:pt x="2817129" y="737714"/>
                  </a:cubicBezTo>
                  <a:cubicBezTo>
                    <a:pt x="2813050" y="737252"/>
                    <a:pt x="2806730" y="736474"/>
                    <a:pt x="2803379" y="736011"/>
                  </a:cubicBezTo>
                  <a:cubicBezTo>
                    <a:pt x="2800027" y="735549"/>
                    <a:pt x="2798412" y="736230"/>
                    <a:pt x="2793950" y="735671"/>
                  </a:cubicBezTo>
                  <a:cubicBezTo>
                    <a:pt x="2789488" y="735111"/>
                    <a:pt x="2789226" y="734090"/>
                    <a:pt x="2783895" y="734309"/>
                  </a:cubicBezTo>
                  <a:cubicBezTo>
                    <a:pt x="2778565" y="734528"/>
                    <a:pt x="2775900" y="735330"/>
                    <a:pt x="2770771" y="736328"/>
                  </a:cubicBezTo>
                  <a:cubicBezTo>
                    <a:pt x="2765643" y="737349"/>
                    <a:pt x="2750581" y="740390"/>
                    <a:pt x="2750581" y="740390"/>
                  </a:cubicBezTo>
                  <a:cubicBezTo>
                    <a:pt x="2750581" y="740390"/>
                    <a:pt x="2739779" y="741849"/>
                    <a:pt x="2737679" y="742068"/>
                  </a:cubicBezTo>
                  <a:cubicBezTo>
                    <a:pt x="2735579" y="742287"/>
                    <a:pt x="2730451" y="741946"/>
                    <a:pt x="2730451" y="741946"/>
                  </a:cubicBezTo>
                  <a:cubicBezTo>
                    <a:pt x="2730451" y="741946"/>
                    <a:pt x="2732188" y="743187"/>
                    <a:pt x="2730532" y="743746"/>
                  </a:cubicBezTo>
                  <a:cubicBezTo>
                    <a:pt x="2728876" y="744306"/>
                    <a:pt x="2725040" y="746349"/>
                    <a:pt x="2726756" y="747468"/>
                  </a:cubicBezTo>
                  <a:cubicBezTo>
                    <a:pt x="2728472" y="748587"/>
                    <a:pt x="2732470" y="750192"/>
                    <a:pt x="2732571" y="750630"/>
                  </a:cubicBezTo>
                  <a:cubicBezTo>
                    <a:pt x="2732672" y="751092"/>
                    <a:pt x="2729522" y="752892"/>
                    <a:pt x="2727947" y="753913"/>
                  </a:cubicBezTo>
                  <a:cubicBezTo>
                    <a:pt x="2726393" y="754935"/>
                    <a:pt x="2720760" y="757075"/>
                    <a:pt x="2715207" y="758097"/>
                  </a:cubicBezTo>
                  <a:cubicBezTo>
                    <a:pt x="2709655" y="759118"/>
                    <a:pt x="2699237" y="759459"/>
                    <a:pt x="2699237" y="759459"/>
                  </a:cubicBezTo>
                  <a:lnTo>
                    <a:pt x="2699358" y="763083"/>
                  </a:lnTo>
                  <a:lnTo>
                    <a:pt x="2679066" y="763083"/>
                  </a:lnTo>
                  <a:cubicBezTo>
                    <a:pt x="2679066" y="763083"/>
                    <a:pt x="2675513" y="761843"/>
                    <a:pt x="2675513" y="761843"/>
                  </a:cubicBezTo>
                  <a:lnTo>
                    <a:pt x="2665781" y="762062"/>
                  </a:lnTo>
                  <a:lnTo>
                    <a:pt x="2661602" y="756297"/>
                  </a:lnTo>
                  <a:lnTo>
                    <a:pt x="2651103" y="754594"/>
                  </a:lnTo>
                  <a:lnTo>
                    <a:pt x="2646984" y="749049"/>
                  </a:lnTo>
                  <a:lnTo>
                    <a:pt x="2636121" y="752211"/>
                  </a:lnTo>
                  <a:lnTo>
                    <a:pt x="2641936" y="755713"/>
                  </a:lnTo>
                  <a:lnTo>
                    <a:pt x="2644197" y="761137"/>
                  </a:lnTo>
                  <a:cubicBezTo>
                    <a:pt x="2644197" y="761137"/>
                    <a:pt x="2653000" y="763278"/>
                    <a:pt x="2652718" y="763618"/>
                  </a:cubicBezTo>
                  <a:cubicBezTo>
                    <a:pt x="2652435" y="763959"/>
                    <a:pt x="2651506" y="769602"/>
                    <a:pt x="2651506" y="769602"/>
                  </a:cubicBezTo>
                  <a:lnTo>
                    <a:pt x="2639311" y="770283"/>
                  </a:lnTo>
                  <a:lnTo>
                    <a:pt x="2635435" y="772545"/>
                  </a:lnTo>
                  <a:lnTo>
                    <a:pt x="2625804" y="775148"/>
                  </a:lnTo>
                  <a:lnTo>
                    <a:pt x="2623321" y="777191"/>
                  </a:lnTo>
                  <a:cubicBezTo>
                    <a:pt x="2623321" y="777191"/>
                    <a:pt x="2650719" y="779355"/>
                    <a:pt x="2654353" y="779355"/>
                  </a:cubicBezTo>
                  <a:cubicBezTo>
                    <a:pt x="2657988" y="779355"/>
                    <a:pt x="2682458" y="781277"/>
                    <a:pt x="2685871" y="781861"/>
                  </a:cubicBezTo>
                  <a:cubicBezTo>
                    <a:pt x="2689283" y="782420"/>
                    <a:pt x="2696955" y="784123"/>
                    <a:pt x="2702689" y="785266"/>
                  </a:cubicBezTo>
                  <a:cubicBezTo>
                    <a:pt x="2708423" y="786409"/>
                    <a:pt x="2718115" y="788769"/>
                    <a:pt x="2718115" y="788769"/>
                  </a:cubicBezTo>
                  <a:lnTo>
                    <a:pt x="2720416" y="786166"/>
                  </a:lnTo>
                  <a:lnTo>
                    <a:pt x="2719730" y="781763"/>
                  </a:lnTo>
                  <a:lnTo>
                    <a:pt x="2742686" y="781763"/>
                  </a:lnTo>
                  <a:cubicBezTo>
                    <a:pt x="2742686" y="781763"/>
                    <a:pt x="2744483" y="783126"/>
                    <a:pt x="2744483" y="783126"/>
                  </a:cubicBezTo>
                  <a:lnTo>
                    <a:pt x="2748098" y="781545"/>
                  </a:lnTo>
                  <a:cubicBezTo>
                    <a:pt x="2748098" y="781545"/>
                    <a:pt x="2771014" y="781447"/>
                    <a:pt x="2780624" y="783369"/>
                  </a:cubicBezTo>
                  <a:cubicBezTo>
                    <a:pt x="2790235" y="785290"/>
                    <a:pt x="2809537" y="790714"/>
                    <a:pt x="2809860" y="791955"/>
                  </a:cubicBezTo>
                  <a:cubicBezTo>
                    <a:pt x="2810183" y="793195"/>
                    <a:pt x="2810648" y="799082"/>
                    <a:pt x="2810648" y="799082"/>
                  </a:cubicBezTo>
                  <a:lnTo>
                    <a:pt x="2812485" y="801903"/>
                  </a:lnTo>
                  <a:lnTo>
                    <a:pt x="2796534" y="805406"/>
                  </a:lnTo>
                  <a:lnTo>
                    <a:pt x="2797261" y="811049"/>
                  </a:lnTo>
                  <a:lnTo>
                    <a:pt x="2794414" y="812849"/>
                  </a:lnTo>
                  <a:lnTo>
                    <a:pt x="2795060" y="815330"/>
                  </a:lnTo>
                  <a:cubicBezTo>
                    <a:pt x="2795060" y="815330"/>
                    <a:pt x="2812263" y="819173"/>
                    <a:pt x="2813858" y="819635"/>
                  </a:cubicBezTo>
                  <a:cubicBezTo>
                    <a:pt x="2815453" y="820097"/>
                    <a:pt x="2824700" y="823016"/>
                    <a:pt x="2822176" y="824621"/>
                  </a:cubicBezTo>
                  <a:cubicBezTo>
                    <a:pt x="2819652" y="826202"/>
                    <a:pt x="2810365" y="828805"/>
                    <a:pt x="2810365" y="828805"/>
                  </a:cubicBezTo>
                  <a:lnTo>
                    <a:pt x="2804812" y="830167"/>
                  </a:lnTo>
                  <a:lnTo>
                    <a:pt x="2804954" y="833548"/>
                  </a:lnTo>
                  <a:lnTo>
                    <a:pt x="2786035" y="833304"/>
                  </a:lnTo>
                  <a:lnTo>
                    <a:pt x="2783007" y="831602"/>
                  </a:lnTo>
                  <a:lnTo>
                    <a:pt x="2748945" y="831359"/>
                  </a:lnTo>
                  <a:cubicBezTo>
                    <a:pt x="2748945" y="831359"/>
                    <a:pt x="2740809" y="829778"/>
                    <a:pt x="2738043" y="829097"/>
                  </a:cubicBezTo>
                  <a:cubicBezTo>
                    <a:pt x="2735297" y="828415"/>
                    <a:pt x="2715934" y="826153"/>
                    <a:pt x="2715934" y="826153"/>
                  </a:cubicBezTo>
                  <a:cubicBezTo>
                    <a:pt x="2715934" y="826153"/>
                    <a:pt x="2703658" y="824110"/>
                    <a:pt x="2703557" y="823672"/>
                  </a:cubicBezTo>
                  <a:cubicBezTo>
                    <a:pt x="2703456" y="823235"/>
                    <a:pt x="2701559" y="819829"/>
                    <a:pt x="2701559" y="819829"/>
                  </a:cubicBezTo>
                  <a:lnTo>
                    <a:pt x="2683145" y="816546"/>
                  </a:lnTo>
                  <a:lnTo>
                    <a:pt x="2669718" y="812484"/>
                  </a:lnTo>
                  <a:lnTo>
                    <a:pt x="2664448" y="811924"/>
                  </a:lnTo>
                  <a:lnTo>
                    <a:pt x="2665216" y="815427"/>
                  </a:lnTo>
                  <a:cubicBezTo>
                    <a:pt x="2665216" y="815427"/>
                    <a:pt x="2659421" y="815889"/>
                    <a:pt x="2653364" y="816789"/>
                  </a:cubicBezTo>
                  <a:cubicBezTo>
                    <a:pt x="2647307" y="817689"/>
                    <a:pt x="2644197" y="818710"/>
                    <a:pt x="2638706" y="818808"/>
                  </a:cubicBezTo>
                  <a:cubicBezTo>
                    <a:pt x="2633214" y="818929"/>
                    <a:pt x="2627682" y="818929"/>
                    <a:pt x="2627581" y="818467"/>
                  </a:cubicBezTo>
                  <a:cubicBezTo>
                    <a:pt x="2627480" y="818005"/>
                    <a:pt x="2630528" y="813262"/>
                    <a:pt x="2625844" y="811900"/>
                  </a:cubicBezTo>
                  <a:cubicBezTo>
                    <a:pt x="2621160" y="810538"/>
                    <a:pt x="2618192" y="810441"/>
                    <a:pt x="2613023" y="810319"/>
                  </a:cubicBezTo>
                  <a:cubicBezTo>
                    <a:pt x="2607855" y="810197"/>
                    <a:pt x="2600748" y="809516"/>
                    <a:pt x="2600748" y="809516"/>
                  </a:cubicBezTo>
                  <a:lnTo>
                    <a:pt x="2599274" y="804092"/>
                  </a:lnTo>
                  <a:lnTo>
                    <a:pt x="2587422" y="803533"/>
                  </a:lnTo>
                  <a:cubicBezTo>
                    <a:pt x="2587422" y="803533"/>
                    <a:pt x="2578518" y="801149"/>
                    <a:pt x="2580456" y="799811"/>
                  </a:cubicBezTo>
                  <a:cubicBezTo>
                    <a:pt x="2582394" y="798449"/>
                    <a:pt x="2583687" y="797671"/>
                    <a:pt x="2582758" y="796649"/>
                  </a:cubicBezTo>
                  <a:cubicBezTo>
                    <a:pt x="2581829" y="795628"/>
                    <a:pt x="2570987" y="792587"/>
                    <a:pt x="2570906" y="792125"/>
                  </a:cubicBezTo>
                  <a:cubicBezTo>
                    <a:pt x="2570825" y="791663"/>
                    <a:pt x="2568968" y="784098"/>
                    <a:pt x="2568968" y="784098"/>
                  </a:cubicBezTo>
                  <a:cubicBezTo>
                    <a:pt x="2568968" y="784098"/>
                    <a:pt x="2564546" y="780134"/>
                    <a:pt x="2563355" y="779574"/>
                  </a:cubicBezTo>
                  <a:cubicBezTo>
                    <a:pt x="2562143" y="779015"/>
                    <a:pt x="2557681" y="778431"/>
                    <a:pt x="2556006" y="777312"/>
                  </a:cubicBezTo>
                  <a:cubicBezTo>
                    <a:pt x="2554330" y="776169"/>
                    <a:pt x="2550817" y="773007"/>
                    <a:pt x="2550817" y="773007"/>
                  </a:cubicBezTo>
                  <a:lnTo>
                    <a:pt x="2545749" y="771207"/>
                  </a:lnTo>
                  <a:lnTo>
                    <a:pt x="2539146" y="772788"/>
                  </a:lnTo>
                  <a:cubicBezTo>
                    <a:pt x="2539146" y="772788"/>
                    <a:pt x="2526326" y="772229"/>
                    <a:pt x="2520026" y="771548"/>
                  </a:cubicBezTo>
                  <a:cubicBezTo>
                    <a:pt x="2513727" y="770867"/>
                    <a:pt x="2512980" y="770745"/>
                    <a:pt x="2507185" y="770867"/>
                  </a:cubicBezTo>
                  <a:cubicBezTo>
                    <a:pt x="2501390" y="770988"/>
                    <a:pt x="2498160" y="771207"/>
                    <a:pt x="2494445" y="770745"/>
                  </a:cubicBezTo>
                  <a:cubicBezTo>
                    <a:pt x="2490730" y="770283"/>
                    <a:pt x="2487419" y="769942"/>
                    <a:pt x="2485480" y="769261"/>
                  </a:cubicBezTo>
                  <a:cubicBezTo>
                    <a:pt x="2483542" y="768580"/>
                    <a:pt x="2483663" y="769261"/>
                    <a:pt x="2481301" y="768118"/>
                  </a:cubicBezTo>
                  <a:cubicBezTo>
                    <a:pt x="2478939" y="766975"/>
                    <a:pt x="2473285" y="765734"/>
                    <a:pt x="2473285" y="765734"/>
                  </a:cubicBezTo>
                  <a:cubicBezTo>
                    <a:pt x="2473285" y="765734"/>
                    <a:pt x="2463533" y="768215"/>
                    <a:pt x="2456527" y="769675"/>
                  </a:cubicBezTo>
                  <a:cubicBezTo>
                    <a:pt x="2449501" y="771134"/>
                    <a:pt x="2435590" y="772715"/>
                    <a:pt x="2432783" y="773396"/>
                  </a:cubicBezTo>
                  <a:cubicBezTo>
                    <a:pt x="2429977" y="774077"/>
                    <a:pt x="2420083" y="775877"/>
                    <a:pt x="2413905" y="775999"/>
                  </a:cubicBezTo>
                  <a:cubicBezTo>
                    <a:pt x="2407747" y="776120"/>
                    <a:pt x="2401549" y="775999"/>
                    <a:pt x="2399832" y="776777"/>
                  </a:cubicBezTo>
                  <a:cubicBezTo>
                    <a:pt x="2398136" y="777580"/>
                    <a:pt x="2398379" y="779258"/>
                    <a:pt x="2394825" y="779818"/>
                  </a:cubicBezTo>
                  <a:cubicBezTo>
                    <a:pt x="2391272" y="780377"/>
                    <a:pt x="2394623" y="780936"/>
                    <a:pt x="2384447" y="781058"/>
                  </a:cubicBezTo>
                  <a:cubicBezTo>
                    <a:pt x="2374271" y="781180"/>
                    <a:pt x="2372959" y="779574"/>
                    <a:pt x="2369668" y="782177"/>
                  </a:cubicBezTo>
                  <a:cubicBezTo>
                    <a:pt x="2366377" y="784780"/>
                    <a:pt x="2366619" y="789304"/>
                    <a:pt x="2366619" y="789304"/>
                  </a:cubicBezTo>
                  <a:cubicBezTo>
                    <a:pt x="2366619" y="789304"/>
                    <a:pt x="2360138" y="792685"/>
                    <a:pt x="2353576" y="792928"/>
                  </a:cubicBezTo>
                  <a:cubicBezTo>
                    <a:pt x="2347035" y="793147"/>
                    <a:pt x="2343824" y="793828"/>
                    <a:pt x="2343501" y="794168"/>
                  </a:cubicBezTo>
                  <a:cubicBezTo>
                    <a:pt x="2343178" y="794509"/>
                    <a:pt x="2338272" y="799033"/>
                    <a:pt x="2338272" y="799033"/>
                  </a:cubicBezTo>
                  <a:cubicBezTo>
                    <a:pt x="2338272" y="799033"/>
                    <a:pt x="2331690" y="802073"/>
                    <a:pt x="2331387" y="802536"/>
                  </a:cubicBezTo>
                  <a:cubicBezTo>
                    <a:pt x="2331084" y="802998"/>
                    <a:pt x="2335183" y="806500"/>
                    <a:pt x="2338211" y="807181"/>
                  </a:cubicBezTo>
                  <a:cubicBezTo>
                    <a:pt x="2341240" y="807862"/>
                    <a:pt x="2355999" y="808422"/>
                    <a:pt x="2358927" y="808422"/>
                  </a:cubicBezTo>
                  <a:cubicBezTo>
                    <a:pt x="2361854" y="808422"/>
                    <a:pt x="2365206" y="808762"/>
                    <a:pt x="2365266" y="809103"/>
                  </a:cubicBezTo>
                  <a:cubicBezTo>
                    <a:pt x="2365307" y="809443"/>
                    <a:pt x="2366518" y="812946"/>
                    <a:pt x="2368032" y="813286"/>
                  </a:cubicBezTo>
                  <a:cubicBezTo>
                    <a:pt x="2369547" y="813627"/>
                    <a:pt x="2372252" y="814527"/>
                    <a:pt x="2376028" y="815330"/>
                  </a:cubicBezTo>
                  <a:cubicBezTo>
                    <a:pt x="2379824" y="816132"/>
                    <a:pt x="2383599" y="816813"/>
                    <a:pt x="2383599" y="816813"/>
                  </a:cubicBezTo>
                  <a:cubicBezTo>
                    <a:pt x="2383599" y="816813"/>
                    <a:pt x="2386870" y="824378"/>
                    <a:pt x="2384447" y="825521"/>
                  </a:cubicBezTo>
                  <a:cubicBezTo>
                    <a:pt x="2382024" y="826640"/>
                    <a:pt x="2373060" y="828561"/>
                    <a:pt x="2373322" y="830483"/>
                  </a:cubicBezTo>
                  <a:cubicBezTo>
                    <a:pt x="2373585" y="832405"/>
                    <a:pt x="2375139" y="835688"/>
                    <a:pt x="2373080" y="836807"/>
                  </a:cubicBezTo>
                  <a:cubicBezTo>
                    <a:pt x="2371021" y="837926"/>
                    <a:pt x="2365468" y="840869"/>
                    <a:pt x="2361955" y="842231"/>
                  </a:cubicBezTo>
                  <a:cubicBezTo>
                    <a:pt x="2358422" y="843593"/>
                    <a:pt x="2345298" y="848215"/>
                    <a:pt x="2341220" y="848336"/>
                  </a:cubicBezTo>
                  <a:cubicBezTo>
                    <a:pt x="2337141" y="848458"/>
                    <a:pt x="2330438" y="848215"/>
                    <a:pt x="2330438" y="848215"/>
                  </a:cubicBezTo>
                  <a:cubicBezTo>
                    <a:pt x="2330438" y="848215"/>
                    <a:pt x="2324885" y="851377"/>
                    <a:pt x="2319939" y="853639"/>
                  </a:cubicBezTo>
                  <a:cubicBezTo>
                    <a:pt x="2314992" y="855901"/>
                    <a:pt x="2305725" y="862565"/>
                    <a:pt x="2296599" y="864365"/>
                  </a:cubicBezTo>
                  <a:cubicBezTo>
                    <a:pt x="2287473" y="866165"/>
                    <a:pt x="2262820" y="869668"/>
                    <a:pt x="2254300" y="866627"/>
                  </a:cubicBezTo>
                  <a:cubicBezTo>
                    <a:pt x="2245779" y="863563"/>
                    <a:pt x="2233403" y="858941"/>
                    <a:pt x="2233241" y="857239"/>
                  </a:cubicBezTo>
                  <a:cubicBezTo>
                    <a:pt x="2233080" y="855536"/>
                    <a:pt x="2230515" y="852033"/>
                    <a:pt x="2228557" y="850914"/>
                  </a:cubicBezTo>
                  <a:cubicBezTo>
                    <a:pt x="2226598" y="849771"/>
                    <a:pt x="2222076" y="849115"/>
                    <a:pt x="2216099" y="848871"/>
                  </a:cubicBezTo>
                  <a:cubicBezTo>
                    <a:pt x="2210143" y="848652"/>
                    <a:pt x="2200876" y="848871"/>
                    <a:pt x="2197968" y="849650"/>
                  </a:cubicBezTo>
                  <a:cubicBezTo>
                    <a:pt x="2195061" y="850452"/>
                    <a:pt x="2187409" y="852350"/>
                    <a:pt x="2185188" y="852471"/>
                  </a:cubicBezTo>
                  <a:cubicBezTo>
                    <a:pt x="2182967" y="852593"/>
                    <a:pt x="2167178" y="850428"/>
                    <a:pt x="2166390" y="849869"/>
                  </a:cubicBezTo>
                  <a:cubicBezTo>
                    <a:pt x="2165603" y="849309"/>
                    <a:pt x="2162191" y="848409"/>
                    <a:pt x="2157547" y="845904"/>
                  </a:cubicBezTo>
                  <a:cubicBezTo>
                    <a:pt x="2152924" y="843423"/>
                    <a:pt x="2147553" y="840918"/>
                    <a:pt x="2140890" y="841258"/>
                  </a:cubicBezTo>
                  <a:cubicBezTo>
                    <a:pt x="2134247" y="841599"/>
                    <a:pt x="2117287" y="843180"/>
                    <a:pt x="2113330" y="845320"/>
                  </a:cubicBezTo>
                  <a:cubicBezTo>
                    <a:pt x="2109373" y="847461"/>
                    <a:pt x="2099903" y="850744"/>
                    <a:pt x="2097723" y="851547"/>
                  </a:cubicBezTo>
                  <a:cubicBezTo>
                    <a:pt x="2095542" y="852350"/>
                    <a:pt x="2088152" y="853347"/>
                    <a:pt x="2083650" y="852666"/>
                  </a:cubicBezTo>
                  <a:cubicBezTo>
                    <a:pt x="2079148" y="851985"/>
                    <a:pt x="2076482" y="850744"/>
                    <a:pt x="2072040" y="851085"/>
                  </a:cubicBezTo>
                  <a:cubicBezTo>
                    <a:pt x="2067599" y="851425"/>
                    <a:pt x="2054980" y="851863"/>
                    <a:pt x="2054980" y="851863"/>
                  </a:cubicBezTo>
                  <a:cubicBezTo>
                    <a:pt x="2054980" y="851863"/>
                    <a:pt x="2045429" y="854587"/>
                    <a:pt x="2042118" y="855585"/>
                  </a:cubicBezTo>
                  <a:cubicBezTo>
                    <a:pt x="2038807" y="856606"/>
                    <a:pt x="2032932" y="858747"/>
                    <a:pt x="2029580" y="858966"/>
                  </a:cubicBezTo>
                  <a:cubicBezTo>
                    <a:pt x="2026228" y="859184"/>
                    <a:pt x="2017688" y="859987"/>
                    <a:pt x="2014679" y="859306"/>
                  </a:cubicBezTo>
                  <a:cubicBezTo>
                    <a:pt x="2011671" y="858625"/>
                    <a:pt x="2005311" y="857822"/>
                    <a:pt x="2004201" y="857603"/>
                  </a:cubicBezTo>
                  <a:cubicBezTo>
                    <a:pt x="2003070" y="857384"/>
                    <a:pt x="1994489" y="856120"/>
                    <a:pt x="1994489" y="856120"/>
                  </a:cubicBezTo>
                  <a:cubicBezTo>
                    <a:pt x="1994489" y="856120"/>
                    <a:pt x="1980820" y="860425"/>
                    <a:pt x="1979326" y="860644"/>
                  </a:cubicBezTo>
                  <a:cubicBezTo>
                    <a:pt x="1977832" y="860863"/>
                    <a:pt x="1961861" y="863927"/>
                    <a:pt x="1955542" y="864827"/>
                  </a:cubicBezTo>
                  <a:cubicBezTo>
                    <a:pt x="1949202" y="865727"/>
                    <a:pt x="1947385" y="868330"/>
                    <a:pt x="1939147" y="868111"/>
                  </a:cubicBezTo>
                  <a:cubicBezTo>
                    <a:pt x="1930930" y="867892"/>
                    <a:pt x="1924953" y="866968"/>
                    <a:pt x="1919724" y="866408"/>
                  </a:cubicBezTo>
                  <a:cubicBezTo>
                    <a:pt x="1914494" y="865849"/>
                    <a:pt x="1908155" y="867090"/>
                    <a:pt x="1908155" y="867090"/>
                  </a:cubicBezTo>
                  <a:cubicBezTo>
                    <a:pt x="1908155" y="867090"/>
                    <a:pt x="1902562" y="869473"/>
                    <a:pt x="1897333" y="869692"/>
                  </a:cubicBezTo>
                  <a:cubicBezTo>
                    <a:pt x="1892103" y="869911"/>
                    <a:pt x="1871933" y="868208"/>
                    <a:pt x="1870439" y="868671"/>
                  </a:cubicBezTo>
                  <a:cubicBezTo>
                    <a:pt x="1868945" y="869133"/>
                    <a:pt x="1862181" y="872392"/>
                    <a:pt x="1858385" y="876576"/>
                  </a:cubicBezTo>
                  <a:cubicBezTo>
                    <a:pt x="1854589" y="880759"/>
                    <a:pt x="1817096" y="880978"/>
                    <a:pt x="1817096" y="880978"/>
                  </a:cubicBezTo>
                  <a:lnTo>
                    <a:pt x="1784125" y="880078"/>
                  </a:lnTo>
                  <a:cubicBezTo>
                    <a:pt x="1784125" y="880078"/>
                    <a:pt x="1761633" y="880078"/>
                    <a:pt x="1757494" y="880638"/>
                  </a:cubicBezTo>
                  <a:cubicBezTo>
                    <a:pt x="1753355" y="881197"/>
                    <a:pt x="1752971" y="880978"/>
                    <a:pt x="1748044" y="882559"/>
                  </a:cubicBezTo>
                  <a:cubicBezTo>
                    <a:pt x="1743098" y="884140"/>
                    <a:pt x="1730560" y="887424"/>
                    <a:pt x="1722625" y="888105"/>
                  </a:cubicBezTo>
                  <a:cubicBezTo>
                    <a:pt x="1714710" y="888786"/>
                    <a:pt x="1700758" y="889564"/>
                    <a:pt x="1700738" y="889905"/>
                  </a:cubicBezTo>
                  <a:cubicBezTo>
                    <a:pt x="1700738" y="890245"/>
                    <a:pt x="1704897" y="896350"/>
                    <a:pt x="1704897" y="896350"/>
                  </a:cubicBezTo>
                  <a:cubicBezTo>
                    <a:pt x="1704897" y="896350"/>
                    <a:pt x="1714185" y="898734"/>
                    <a:pt x="1711459" y="900315"/>
                  </a:cubicBezTo>
                  <a:cubicBezTo>
                    <a:pt x="1708734" y="901896"/>
                    <a:pt x="1689775" y="903696"/>
                    <a:pt x="1689775" y="903696"/>
                  </a:cubicBezTo>
                  <a:cubicBezTo>
                    <a:pt x="1689775" y="903696"/>
                    <a:pt x="1687170" y="903234"/>
                    <a:pt x="1685252" y="903477"/>
                  </a:cubicBezTo>
                  <a:cubicBezTo>
                    <a:pt x="1683354" y="903696"/>
                    <a:pt x="1677580" y="905618"/>
                    <a:pt x="1678266" y="906639"/>
                  </a:cubicBezTo>
                  <a:cubicBezTo>
                    <a:pt x="1678953" y="907661"/>
                    <a:pt x="1681820" y="910142"/>
                    <a:pt x="1681032" y="910823"/>
                  </a:cubicBezTo>
                  <a:cubicBezTo>
                    <a:pt x="1680225" y="911504"/>
                    <a:pt x="1673683" y="913425"/>
                    <a:pt x="1671785" y="913644"/>
                  </a:cubicBezTo>
                  <a:lnTo>
                    <a:pt x="1669887" y="913863"/>
                  </a:lnTo>
                  <a:lnTo>
                    <a:pt x="1662174" y="938649"/>
                  </a:lnTo>
                  <a:cubicBezTo>
                    <a:pt x="1662174" y="938649"/>
                    <a:pt x="1678367" y="941592"/>
                    <a:pt x="1681335" y="943173"/>
                  </a:cubicBezTo>
                  <a:cubicBezTo>
                    <a:pt x="1684283" y="944754"/>
                    <a:pt x="1685717" y="952683"/>
                    <a:pt x="1685717" y="952683"/>
                  </a:cubicBezTo>
                  <a:lnTo>
                    <a:pt x="1680346" y="959007"/>
                  </a:lnTo>
                  <a:cubicBezTo>
                    <a:pt x="1680346" y="959007"/>
                    <a:pt x="1678408" y="959226"/>
                    <a:pt x="1677560" y="960710"/>
                  </a:cubicBezTo>
                  <a:cubicBezTo>
                    <a:pt x="1676691" y="962169"/>
                    <a:pt x="1671321" y="968299"/>
                    <a:pt x="1670513" y="969077"/>
                  </a:cubicBezTo>
                  <a:cubicBezTo>
                    <a:pt x="1669685" y="969880"/>
                    <a:pt x="1656763" y="973479"/>
                    <a:pt x="1652887" y="974063"/>
                  </a:cubicBezTo>
                  <a:cubicBezTo>
                    <a:pt x="1648990" y="974623"/>
                    <a:pt x="1637037" y="974963"/>
                    <a:pt x="1637037" y="974963"/>
                  </a:cubicBezTo>
                  <a:cubicBezTo>
                    <a:pt x="1637037" y="974963"/>
                    <a:pt x="1620663" y="977566"/>
                    <a:pt x="1613738" y="977444"/>
                  </a:cubicBezTo>
                  <a:cubicBezTo>
                    <a:pt x="1606812" y="977322"/>
                    <a:pt x="1594294" y="975060"/>
                    <a:pt x="1592073" y="974039"/>
                  </a:cubicBezTo>
                  <a:cubicBezTo>
                    <a:pt x="1589852" y="973017"/>
                    <a:pt x="1582362" y="970755"/>
                    <a:pt x="1578061" y="971436"/>
                  </a:cubicBezTo>
                  <a:cubicBezTo>
                    <a:pt x="1573760" y="972117"/>
                    <a:pt x="1581716" y="973577"/>
                    <a:pt x="1565987" y="973139"/>
                  </a:cubicBezTo>
                  <a:cubicBezTo>
                    <a:pt x="1550259" y="972677"/>
                    <a:pt x="1550057" y="970877"/>
                    <a:pt x="1550057" y="970877"/>
                  </a:cubicBezTo>
                  <a:cubicBezTo>
                    <a:pt x="1550057" y="970877"/>
                    <a:pt x="1544505" y="972677"/>
                    <a:pt x="1536146" y="971680"/>
                  </a:cubicBezTo>
                  <a:cubicBezTo>
                    <a:pt x="1527787" y="970658"/>
                    <a:pt x="1518015" y="968517"/>
                    <a:pt x="1518015" y="968517"/>
                  </a:cubicBezTo>
                  <a:cubicBezTo>
                    <a:pt x="1518015" y="968517"/>
                    <a:pt x="1489667" y="967836"/>
                    <a:pt x="1486881" y="968639"/>
                  </a:cubicBezTo>
                  <a:cubicBezTo>
                    <a:pt x="1484095" y="969442"/>
                    <a:pt x="1478038" y="972044"/>
                    <a:pt x="1475978" y="973163"/>
                  </a:cubicBezTo>
                  <a:cubicBezTo>
                    <a:pt x="1473919" y="974306"/>
                    <a:pt x="1460472" y="977347"/>
                    <a:pt x="1460472" y="977347"/>
                  </a:cubicBezTo>
                  <a:cubicBezTo>
                    <a:pt x="1460472" y="977347"/>
                    <a:pt x="1449024" y="976447"/>
                    <a:pt x="1440403" y="977687"/>
                  </a:cubicBezTo>
                  <a:cubicBezTo>
                    <a:pt x="1431761" y="978928"/>
                    <a:pt x="1421666" y="979487"/>
                    <a:pt x="1413792" y="980849"/>
                  </a:cubicBezTo>
                  <a:cubicBezTo>
                    <a:pt x="1405897" y="982211"/>
                    <a:pt x="1396468" y="983452"/>
                    <a:pt x="1398124" y="985495"/>
                  </a:cubicBezTo>
                  <a:cubicBezTo>
                    <a:pt x="1399779" y="987538"/>
                    <a:pt x="1404787" y="990360"/>
                    <a:pt x="1406240" y="991041"/>
                  </a:cubicBezTo>
                  <a:cubicBezTo>
                    <a:pt x="1407694" y="991722"/>
                    <a:pt x="1412378" y="994325"/>
                    <a:pt x="1412378" y="994325"/>
                  </a:cubicBezTo>
                  <a:cubicBezTo>
                    <a:pt x="1412378" y="994325"/>
                    <a:pt x="1409552" y="998070"/>
                    <a:pt x="1409733" y="999530"/>
                  </a:cubicBezTo>
                  <a:cubicBezTo>
                    <a:pt x="1409915" y="1000989"/>
                    <a:pt x="1405453" y="1005416"/>
                    <a:pt x="1405453" y="1005416"/>
                  </a:cubicBezTo>
                  <a:lnTo>
                    <a:pt x="1385363" y="1007459"/>
                  </a:lnTo>
                  <a:cubicBezTo>
                    <a:pt x="1385363" y="1007459"/>
                    <a:pt x="1386312" y="1009040"/>
                    <a:pt x="1375975" y="1007921"/>
                  </a:cubicBezTo>
                  <a:cubicBezTo>
                    <a:pt x="1365658" y="1006778"/>
                    <a:pt x="1359156" y="1006097"/>
                    <a:pt x="1350959" y="1006340"/>
                  </a:cubicBezTo>
                  <a:cubicBezTo>
                    <a:pt x="1342782" y="1006559"/>
                    <a:pt x="1335634" y="1007581"/>
                    <a:pt x="1335634" y="1007581"/>
                  </a:cubicBezTo>
                  <a:lnTo>
                    <a:pt x="1334746" y="1012543"/>
                  </a:lnTo>
                  <a:cubicBezTo>
                    <a:pt x="1334746" y="1012543"/>
                    <a:pt x="1327861" y="1014951"/>
                    <a:pt x="1322490" y="1015948"/>
                  </a:cubicBezTo>
                  <a:cubicBezTo>
                    <a:pt x="1317120" y="1016969"/>
                    <a:pt x="1306156" y="1020229"/>
                    <a:pt x="1303067" y="1020618"/>
                  </a:cubicBezTo>
                  <a:cubicBezTo>
                    <a:pt x="1299958" y="1021007"/>
                    <a:pt x="1298645" y="1021129"/>
                    <a:pt x="1296324" y="1022004"/>
                  </a:cubicBezTo>
                  <a:cubicBezTo>
                    <a:pt x="1294002" y="1022880"/>
                    <a:pt x="1292790" y="1024899"/>
                    <a:pt x="1283079" y="1025799"/>
                  </a:cubicBezTo>
                  <a:cubicBezTo>
                    <a:pt x="1273347" y="1026674"/>
                    <a:pt x="1265473" y="1026942"/>
                    <a:pt x="1257154" y="1027185"/>
                  </a:cubicBezTo>
                  <a:cubicBezTo>
                    <a:pt x="1248836" y="1027428"/>
                    <a:pt x="1240881" y="1028061"/>
                    <a:pt x="1240881" y="1028061"/>
                  </a:cubicBezTo>
                  <a:lnTo>
                    <a:pt x="1219055" y="1025920"/>
                  </a:lnTo>
                  <a:cubicBezTo>
                    <a:pt x="1219055" y="1025920"/>
                    <a:pt x="1212331" y="1024656"/>
                    <a:pt x="1208172" y="1023658"/>
                  </a:cubicBezTo>
                  <a:cubicBezTo>
                    <a:pt x="1204013" y="1022637"/>
                    <a:pt x="1197249" y="1021639"/>
                    <a:pt x="1192464" y="1019353"/>
                  </a:cubicBezTo>
                  <a:cubicBezTo>
                    <a:pt x="1187699" y="1017091"/>
                    <a:pt x="1186488" y="1016580"/>
                    <a:pt x="1174091" y="1013418"/>
                  </a:cubicBezTo>
                  <a:cubicBezTo>
                    <a:pt x="1161714" y="1010256"/>
                    <a:pt x="1156061" y="1008237"/>
                    <a:pt x="1154365" y="1007994"/>
                  </a:cubicBezTo>
                  <a:cubicBezTo>
                    <a:pt x="1152689" y="1007751"/>
                    <a:pt x="1135709" y="1008116"/>
                    <a:pt x="1135709" y="1008116"/>
                  </a:cubicBezTo>
                  <a:cubicBezTo>
                    <a:pt x="1135709" y="1008116"/>
                    <a:pt x="1134457" y="1007873"/>
                    <a:pt x="1126219" y="1010013"/>
                  </a:cubicBezTo>
                  <a:cubicBezTo>
                    <a:pt x="1117961" y="1012153"/>
                    <a:pt x="1108411" y="1014172"/>
                    <a:pt x="1102899" y="1015559"/>
                  </a:cubicBezTo>
                  <a:cubicBezTo>
                    <a:pt x="1097387" y="1016945"/>
                    <a:pt x="1078025" y="1019986"/>
                    <a:pt x="1069565" y="1018964"/>
                  </a:cubicBezTo>
                  <a:cubicBezTo>
                    <a:pt x="1061105" y="1017942"/>
                    <a:pt x="1060378" y="1017310"/>
                    <a:pt x="1042651" y="1015169"/>
                  </a:cubicBezTo>
                  <a:cubicBezTo>
                    <a:pt x="1024944" y="1013029"/>
                    <a:pt x="1005076" y="1010864"/>
                    <a:pt x="1003279" y="1011132"/>
                  </a:cubicBezTo>
                  <a:cubicBezTo>
                    <a:pt x="1001482" y="1011375"/>
                    <a:pt x="998636" y="1012397"/>
                    <a:pt x="994173" y="1012907"/>
                  </a:cubicBezTo>
                  <a:cubicBezTo>
                    <a:pt x="989711" y="1013418"/>
                    <a:pt x="992801" y="1014926"/>
                    <a:pt x="981413" y="1013661"/>
                  </a:cubicBezTo>
                  <a:cubicBezTo>
                    <a:pt x="970026" y="1012397"/>
                    <a:pt x="966997" y="1010621"/>
                    <a:pt x="966997" y="1010621"/>
                  </a:cubicBezTo>
                  <a:lnTo>
                    <a:pt x="943152" y="1012251"/>
                  </a:lnTo>
                  <a:cubicBezTo>
                    <a:pt x="943152" y="1012251"/>
                    <a:pt x="928777" y="1015778"/>
                    <a:pt x="926031" y="1016288"/>
                  </a:cubicBezTo>
                  <a:cubicBezTo>
                    <a:pt x="923285" y="1016799"/>
                    <a:pt x="923729" y="1018429"/>
                    <a:pt x="913331" y="1018307"/>
                  </a:cubicBezTo>
                  <a:cubicBezTo>
                    <a:pt x="902933" y="1018186"/>
                    <a:pt x="906729" y="1017042"/>
                    <a:pt x="900429" y="1017796"/>
                  </a:cubicBezTo>
                  <a:cubicBezTo>
                    <a:pt x="894150" y="1018550"/>
                    <a:pt x="880723" y="1021469"/>
                    <a:pt x="877453" y="1023853"/>
                  </a:cubicBezTo>
                  <a:cubicBezTo>
                    <a:pt x="874161" y="1026261"/>
                    <a:pt x="866933" y="1028791"/>
                    <a:pt x="866933" y="1028791"/>
                  </a:cubicBezTo>
                  <a:cubicBezTo>
                    <a:pt x="866933" y="1028791"/>
                    <a:pt x="854819" y="1031563"/>
                    <a:pt x="848318" y="1032950"/>
                  </a:cubicBezTo>
                  <a:cubicBezTo>
                    <a:pt x="841816" y="1034336"/>
                    <a:pt x="834709" y="1036233"/>
                    <a:pt x="829763" y="1036744"/>
                  </a:cubicBezTo>
                  <a:cubicBezTo>
                    <a:pt x="824816" y="1037255"/>
                    <a:pt x="818880" y="1038131"/>
                    <a:pt x="818880" y="1038131"/>
                  </a:cubicBezTo>
                  <a:cubicBezTo>
                    <a:pt x="818880" y="1038131"/>
                    <a:pt x="830227" y="1047228"/>
                    <a:pt x="828693" y="1049490"/>
                  </a:cubicBezTo>
                  <a:cubicBezTo>
                    <a:pt x="827158" y="1051752"/>
                    <a:pt x="821828" y="1053527"/>
                    <a:pt x="817689" y="1054160"/>
                  </a:cubicBezTo>
                  <a:cubicBezTo>
                    <a:pt x="813550" y="1054792"/>
                    <a:pt x="810218" y="1055668"/>
                    <a:pt x="810218" y="1055668"/>
                  </a:cubicBezTo>
                  <a:lnTo>
                    <a:pt x="783365" y="1055911"/>
                  </a:lnTo>
                  <a:cubicBezTo>
                    <a:pt x="783365" y="1055911"/>
                    <a:pt x="758935" y="1054014"/>
                    <a:pt x="755401" y="1055522"/>
                  </a:cubicBezTo>
                  <a:cubicBezTo>
                    <a:pt x="751868" y="1057030"/>
                    <a:pt x="751666" y="1057662"/>
                    <a:pt x="746235" y="1058173"/>
                  </a:cubicBezTo>
                  <a:lnTo>
                    <a:pt x="740804" y="1058684"/>
                  </a:lnTo>
                  <a:cubicBezTo>
                    <a:pt x="740804" y="1058684"/>
                    <a:pt x="747951" y="1059705"/>
                    <a:pt x="746013" y="1061724"/>
                  </a:cubicBezTo>
                  <a:cubicBezTo>
                    <a:pt x="744054" y="1063743"/>
                    <a:pt x="742116" y="1064376"/>
                    <a:pt x="742277" y="1065251"/>
                  </a:cubicBezTo>
                  <a:cubicBezTo>
                    <a:pt x="742439" y="1066127"/>
                    <a:pt x="747002" y="1065640"/>
                    <a:pt x="738239" y="1066905"/>
                  </a:cubicBezTo>
                  <a:cubicBezTo>
                    <a:pt x="729477" y="1068170"/>
                    <a:pt x="702361" y="1070310"/>
                    <a:pt x="702361" y="1070310"/>
                  </a:cubicBezTo>
                  <a:cubicBezTo>
                    <a:pt x="702361" y="1070310"/>
                    <a:pt x="693740" y="1071064"/>
                    <a:pt x="687925" y="1072718"/>
                  </a:cubicBezTo>
                  <a:cubicBezTo>
                    <a:pt x="682090" y="1074372"/>
                    <a:pt x="689944" y="1076002"/>
                    <a:pt x="672600" y="1076391"/>
                  </a:cubicBezTo>
                  <a:cubicBezTo>
                    <a:pt x="655257" y="1076780"/>
                    <a:pt x="637328" y="1075005"/>
                    <a:pt x="624285" y="1071843"/>
                  </a:cubicBezTo>
                  <a:cubicBezTo>
                    <a:pt x="611282" y="1068681"/>
                    <a:pt x="580431" y="1065008"/>
                    <a:pt x="573102" y="1063378"/>
                  </a:cubicBezTo>
                  <a:cubicBezTo>
                    <a:pt x="565773" y="1061724"/>
                    <a:pt x="565954" y="1061238"/>
                    <a:pt x="555738" y="1060338"/>
                  </a:cubicBezTo>
                  <a:cubicBezTo>
                    <a:pt x="545522" y="1059462"/>
                    <a:pt x="520122" y="1059195"/>
                    <a:pt x="520122" y="1059195"/>
                  </a:cubicBezTo>
                  <a:cubicBezTo>
                    <a:pt x="520122" y="1059195"/>
                    <a:pt x="504575" y="1056154"/>
                    <a:pt x="500860" y="1055522"/>
                  </a:cubicBezTo>
                  <a:cubicBezTo>
                    <a:pt x="497145" y="1054889"/>
                    <a:pt x="489009" y="1053235"/>
                    <a:pt x="489009" y="1053235"/>
                  </a:cubicBezTo>
                  <a:cubicBezTo>
                    <a:pt x="489009" y="1053235"/>
                    <a:pt x="473361" y="1055133"/>
                    <a:pt x="472351" y="1055498"/>
                  </a:cubicBezTo>
                  <a:cubicBezTo>
                    <a:pt x="471322" y="1055887"/>
                    <a:pt x="457572" y="1058538"/>
                    <a:pt x="457572" y="1058538"/>
                  </a:cubicBezTo>
                  <a:cubicBezTo>
                    <a:pt x="457572" y="1058538"/>
                    <a:pt x="442389" y="1058027"/>
                    <a:pt x="437159" y="1059049"/>
                  </a:cubicBezTo>
                  <a:cubicBezTo>
                    <a:pt x="431930" y="1060070"/>
                    <a:pt x="419856" y="1061700"/>
                    <a:pt x="419856" y="1061700"/>
                  </a:cubicBezTo>
                  <a:cubicBezTo>
                    <a:pt x="419856" y="1061700"/>
                    <a:pt x="395729" y="1061578"/>
                    <a:pt x="392074" y="1060824"/>
                  </a:cubicBezTo>
                  <a:cubicBezTo>
                    <a:pt x="388420" y="1060070"/>
                    <a:pt x="379677" y="1058927"/>
                    <a:pt x="377618" y="1058538"/>
                  </a:cubicBezTo>
                  <a:cubicBezTo>
                    <a:pt x="375579" y="1058149"/>
                    <a:pt x="362354" y="1058295"/>
                    <a:pt x="360254" y="1058027"/>
                  </a:cubicBezTo>
                  <a:cubicBezTo>
                    <a:pt x="358154" y="1057784"/>
                    <a:pt x="353551" y="1057273"/>
                    <a:pt x="353551" y="1057273"/>
                  </a:cubicBezTo>
                  <a:lnTo>
                    <a:pt x="342204" y="1053990"/>
                  </a:lnTo>
                  <a:cubicBezTo>
                    <a:pt x="342204" y="1053990"/>
                    <a:pt x="321347" y="1057662"/>
                    <a:pt x="312504" y="1057784"/>
                  </a:cubicBezTo>
                  <a:cubicBezTo>
                    <a:pt x="303660" y="1057906"/>
                    <a:pt x="267499" y="1057273"/>
                    <a:pt x="262250" y="1054233"/>
                  </a:cubicBezTo>
                  <a:cubicBezTo>
                    <a:pt x="257020" y="1051192"/>
                    <a:pt x="247834" y="1049173"/>
                    <a:pt x="247834" y="1049173"/>
                  </a:cubicBezTo>
                  <a:lnTo>
                    <a:pt x="236991" y="1048930"/>
                  </a:lnTo>
                  <a:lnTo>
                    <a:pt x="233801" y="1050195"/>
                  </a:lnTo>
                  <a:lnTo>
                    <a:pt x="224594" y="1050195"/>
                  </a:lnTo>
                  <a:cubicBezTo>
                    <a:pt x="224594" y="1050195"/>
                    <a:pt x="219264" y="1048419"/>
                    <a:pt x="219264" y="1048419"/>
                  </a:cubicBezTo>
                  <a:cubicBezTo>
                    <a:pt x="219264" y="1048419"/>
                    <a:pt x="187282" y="1048419"/>
                    <a:pt x="179206" y="1047909"/>
                  </a:cubicBezTo>
                  <a:cubicBezTo>
                    <a:pt x="171130" y="1047398"/>
                    <a:pt x="156936" y="1047787"/>
                    <a:pt x="158208" y="1046011"/>
                  </a:cubicBezTo>
                  <a:cubicBezTo>
                    <a:pt x="159480" y="1044236"/>
                    <a:pt x="157926" y="1041974"/>
                    <a:pt x="161196" y="1039687"/>
                  </a:cubicBezTo>
                  <a:cubicBezTo>
                    <a:pt x="164447" y="1037401"/>
                    <a:pt x="166123" y="1036647"/>
                    <a:pt x="165335" y="1032731"/>
                  </a:cubicBezTo>
                  <a:cubicBezTo>
                    <a:pt x="164568" y="1028815"/>
                    <a:pt x="162388" y="1028815"/>
                    <a:pt x="163963" y="1026407"/>
                  </a:cubicBezTo>
                  <a:cubicBezTo>
                    <a:pt x="165537" y="1023999"/>
                    <a:pt x="165578" y="1023002"/>
                    <a:pt x="165578" y="1023002"/>
                  </a:cubicBezTo>
                  <a:lnTo>
                    <a:pt x="155866" y="1018696"/>
                  </a:lnTo>
                  <a:cubicBezTo>
                    <a:pt x="155866" y="1018696"/>
                    <a:pt x="148133" y="1016678"/>
                    <a:pt x="151465" y="1015145"/>
                  </a:cubicBezTo>
                  <a:cubicBezTo>
                    <a:pt x="154796" y="1013637"/>
                    <a:pt x="157865" y="1011740"/>
                    <a:pt x="163357" y="1010208"/>
                  </a:cubicBezTo>
                  <a:cubicBezTo>
                    <a:pt x="168849" y="1008700"/>
                    <a:pt x="172402" y="1006681"/>
                    <a:pt x="172018" y="1005659"/>
                  </a:cubicBezTo>
                  <a:cubicBezTo>
                    <a:pt x="171635" y="1004638"/>
                    <a:pt x="164447" y="999724"/>
                    <a:pt x="164447" y="999724"/>
                  </a:cubicBezTo>
                  <a:lnTo>
                    <a:pt x="173230" y="996684"/>
                  </a:lnTo>
                  <a:lnTo>
                    <a:pt x="176965" y="995176"/>
                  </a:lnTo>
                  <a:cubicBezTo>
                    <a:pt x="176965" y="995176"/>
                    <a:pt x="161035" y="994154"/>
                    <a:pt x="161661" y="993789"/>
                  </a:cubicBezTo>
                  <a:cubicBezTo>
                    <a:pt x="162267" y="993400"/>
                    <a:pt x="167839" y="984425"/>
                    <a:pt x="167839" y="984425"/>
                  </a:cubicBezTo>
                  <a:cubicBezTo>
                    <a:pt x="167839" y="984425"/>
                    <a:pt x="164063" y="982406"/>
                    <a:pt x="165235" y="981774"/>
                  </a:cubicBezTo>
                  <a:cubicBezTo>
                    <a:pt x="166406" y="981141"/>
                    <a:pt x="170242" y="979366"/>
                    <a:pt x="170242" y="979366"/>
                  </a:cubicBezTo>
                  <a:lnTo>
                    <a:pt x="178298" y="975060"/>
                  </a:lnTo>
                  <a:lnTo>
                    <a:pt x="184072" y="971023"/>
                  </a:lnTo>
                  <a:cubicBezTo>
                    <a:pt x="184072" y="971023"/>
                    <a:pt x="184294" y="969636"/>
                    <a:pt x="185708" y="969369"/>
                  </a:cubicBezTo>
                  <a:cubicBezTo>
                    <a:pt x="187121" y="969126"/>
                    <a:pt x="193360" y="968615"/>
                    <a:pt x="193360" y="968615"/>
                  </a:cubicBezTo>
                  <a:lnTo>
                    <a:pt x="193400" y="966718"/>
                  </a:lnTo>
                  <a:lnTo>
                    <a:pt x="178156" y="965453"/>
                  </a:lnTo>
                  <a:cubicBezTo>
                    <a:pt x="178156" y="965453"/>
                    <a:pt x="184032" y="958496"/>
                    <a:pt x="189867" y="956088"/>
                  </a:cubicBezTo>
                  <a:cubicBezTo>
                    <a:pt x="195702" y="953680"/>
                    <a:pt x="204202" y="951029"/>
                    <a:pt x="208099" y="950907"/>
                  </a:cubicBezTo>
                  <a:cubicBezTo>
                    <a:pt x="211996" y="950786"/>
                    <a:pt x="220476" y="951783"/>
                    <a:pt x="222373" y="952294"/>
                  </a:cubicBezTo>
                  <a:cubicBezTo>
                    <a:pt x="224271" y="952805"/>
                    <a:pt x="227078" y="955967"/>
                    <a:pt x="227078" y="955967"/>
                  </a:cubicBezTo>
                  <a:cubicBezTo>
                    <a:pt x="227078" y="955967"/>
                    <a:pt x="226250" y="950397"/>
                    <a:pt x="230672" y="949132"/>
                  </a:cubicBezTo>
                  <a:cubicBezTo>
                    <a:pt x="235093" y="947867"/>
                    <a:pt x="239818" y="946870"/>
                    <a:pt x="247773" y="946237"/>
                  </a:cubicBezTo>
                  <a:cubicBezTo>
                    <a:pt x="255728" y="945605"/>
                    <a:pt x="253749" y="944340"/>
                    <a:pt x="261260" y="945605"/>
                  </a:cubicBezTo>
                  <a:cubicBezTo>
                    <a:pt x="268771" y="946870"/>
                    <a:pt x="273375" y="948013"/>
                    <a:pt x="273375" y="948013"/>
                  </a:cubicBezTo>
                  <a:cubicBezTo>
                    <a:pt x="273375" y="948013"/>
                    <a:pt x="279694" y="943465"/>
                    <a:pt x="280280" y="943075"/>
                  </a:cubicBezTo>
                  <a:cubicBezTo>
                    <a:pt x="280885" y="942686"/>
                    <a:pt x="281733" y="938916"/>
                    <a:pt x="281733" y="938916"/>
                  </a:cubicBezTo>
                  <a:cubicBezTo>
                    <a:pt x="281733" y="938916"/>
                    <a:pt x="269175" y="939427"/>
                    <a:pt x="265884" y="939159"/>
                  </a:cubicBezTo>
                  <a:cubicBezTo>
                    <a:pt x="262593" y="938916"/>
                    <a:pt x="250256" y="940789"/>
                    <a:pt x="242423" y="937505"/>
                  </a:cubicBezTo>
                  <a:cubicBezTo>
                    <a:pt x="234609" y="934222"/>
                    <a:pt x="229864" y="934343"/>
                    <a:pt x="220516" y="932568"/>
                  </a:cubicBezTo>
                  <a:cubicBezTo>
                    <a:pt x="211168" y="930792"/>
                    <a:pt x="203092" y="929017"/>
                    <a:pt x="200608" y="928019"/>
                  </a:cubicBezTo>
                  <a:cubicBezTo>
                    <a:pt x="198125" y="926998"/>
                    <a:pt x="196186" y="926633"/>
                    <a:pt x="196186" y="926633"/>
                  </a:cubicBezTo>
                  <a:lnTo>
                    <a:pt x="171191" y="926633"/>
                  </a:lnTo>
                  <a:cubicBezTo>
                    <a:pt x="171191" y="926633"/>
                    <a:pt x="161903" y="930914"/>
                    <a:pt x="149365" y="930549"/>
                  </a:cubicBezTo>
                  <a:cubicBezTo>
                    <a:pt x="136827" y="930160"/>
                    <a:pt x="121401" y="928773"/>
                    <a:pt x="117080" y="927265"/>
                  </a:cubicBezTo>
                  <a:cubicBezTo>
                    <a:pt x="112760" y="925757"/>
                    <a:pt x="108116" y="924857"/>
                    <a:pt x="106844" y="924857"/>
                  </a:cubicBezTo>
                  <a:cubicBezTo>
                    <a:pt x="105572" y="924857"/>
                    <a:pt x="77245" y="925611"/>
                    <a:pt x="62425" y="923957"/>
                  </a:cubicBezTo>
                  <a:cubicBezTo>
                    <a:pt x="47605" y="922303"/>
                    <a:pt x="36460" y="917755"/>
                    <a:pt x="36460" y="917755"/>
                  </a:cubicBezTo>
                  <a:cubicBezTo>
                    <a:pt x="36460" y="917755"/>
                    <a:pt x="26829" y="915979"/>
                    <a:pt x="25860" y="914593"/>
                  </a:cubicBezTo>
                  <a:cubicBezTo>
                    <a:pt x="24911" y="913206"/>
                    <a:pt x="18268" y="912185"/>
                    <a:pt x="18349" y="910409"/>
                  </a:cubicBezTo>
                  <a:cubicBezTo>
                    <a:pt x="18450" y="908634"/>
                    <a:pt x="19904" y="905861"/>
                    <a:pt x="19904" y="905861"/>
                  </a:cubicBezTo>
                  <a:cubicBezTo>
                    <a:pt x="19904" y="905861"/>
                    <a:pt x="1288" y="901312"/>
                    <a:pt x="1127" y="900802"/>
                  </a:cubicBezTo>
                  <a:cubicBezTo>
                    <a:pt x="985" y="900291"/>
                    <a:pt x="-1216" y="898904"/>
                    <a:pt x="945" y="898783"/>
                  </a:cubicBezTo>
                  <a:cubicBezTo>
                    <a:pt x="3105" y="898661"/>
                    <a:pt x="21539" y="898783"/>
                    <a:pt x="31069" y="899050"/>
                  </a:cubicBezTo>
                  <a:cubicBezTo>
                    <a:pt x="40599" y="899293"/>
                    <a:pt x="55116" y="897275"/>
                    <a:pt x="55439" y="896642"/>
                  </a:cubicBezTo>
                  <a:cubicBezTo>
                    <a:pt x="55762" y="896010"/>
                    <a:pt x="53622" y="894502"/>
                    <a:pt x="60527" y="894113"/>
                  </a:cubicBezTo>
                  <a:cubicBezTo>
                    <a:pt x="67432" y="893723"/>
                    <a:pt x="78416" y="895256"/>
                    <a:pt x="78416" y="895256"/>
                  </a:cubicBezTo>
                  <a:cubicBezTo>
                    <a:pt x="78416" y="895256"/>
                    <a:pt x="80475" y="897785"/>
                    <a:pt x="85321" y="896521"/>
                  </a:cubicBezTo>
                  <a:cubicBezTo>
                    <a:pt x="90166" y="895256"/>
                    <a:pt x="115970" y="894891"/>
                    <a:pt x="115970" y="894891"/>
                  </a:cubicBezTo>
                  <a:cubicBezTo>
                    <a:pt x="115970" y="894891"/>
                    <a:pt x="118171" y="891340"/>
                    <a:pt x="123481" y="889953"/>
                  </a:cubicBezTo>
                  <a:cubicBezTo>
                    <a:pt x="128791" y="888567"/>
                    <a:pt x="132809" y="888056"/>
                    <a:pt x="135756" y="888056"/>
                  </a:cubicBezTo>
                  <a:cubicBezTo>
                    <a:pt x="138684" y="888056"/>
                    <a:pt x="145609" y="886791"/>
                    <a:pt x="148537" y="886791"/>
                  </a:cubicBezTo>
                  <a:cubicBezTo>
                    <a:pt x="151465" y="886791"/>
                    <a:pt x="160894" y="888056"/>
                    <a:pt x="162044" y="887424"/>
                  </a:cubicBezTo>
                  <a:cubicBezTo>
                    <a:pt x="163195" y="886791"/>
                    <a:pt x="164326" y="883629"/>
                    <a:pt x="163256" y="883240"/>
                  </a:cubicBezTo>
                  <a:cubicBezTo>
                    <a:pt x="162186" y="882851"/>
                    <a:pt x="154735" y="881854"/>
                    <a:pt x="154513" y="881465"/>
                  </a:cubicBezTo>
                  <a:cubicBezTo>
                    <a:pt x="154291" y="881075"/>
                    <a:pt x="140764" y="879689"/>
                    <a:pt x="143187" y="878181"/>
                  </a:cubicBezTo>
                  <a:cubicBezTo>
                    <a:pt x="145609" y="876673"/>
                    <a:pt x="148315" y="873754"/>
                    <a:pt x="155059" y="873632"/>
                  </a:cubicBezTo>
                  <a:cubicBezTo>
                    <a:pt x="161802" y="873511"/>
                    <a:pt x="165780" y="873876"/>
                    <a:pt x="168465" y="874386"/>
                  </a:cubicBezTo>
                  <a:cubicBezTo>
                    <a:pt x="171130" y="874897"/>
                    <a:pt x="176097" y="874143"/>
                    <a:pt x="176097" y="874143"/>
                  </a:cubicBezTo>
                  <a:lnTo>
                    <a:pt x="180498" y="871103"/>
                  </a:lnTo>
                  <a:lnTo>
                    <a:pt x="201820" y="870981"/>
                  </a:lnTo>
                  <a:lnTo>
                    <a:pt x="209532" y="867941"/>
                  </a:lnTo>
                  <a:cubicBezTo>
                    <a:pt x="209532" y="867941"/>
                    <a:pt x="209532" y="866165"/>
                    <a:pt x="207473" y="866165"/>
                  </a:cubicBezTo>
                  <a:cubicBezTo>
                    <a:pt x="205393" y="866165"/>
                    <a:pt x="200285" y="864657"/>
                    <a:pt x="200951" y="864146"/>
                  </a:cubicBezTo>
                  <a:cubicBezTo>
                    <a:pt x="201618" y="863636"/>
                    <a:pt x="201698" y="861738"/>
                    <a:pt x="202708" y="861374"/>
                  </a:cubicBezTo>
                  <a:cubicBezTo>
                    <a:pt x="203718" y="860984"/>
                    <a:pt x="211531" y="859476"/>
                    <a:pt x="214257" y="858966"/>
                  </a:cubicBezTo>
                  <a:cubicBezTo>
                    <a:pt x="217003" y="858455"/>
                    <a:pt x="219910" y="856703"/>
                    <a:pt x="220516" y="856314"/>
                  </a:cubicBezTo>
                  <a:cubicBezTo>
                    <a:pt x="221122" y="855925"/>
                    <a:pt x="221122" y="855049"/>
                    <a:pt x="221122" y="855049"/>
                  </a:cubicBezTo>
                  <a:lnTo>
                    <a:pt x="213853" y="857190"/>
                  </a:lnTo>
                  <a:lnTo>
                    <a:pt x="194692" y="857312"/>
                  </a:lnTo>
                  <a:lnTo>
                    <a:pt x="180398" y="854271"/>
                  </a:lnTo>
                  <a:lnTo>
                    <a:pt x="174926" y="852763"/>
                  </a:lnTo>
                  <a:cubicBezTo>
                    <a:pt x="174926" y="852763"/>
                    <a:pt x="173937" y="849723"/>
                    <a:pt x="178742" y="849212"/>
                  </a:cubicBezTo>
                  <a:cubicBezTo>
                    <a:pt x="183547" y="848701"/>
                    <a:pt x="196146" y="849212"/>
                    <a:pt x="197983" y="848847"/>
                  </a:cubicBezTo>
                  <a:cubicBezTo>
                    <a:pt x="199821" y="848458"/>
                    <a:pt x="200326" y="846561"/>
                    <a:pt x="207796" y="846585"/>
                  </a:cubicBezTo>
                  <a:cubicBezTo>
                    <a:pt x="215246" y="846585"/>
                    <a:pt x="224716" y="845831"/>
                    <a:pt x="224716" y="845831"/>
                  </a:cubicBezTo>
                  <a:lnTo>
                    <a:pt x="228814" y="838996"/>
                  </a:lnTo>
                  <a:lnTo>
                    <a:pt x="203677" y="838875"/>
                  </a:lnTo>
                  <a:lnTo>
                    <a:pt x="198549" y="830775"/>
                  </a:lnTo>
                  <a:lnTo>
                    <a:pt x="212016" y="825983"/>
                  </a:lnTo>
                  <a:lnTo>
                    <a:pt x="209088" y="822700"/>
                  </a:lnTo>
                  <a:cubicBezTo>
                    <a:pt x="209088" y="822700"/>
                    <a:pt x="211874" y="818662"/>
                    <a:pt x="212884" y="818273"/>
                  </a:cubicBezTo>
                  <a:cubicBezTo>
                    <a:pt x="213893" y="817884"/>
                    <a:pt x="231742" y="817519"/>
                    <a:pt x="231742" y="817519"/>
                  </a:cubicBezTo>
                  <a:cubicBezTo>
                    <a:pt x="231742" y="817519"/>
                    <a:pt x="233357" y="819294"/>
                    <a:pt x="236285" y="819173"/>
                  </a:cubicBezTo>
                  <a:cubicBezTo>
                    <a:pt x="239212" y="819051"/>
                    <a:pt x="244664" y="819683"/>
                    <a:pt x="244664" y="819683"/>
                  </a:cubicBezTo>
                  <a:lnTo>
                    <a:pt x="245875" y="816278"/>
                  </a:lnTo>
                  <a:lnTo>
                    <a:pt x="234750" y="811219"/>
                  </a:lnTo>
                  <a:cubicBezTo>
                    <a:pt x="234750" y="811219"/>
                    <a:pt x="234205" y="805527"/>
                    <a:pt x="235982" y="804384"/>
                  </a:cubicBezTo>
                  <a:cubicBezTo>
                    <a:pt x="237759" y="803241"/>
                    <a:pt x="244119" y="794266"/>
                    <a:pt x="244119" y="794266"/>
                  </a:cubicBezTo>
                  <a:cubicBezTo>
                    <a:pt x="244119" y="794266"/>
                    <a:pt x="239939" y="791104"/>
                    <a:pt x="242241" y="789717"/>
                  </a:cubicBezTo>
                  <a:cubicBezTo>
                    <a:pt x="244543" y="788331"/>
                    <a:pt x="248601" y="785801"/>
                    <a:pt x="251347" y="785169"/>
                  </a:cubicBezTo>
                  <a:cubicBezTo>
                    <a:pt x="254093" y="784536"/>
                    <a:pt x="258292" y="783393"/>
                    <a:pt x="258938" y="782907"/>
                  </a:cubicBezTo>
                  <a:cubicBezTo>
                    <a:pt x="259584" y="782396"/>
                    <a:pt x="262775" y="780012"/>
                    <a:pt x="265298" y="778115"/>
                  </a:cubicBezTo>
                  <a:cubicBezTo>
                    <a:pt x="267822" y="776218"/>
                    <a:pt x="268791" y="774199"/>
                    <a:pt x="269377" y="773810"/>
                  </a:cubicBezTo>
                  <a:cubicBezTo>
                    <a:pt x="269962" y="773421"/>
                    <a:pt x="276868" y="763205"/>
                    <a:pt x="276868" y="763205"/>
                  </a:cubicBezTo>
                  <a:cubicBezTo>
                    <a:pt x="276868" y="763205"/>
                    <a:pt x="275091" y="762694"/>
                    <a:pt x="282097" y="761551"/>
                  </a:cubicBezTo>
                  <a:cubicBezTo>
                    <a:pt x="289103" y="760408"/>
                    <a:pt x="299319" y="759289"/>
                    <a:pt x="299319" y="759289"/>
                  </a:cubicBezTo>
                  <a:lnTo>
                    <a:pt x="294151" y="758267"/>
                  </a:lnTo>
                  <a:cubicBezTo>
                    <a:pt x="294151" y="758267"/>
                    <a:pt x="291465" y="753719"/>
                    <a:pt x="291627" y="753330"/>
                  </a:cubicBezTo>
                  <a:cubicBezTo>
                    <a:pt x="291788" y="752940"/>
                    <a:pt x="287447" y="748514"/>
                    <a:pt x="287447" y="748514"/>
                  </a:cubicBezTo>
                  <a:cubicBezTo>
                    <a:pt x="287447" y="748514"/>
                    <a:pt x="284923" y="745352"/>
                    <a:pt x="283631" y="743843"/>
                  </a:cubicBezTo>
                  <a:cubicBezTo>
                    <a:pt x="282339" y="742335"/>
                    <a:pt x="275979" y="739660"/>
                    <a:pt x="276868" y="738663"/>
                  </a:cubicBezTo>
                  <a:cubicBezTo>
                    <a:pt x="277756" y="737641"/>
                    <a:pt x="279391" y="734236"/>
                    <a:pt x="279391" y="734236"/>
                  </a:cubicBezTo>
                  <a:cubicBezTo>
                    <a:pt x="279391" y="734236"/>
                    <a:pt x="263138" y="733847"/>
                    <a:pt x="252659" y="732339"/>
                  </a:cubicBezTo>
                  <a:cubicBezTo>
                    <a:pt x="242180" y="730806"/>
                    <a:pt x="227643" y="727012"/>
                    <a:pt x="224231" y="726647"/>
                  </a:cubicBezTo>
                  <a:cubicBezTo>
                    <a:pt x="220819" y="726258"/>
                    <a:pt x="211794" y="727523"/>
                    <a:pt x="212480" y="726136"/>
                  </a:cubicBezTo>
                  <a:cubicBezTo>
                    <a:pt x="213167" y="724750"/>
                    <a:pt x="208099" y="718936"/>
                    <a:pt x="209411" y="717915"/>
                  </a:cubicBezTo>
                  <a:cubicBezTo>
                    <a:pt x="210724" y="716893"/>
                    <a:pt x="212056" y="711858"/>
                    <a:pt x="215347" y="710837"/>
                  </a:cubicBezTo>
                  <a:cubicBezTo>
                    <a:pt x="218638" y="709815"/>
                    <a:pt x="224271" y="709694"/>
                    <a:pt x="227583" y="709450"/>
                  </a:cubicBezTo>
                  <a:cubicBezTo>
                    <a:pt x="230894" y="709207"/>
                    <a:pt x="237920" y="709450"/>
                    <a:pt x="237920" y="709450"/>
                  </a:cubicBezTo>
                  <a:lnTo>
                    <a:pt x="238304" y="707042"/>
                  </a:lnTo>
                  <a:lnTo>
                    <a:pt x="228794" y="706142"/>
                  </a:lnTo>
                  <a:cubicBezTo>
                    <a:pt x="228794" y="706142"/>
                    <a:pt x="229804" y="704124"/>
                    <a:pt x="237557" y="702105"/>
                  </a:cubicBezTo>
                  <a:cubicBezTo>
                    <a:pt x="245310" y="700086"/>
                    <a:pt x="250903" y="699210"/>
                    <a:pt x="255728" y="699089"/>
                  </a:cubicBezTo>
                  <a:cubicBezTo>
                    <a:pt x="260554" y="698967"/>
                    <a:pt x="272082" y="694029"/>
                    <a:pt x="272082" y="694029"/>
                  </a:cubicBezTo>
                  <a:cubicBezTo>
                    <a:pt x="272082" y="694029"/>
                    <a:pt x="282137" y="691257"/>
                    <a:pt x="286337" y="690746"/>
                  </a:cubicBezTo>
                  <a:cubicBezTo>
                    <a:pt x="290536" y="690235"/>
                    <a:pt x="295019" y="689992"/>
                    <a:pt x="295019" y="689992"/>
                  </a:cubicBezTo>
                  <a:cubicBezTo>
                    <a:pt x="295019" y="689992"/>
                    <a:pt x="295200" y="687973"/>
                    <a:pt x="294009" y="687973"/>
                  </a:cubicBezTo>
                  <a:cubicBezTo>
                    <a:pt x="292818" y="687973"/>
                    <a:pt x="286216" y="687705"/>
                    <a:pt x="286720" y="686708"/>
                  </a:cubicBezTo>
                  <a:cubicBezTo>
                    <a:pt x="287205" y="685687"/>
                    <a:pt x="290133" y="682914"/>
                    <a:pt x="292596" y="681916"/>
                  </a:cubicBezTo>
                  <a:cubicBezTo>
                    <a:pt x="295059" y="680895"/>
                    <a:pt x="302186" y="676736"/>
                    <a:pt x="304246" y="675738"/>
                  </a:cubicBezTo>
                  <a:cubicBezTo>
                    <a:pt x="306305" y="674717"/>
                    <a:pt x="306891" y="672698"/>
                    <a:pt x="306123" y="671822"/>
                  </a:cubicBezTo>
                  <a:cubicBezTo>
                    <a:pt x="305376" y="670947"/>
                    <a:pt x="299440" y="668539"/>
                    <a:pt x="303559" y="666520"/>
                  </a:cubicBezTo>
                  <a:cubicBezTo>
                    <a:pt x="307678" y="664501"/>
                    <a:pt x="313513" y="662993"/>
                    <a:pt x="319429" y="663747"/>
                  </a:cubicBezTo>
                  <a:cubicBezTo>
                    <a:pt x="325345" y="664501"/>
                    <a:pt x="329645" y="665401"/>
                    <a:pt x="329766" y="666787"/>
                  </a:cubicBezTo>
                  <a:cubicBezTo>
                    <a:pt x="329888" y="668174"/>
                    <a:pt x="342991" y="667931"/>
                    <a:pt x="342991" y="667931"/>
                  </a:cubicBezTo>
                  <a:lnTo>
                    <a:pt x="365928" y="666812"/>
                  </a:lnTo>
                  <a:lnTo>
                    <a:pt x="367422" y="664404"/>
                  </a:lnTo>
                  <a:lnTo>
                    <a:pt x="367664" y="660488"/>
                  </a:lnTo>
                  <a:lnTo>
                    <a:pt x="378708" y="656961"/>
                  </a:lnTo>
                  <a:lnTo>
                    <a:pt x="370208" y="656693"/>
                  </a:lnTo>
                  <a:lnTo>
                    <a:pt x="361667" y="655672"/>
                  </a:lnTo>
                  <a:lnTo>
                    <a:pt x="360860" y="649858"/>
                  </a:lnTo>
                  <a:cubicBezTo>
                    <a:pt x="360860" y="649858"/>
                    <a:pt x="372348" y="647840"/>
                    <a:pt x="377779" y="647086"/>
                  </a:cubicBezTo>
                  <a:cubicBezTo>
                    <a:pt x="383211" y="646332"/>
                    <a:pt x="395062" y="647718"/>
                    <a:pt x="396173" y="647864"/>
                  </a:cubicBezTo>
                  <a:cubicBezTo>
                    <a:pt x="397283" y="647985"/>
                    <a:pt x="399847" y="648375"/>
                    <a:pt x="399847" y="648375"/>
                  </a:cubicBezTo>
                  <a:lnTo>
                    <a:pt x="414465" y="648010"/>
                  </a:lnTo>
                  <a:lnTo>
                    <a:pt x="417635" y="643583"/>
                  </a:lnTo>
                  <a:cubicBezTo>
                    <a:pt x="417635" y="643583"/>
                    <a:pt x="431123" y="643972"/>
                    <a:pt x="433343" y="645115"/>
                  </a:cubicBezTo>
                  <a:cubicBezTo>
                    <a:pt x="435564" y="646259"/>
                    <a:pt x="441985" y="645869"/>
                    <a:pt x="441985" y="645869"/>
                  </a:cubicBezTo>
                  <a:lnTo>
                    <a:pt x="444226" y="639934"/>
                  </a:lnTo>
                  <a:lnTo>
                    <a:pt x="465810" y="638670"/>
                  </a:lnTo>
                  <a:cubicBezTo>
                    <a:pt x="465810" y="638670"/>
                    <a:pt x="478085" y="635508"/>
                    <a:pt x="481982" y="635508"/>
                  </a:cubicBezTo>
                  <a:cubicBezTo>
                    <a:pt x="485879" y="635508"/>
                    <a:pt x="496358" y="638305"/>
                    <a:pt x="496358" y="638305"/>
                  </a:cubicBezTo>
                  <a:lnTo>
                    <a:pt x="507644" y="638305"/>
                  </a:lnTo>
                  <a:cubicBezTo>
                    <a:pt x="507644" y="638305"/>
                    <a:pt x="508129" y="630716"/>
                    <a:pt x="508129" y="630716"/>
                  </a:cubicBezTo>
                  <a:cubicBezTo>
                    <a:pt x="508129" y="630716"/>
                    <a:pt x="492865" y="630084"/>
                    <a:pt x="488403" y="628673"/>
                  </a:cubicBezTo>
                  <a:cubicBezTo>
                    <a:pt x="483961" y="627286"/>
                    <a:pt x="467425" y="626897"/>
                    <a:pt x="467425" y="626897"/>
                  </a:cubicBezTo>
                  <a:cubicBezTo>
                    <a:pt x="467425" y="626897"/>
                    <a:pt x="463649" y="624878"/>
                    <a:pt x="460944" y="624878"/>
                  </a:cubicBezTo>
                  <a:cubicBezTo>
                    <a:pt x="458238" y="624878"/>
                    <a:pt x="452464" y="626508"/>
                    <a:pt x="450425" y="625000"/>
                  </a:cubicBezTo>
                  <a:cubicBezTo>
                    <a:pt x="448385" y="623492"/>
                    <a:pt x="444347" y="622081"/>
                    <a:pt x="445458" y="620452"/>
                  </a:cubicBezTo>
                  <a:cubicBezTo>
                    <a:pt x="446568" y="618798"/>
                    <a:pt x="443943" y="616025"/>
                    <a:pt x="440794" y="617046"/>
                  </a:cubicBezTo>
                  <a:cubicBezTo>
                    <a:pt x="437624" y="618068"/>
                    <a:pt x="430880" y="619308"/>
                    <a:pt x="426216" y="619308"/>
                  </a:cubicBezTo>
                  <a:cubicBezTo>
                    <a:pt x="421552" y="619308"/>
                    <a:pt x="406712" y="617898"/>
                    <a:pt x="406712" y="617898"/>
                  </a:cubicBezTo>
                  <a:cubicBezTo>
                    <a:pt x="406712" y="617898"/>
                    <a:pt x="405985" y="615246"/>
                    <a:pt x="404289" y="614736"/>
                  </a:cubicBezTo>
                  <a:cubicBezTo>
                    <a:pt x="402593" y="614225"/>
                    <a:pt x="395991" y="612571"/>
                    <a:pt x="396819" y="614979"/>
                  </a:cubicBezTo>
                  <a:cubicBezTo>
                    <a:pt x="397647" y="617387"/>
                    <a:pt x="394578" y="616487"/>
                    <a:pt x="392781" y="617873"/>
                  </a:cubicBezTo>
                  <a:cubicBezTo>
                    <a:pt x="390984" y="619260"/>
                    <a:pt x="377981" y="621400"/>
                    <a:pt x="377981" y="621400"/>
                  </a:cubicBezTo>
                  <a:lnTo>
                    <a:pt x="368613" y="619868"/>
                  </a:lnTo>
                  <a:cubicBezTo>
                    <a:pt x="368613" y="619868"/>
                    <a:pt x="364353" y="614930"/>
                    <a:pt x="360416" y="615052"/>
                  </a:cubicBezTo>
                  <a:cubicBezTo>
                    <a:pt x="356478" y="615173"/>
                    <a:pt x="349775" y="614663"/>
                    <a:pt x="346444" y="613519"/>
                  </a:cubicBezTo>
                  <a:cubicBezTo>
                    <a:pt x="343112" y="612376"/>
                    <a:pt x="327828" y="608825"/>
                    <a:pt x="327828" y="608825"/>
                  </a:cubicBezTo>
                  <a:cubicBezTo>
                    <a:pt x="327828" y="608825"/>
                    <a:pt x="331786" y="605420"/>
                    <a:pt x="335662" y="603766"/>
                  </a:cubicBezTo>
                  <a:cubicBezTo>
                    <a:pt x="339539" y="602136"/>
                    <a:pt x="344122" y="593210"/>
                    <a:pt x="344122" y="593210"/>
                  </a:cubicBezTo>
                  <a:cubicBezTo>
                    <a:pt x="344122" y="593210"/>
                    <a:pt x="347130" y="582507"/>
                    <a:pt x="350482" y="579953"/>
                  </a:cubicBezTo>
                  <a:cubicBezTo>
                    <a:pt x="353813" y="577399"/>
                    <a:pt x="369461" y="575551"/>
                    <a:pt x="372166" y="575770"/>
                  </a:cubicBezTo>
                  <a:cubicBezTo>
                    <a:pt x="374872" y="576013"/>
                    <a:pt x="376649" y="576694"/>
                    <a:pt x="381636" y="575089"/>
                  </a:cubicBezTo>
                  <a:cubicBezTo>
                    <a:pt x="386623" y="573459"/>
                    <a:pt x="405783" y="573021"/>
                    <a:pt x="405783" y="573021"/>
                  </a:cubicBezTo>
                  <a:cubicBezTo>
                    <a:pt x="405783" y="573021"/>
                    <a:pt x="419977" y="571173"/>
                    <a:pt x="424399" y="570710"/>
                  </a:cubicBezTo>
                  <a:cubicBezTo>
                    <a:pt x="428821" y="570248"/>
                    <a:pt x="438512" y="567475"/>
                    <a:pt x="438512" y="567475"/>
                  </a:cubicBezTo>
                  <a:cubicBezTo>
                    <a:pt x="438512" y="567475"/>
                    <a:pt x="446265" y="565846"/>
                    <a:pt x="445175" y="565165"/>
                  </a:cubicBezTo>
                  <a:cubicBezTo>
                    <a:pt x="444085" y="564459"/>
                    <a:pt x="441440" y="562611"/>
                    <a:pt x="439057" y="561662"/>
                  </a:cubicBezTo>
                  <a:cubicBezTo>
                    <a:pt x="436675" y="560738"/>
                    <a:pt x="433081" y="560957"/>
                    <a:pt x="433081" y="560957"/>
                  </a:cubicBezTo>
                  <a:cubicBezTo>
                    <a:pt x="433081" y="560957"/>
                    <a:pt x="427872" y="561662"/>
                    <a:pt x="426095" y="560957"/>
                  </a:cubicBezTo>
                  <a:cubicBezTo>
                    <a:pt x="424318" y="560251"/>
                    <a:pt x="417534" y="559789"/>
                    <a:pt x="417534" y="559789"/>
                  </a:cubicBezTo>
                  <a:lnTo>
                    <a:pt x="408388" y="558379"/>
                  </a:lnTo>
                  <a:lnTo>
                    <a:pt x="416626" y="550328"/>
                  </a:lnTo>
                  <a:lnTo>
                    <a:pt x="437361" y="545390"/>
                  </a:lnTo>
                  <a:cubicBezTo>
                    <a:pt x="437361" y="545390"/>
                    <a:pt x="447820" y="545779"/>
                    <a:pt x="448729" y="545585"/>
                  </a:cubicBezTo>
                  <a:cubicBezTo>
                    <a:pt x="449657" y="545390"/>
                    <a:pt x="457067" y="541377"/>
                    <a:pt x="457067" y="541377"/>
                  </a:cubicBezTo>
                  <a:lnTo>
                    <a:pt x="462620" y="537728"/>
                  </a:lnTo>
                  <a:lnTo>
                    <a:pt x="474451" y="533715"/>
                  </a:lnTo>
                  <a:cubicBezTo>
                    <a:pt x="474451" y="533715"/>
                    <a:pt x="478025" y="531939"/>
                    <a:pt x="479115" y="531380"/>
                  </a:cubicBezTo>
                  <a:cubicBezTo>
                    <a:pt x="480205" y="530820"/>
                    <a:pt x="485879" y="524934"/>
                    <a:pt x="487959" y="524667"/>
                  </a:cubicBezTo>
                  <a:cubicBezTo>
                    <a:pt x="490018" y="524399"/>
                    <a:pt x="500093" y="524861"/>
                    <a:pt x="502637" y="524764"/>
                  </a:cubicBezTo>
                  <a:cubicBezTo>
                    <a:pt x="505181" y="524667"/>
                    <a:pt x="514125" y="516275"/>
                    <a:pt x="514125" y="516275"/>
                  </a:cubicBezTo>
                  <a:lnTo>
                    <a:pt x="532115" y="512456"/>
                  </a:lnTo>
                  <a:cubicBezTo>
                    <a:pt x="532115" y="512456"/>
                    <a:pt x="536254" y="508637"/>
                    <a:pt x="536941" y="507689"/>
                  </a:cubicBezTo>
                  <a:cubicBezTo>
                    <a:pt x="537627" y="506765"/>
                    <a:pt x="537001" y="504989"/>
                    <a:pt x="536537" y="504138"/>
                  </a:cubicBezTo>
                  <a:cubicBezTo>
                    <a:pt x="536072" y="503286"/>
                    <a:pt x="520284" y="502167"/>
                    <a:pt x="520284" y="502167"/>
                  </a:cubicBezTo>
                  <a:cubicBezTo>
                    <a:pt x="520284" y="502167"/>
                    <a:pt x="511501" y="498324"/>
                    <a:pt x="508674" y="497862"/>
                  </a:cubicBezTo>
                  <a:cubicBezTo>
                    <a:pt x="505847" y="497400"/>
                    <a:pt x="499084" y="497765"/>
                    <a:pt x="497791" y="497570"/>
                  </a:cubicBezTo>
                  <a:cubicBezTo>
                    <a:pt x="496499" y="497376"/>
                    <a:pt x="492623" y="496816"/>
                    <a:pt x="493551" y="495989"/>
                  </a:cubicBezTo>
                  <a:cubicBezTo>
                    <a:pt x="494480" y="495138"/>
                    <a:pt x="493067" y="493362"/>
                    <a:pt x="493067" y="493362"/>
                  </a:cubicBezTo>
                  <a:cubicBezTo>
                    <a:pt x="493067" y="493362"/>
                    <a:pt x="484102" y="492511"/>
                    <a:pt x="482305" y="492244"/>
                  </a:cubicBezTo>
                  <a:cubicBezTo>
                    <a:pt x="480508" y="491952"/>
                    <a:pt x="473139" y="490638"/>
                    <a:pt x="473139" y="490638"/>
                  </a:cubicBezTo>
                  <a:lnTo>
                    <a:pt x="479075" y="482976"/>
                  </a:lnTo>
                  <a:cubicBezTo>
                    <a:pt x="479075" y="482976"/>
                    <a:pt x="492804" y="478039"/>
                    <a:pt x="497448" y="477479"/>
                  </a:cubicBezTo>
                  <a:cubicBezTo>
                    <a:pt x="502072" y="476920"/>
                    <a:pt x="510996" y="476555"/>
                    <a:pt x="510996" y="476555"/>
                  </a:cubicBezTo>
                  <a:cubicBezTo>
                    <a:pt x="510996" y="476555"/>
                    <a:pt x="518608" y="470499"/>
                    <a:pt x="518507" y="470109"/>
                  </a:cubicBezTo>
                  <a:cubicBezTo>
                    <a:pt x="518406" y="469720"/>
                    <a:pt x="515862" y="468042"/>
                    <a:pt x="515862" y="468042"/>
                  </a:cubicBezTo>
                  <a:lnTo>
                    <a:pt x="517820" y="459359"/>
                  </a:lnTo>
                  <a:cubicBezTo>
                    <a:pt x="517820" y="459359"/>
                    <a:pt x="504737" y="456367"/>
                    <a:pt x="506493" y="453083"/>
                  </a:cubicBezTo>
                  <a:cubicBezTo>
                    <a:pt x="508230" y="449824"/>
                    <a:pt x="503869" y="448048"/>
                    <a:pt x="509785" y="446370"/>
                  </a:cubicBezTo>
                  <a:cubicBezTo>
                    <a:pt x="515680" y="444692"/>
                    <a:pt x="522807" y="442089"/>
                    <a:pt x="522807" y="442089"/>
                  </a:cubicBezTo>
                  <a:cubicBezTo>
                    <a:pt x="522807" y="442089"/>
                    <a:pt x="508936" y="439827"/>
                    <a:pt x="516306" y="435449"/>
                  </a:cubicBezTo>
                  <a:cubicBezTo>
                    <a:pt x="523655" y="431071"/>
                    <a:pt x="538415" y="426960"/>
                    <a:pt x="538415" y="426960"/>
                  </a:cubicBezTo>
                  <a:cubicBezTo>
                    <a:pt x="538415" y="426960"/>
                    <a:pt x="547642" y="424357"/>
                    <a:pt x="548792" y="424163"/>
                  </a:cubicBezTo>
                  <a:cubicBezTo>
                    <a:pt x="549943" y="423968"/>
                    <a:pt x="557151" y="421657"/>
                    <a:pt x="557151" y="421657"/>
                  </a:cubicBezTo>
                  <a:lnTo>
                    <a:pt x="526946" y="421268"/>
                  </a:lnTo>
                  <a:cubicBezTo>
                    <a:pt x="526946" y="421268"/>
                    <a:pt x="519415" y="417717"/>
                    <a:pt x="518547" y="416039"/>
                  </a:cubicBezTo>
                  <a:cubicBezTo>
                    <a:pt x="517699" y="414361"/>
                    <a:pt x="497933" y="415917"/>
                    <a:pt x="495187" y="412561"/>
                  </a:cubicBezTo>
                  <a:cubicBezTo>
                    <a:pt x="492441" y="409204"/>
                    <a:pt x="492562" y="406018"/>
                    <a:pt x="498579" y="403415"/>
                  </a:cubicBezTo>
                  <a:cubicBezTo>
                    <a:pt x="504575" y="400812"/>
                    <a:pt x="505585" y="399791"/>
                    <a:pt x="511258" y="398477"/>
                  </a:cubicBezTo>
                  <a:cubicBezTo>
                    <a:pt x="516912" y="397164"/>
                    <a:pt x="519153" y="395778"/>
                    <a:pt x="519153" y="395778"/>
                  </a:cubicBezTo>
                  <a:lnTo>
                    <a:pt x="522626" y="389891"/>
                  </a:lnTo>
                  <a:cubicBezTo>
                    <a:pt x="522626" y="389891"/>
                    <a:pt x="510027" y="389502"/>
                    <a:pt x="510087" y="387070"/>
                  </a:cubicBezTo>
                  <a:cubicBezTo>
                    <a:pt x="510128" y="384637"/>
                    <a:pt x="511380" y="382497"/>
                    <a:pt x="511380" y="382497"/>
                  </a:cubicBezTo>
                  <a:lnTo>
                    <a:pt x="537748" y="382886"/>
                  </a:lnTo>
                  <a:cubicBezTo>
                    <a:pt x="537748" y="382886"/>
                    <a:pt x="544452" y="383908"/>
                    <a:pt x="545643" y="383640"/>
                  </a:cubicBezTo>
                  <a:cubicBezTo>
                    <a:pt x="546834" y="383373"/>
                    <a:pt x="548570" y="382424"/>
                    <a:pt x="545602" y="381962"/>
                  </a:cubicBezTo>
                  <a:cubicBezTo>
                    <a:pt x="542634" y="381500"/>
                    <a:pt x="533791" y="379894"/>
                    <a:pt x="533791" y="379894"/>
                  </a:cubicBezTo>
                  <a:lnTo>
                    <a:pt x="539081" y="375784"/>
                  </a:lnTo>
                  <a:cubicBezTo>
                    <a:pt x="539081" y="375784"/>
                    <a:pt x="543159" y="374957"/>
                    <a:pt x="545582" y="374300"/>
                  </a:cubicBezTo>
                  <a:cubicBezTo>
                    <a:pt x="547985" y="373643"/>
                    <a:pt x="570820" y="373473"/>
                    <a:pt x="570820" y="373473"/>
                  </a:cubicBezTo>
                  <a:lnTo>
                    <a:pt x="565591" y="370943"/>
                  </a:lnTo>
                  <a:cubicBezTo>
                    <a:pt x="565591" y="370943"/>
                    <a:pt x="556647" y="369071"/>
                    <a:pt x="557717" y="367854"/>
                  </a:cubicBezTo>
                  <a:cubicBezTo>
                    <a:pt x="558787" y="366638"/>
                    <a:pt x="561856" y="364498"/>
                    <a:pt x="561856" y="364498"/>
                  </a:cubicBezTo>
                  <a:lnTo>
                    <a:pt x="569205" y="363379"/>
                  </a:lnTo>
                  <a:lnTo>
                    <a:pt x="574616" y="355912"/>
                  </a:lnTo>
                  <a:cubicBezTo>
                    <a:pt x="574616" y="355912"/>
                    <a:pt x="592848" y="354525"/>
                    <a:pt x="597330" y="355085"/>
                  </a:cubicBezTo>
                  <a:cubicBezTo>
                    <a:pt x="601813" y="355644"/>
                    <a:pt x="611585" y="357444"/>
                    <a:pt x="611585" y="357444"/>
                  </a:cubicBezTo>
                  <a:lnTo>
                    <a:pt x="613604" y="360703"/>
                  </a:lnTo>
                  <a:cubicBezTo>
                    <a:pt x="613604" y="360703"/>
                    <a:pt x="621317" y="358660"/>
                    <a:pt x="626990" y="357736"/>
                  </a:cubicBezTo>
                  <a:cubicBezTo>
                    <a:pt x="632643" y="356812"/>
                    <a:pt x="643102" y="356350"/>
                    <a:pt x="643829" y="355887"/>
                  </a:cubicBezTo>
                  <a:cubicBezTo>
                    <a:pt x="644556" y="355425"/>
                    <a:pt x="649866" y="354014"/>
                    <a:pt x="653803" y="354039"/>
                  </a:cubicBezTo>
                  <a:cubicBezTo>
                    <a:pt x="657740" y="354039"/>
                    <a:pt x="667573" y="355085"/>
                    <a:pt x="667573" y="355085"/>
                  </a:cubicBezTo>
                  <a:lnTo>
                    <a:pt x="676174" y="353966"/>
                  </a:lnTo>
                  <a:cubicBezTo>
                    <a:pt x="676174" y="353966"/>
                    <a:pt x="679041" y="349490"/>
                    <a:pt x="678980" y="347715"/>
                  </a:cubicBezTo>
                  <a:cubicBezTo>
                    <a:pt x="678920" y="345939"/>
                    <a:pt x="682918" y="341926"/>
                    <a:pt x="683988" y="341172"/>
                  </a:cubicBezTo>
                  <a:cubicBezTo>
                    <a:pt x="685078" y="340418"/>
                    <a:pt x="687985" y="336502"/>
                    <a:pt x="687016" y="335675"/>
                  </a:cubicBezTo>
                  <a:cubicBezTo>
                    <a:pt x="686047" y="334823"/>
                    <a:pt x="674700" y="326237"/>
                    <a:pt x="683887" y="322881"/>
                  </a:cubicBezTo>
                  <a:cubicBezTo>
                    <a:pt x="693053" y="319524"/>
                    <a:pt x="707025" y="315803"/>
                    <a:pt x="707025" y="315803"/>
                  </a:cubicBezTo>
                  <a:cubicBezTo>
                    <a:pt x="707025" y="315803"/>
                    <a:pt x="715081" y="314513"/>
                    <a:pt x="716575" y="317213"/>
                  </a:cubicBezTo>
                  <a:cubicBezTo>
                    <a:pt x="718089" y="319913"/>
                    <a:pt x="722511" y="320570"/>
                    <a:pt x="722511" y="320570"/>
                  </a:cubicBezTo>
                  <a:lnTo>
                    <a:pt x="727337" y="319548"/>
                  </a:lnTo>
                  <a:cubicBezTo>
                    <a:pt x="727337" y="319548"/>
                    <a:pt x="729436" y="313565"/>
                    <a:pt x="736685" y="310306"/>
                  </a:cubicBezTo>
                  <a:cubicBezTo>
                    <a:pt x="743913" y="307046"/>
                    <a:pt x="755098" y="303592"/>
                    <a:pt x="757844" y="302473"/>
                  </a:cubicBezTo>
                  <a:cubicBezTo>
                    <a:pt x="760610" y="301355"/>
                    <a:pt x="760590" y="296685"/>
                    <a:pt x="764810" y="294447"/>
                  </a:cubicBezTo>
                  <a:cubicBezTo>
                    <a:pt x="769030" y="292209"/>
                    <a:pt x="783304" y="288488"/>
                    <a:pt x="783304" y="288488"/>
                  </a:cubicBezTo>
                  <a:cubicBezTo>
                    <a:pt x="783304" y="288488"/>
                    <a:pt x="809794" y="283672"/>
                    <a:pt x="815549" y="284036"/>
                  </a:cubicBezTo>
                  <a:cubicBezTo>
                    <a:pt x="821323" y="284426"/>
                    <a:pt x="841433" y="284912"/>
                    <a:pt x="841433" y="284912"/>
                  </a:cubicBezTo>
                  <a:lnTo>
                    <a:pt x="849105" y="284255"/>
                  </a:lnTo>
                  <a:lnTo>
                    <a:pt x="851205" y="281264"/>
                  </a:lnTo>
                  <a:cubicBezTo>
                    <a:pt x="851205" y="281264"/>
                    <a:pt x="836264" y="275085"/>
                    <a:pt x="833357" y="273967"/>
                  </a:cubicBezTo>
                  <a:cubicBezTo>
                    <a:pt x="830449" y="272848"/>
                    <a:pt x="816962" y="269199"/>
                    <a:pt x="816962" y="269199"/>
                  </a:cubicBezTo>
                  <a:lnTo>
                    <a:pt x="817346" y="264067"/>
                  </a:lnTo>
                  <a:cubicBezTo>
                    <a:pt x="817346" y="264067"/>
                    <a:pt x="810663" y="264894"/>
                    <a:pt x="804545" y="264894"/>
                  </a:cubicBezTo>
                  <a:cubicBezTo>
                    <a:pt x="798427" y="264894"/>
                    <a:pt x="782477" y="265235"/>
                    <a:pt x="789382" y="260491"/>
                  </a:cubicBezTo>
                  <a:cubicBezTo>
                    <a:pt x="796287" y="255748"/>
                    <a:pt x="798609" y="252951"/>
                    <a:pt x="798609" y="252951"/>
                  </a:cubicBezTo>
                  <a:cubicBezTo>
                    <a:pt x="798609" y="252951"/>
                    <a:pt x="785525" y="253973"/>
                    <a:pt x="784455" y="254046"/>
                  </a:cubicBezTo>
                  <a:cubicBezTo>
                    <a:pt x="783405" y="254143"/>
                    <a:pt x="773532" y="252732"/>
                    <a:pt x="773532" y="252732"/>
                  </a:cubicBezTo>
                  <a:lnTo>
                    <a:pt x="776823" y="245557"/>
                  </a:lnTo>
                  <a:cubicBezTo>
                    <a:pt x="776823" y="245557"/>
                    <a:pt x="767899" y="241811"/>
                    <a:pt x="764386" y="244341"/>
                  </a:cubicBezTo>
                  <a:cubicBezTo>
                    <a:pt x="760853" y="246846"/>
                    <a:pt x="748415" y="246943"/>
                    <a:pt x="746093" y="246384"/>
                  </a:cubicBezTo>
                  <a:cubicBezTo>
                    <a:pt x="743792" y="245825"/>
                    <a:pt x="746921" y="239841"/>
                    <a:pt x="747588" y="239476"/>
                  </a:cubicBezTo>
                  <a:cubicBezTo>
                    <a:pt x="748234" y="239111"/>
                    <a:pt x="748193" y="234149"/>
                    <a:pt x="748092" y="233785"/>
                  </a:cubicBezTo>
                  <a:cubicBezTo>
                    <a:pt x="747991" y="233420"/>
                    <a:pt x="742843" y="231158"/>
                    <a:pt x="747164" y="227898"/>
                  </a:cubicBezTo>
                  <a:cubicBezTo>
                    <a:pt x="751484" y="224639"/>
                    <a:pt x="752191" y="222863"/>
                    <a:pt x="756875" y="222499"/>
                  </a:cubicBezTo>
                  <a:cubicBezTo>
                    <a:pt x="761539" y="222134"/>
                    <a:pt x="764406" y="223155"/>
                    <a:pt x="766062" y="223447"/>
                  </a:cubicBezTo>
                  <a:cubicBezTo>
                    <a:pt x="767717" y="223739"/>
                    <a:pt x="775329" y="224201"/>
                    <a:pt x="775329" y="224201"/>
                  </a:cubicBezTo>
                  <a:lnTo>
                    <a:pt x="774279" y="221112"/>
                  </a:lnTo>
                  <a:cubicBezTo>
                    <a:pt x="774279" y="221112"/>
                    <a:pt x="769636" y="219531"/>
                    <a:pt x="774582" y="218412"/>
                  </a:cubicBezTo>
                  <a:cubicBezTo>
                    <a:pt x="779529" y="217293"/>
                    <a:pt x="781952" y="215615"/>
                    <a:pt x="782416" y="215056"/>
                  </a:cubicBezTo>
                  <a:cubicBezTo>
                    <a:pt x="782880" y="214496"/>
                    <a:pt x="782154" y="210580"/>
                    <a:pt x="789321" y="210215"/>
                  </a:cubicBezTo>
                  <a:cubicBezTo>
                    <a:pt x="796469" y="209850"/>
                    <a:pt x="801052" y="212283"/>
                    <a:pt x="801436" y="213864"/>
                  </a:cubicBezTo>
                  <a:cubicBezTo>
                    <a:pt x="801819" y="215445"/>
                    <a:pt x="801718" y="217050"/>
                    <a:pt x="801718" y="217050"/>
                  </a:cubicBezTo>
                  <a:lnTo>
                    <a:pt x="810501" y="216418"/>
                  </a:lnTo>
                  <a:lnTo>
                    <a:pt x="813530" y="210434"/>
                  </a:lnTo>
                  <a:cubicBezTo>
                    <a:pt x="813530" y="210434"/>
                    <a:pt x="799315" y="204451"/>
                    <a:pt x="806523" y="201921"/>
                  </a:cubicBezTo>
                  <a:cubicBezTo>
                    <a:pt x="813731" y="199416"/>
                    <a:pt x="818819" y="198491"/>
                    <a:pt x="818819" y="198491"/>
                  </a:cubicBezTo>
                  <a:lnTo>
                    <a:pt x="823786" y="193919"/>
                  </a:lnTo>
                  <a:lnTo>
                    <a:pt x="829722" y="192703"/>
                  </a:lnTo>
                  <a:lnTo>
                    <a:pt x="824069" y="189905"/>
                  </a:lnTo>
                  <a:cubicBezTo>
                    <a:pt x="824069" y="189905"/>
                    <a:pt x="827441" y="186914"/>
                    <a:pt x="829056" y="185235"/>
                  </a:cubicBezTo>
                  <a:cubicBezTo>
                    <a:pt x="830691" y="183557"/>
                    <a:pt x="831095" y="181125"/>
                    <a:pt x="833579" y="179836"/>
                  </a:cubicBezTo>
                  <a:cubicBezTo>
                    <a:pt x="836042" y="178522"/>
                    <a:pt x="838384" y="176941"/>
                    <a:pt x="839818" y="175725"/>
                  </a:cubicBezTo>
                  <a:cubicBezTo>
                    <a:pt x="841271" y="174509"/>
                    <a:pt x="842382" y="172830"/>
                    <a:pt x="843452" y="172660"/>
                  </a:cubicBezTo>
                  <a:cubicBezTo>
                    <a:pt x="844502" y="172466"/>
                    <a:pt x="848499" y="172393"/>
                    <a:pt x="848499" y="172393"/>
                  </a:cubicBezTo>
                  <a:lnTo>
                    <a:pt x="850216" y="169790"/>
                  </a:lnTo>
                  <a:lnTo>
                    <a:pt x="863885" y="170179"/>
                  </a:lnTo>
                  <a:cubicBezTo>
                    <a:pt x="863885" y="170179"/>
                    <a:pt x="871618" y="168598"/>
                    <a:pt x="868225" y="167747"/>
                  </a:cubicBezTo>
                  <a:cubicBezTo>
                    <a:pt x="864833" y="166896"/>
                    <a:pt x="858251" y="166701"/>
                    <a:pt x="858251" y="166701"/>
                  </a:cubicBezTo>
                  <a:lnTo>
                    <a:pt x="848156" y="166044"/>
                  </a:lnTo>
                  <a:cubicBezTo>
                    <a:pt x="848156" y="166044"/>
                    <a:pt x="834326" y="162858"/>
                    <a:pt x="845955" y="159404"/>
                  </a:cubicBezTo>
                  <a:cubicBezTo>
                    <a:pt x="857565" y="155974"/>
                    <a:pt x="857545" y="158018"/>
                    <a:pt x="861886" y="156899"/>
                  </a:cubicBezTo>
                  <a:cubicBezTo>
                    <a:pt x="866227" y="155780"/>
                    <a:pt x="876483" y="153931"/>
                    <a:pt x="879431" y="153931"/>
                  </a:cubicBezTo>
                  <a:cubicBezTo>
                    <a:pt x="882379" y="153931"/>
                    <a:pt x="886377" y="152350"/>
                    <a:pt x="888961" y="151329"/>
                  </a:cubicBezTo>
                  <a:cubicBezTo>
                    <a:pt x="891545" y="150307"/>
                    <a:pt x="896896" y="151061"/>
                    <a:pt x="900672" y="150137"/>
                  </a:cubicBezTo>
                  <a:cubicBezTo>
                    <a:pt x="904427" y="149213"/>
                    <a:pt x="908748" y="148094"/>
                    <a:pt x="916864" y="151475"/>
                  </a:cubicBezTo>
                  <a:cubicBezTo>
                    <a:pt x="925001" y="154856"/>
                    <a:pt x="929221" y="157555"/>
                    <a:pt x="932148" y="159063"/>
                  </a:cubicBezTo>
                  <a:cubicBezTo>
                    <a:pt x="935076" y="160572"/>
                    <a:pt x="938327" y="161131"/>
                    <a:pt x="938327" y="161131"/>
                  </a:cubicBezTo>
                  <a:lnTo>
                    <a:pt x="949734" y="161617"/>
                  </a:lnTo>
                  <a:lnTo>
                    <a:pt x="945191" y="164877"/>
                  </a:lnTo>
                  <a:cubicBezTo>
                    <a:pt x="945191" y="164877"/>
                    <a:pt x="955388" y="167504"/>
                    <a:pt x="958497" y="168525"/>
                  </a:cubicBezTo>
                  <a:cubicBezTo>
                    <a:pt x="961606" y="169547"/>
                    <a:pt x="961505" y="172076"/>
                    <a:pt x="960900" y="172441"/>
                  </a:cubicBezTo>
                  <a:cubicBezTo>
                    <a:pt x="960274" y="172806"/>
                    <a:pt x="957003" y="175238"/>
                    <a:pt x="957003" y="175238"/>
                  </a:cubicBezTo>
                  <a:lnTo>
                    <a:pt x="967381" y="177501"/>
                  </a:lnTo>
                  <a:cubicBezTo>
                    <a:pt x="967381" y="177501"/>
                    <a:pt x="976386" y="173414"/>
                    <a:pt x="980686" y="175360"/>
                  </a:cubicBezTo>
                  <a:cubicBezTo>
                    <a:pt x="984987" y="177330"/>
                    <a:pt x="992033" y="176211"/>
                    <a:pt x="993023" y="176211"/>
                  </a:cubicBezTo>
                  <a:cubicBezTo>
                    <a:pt x="994012" y="176211"/>
                    <a:pt x="1003239" y="175190"/>
                    <a:pt x="1003239" y="175190"/>
                  </a:cubicBezTo>
                  <a:cubicBezTo>
                    <a:pt x="1003239" y="175190"/>
                    <a:pt x="1011315" y="174630"/>
                    <a:pt x="1015293" y="175384"/>
                  </a:cubicBezTo>
                  <a:cubicBezTo>
                    <a:pt x="1019270" y="176138"/>
                    <a:pt x="1024096" y="178109"/>
                    <a:pt x="1026720" y="178376"/>
                  </a:cubicBezTo>
                  <a:cubicBezTo>
                    <a:pt x="1029365" y="178668"/>
                    <a:pt x="1044347" y="177379"/>
                    <a:pt x="1044347" y="177379"/>
                  </a:cubicBezTo>
                  <a:lnTo>
                    <a:pt x="1045800" y="165242"/>
                  </a:lnTo>
                  <a:cubicBezTo>
                    <a:pt x="1045800" y="165242"/>
                    <a:pt x="1054281" y="162444"/>
                    <a:pt x="1056481" y="160863"/>
                  </a:cubicBezTo>
                  <a:cubicBezTo>
                    <a:pt x="1058682" y="159282"/>
                    <a:pt x="1061690" y="157409"/>
                    <a:pt x="1061690" y="157409"/>
                  </a:cubicBezTo>
                  <a:cubicBezTo>
                    <a:pt x="1061690" y="157409"/>
                    <a:pt x="1047113" y="152083"/>
                    <a:pt x="1049314" y="148069"/>
                  </a:cubicBezTo>
                  <a:cubicBezTo>
                    <a:pt x="1051514" y="144056"/>
                    <a:pt x="1056946" y="143034"/>
                    <a:pt x="1056946" y="143034"/>
                  </a:cubicBezTo>
                  <a:cubicBezTo>
                    <a:pt x="1056946" y="143034"/>
                    <a:pt x="1060499" y="138559"/>
                    <a:pt x="1062316" y="137343"/>
                  </a:cubicBezTo>
                  <a:cubicBezTo>
                    <a:pt x="1064133" y="136127"/>
                    <a:pt x="1066516" y="131457"/>
                    <a:pt x="1066516" y="131457"/>
                  </a:cubicBezTo>
                  <a:cubicBezTo>
                    <a:pt x="1066516" y="131457"/>
                    <a:pt x="1071564" y="131651"/>
                    <a:pt x="1073381" y="131286"/>
                  </a:cubicBezTo>
                  <a:cubicBezTo>
                    <a:pt x="1075198" y="130921"/>
                    <a:pt x="1083698" y="126811"/>
                    <a:pt x="1092279" y="126543"/>
                  </a:cubicBezTo>
                  <a:cubicBezTo>
                    <a:pt x="1100860" y="126276"/>
                    <a:pt x="1105362" y="126665"/>
                    <a:pt x="1105362" y="126665"/>
                  </a:cubicBezTo>
                  <a:lnTo>
                    <a:pt x="1112691" y="124816"/>
                  </a:lnTo>
                  <a:lnTo>
                    <a:pt x="1124422" y="121095"/>
                  </a:lnTo>
                  <a:lnTo>
                    <a:pt x="1138030" y="121022"/>
                  </a:lnTo>
                  <a:lnTo>
                    <a:pt x="1145077" y="119173"/>
                  </a:lnTo>
                  <a:cubicBezTo>
                    <a:pt x="1145077" y="119173"/>
                    <a:pt x="1150084" y="117690"/>
                    <a:pt x="1149882" y="115719"/>
                  </a:cubicBezTo>
                  <a:cubicBezTo>
                    <a:pt x="1149680" y="113749"/>
                    <a:pt x="1145642" y="110028"/>
                    <a:pt x="1145642" y="110028"/>
                  </a:cubicBezTo>
                  <a:cubicBezTo>
                    <a:pt x="1145642" y="110028"/>
                    <a:pt x="1142331" y="104506"/>
                    <a:pt x="1141564" y="102925"/>
                  </a:cubicBezTo>
                  <a:cubicBezTo>
                    <a:pt x="1140797" y="101344"/>
                    <a:pt x="1141342" y="99374"/>
                    <a:pt x="1138111" y="98912"/>
                  </a:cubicBezTo>
                  <a:cubicBezTo>
                    <a:pt x="1134881" y="98450"/>
                    <a:pt x="1131994" y="97599"/>
                    <a:pt x="1132175" y="96942"/>
                  </a:cubicBezTo>
                  <a:cubicBezTo>
                    <a:pt x="1132357" y="96285"/>
                    <a:pt x="1135587" y="93318"/>
                    <a:pt x="1136375" y="93123"/>
                  </a:cubicBezTo>
                  <a:cubicBezTo>
                    <a:pt x="1137162" y="92929"/>
                    <a:pt x="1148449" y="92029"/>
                    <a:pt x="1148449" y="92029"/>
                  </a:cubicBezTo>
                  <a:lnTo>
                    <a:pt x="1156828" y="86823"/>
                  </a:lnTo>
                  <a:cubicBezTo>
                    <a:pt x="1156828" y="86823"/>
                    <a:pt x="1157272" y="81691"/>
                    <a:pt x="1154950" y="81399"/>
                  </a:cubicBezTo>
                  <a:cubicBezTo>
                    <a:pt x="1152628" y="81107"/>
                    <a:pt x="1150791" y="79162"/>
                    <a:pt x="1150791" y="79162"/>
                  </a:cubicBezTo>
                  <a:lnTo>
                    <a:pt x="1151780" y="72059"/>
                  </a:lnTo>
                  <a:lnTo>
                    <a:pt x="1137405" y="68119"/>
                  </a:lnTo>
                  <a:cubicBezTo>
                    <a:pt x="1137405" y="68119"/>
                    <a:pt x="1139424" y="61770"/>
                    <a:pt x="1140009" y="61406"/>
                  </a:cubicBezTo>
                  <a:cubicBezTo>
                    <a:pt x="1140595" y="61041"/>
                    <a:pt x="1148368" y="58608"/>
                    <a:pt x="1150064" y="58535"/>
                  </a:cubicBezTo>
                  <a:cubicBezTo>
                    <a:pt x="1151740" y="58438"/>
                    <a:pt x="1167327" y="58657"/>
                    <a:pt x="1167327" y="58657"/>
                  </a:cubicBezTo>
                  <a:cubicBezTo>
                    <a:pt x="1167327" y="58657"/>
                    <a:pt x="1183742" y="53087"/>
                    <a:pt x="1184327" y="52625"/>
                  </a:cubicBezTo>
                  <a:cubicBezTo>
                    <a:pt x="1184933" y="52163"/>
                    <a:pt x="1191899" y="46301"/>
                    <a:pt x="1191899" y="46301"/>
                  </a:cubicBezTo>
                  <a:cubicBezTo>
                    <a:pt x="1191899" y="46301"/>
                    <a:pt x="1204033" y="38663"/>
                    <a:pt x="1204457" y="37909"/>
                  </a:cubicBezTo>
                  <a:cubicBezTo>
                    <a:pt x="1204881" y="37155"/>
                    <a:pt x="1209868" y="36061"/>
                    <a:pt x="1209807" y="35404"/>
                  </a:cubicBezTo>
                  <a:cubicBezTo>
                    <a:pt x="1209747" y="34747"/>
                    <a:pt x="1205648" y="33337"/>
                    <a:pt x="1205648" y="33337"/>
                  </a:cubicBezTo>
                  <a:lnTo>
                    <a:pt x="1205911" y="29615"/>
                  </a:lnTo>
                  <a:lnTo>
                    <a:pt x="1195392" y="27742"/>
                  </a:lnTo>
                  <a:cubicBezTo>
                    <a:pt x="1195392" y="27742"/>
                    <a:pt x="1195553" y="22707"/>
                    <a:pt x="1194947" y="22318"/>
                  </a:cubicBezTo>
                  <a:cubicBezTo>
                    <a:pt x="1194342" y="21953"/>
                    <a:pt x="1191434" y="21467"/>
                    <a:pt x="1187719" y="21369"/>
                  </a:cubicBezTo>
                  <a:cubicBezTo>
                    <a:pt x="1184004" y="21272"/>
                    <a:pt x="1165853" y="20956"/>
                    <a:pt x="1165853" y="20956"/>
                  </a:cubicBezTo>
                  <a:cubicBezTo>
                    <a:pt x="1165853" y="20956"/>
                    <a:pt x="1168397" y="15070"/>
                    <a:pt x="1170295" y="14145"/>
                  </a:cubicBezTo>
                  <a:cubicBezTo>
                    <a:pt x="1172173" y="13221"/>
                    <a:pt x="1174575" y="10837"/>
                    <a:pt x="1174575" y="10837"/>
                  </a:cubicBezTo>
                  <a:lnTo>
                    <a:pt x="1177886" y="8551"/>
                  </a:lnTo>
                  <a:lnTo>
                    <a:pt x="1178452" y="5973"/>
                  </a:lnTo>
                  <a:close/>
                </a:path>
              </a:pathLst>
            </a:custGeom>
            <a:solidFill>
              <a:srgbClr val="CA511A"/>
            </a:solidFill>
            <a:ln w="2016" cap="flat">
              <a:noFill/>
              <a:prstDash val="solid"/>
              <a:miter/>
            </a:ln>
          </p:spPr>
          <p:txBody>
            <a:bodyPr rtlCol="0" anchor="ctr"/>
            <a:lstStyle/>
            <a:p>
              <a:endParaRPr lang="en-US" sz="2000" dirty="0"/>
            </a:p>
          </p:txBody>
        </p:sp>
      </p:grpSp>
      <p:sp>
        <p:nvSpPr>
          <p:cNvPr id="6" name="Text Placeholder 5">
            <a:extLst>
              <a:ext uri="{FF2B5EF4-FFF2-40B4-BE49-F238E27FC236}">
                <a16:creationId xmlns:a16="http://schemas.microsoft.com/office/drawing/2014/main" id="{1C0BDCF9-B353-70B3-5C78-D4249F9DA077}"/>
              </a:ext>
            </a:extLst>
          </p:cNvPr>
          <p:cNvSpPr>
            <a:spLocks noGrp="1"/>
          </p:cNvSpPr>
          <p:nvPr>
            <p:ph type="body" sz="quarter" idx="10"/>
          </p:nvPr>
        </p:nvSpPr>
        <p:spPr>
          <a:xfrm>
            <a:off x="284480" y="206376"/>
            <a:ext cx="2557332" cy="525463"/>
          </a:xfrm>
        </p:spPr>
        <p:txBody>
          <a:bodyPr>
            <a:normAutofit/>
          </a:bodyPr>
          <a:lstStyle/>
          <a:p>
            <a:r>
              <a:rPr lang="en-US" dirty="0"/>
              <a:t>AGENDA</a:t>
            </a:r>
          </a:p>
        </p:txBody>
      </p:sp>
      <p:sp>
        <p:nvSpPr>
          <p:cNvPr id="3" name="TextBox 2">
            <a:extLst>
              <a:ext uri="{FF2B5EF4-FFF2-40B4-BE49-F238E27FC236}">
                <a16:creationId xmlns:a16="http://schemas.microsoft.com/office/drawing/2014/main" id="{2364448C-A612-2977-9FE5-0ECEA88E07D2}"/>
              </a:ext>
            </a:extLst>
          </p:cNvPr>
          <p:cNvSpPr txBox="1"/>
          <p:nvPr/>
        </p:nvSpPr>
        <p:spPr>
          <a:xfrm>
            <a:off x="7566212" y="1550892"/>
            <a:ext cx="5567081" cy="3108543"/>
          </a:xfrm>
          <a:prstGeom prst="rect">
            <a:avLst/>
          </a:prstGeom>
          <a:noFill/>
        </p:spPr>
        <p:txBody>
          <a:bodyPr wrap="square" rtlCol="0">
            <a:spAutoFit/>
          </a:bodyPr>
          <a:lstStyle/>
          <a:p>
            <a:pPr marL="342900" indent="-342900">
              <a:buFont typeface="+mj-lt"/>
              <a:buAutoNum type="arabicPeriod"/>
            </a:pPr>
            <a:r>
              <a:rPr lang="en-US" sz="2800" dirty="0">
                <a:latin typeface="Daytona Condensed" panose="020B0506030503040204" pitchFamily="34" charset="0"/>
                <a:cs typeface="Arial" pitchFamily="34" charset="0"/>
              </a:rPr>
              <a:t>About Challenge.</a:t>
            </a:r>
          </a:p>
          <a:p>
            <a:pPr marL="342900" indent="-342900">
              <a:buFont typeface="+mj-lt"/>
              <a:buAutoNum type="arabicPeriod"/>
            </a:pPr>
            <a:r>
              <a:rPr lang="en-US" sz="2800" dirty="0">
                <a:latin typeface="Daytona Condensed" panose="020B0506030503040204" pitchFamily="34" charset="0"/>
                <a:cs typeface="Arial" pitchFamily="34" charset="0"/>
              </a:rPr>
              <a:t>Objectives</a:t>
            </a:r>
          </a:p>
          <a:p>
            <a:pPr marL="342900" indent="-342900">
              <a:buFont typeface="+mj-lt"/>
              <a:buAutoNum type="arabicPeriod"/>
            </a:pPr>
            <a:r>
              <a:rPr lang="en-US" sz="2800" dirty="0">
                <a:latin typeface="Daytona Condensed" panose="020B0506030503040204" pitchFamily="34" charset="0"/>
                <a:cs typeface="Arial" pitchFamily="34" charset="0"/>
              </a:rPr>
              <a:t>Primary Insights.</a:t>
            </a:r>
          </a:p>
          <a:p>
            <a:pPr marL="1200150" lvl="2" indent="-285750">
              <a:buFont typeface="Arial" panose="020B0604020202020204" pitchFamily="34" charset="0"/>
              <a:buChar char="•"/>
            </a:pPr>
            <a:r>
              <a:rPr lang="en-US" sz="2800" dirty="0">
                <a:latin typeface="Daytona Condensed" panose="020B0506030503040204" pitchFamily="34" charset="0"/>
                <a:cs typeface="Arial" pitchFamily="34" charset="0"/>
              </a:rPr>
              <a:t>Stamp Registration</a:t>
            </a:r>
          </a:p>
          <a:p>
            <a:pPr marL="1200150" lvl="2" indent="-285750">
              <a:buFont typeface="Arial" panose="020B0604020202020204" pitchFamily="34" charset="0"/>
              <a:buChar char="•"/>
            </a:pPr>
            <a:r>
              <a:rPr lang="en-US" sz="2800" dirty="0">
                <a:latin typeface="Daytona Condensed" panose="020B0506030503040204" pitchFamily="34" charset="0"/>
                <a:cs typeface="Arial" pitchFamily="34" charset="0"/>
              </a:rPr>
              <a:t>Transportation</a:t>
            </a:r>
          </a:p>
          <a:p>
            <a:pPr marL="1200150" lvl="2" indent="-285750">
              <a:buFont typeface="Arial" panose="020B0604020202020204" pitchFamily="34" charset="0"/>
              <a:buChar char="•"/>
            </a:pPr>
            <a:r>
              <a:rPr lang="en-US" sz="2800" dirty="0">
                <a:latin typeface="Daytona Condensed" panose="020B0506030503040204" pitchFamily="34" charset="0"/>
                <a:cs typeface="Arial" pitchFamily="34" charset="0"/>
              </a:rPr>
              <a:t>Ts-</a:t>
            </a:r>
            <a:r>
              <a:rPr lang="en-US" sz="2800" dirty="0" err="1">
                <a:latin typeface="Daytona Condensed" panose="020B0506030503040204" pitchFamily="34" charset="0"/>
                <a:cs typeface="Arial" pitchFamily="34" charset="0"/>
              </a:rPr>
              <a:t>Ipass</a:t>
            </a:r>
            <a:endParaRPr lang="en-US" sz="2800" dirty="0">
              <a:latin typeface="Daytona Condensed" panose="020B0506030503040204" pitchFamily="34" charset="0"/>
              <a:cs typeface="Arial" pitchFamily="34" charset="0"/>
            </a:endParaRPr>
          </a:p>
          <a:p>
            <a:r>
              <a:rPr lang="en-US" sz="2800" dirty="0">
                <a:latin typeface="Daytona Condensed" panose="020B0506030503040204" pitchFamily="34" charset="0"/>
                <a:cs typeface="Arial" pitchFamily="34" charset="0"/>
              </a:rPr>
              <a:t>4. Secondary Research.</a:t>
            </a:r>
          </a:p>
        </p:txBody>
      </p:sp>
    </p:spTree>
    <p:extLst>
      <p:ext uri="{BB962C8B-B14F-4D97-AF65-F5344CB8AC3E}">
        <p14:creationId xmlns:p14="http://schemas.microsoft.com/office/powerpoint/2010/main" val="238708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barn(outVertical)">
                                      <p:cBhvr>
                                        <p:cTn id="1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C57B1-DF2F-469E-E3B8-024C50BDCCF3}"/>
              </a:ext>
            </a:extLst>
          </p:cNvPr>
          <p:cNvSpPr txBox="1"/>
          <p:nvPr/>
        </p:nvSpPr>
        <p:spPr>
          <a:xfrm>
            <a:off x="1354111" y="1645515"/>
            <a:ext cx="9483778" cy="2523768"/>
          </a:xfrm>
          <a:prstGeom prst="rect">
            <a:avLst/>
          </a:prstGeom>
          <a:noFill/>
        </p:spPr>
        <p:txBody>
          <a:bodyPr wrap="square">
            <a:spAutoFit/>
          </a:bodyPr>
          <a:lstStyle/>
          <a:p>
            <a:pPr algn="ctr"/>
            <a:r>
              <a:rPr lang="en-US" sz="13800" b="1" dirty="0">
                <a:solidFill>
                  <a:srgbClr val="CA511A"/>
                </a:solidFill>
                <a:latin typeface="Daytona Condensed" panose="020B0506030503040204" pitchFamily="34" charset="0"/>
              </a:rPr>
              <a:t>THANK YOU</a:t>
            </a:r>
            <a:endParaRPr lang="en-US" sz="1400" b="1" dirty="0">
              <a:solidFill>
                <a:srgbClr val="CA511A"/>
              </a:solidFill>
              <a:latin typeface="Daytona Condensed" panose="020B0506030503040204" pitchFamily="34" charset="0"/>
            </a:endParaRPr>
          </a:p>
          <a:p>
            <a:pPr algn="ctr"/>
            <a:r>
              <a:rPr lang="en-US" sz="2000" b="1" dirty="0">
                <a:solidFill>
                  <a:srgbClr val="CA511A"/>
                </a:solidFill>
                <a:latin typeface="Daytona Condensed" panose="020B0506030503040204" pitchFamily="34" charset="0"/>
              </a:rPr>
              <a:t>-ESHIKA ATUL SHAH.</a:t>
            </a:r>
            <a:endParaRPr lang="en-US" sz="2000" dirty="0">
              <a:solidFill>
                <a:srgbClr val="CA511A"/>
              </a:solidFill>
              <a:latin typeface="Daytona Condensed" panose="020B0506030503040204" pitchFamily="34" charset="0"/>
            </a:endParaRPr>
          </a:p>
        </p:txBody>
      </p:sp>
    </p:spTree>
    <p:extLst>
      <p:ext uri="{BB962C8B-B14F-4D97-AF65-F5344CB8AC3E}">
        <p14:creationId xmlns:p14="http://schemas.microsoft.com/office/powerpoint/2010/main" val="256764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9D1938-C639-3E24-E0AF-7754D7715FCE}"/>
              </a:ext>
            </a:extLst>
          </p:cNvPr>
          <p:cNvSpPr>
            <a:spLocks noGrp="1"/>
          </p:cNvSpPr>
          <p:nvPr>
            <p:ph type="body" sz="quarter" idx="10"/>
          </p:nvPr>
        </p:nvSpPr>
        <p:spPr>
          <a:xfrm>
            <a:off x="284480" y="206376"/>
            <a:ext cx="3385477" cy="525463"/>
          </a:xfrm>
        </p:spPr>
        <p:txBody>
          <a:bodyPr/>
          <a:lstStyle/>
          <a:p>
            <a:r>
              <a:rPr lang="en-US"/>
              <a:t>1 ABOUT CHALLENGE.</a:t>
            </a:r>
            <a:endParaRPr lang="en-US" dirty="0"/>
          </a:p>
        </p:txBody>
      </p:sp>
      <p:sp>
        <p:nvSpPr>
          <p:cNvPr id="4" name="Text Placeholder 4">
            <a:extLst>
              <a:ext uri="{FF2B5EF4-FFF2-40B4-BE49-F238E27FC236}">
                <a16:creationId xmlns:a16="http://schemas.microsoft.com/office/drawing/2014/main" id="{95ED89D2-F8FF-FF83-3D37-020D79E57B56}"/>
              </a:ext>
            </a:extLst>
          </p:cNvPr>
          <p:cNvSpPr txBox="1">
            <a:spLocks/>
          </p:cNvSpPr>
          <p:nvPr/>
        </p:nvSpPr>
        <p:spPr>
          <a:xfrm>
            <a:off x="4202056" y="2277223"/>
            <a:ext cx="3385477" cy="525463"/>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2800" b="0" kern="1200">
                <a:solidFill>
                  <a:srgbClr val="CA511A"/>
                </a:solidFill>
                <a:latin typeface="Daytona Condensed" panose="020B050603050304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6" name="Text Placeholder 4">
            <a:extLst>
              <a:ext uri="{FF2B5EF4-FFF2-40B4-BE49-F238E27FC236}">
                <a16:creationId xmlns:a16="http://schemas.microsoft.com/office/drawing/2014/main" id="{AE3DBF39-B7AE-A07E-6F0F-EF907FCA2267}"/>
              </a:ext>
            </a:extLst>
          </p:cNvPr>
          <p:cNvSpPr txBox="1">
            <a:spLocks/>
          </p:cNvSpPr>
          <p:nvPr/>
        </p:nvSpPr>
        <p:spPr>
          <a:xfrm>
            <a:off x="6768353" y="1192306"/>
            <a:ext cx="4823012" cy="3182470"/>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2800" b="0" kern="1200">
                <a:solidFill>
                  <a:srgbClr val="CA511A"/>
                </a:solidFill>
                <a:latin typeface="Daytona Condensed" panose="020B050603050304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br>
              <a:rPr lang="en-US" dirty="0"/>
            </a:br>
            <a:endParaRPr lang="en-US" dirty="0"/>
          </a:p>
          <a:p>
            <a:pPr marL="342900" indent="-342900">
              <a:buFont typeface="Arial" panose="020B0604020202020204" pitchFamily="34" charset="0"/>
              <a:buChar char="•"/>
            </a:pPr>
            <a:r>
              <a:rPr lang="en-US" sz="2000" dirty="0">
                <a:latin typeface="+mn-lt"/>
              </a:rPr>
              <a:t>The challenge is to analyze Telangana's growth among different sectors quantitatively using real-time data from the Telangana government. The goal is to provide insights that can help the government make data-informed decisions to further support the state's growth.</a:t>
            </a:r>
          </a:p>
          <a:p>
            <a:endParaRPr lang="en-US" dirty="0"/>
          </a:p>
        </p:txBody>
      </p:sp>
      <p:sp>
        <p:nvSpPr>
          <p:cNvPr id="7" name="Freeform: Shape 6">
            <a:extLst>
              <a:ext uri="{FF2B5EF4-FFF2-40B4-BE49-F238E27FC236}">
                <a16:creationId xmlns:a16="http://schemas.microsoft.com/office/drawing/2014/main" id="{3C4FD901-4D19-BCCA-CAB9-85234E1FA8E5}"/>
              </a:ext>
            </a:extLst>
          </p:cNvPr>
          <p:cNvSpPr/>
          <p:nvPr/>
        </p:nvSpPr>
        <p:spPr>
          <a:xfrm>
            <a:off x="624044" y="1783977"/>
            <a:ext cx="2146050" cy="2377078"/>
          </a:xfrm>
          <a:custGeom>
            <a:avLst/>
            <a:gdLst>
              <a:gd name="connsiteX0" fmla="*/ 439262 w 1972864"/>
              <a:gd name="connsiteY0" fmla="*/ 1839681 h 2161175"/>
              <a:gd name="connsiteX1" fmla="*/ 446390 w 1972864"/>
              <a:gd name="connsiteY1" fmla="*/ 1848534 h 2161175"/>
              <a:gd name="connsiteX2" fmla="*/ 450587 w 1972864"/>
              <a:gd name="connsiteY2" fmla="*/ 1847740 h 2161175"/>
              <a:gd name="connsiteX3" fmla="*/ 471348 w 1972864"/>
              <a:gd name="connsiteY3" fmla="*/ 1872400 h 2161175"/>
              <a:gd name="connsiteX4" fmla="*/ 479059 w 1972864"/>
              <a:gd name="connsiteY4" fmla="*/ 1879702 h 2161175"/>
              <a:gd name="connsiteX5" fmla="*/ 493898 w 1972864"/>
              <a:gd name="connsiteY5" fmla="*/ 1889759 h 2161175"/>
              <a:gd name="connsiteX6" fmla="*/ 497722 w 1972864"/>
              <a:gd name="connsiteY6" fmla="*/ 1892230 h 2161175"/>
              <a:gd name="connsiteX7" fmla="*/ 513976 w 1972864"/>
              <a:gd name="connsiteY7" fmla="*/ 1898812 h 2161175"/>
              <a:gd name="connsiteX8" fmla="*/ 517341 w 1972864"/>
              <a:gd name="connsiteY8" fmla="*/ 1898501 h 2161175"/>
              <a:gd name="connsiteX9" fmla="*/ 517341 w 1972864"/>
              <a:gd name="connsiteY9" fmla="*/ 1903791 h 2161175"/>
              <a:gd name="connsiteX10" fmla="*/ 538624 w 1972864"/>
              <a:gd name="connsiteY10" fmla="*/ 1914817 h 2161175"/>
              <a:gd name="connsiteX11" fmla="*/ 534974 w 1972864"/>
              <a:gd name="connsiteY11" fmla="*/ 1920368 h 2161175"/>
              <a:gd name="connsiteX12" fmla="*/ 527747 w 1972864"/>
              <a:gd name="connsiteY12" fmla="*/ 1931494 h 2161175"/>
              <a:gd name="connsiteX13" fmla="*/ 546795 w 1972864"/>
              <a:gd name="connsiteY13" fmla="*/ 1940645 h 2161175"/>
              <a:gd name="connsiteX14" fmla="*/ 542076 w 1972864"/>
              <a:gd name="connsiteY14" fmla="*/ 1944892 h 2161175"/>
              <a:gd name="connsiteX15" fmla="*/ 542126 w 1972864"/>
              <a:gd name="connsiteY15" fmla="*/ 1950653 h 2161175"/>
              <a:gd name="connsiteX16" fmla="*/ 557213 w 1972864"/>
              <a:gd name="connsiteY16" fmla="*/ 1950653 h 2161175"/>
              <a:gd name="connsiteX17" fmla="*/ 561174 w 1972864"/>
              <a:gd name="connsiteY17" fmla="*/ 1957085 h 2161175"/>
              <a:gd name="connsiteX18" fmla="*/ 557114 w 1972864"/>
              <a:gd name="connsiteY18" fmla="*/ 1963157 h 2161175"/>
              <a:gd name="connsiteX19" fmla="*/ 559200 w 1972864"/>
              <a:gd name="connsiteY19" fmla="*/ 1970210 h 2161175"/>
              <a:gd name="connsiteX20" fmla="*/ 571195 w 1972864"/>
              <a:gd name="connsiteY20" fmla="*/ 1978853 h 2161175"/>
              <a:gd name="connsiteX21" fmla="*/ 566253 w 1972864"/>
              <a:gd name="connsiteY21" fmla="*/ 1989420 h 2161175"/>
              <a:gd name="connsiteX22" fmla="*/ 566265 w 1972864"/>
              <a:gd name="connsiteY22" fmla="*/ 1998385 h 2161175"/>
              <a:gd name="connsiteX23" fmla="*/ 566613 w 1972864"/>
              <a:gd name="connsiteY23" fmla="*/ 2004954 h 2161175"/>
              <a:gd name="connsiteX24" fmla="*/ 567209 w 1972864"/>
              <a:gd name="connsiteY24" fmla="*/ 2007325 h 2161175"/>
              <a:gd name="connsiteX25" fmla="*/ 568264 w 1972864"/>
              <a:gd name="connsiteY25" fmla="*/ 2012950 h 2161175"/>
              <a:gd name="connsiteX26" fmla="*/ 576584 w 1972864"/>
              <a:gd name="connsiteY26" fmla="*/ 2017992 h 2161175"/>
              <a:gd name="connsiteX27" fmla="*/ 584047 w 1972864"/>
              <a:gd name="connsiteY27" fmla="*/ 2014813 h 2161175"/>
              <a:gd name="connsiteX28" fmla="*/ 593099 w 1972864"/>
              <a:gd name="connsiteY28" fmla="*/ 2009151 h 2161175"/>
              <a:gd name="connsiteX29" fmla="*/ 597469 w 1972864"/>
              <a:gd name="connsiteY29" fmla="*/ 2019991 h 2161175"/>
              <a:gd name="connsiteX30" fmla="*/ 592142 w 1972864"/>
              <a:gd name="connsiteY30" fmla="*/ 2024796 h 2161175"/>
              <a:gd name="connsiteX31" fmla="*/ 592428 w 1972864"/>
              <a:gd name="connsiteY31" fmla="*/ 2026261 h 2161175"/>
              <a:gd name="connsiteX32" fmla="*/ 594018 w 1972864"/>
              <a:gd name="connsiteY32" fmla="*/ 2037114 h 2161175"/>
              <a:gd name="connsiteX33" fmla="*/ 592912 w 1972864"/>
              <a:gd name="connsiteY33" fmla="*/ 2041237 h 2161175"/>
              <a:gd name="connsiteX34" fmla="*/ 589535 w 1972864"/>
              <a:gd name="connsiteY34" fmla="*/ 2056808 h 2161175"/>
              <a:gd name="connsiteX35" fmla="*/ 589510 w 1972864"/>
              <a:gd name="connsiteY35" fmla="*/ 2059105 h 2161175"/>
              <a:gd name="connsiteX36" fmla="*/ 599084 w 1972864"/>
              <a:gd name="connsiteY36" fmla="*/ 2062383 h 2161175"/>
              <a:gd name="connsiteX37" fmla="*/ 605503 w 1972864"/>
              <a:gd name="connsiteY37" fmla="*/ 2066344 h 2161175"/>
              <a:gd name="connsiteX38" fmla="*/ 595483 w 1972864"/>
              <a:gd name="connsiteY38" fmla="*/ 2086920 h 2161175"/>
              <a:gd name="connsiteX39" fmla="*/ 588529 w 1972864"/>
              <a:gd name="connsiteY39" fmla="*/ 2101075 h 2161175"/>
              <a:gd name="connsiteX40" fmla="*/ 594725 w 1972864"/>
              <a:gd name="connsiteY40" fmla="*/ 2111207 h 2161175"/>
              <a:gd name="connsiteX41" fmla="*/ 587784 w 1972864"/>
              <a:gd name="connsiteY41" fmla="*/ 2116236 h 2161175"/>
              <a:gd name="connsiteX42" fmla="*/ 591534 w 1972864"/>
              <a:gd name="connsiteY42" fmla="*/ 2120669 h 2161175"/>
              <a:gd name="connsiteX43" fmla="*/ 591522 w 1972864"/>
              <a:gd name="connsiteY43" fmla="*/ 2120657 h 2161175"/>
              <a:gd name="connsiteX44" fmla="*/ 591534 w 1972864"/>
              <a:gd name="connsiteY44" fmla="*/ 2120707 h 2161175"/>
              <a:gd name="connsiteX45" fmla="*/ 596191 w 1972864"/>
              <a:gd name="connsiteY45" fmla="*/ 2131932 h 2161175"/>
              <a:gd name="connsiteX46" fmla="*/ 591869 w 1972864"/>
              <a:gd name="connsiteY46" fmla="*/ 2134254 h 2161175"/>
              <a:gd name="connsiteX47" fmla="*/ 586679 w 1972864"/>
              <a:gd name="connsiteY47" fmla="*/ 2145330 h 2161175"/>
              <a:gd name="connsiteX48" fmla="*/ 576758 w 1972864"/>
              <a:gd name="connsiteY48" fmla="*/ 2137110 h 2161175"/>
              <a:gd name="connsiteX49" fmla="*/ 566675 w 1972864"/>
              <a:gd name="connsiteY49" fmla="*/ 2125624 h 2161175"/>
              <a:gd name="connsiteX50" fmla="*/ 563943 w 1972864"/>
              <a:gd name="connsiteY50" fmla="*/ 2122917 h 2161175"/>
              <a:gd name="connsiteX51" fmla="*/ 560665 w 1972864"/>
              <a:gd name="connsiteY51" fmla="*/ 2119527 h 2161175"/>
              <a:gd name="connsiteX52" fmla="*/ 554829 w 1972864"/>
              <a:gd name="connsiteY52" fmla="*/ 2110462 h 2161175"/>
              <a:gd name="connsiteX53" fmla="*/ 549055 w 1972864"/>
              <a:gd name="connsiteY53" fmla="*/ 2100628 h 2161175"/>
              <a:gd name="connsiteX54" fmla="*/ 544647 w 1972864"/>
              <a:gd name="connsiteY54" fmla="*/ 2089093 h 2161175"/>
              <a:gd name="connsiteX55" fmla="*/ 537755 w 1972864"/>
              <a:gd name="connsiteY55" fmla="*/ 2073832 h 2161175"/>
              <a:gd name="connsiteX56" fmla="*/ 535396 w 1972864"/>
              <a:gd name="connsiteY56" fmla="*/ 2066841 h 2161175"/>
              <a:gd name="connsiteX57" fmla="*/ 551042 w 1972864"/>
              <a:gd name="connsiteY57" fmla="*/ 2063997 h 2161175"/>
              <a:gd name="connsiteX58" fmla="*/ 547925 w 1972864"/>
              <a:gd name="connsiteY58" fmla="*/ 2062545 h 2161175"/>
              <a:gd name="connsiteX59" fmla="*/ 542561 w 1972864"/>
              <a:gd name="connsiteY59" fmla="*/ 2056646 h 2161175"/>
              <a:gd name="connsiteX60" fmla="*/ 539009 w 1972864"/>
              <a:gd name="connsiteY60" fmla="*/ 2041771 h 2161175"/>
              <a:gd name="connsiteX61" fmla="*/ 535321 w 1972864"/>
              <a:gd name="connsiteY61" fmla="*/ 2035674 h 2161175"/>
              <a:gd name="connsiteX62" fmla="*/ 531249 w 1972864"/>
              <a:gd name="connsiteY62" fmla="*/ 2027218 h 2161175"/>
              <a:gd name="connsiteX63" fmla="*/ 529709 w 1972864"/>
              <a:gd name="connsiteY63" fmla="*/ 2023492 h 2161175"/>
              <a:gd name="connsiteX64" fmla="*/ 520210 w 1972864"/>
              <a:gd name="connsiteY64" fmla="*/ 2005041 h 2161175"/>
              <a:gd name="connsiteX65" fmla="*/ 512213 w 1972864"/>
              <a:gd name="connsiteY65" fmla="*/ 1986911 h 2161175"/>
              <a:gd name="connsiteX66" fmla="*/ 505210 w 1972864"/>
              <a:gd name="connsiteY66" fmla="*/ 1967118 h 2161175"/>
              <a:gd name="connsiteX67" fmla="*/ 493389 w 1972864"/>
              <a:gd name="connsiteY67" fmla="*/ 1933965 h 2161175"/>
              <a:gd name="connsiteX68" fmla="*/ 489490 w 1972864"/>
              <a:gd name="connsiteY68" fmla="*/ 1929432 h 2161175"/>
              <a:gd name="connsiteX69" fmla="*/ 484821 w 1972864"/>
              <a:gd name="connsiteY69" fmla="*/ 1922417 h 2161175"/>
              <a:gd name="connsiteX70" fmla="*/ 472528 w 1972864"/>
              <a:gd name="connsiteY70" fmla="*/ 1903555 h 2161175"/>
              <a:gd name="connsiteX71" fmla="*/ 466282 w 1972864"/>
              <a:gd name="connsiteY71" fmla="*/ 1896825 h 2161175"/>
              <a:gd name="connsiteX72" fmla="*/ 459676 w 1972864"/>
              <a:gd name="connsiteY72" fmla="*/ 1889598 h 2161175"/>
              <a:gd name="connsiteX73" fmla="*/ 457689 w 1972864"/>
              <a:gd name="connsiteY73" fmla="*/ 1887313 h 2161175"/>
              <a:gd name="connsiteX74" fmla="*/ 439697 w 1972864"/>
              <a:gd name="connsiteY74" fmla="*/ 1849180 h 2161175"/>
              <a:gd name="connsiteX75" fmla="*/ 437884 w 1972864"/>
              <a:gd name="connsiteY75" fmla="*/ 1843928 h 2161175"/>
              <a:gd name="connsiteX76" fmla="*/ 439262 w 1972864"/>
              <a:gd name="connsiteY76" fmla="*/ 1839681 h 2161175"/>
              <a:gd name="connsiteX77" fmla="*/ 578720 w 1972864"/>
              <a:gd name="connsiteY77" fmla="*/ 1750836 h 2161175"/>
              <a:gd name="connsiteX78" fmla="*/ 589225 w 1972864"/>
              <a:gd name="connsiteY78" fmla="*/ 1754201 h 2161175"/>
              <a:gd name="connsiteX79" fmla="*/ 593621 w 1972864"/>
              <a:gd name="connsiteY79" fmla="*/ 1755070 h 2161175"/>
              <a:gd name="connsiteX80" fmla="*/ 601990 w 1972864"/>
              <a:gd name="connsiteY80" fmla="*/ 1753195 h 2161175"/>
              <a:gd name="connsiteX81" fmla="*/ 601990 w 1972864"/>
              <a:gd name="connsiteY81" fmla="*/ 1753170 h 2161175"/>
              <a:gd name="connsiteX82" fmla="*/ 602623 w 1972864"/>
              <a:gd name="connsiteY82" fmla="*/ 1759218 h 2161175"/>
              <a:gd name="connsiteX83" fmla="*/ 598389 w 1972864"/>
              <a:gd name="connsiteY83" fmla="*/ 1760757 h 2161175"/>
              <a:gd name="connsiteX84" fmla="*/ 592006 w 1972864"/>
              <a:gd name="connsiteY84" fmla="*/ 1756920 h 2161175"/>
              <a:gd name="connsiteX85" fmla="*/ 587325 w 1972864"/>
              <a:gd name="connsiteY85" fmla="*/ 1763799 h 2161175"/>
              <a:gd name="connsiteX86" fmla="*/ 589920 w 1972864"/>
              <a:gd name="connsiteY86" fmla="*/ 1767798 h 2161175"/>
              <a:gd name="connsiteX87" fmla="*/ 579999 w 1972864"/>
              <a:gd name="connsiteY87" fmla="*/ 1766308 h 2161175"/>
              <a:gd name="connsiteX88" fmla="*/ 585078 w 1972864"/>
              <a:gd name="connsiteY88" fmla="*/ 1760161 h 2161175"/>
              <a:gd name="connsiteX89" fmla="*/ 578720 w 1972864"/>
              <a:gd name="connsiteY89" fmla="*/ 1750836 h 2161175"/>
              <a:gd name="connsiteX90" fmla="*/ 604957 w 1972864"/>
              <a:gd name="connsiteY90" fmla="*/ 1741783 h 2161175"/>
              <a:gd name="connsiteX91" fmla="*/ 604957 w 1972864"/>
              <a:gd name="connsiteY91" fmla="*/ 1741796 h 2161175"/>
              <a:gd name="connsiteX92" fmla="*/ 604952 w 1972864"/>
              <a:gd name="connsiteY92" fmla="*/ 1741791 h 2161175"/>
              <a:gd name="connsiteX93" fmla="*/ 591953 w 1972864"/>
              <a:gd name="connsiteY93" fmla="*/ 1732168 h 2161175"/>
              <a:gd name="connsiteX94" fmla="*/ 597556 w 1972864"/>
              <a:gd name="connsiteY94" fmla="*/ 1734283 h 2161175"/>
              <a:gd name="connsiteX95" fmla="*/ 604952 w 1972864"/>
              <a:gd name="connsiteY95" fmla="*/ 1741791 h 2161175"/>
              <a:gd name="connsiteX96" fmla="*/ 603355 w 1972864"/>
              <a:gd name="connsiteY96" fmla="*/ 1744155 h 2161175"/>
              <a:gd name="connsiteX97" fmla="*/ 594116 w 1972864"/>
              <a:gd name="connsiteY97" fmla="*/ 1751593 h 2161175"/>
              <a:gd name="connsiteX98" fmla="*/ 590689 w 1972864"/>
              <a:gd name="connsiteY98" fmla="*/ 1750873 h 2161175"/>
              <a:gd name="connsiteX99" fmla="*/ 583860 w 1972864"/>
              <a:gd name="connsiteY99" fmla="*/ 1747309 h 2161175"/>
              <a:gd name="connsiteX100" fmla="*/ 579489 w 1972864"/>
              <a:gd name="connsiteY100" fmla="*/ 1738058 h 2161175"/>
              <a:gd name="connsiteX101" fmla="*/ 584493 w 1972864"/>
              <a:gd name="connsiteY101" fmla="*/ 1739424 h 2161175"/>
              <a:gd name="connsiteX102" fmla="*/ 589013 w 1972864"/>
              <a:gd name="connsiteY102" fmla="*/ 1737102 h 2161175"/>
              <a:gd name="connsiteX103" fmla="*/ 591953 w 1972864"/>
              <a:gd name="connsiteY103" fmla="*/ 1732168 h 2161175"/>
              <a:gd name="connsiteX104" fmla="*/ 366025 w 1972864"/>
              <a:gd name="connsiteY104" fmla="*/ 1632128 h 2161175"/>
              <a:gd name="connsiteX105" fmla="*/ 370434 w 1972864"/>
              <a:gd name="connsiteY105" fmla="*/ 1634537 h 2161175"/>
              <a:gd name="connsiteX106" fmla="*/ 371377 w 1972864"/>
              <a:gd name="connsiteY106" fmla="*/ 1636784 h 2161175"/>
              <a:gd name="connsiteX107" fmla="*/ 380852 w 1972864"/>
              <a:gd name="connsiteY107" fmla="*/ 1640447 h 2161175"/>
              <a:gd name="connsiteX108" fmla="*/ 391034 w 1972864"/>
              <a:gd name="connsiteY108" fmla="*/ 1639652 h 2161175"/>
              <a:gd name="connsiteX109" fmla="*/ 391046 w 1972864"/>
              <a:gd name="connsiteY109" fmla="*/ 1639665 h 2161175"/>
              <a:gd name="connsiteX110" fmla="*/ 397131 w 1972864"/>
              <a:gd name="connsiteY110" fmla="*/ 1660613 h 2161175"/>
              <a:gd name="connsiteX111" fmla="*/ 390810 w 1972864"/>
              <a:gd name="connsiteY111" fmla="*/ 1664648 h 2161175"/>
              <a:gd name="connsiteX112" fmla="*/ 394213 w 1972864"/>
              <a:gd name="connsiteY112" fmla="*/ 1668510 h 2161175"/>
              <a:gd name="connsiteX113" fmla="*/ 393480 w 1972864"/>
              <a:gd name="connsiteY113" fmla="*/ 1678978 h 2161175"/>
              <a:gd name="connsiteX114" fmla="*/ 390624 w 1972864"/>
              <a:gd name="connsiteY114" fmla="*/ 1685882 h 2161175"/>
              <a:gd name="connsiteX115" fmla="*/ 386452 w 1972864"/>
              <a:gd name="connsiteY115" fmla="*/ 1684739 h 2161175"/>
              <a:gd name="connsiteX116" fmla="*/ 382193 w 1972864"/>
              <a:gd name="connsiteY116" fmla="*/ 1688502 h 2161175"/>
              <a:gd name="connsiteX117" fmla="*/ 372545 w 1972864"/>
              <a:gd name="connsiteY117" fmla="*/ 1675700 h 2161175"/>
              <a:gd name="connsiteX118" fmla="*/ 370471 w 1972864"/>
              <a:gd name="connsiteY118" fmla="*/ 1662910 h 2161175"/>
              <a:gd name="connsiteX119" fmla="*/ 368819 w 1972864"/>
              <a:gd name="connsiteY119" fmla="*/ 1654007 h 2161175"/>
              <a:gd name="connsiteX120" fmla="*/ 367342 w 1972864"/>
              <a:gd name="connsiteY120" fmla="*/ 1651486 h 2161175"/>
              <a:gd name="connsiteX121" fmla="*/ 357930 w 1972864"/>
              <a:gd name="connsiteY121" fmla="*/ 1638597 h 2161175"/>
              <a:gd name="connsiteX122" fmla="*/ 356129 w 1972864"/>
              <a:gd name="connsiteY122" fmla="*/ 1634177 h 2161175"/>
              <a:gd name="connsiteX123" fmla="*/ 366025 w 1972864"/>
              <a:gd name="connsiteY123" fmla="*/ 1632128 h 2161175"/>
              <a:gd name="connsiteX124" fmla="*/ 600114 w 1972864"/>
              <a:gd name="connsiteY124" fmla="*/ 1440642 h 2161175"/>
              <a:gd name="connsiteX125" fmla="*/ 603355 w 1972864"/>
              <a:gd name="connsiteY125" fmla="*/ 1448887 h 2161175"/>
              <a:gd name="connsiteX126" fmla="*/ 613339 w 1972864"/>
              <a:gd name="connsiteY126" fmla="*/ 1453208 h 2161175"/>
              <a:gd name="connsiteX127" fmla="*/ 617474 w 1972864"/>
              <a:gd name="connsiteY127" fmla="*/ 1451743 h 2161175"/>
              <a:gd name="connsiteX128" fmla="*/ 619485 w 1972864"/>
              <a:gd name="connsiteY128" fmla="*/ 1461789 h 2161175"/>
              <a:gd name="connsiteX129" fmla="*/ 621596 w 1972864"/>
              <a:gd name="connsiteY129" fmla="*/ 1473101 h 2161175"/>
              <a:gd name="connsiteX130" fmla="*/ 621633 w 1972864"/>
              <a:gd name="connsiteY130" fmla="*/ 1473125 h 2161175"/>
              <a:gd name="connsiteX131" fmla="*/ 614791 w 1972864"/>
              <a:gd name="connsiteY131" fmla="*/ 1482674 h 2161175"/>
              <a:gd name="connsiteX132" fmla="*/ 613413 w 1972864"/>
              <a:gd name="connsiteY132" fmla="*/ 1489379 h 2161175"/>
              <a:gd name="connsiteX133" fmla="*/ 612022 w 1972864"/>
              <a:gd name="connsiteY133" fmla="*/ 1490348 h 2161175"/>
              <a:gd name="connsiteX134" fmla="*/ 609216 w 1972864"/>
              <a:gd name="connsiteY134" fmla="*/ 1499760 h 2161175"/>
              <a:gd name="connsiteX135" fmla="*/ 617176 w 1972864"/>
              <a:gd name="connsiteY135" fmla="*/ 1504342 h 2161175"/>
              <a:gd name="connsiteX136" fmla="*/ 621050 w 1972864"/>
              <a:gd name="connsiteY136" fmla="*/ 1505435 h 2161175"/>
              <a:gd name="connsiteX137" fmla="*/ 613537 w 1972864"/>
              <a:gd name="connsiteY137" fmla="*/ 1510315 h 2161175"/>
              <a:gd name="connsiteX138" fmla="*/ 614754 w 1972864"/>
              <a:gd name="connsiteY138" fmla="*/ 1513792 h 2161175"/>
              <a:gd name="connsiteX139" fmla="*/ 610334 w 1972864"/>
              <a:gd name="connsiteY139" fmla="*/ 1514624 h 2161175"/>
              <a:gd name="connsiteX140" fmla="*/ 608906 w 1972864"/>
              <a:gd name="connsiteY140" fmla="*/ 1519144 h 2161175"/>
              <a:gd name="connsiteX141" fmla="*/ 607378 w 1972864"/>
              <a:gd name="connsiteY141" fmla="*/ 1523092 h 2161175"/>
              <a:gd name="connsiteX142" fmla="*/ 602821 w 1972864"/>
              <a:gd name="connsiteY142" fmla="*/ 1530518 h 2161175"/>
              <a:gd name="connsiteX143" fmla="*/ 608037 w 1972864"/>
              <a:gd name="connsiteY143" fmla="*/ 1533634 h 2161175"/>
              <a:gd name="connsiteX144" fmla="*/ 611538 w 1972864"/>
              <a:gd name="connsiteY144" fmla="*/ 1544313 h 2161175"/>
              <a:gd name="connsiteX145" fmla="*/ 610247 w 1972864"/>
              <a:gd name="connsiteY145" fmla="*/ 1549057 h 2161175"/>
              <a:gd name="connsiteX146" fmla="*/ 608335 w 1972864"/>
              <a:gd name="connsiteY146" fmla="*/ 1559313 h 2161175"/>
              <a:gd name="connsiteX147" fmla="*/ 609427 w 1972864"/>
              <a:gd name="connsiteY147" fmla="*/ 1569893 h 2161175"/>
              <a:gd name="connsiteX148" fmla="*/ 606770 w 1972864"/>
              <a:gd name="connsiteY148" fmla="*/ 1571022 h 2161175"/>
              <a:gd name="connsiteX149" fmla="*/ 602014 w 1972864"/>
              <a:gd name="connsiteY149" fmla="*/ 1576809 h 2161175"/>
              <a:gd name="connsiteX150" fmla="*/ 594638 w 1972864"/>
              <a:gd name="connsiteY150" fmla="*/ 1578684 h 2161175"/>
              <a:gd name="connsiteX151" fmla="*/ 607614 w 1972864"/>
              <a:gd name="connsiteY151" fmla="*/ 1587984 h 2161175"/>
              <a:gd name="connsiteX152" fmla="*/ 613190 w 1972864"/>
              <a:gd name="connsiteY152" fmla="*/ 1588059 h 2161175"/>
              <a:gd name="connsiteX153" fmla="*/ 618976 w 1972864"/>
              <a:gd name="connsiteY153" fmla="*/ 1590071 h 2161175"/>
              <a:gd name="connsiteX154" fmla="*/ 612395 w 1972864"/>
              <a:gd name="connsiteY154" fmla="*/ 1604735 h 2161175"/>
              <a:gd name="connsiteX155" fmla="*/ 613649 w 1972864"/>
              <a:gd name="connsiteY155" fmla="*/ 1616035 h 2161175"/>
              <a:gd name="connsiteX156" fmla="*/ 601691 w 1972864"/>
              <a:gd name="connsiteY156" fmla="*/ 1614694 h 2161175"/>
              <a:gd name="connsiteX157" fmla="*/ 585139 w 1972864"/>
              <a:gd name="connsiteY157" fmla="*/ 1618084 h 2161175"/>
              <a:gd name="connsiteX158" fmla="*/ 581563 w 1972864"/>
              <a:gd name="connsiteY158" fmla="*/ 1622243 h 2161175"/>
              <a:gd name="connsiteX159" fmla="*/ 581948 w 1972864"/>
              <a:gd name="connsiteY159" fmla="*/ 1627185 h 2161175"/>
              <a:gd name="connsiteX160" fmla="*/ 583053 w 1972864"/>
              <a:gd name="connsiteY160" fmla="*/ 1635468 h 2161175"/>
              <a:gd name="connsiteX161" fmla="*/ 580632 w 1972864"/>
              <a:gd name="connsiteY161" fmla="*/ 1641776 h 2161175"/>
              <a:gd name="connsiteX162" fmla="*/ 577167 w 1972864"/>
              <a:gd name="connsiteY162" fmla="*/ 1647339 h 2161175"/>
              <a:gd name="connsiteX163" fmla="*/ 582879 w 1972864"/>
              <a:gd name="connsiteY163" fmla="*/ 1660401 h 2161175"/>
              <a:gd name="connsiteX164" fmla="*/ 583885 w 1972864"/>
              <a:gd name="connsiteY164" fmla="*/ 1661929 h 2161175"/>
              <a:gd name="connsiteX165" fmla="*/ 587995 w 1972864"/>
              <a:gd name="connsiteY165" fmla="*/ 1665232 h 2161175"/>
              <a:gd name="connsiteX166" fmla="*/ 588095 w 1972864"/>
              <a:gd name="connsiteY166" fmla="*/ 1676382 h 2161175"/>
              <a:gd name="connsiteX167" fmla="*/ 583624 w 1972864"/>
              <a:gd name="connsiteY167" fmla="*/ 1679847 h 2161175"/>
              <a:gd name="connsiteX168" fmla="*/ 567619 w 1972864"/>
              <a:gd name="connsiteY168" fmla="*/ 1675091 h 2161175"/>
              <a:gd name="connsiteX169" fmla="*/ 561907 w 1972864"/>
              <a:gd name="connsiteY169" fmla="*/ 1685447 h 2161175"/>
              <a:gd name="connsiteX170" fmla="*/ 565682 w 1972864"/>
              <a:gd name="connsiteY170" fmla="*/ 1687334 h 2161175"/>
              <a:gd name="connsiteX171" fmla="*/ 567594 w 1972864"/>
              <a:gd name="connsiteY171" fmla="*/ 1695517 h 2161175"/>
              <a:gd name="connsiteX172" fmla="*/ 563310 w 1972864"/>
              <a:gd name="connsiteY172" fmla="*/ 1711461 h 2161175"/>
              <a:gd name="connsiteX173" fmla="*/ 571816 w 1972864"/>
              <a:gd name="connsiteY173" fmla="*/ 1721966 h 2161175"/>
              <a:gd name="connsiteX174" fmla="*/ 573566 w 1972864"/>
              <a:gd name="connsiteY174" fmla="*/ 1723158 h 2161175"/>
              <a:gd name="connsiteX175" fmla="*/ 573318 w 1972864"/>
              <a:gd name="connsiteY175" fmla="*/ 1732508 h 2161175"/>
              <a:gd name="connsiteX176" fmla="*/ 575069 w 1972864"/>
              <a:gd name="connsiteY176" fmla="*/ 1738369 h 2161175"/>
              <a:gd name="connsiteX177" fmla="*/ 570350 w 1972864"/>
              <a:gd name="connsiteY177" fmla="*/ 1744217 h 2161175"/>
              <a:gd name="connsiteX178" fmla="*/ 576037 w 1972864"/>
              <a:gd name="connsiteY178" fmla="*/ 1748005 h 2161175"/>
              <a:gd name="connsiteX179" fmla="*/ 574448 w 1972864"/>
              <a:gd name="connsiteY179" fmla="*/ 1752400 h 2161175"/>
              <a:gd name="connsiteX180" fmla="*/ 580197 w 1972864"/>
              <a:gd name="connsiteY180" fmla="*/ 1758857 h 2161175"/>
              <a:gd name="connsiteX181" fmla="*/ 578546 w 1972864"/>
              <a:gd name="connsiteY181" fmla="*/ 1762694 h 2161175"/>
              <a:gd name="connsiteX182" fmla="*/ 577999 w 1972864"/>
              <a:gd name="connsiteY182" fmla="*/ 1770194 h 2161175"/>
              <a:gd name="connsiteX183" fmla="*/ 584208 w 1972864"/>
              <a:gd name="connsiteY183" fmla="*/ 1773137 h 2161175"/>
              <a:gd name="connsiteX184" fmla="*/ 591869 w 1972864"/>
              <a:gd name="connsiteY184" fmla="*/ 1771163 h 2161175"/>
              <a:gd name="connsiteX185" fmla="*/ 593893 w 1972864"/>
              <a:gd name="connsiteY185" fmla="*/ 1766556 h 2161175"/>
              <a:gd name="connsiteX186" fmla="*/ 595595 w 1972864"/>
              <a:gd name="connsiteY186" fmla="*/ 1765960 h 2161175"/>
              <a:gd name="connsiteX187" fmla="*/ 605069 w 1972864"/>
              <a:gd name="connsiteY187" fmla="*/ 1766531 h 2161175"/>
              <a:gd name="connsiteX188" fmla="*/ 609651 w 1972864"/>
              <a:gd name="connsiteY188" fmla="*/ 1771982 h 2161175"/>
              <a:gd name="connsiteX189" fmla="*/ 609663 w 1972864"/>
              <a:gd name="connsiteY189" fmla="*/ 1777210 h 2161175"/>
              <a:gd name="connsiteX190" fmla="*/ 616927 w 1972864"/>
              <a:gd name="connsiteY190" fmla="*/ 1776328 h 2161175"/>
              <a:gd name="connsiteX191" fmla="*/ 623111 w 1972864"/>
              <a:gd name="connsiteY191" fmla="*/ 1773820 h 2161175"/>
              <a:gd name="connsiteX192" fmla="*/ 629506 w 1972864"/>
              <a:gd name="connsiteY192" fmla="*/ 1776986 h 2161175"/>
              <a:gd name="connsiteX193" fmla="*/ 634696 w 1972864"/>
              <a:gd name="connsiteY193" fmla="*/ 1766854 h 2161175"/>
              <a:gd name="connsiteX194" fmla="*/ 637950 w 1972864"/>
              <a:gd name="connsiteY194" fmla="*/ 1759640 h 2161175"/>
              <a:gd name="connsiteX195" fmla="*/ 644767 w 1972864"/>
              <a:gd name="connsiteY195" fmla="*/ 1768021 h 2161175"/>
              <a:gd name="connsiteX196" fmla="*/ 649200 w 1972864"/>
              <a:gd name="connsiteY196" fmla="*/ 1765749 h 2161175"/>
              <a:gd name="connsiteX197" fmla="*/ 653148 w 1972864"/>
              <a:gd name="connsiteY197" fmla="*/ 1765016 h 2161175"/>
              <a:gd name="connsiteX198" fmla="*/ 654204 w 1972864"/>
              <a:gd name="connsiteY198" fmla="*/ 1770194 h 2161175"/>
              <a:gd name="connsiteX199" fmla="*/ 652043 w 1972864"/>
              <a:gd name="connsiteY199" fmla="*/ 1773944 h 2161175"/>
              <a:gd name="connsiteX200" fmla="*/ 655296 w 1972864"/>
              <a:gd name="connsiteY200" fmla="*/ 1780277 h 2161175"/>
              <a:gd name="connsiteX201" fmla="*/ 660040 w 1972864"/>
              <a:gd name="connsiteY201" fmla="*/ 1785418 h 2161175"/>
              <a:gd name="connsiteX202" fmla="*/ 672668 w 1972864"/>
              <a:gd name="connsiteY202" fmla="*/ 1783791 h 2161175"/>
              <a:gd name="connsiteX203" fmla="*/ 671451 w 1972864"/>
              <a:gd name="connsiteY203" fmla="*/ 1801113 h 2161175"/>
              <a:gd name="connsiteX204" fmla="*/ 685793 w 1972864"/>
              <a:gd name="connsiteY204" fmla="*/ 1807545 h 2161175"/>
              <a:gd name="connsiteX205" fmla="*/ 681385 w 1972864"/>
              <a:gd name="connsiteY205" fmla="*/ 1818050 h 2161175"/>
              <a:gd name="connsiteX206" fmla="*/ 674667 w 1972864"/>
              <a:gd name="connsiteY206" fmla="*/ 1827698 h 2161175"/>
              <a:gd name="connsiteX207" fmla="*/ 671898 w 1972864"/>
              <a:gd name="connsiteY207" fmla="*/ 1826816 h 2161175"/>
              <a:gd name="connsiteX208" fmla="*/ 664945 w 1972864"/>
              <a:gd name="connsiteY208" fmla="*/ 1833199 h 2161175"/>
              <a:gd name="connsiteX209" fmla="*/ 661269 w 1972864"/>
              <a:gd name="connsiteY209" fmla="*/ 1838787 h 2161175"/>
              <a:gd name="connsiteX210" fmla="*/ 654663 w 1972864"/>
              <a:gd name="connsiteY210" fmla="*/ 1834739 h 2161175"/>
              <a:gd name="connsiteX211" fmla="*/ 649100 w 1972864"/>
              <a:gd name="connsiteY211" fmla="*/ 1832938 h 2161175"/>
              <a:gd name="connsiteX212" fmla="*/ 645897 w 1972864"/>
              <a:gd name="connsiteY212" fmla="*/ 1832081 h 2161175"/>
              <a:gd name="connsiteX213" fmla="*/ 641613 w 1972864"/>
              <a:gd name="connsiteY213" fmla="*/ 1830790 h 2161175"/>
              <a:gd name="connsiteX214" fmla="*/ 633243 w 1972864"/>
              <a:gd name="connsiteY214" fmla="*/ 1834403 h 2161175"/>
              <a:gd name="connsiteX215" fmla="*/ 632598 w 1972864"/>
              <a:gd name="connsiteY215" fmla="*/ 1837917 h 2161175"/>
              <a:gd name="connsiteX216" fmla="*/ 625247 w 1972864"/>
              <a:gd name="connsiteY216" fmla="*/ 1844548 h 2161175"/>
              <a:gd name="connsiteX217" fmla="*/ 618057 w 1972864"/>
              <a:gd name="connsiteY217" fmla="*/ 1855662 h 2161175"/>
              <a:gd name="connsiteX218" fmla="*/ 618082 w 1972864"/>
              <a:gd name="connsiteY218" fmla="*/ 1861970 h 2161175"/>
              <a:gd name="connsiteX219" fmla="*/ 621137 w 1972864"/>
              <a:gd name="connsiteY219" fmla="*/ 1863398 h 2161175"/>
              <a:gd name="connsiteX220" fmla="*/ 615487 w 1972864"/>
              <a:gd name="connsiteY220" fmla="*/ 1871854 h 2161175"/>
              <a:gd name="connsiteX221" fmla="*/ 610793 w 1972864"/>
              <a:gd name="connsiteY221" fmla="*/ 1879614 h 2161175"/>
              <a:gd name="connsiteX222" fmla="*/ 624589 w 1972864"/>
              <a:gd name="connsiteY222" fmla="*/ 1882185 h 2161175"/>
              <a:gd name="connsiteX223" fmla="*/ 627805 w 1972864"/>
              <a:gd name="connsiteY223" fmla="*/ 1888989 h 2161175"/>
              <a:gd name="connsiteX224" fmla="*/ 626402 w 1972864"/>
              <a:gd name="connsiteY224" fmla="*/ 1891026 h 2161175"/>
              <a:gd name="connsiteX225" fmla="*/ 617610 w 1972864"/>
              <a:gd name="connsiteY225" fmla="*/ 1896018 h 2161175"/>
              <a:gd name="connsiteX226" fmla="*/ 610110 w 1972864"/>
              <a:gd name="connsiteY226" fmla="*/ 1902226 h 2161175"/>
              <a:gd name="connsiteX227" fmla="*/ 603194 w 1972864"/>
              <a:gd name="connsiteY227" fmla="*/ 1906820 h 2161175"/>
              <a:gd name="connsiteX228" fmla="*/ 591832 w 1972864"/>
              <a:gd name="connsiteY228" fmla="*/ 1906845 h 2161175"/>
              <a:gd name="connsiteX229" fmla="*/ 583388 w 1972864"/>
              <a:gd name="connsiteY229" fmla="*/ 1906051 h 2161175"/>
              <a:gd name="connsiteX230" fmla="*/ 569779 w 1972864"/>
              <a:gd name="connsiteY230" fmla="*/ 1911353 h 2161175"/>
              <a:gd name="connsiteX231" fmla="*/ 568388 w 1972864"/>
              <a:gd name="connsiteY231" fmla="*/ 1914792 h 2161175"/>
              <a:gd name="connsiteX232" fmla="*/ 563198 w 1972864"/>
              <a:gd name="connsiteY232" fmla="*/ 1918319 h 2161175"/>
              <a:gd name="connsiteX233" fmla="*/ 555152 w 1972864"/>
              <a:gd name="connsiteY233" fmla="*/ 1918182 h 2161175"/>
              <a:gd name="connsiteX234" fmla="*/ 550644 w 1972864"/>
              <a:gd name="connsiteY234" fmla="*/ 1915711 h 2161175"/>
              <a:gd name="connsiteX235" fmla="*/ 542809 w 1972864"/>
              <a:gd name="connsiteY235" fmla="*/ 1914643 h 2161175"/>
              <a:gd name="connsiteX236" fmla="*/ 541009 w 1972864"/>
              <a:gd name="connsiteY236" fmla="*/ 1908571 h 2161175"/>
              <a:gd name="connsiteX237" fmla="*/ 527238 w 1972864"/>
              <a:gd name="connsiteY237" fmla="*/ 1903431 h 2161175"/>
              <a:gd name="connsiteX238" fmla="*/ 521104 w 1972864"/>
              <a:gd name="connsiteY238" fmla="*/ 1899469 h 2161175"/>
              <a:gd name="connsiteX239" fmla="*/ 520148 w 1972864"/>
              <a:gd name="connsiteY239" fmla="*/ 1893733 h 2161175"/>
              <a:gd name="connsiteX240" fmla="*/ 515963 w 1972864"/>
              <a:gd name="connsiteY240" fmla="*/ 1894590 h 2161175"/>
              <a:gd name="connsiteX241" fmla="*/ 506899 w 1972864"/>
              <a:gd name="connsiteY241" fmla="*/ 1895757 h 2161175"/>
              <a:gd name="connsiteX242" fmla="*/ 500789 w 1972864"/>
              <a:gd name="connsiteY242" fmla="*/ 1890703 h 2161175"/>
              <a:gd name="connsiteX243" fmla="*/ 495462 w 1972864"/>
              <a:gd name="connsiteY243" fmla="*/ 1886257 h 2161175"/>
              <a:gd name="connsiteX244" fmla="*/ 493215 w 1972864"/>
              <a:gd name="connsiteY244" fmla="*/ 1885661 h 2161175"/>
              <a:gd name="connsiteX245" fmla="*/ 479804 w 1972864"/>
              <a:gd name="connsiteY245" fmla="*/ 1875479 h 2161175"/>
              <a:gd name="connsiteX246" fmla="*/ 475458 w 1972864"/>
              <a:gd name="connsiteY246" fmla="*/ 1871593 h 2161175"/>
              <a:gd name="connsiteX247" fmla="*/ 473732 w 1972864"/>
              <a:gd name="connsiteY247" fmla="*/ 1869258 h 2161175"/>
              <a:gd name="connsiteX248" fmla="*/ 471572 w 1972864"/>
              <a:gd name="connsiteY248" fmla="*/ 1863422 h 2161175"/>
              <a:gd name="connsiteX249" fmla="*/ 474428 w 1972864"/>
              <a:gd name="connsiteY249" fmla="*/ 1861076 h 2161175"/>
              <a:gd name="connsiteX250" fmla="*/ 472987 w 1972864"/>
              <a:gd name="connsiteY250" fmla="*/ 1856630 h 2161175"/>
              <a:gd name="connsiteX251" fmla="*/ 468964 w 1972864"/>
              <a:gd name="connsiteY251" fmla="*/ 1857785 h 2161175"/>
              <a:gd name="connsiteX252" fmla="*/ 463476 w 1972864"/>
              <a:gd name="connsiteY252" fmla="*/ 1855016 h 2161175"/>
              <a:gd name="connsiteX253" fmla="*/ 468033 w 1972864"/>
              <a:gd name="connsiteY253" fmla="*/ 1852868 h 2161175"/>
              <a:gd name="connsiteX254" fmla="*/ 467437 w 1972864"/>
              <a:gd name="connsiteY254" fmla="*/ 1851465 h 2161175"/>
              <a:gd name="connsiteX255" fmla="*/ 466419 w 1972864"/>
              <a:gd name="connsiteY255" fmla="*/ 1850782 h 2161175"/>
              <a:gd name="connsiteX256" fmla="*/ 450115 w 1972864"/>
              <a:gd name="connsiteY256" fmla="*/ 1842599 h 2161175"/>
              <a:gd name="connsiteX257" fmla="*/ 447433 w 1972864"/>
              <a:gd name="connsiteY257" fmla="*/ 1841096 h 2161175"/>
              <a:gd name="connsiteX258" fmla="*/ 437574 w 1972864"/>
              <a:gd name="connsiteY258" fmla="*/ 1837334 h 2161175"/>
              <a:gd name="connsiteX259" fmla="*/ 433886 w 1972864"/>
              <a:gd name="connsiteY259" fmla="*/ 1834888 h 2161175"/>
              <a:gd name="connsiteX260" fmla="*/ 431539 w 1972864"/>
              <a:gd name="connsiteY260" fmla="*/ 1828518 h 2161175"/>
              <a:gd name="connsiteX261" fmla="*/ 425318 w 1972864"/>
              <a:gd name="connsiteY261" fmla="*/ 1803249 h 2161175"/>
              <a:gd name="connsiteX262" fmla="*/ 422747 w 1972864"/>
              <a:gd name="connsiteY262" fmla="*/ 1783046 h 2161175"/>
              <a:gd name="connsiteX263" fmla="*/ 416353 w 1972864"/>
              <a:gd name="connsiteY263" fmla="*/ 1758596 h 2161175"/>
              <a:gd name="connsiteX264" fmla="*/ 414217 w 1972864"/>
              <a:gd name="connsiteY264" fmla="*/ 1755666 h 2161175"/>
              <a:gd name="connsiteX265" fmla="*/ 410728 w 1972864"/>
              <a:gd name="connsiteY265" fmla="*/ 1749942 h 2161175"/>
              <a:gd name="connsiteX266" fmla="*/ 402768 w 1972864"/>
              <a:gd name="connsiteY266" fmla="*/ 1724015 h 2161175"/>
              <a:gd name="connsiteX267" fmla="*/ 405065 w 1972864"/>
              <a:gd name="connsiteY267" fmla="*/ 1715745 h 2161175"/>
              <a:gd name="connsiteX268" fmla="*/ 397131 w 1972864"/>
              <a:gd name="connsiteY268" fmla="*/ 1712504 h 2161175"/>
              <a:gd name="connsiteX269" fmla="*/ 395020 w 1972864"/>
              <a:gd name="connsiteY269" fmla="*/ 1704458 h 2161175"/>
              <a:gd name="connsiteX270" fmla="*/ 389420 w 1972864"/>
              <a:gd name="connsiteY270" fmla="*/ 1700087 h 2161175"/>
              <a:gd name="connsiteX271" fmla="*/ 385583 w 1972864"/>
              <a:gd name="connsiteY271" fmla="*/ 1696920 h 2161175"/>
              <a:gd name="connsiteX272" fmla="*/ 385024 w 1972864"/>
              <a:gd name="connsiteY272" fmla="*/ 1691581 h 2161175"/>
              <a:gd name="connsiteX273" fmla="*/ 396224 w 1972864"/>
              <a:gd name="connsiteY273" fmla="*/ 1682194 h 2161175"/>
              <a:gd name="connsiteX274" fmla="*/ 396671 w 1972864"/>
              <a:gd name="connsiteY274" fmla="*/ 1678084 h 2161175"/>
              <a:gd name="connsiteX275" fmla="*/ 397416 w 1972864"/>
              <a:gd name="connsiteY275" fmla="*/ 1672744 h 2161175"/>
              <a:gd name="connsiteX276" fmla="*/ 397292 w 1972864"/>
              <a:gd name="connsiteY276" fmla="*/ 1665852 h 2161175"/>
              <a:gd name="connsiteX277" fmla="*/ 398112 w 1972864"/>
              <a:gd name="connsiteY277" fmla="*/ 1656080 h 2161175"/>
              <a:gd name="connsiteX278" fmla="*/ 395703 w 1972864"/>
              <a:gd name="connsiteY278" fmla="*/ 1647438 h 2161175"/>
              <a:gd name="connsiteX279" fmla="*/ 389755 w 1972864"/>
              <a:gd name="connsiteY279" fmla="*/ 1632152 h 2161175"/>
              <a:gd name="connsiteX280" fmla="*/ 393045 w 1972864"/>
              <a:gd name="connsiteY280" fmla="*/ 1632438 h 2161175"/>
              <a:gd name="connsiteX281" fmla="*/ 404705 w 1972864"/>
              <a:gd name="connsiteY281" fmla="*/ 1621908 h 2161175"/>
              <a:gd name="connsiteX282" fmla="*/ 406133 w 1972864"/>
              <a:gd name="connsiteY282" fmla="*/ 1616147 h 2161175"/>
              <a:gd name="connsiteX283" fmla="*/ 411199 w 1972864"/>
              <a:gd name="connsiteY283" fmla="*/ 1600389 h 2161175"/>
              <a:gd name="connsiteX284" fmla="*/ 408021 w 1972864"/>
              <a:gd name="connsiteY284" fmla="*/ 1593970 h 2161175"/>
              <a:gd name="connsiteX285" fmla="*/ 401986 w 1972864"/>
              <a:gd name="connsiteY285" fmla="*/ 1589561 h 2161175"/>
              <a:gd name="connsiteX286" fmla="*/ 400819 w 1972864"/>
              <a:gd name="connsiteY286" fmla="*/ 1583080 h 2161175"/>
              <a:gd name="connsiteX287" fmla="*/ 398050 w 1972864"/>
              <a:gd name="connsiteY287" fmla="*/ 1576970 h 2161175"/>
              <a:gd name="connsiteX288" fmla="*/ 411584 w 1972864"/>
              <a:gd name="connsiteY288" fmla="*/ 1570302 h 2161175"/>
              <a:gd name="connsiteX289" fmla="*/ 413832 w 1972864"/>
              <a:gd name="connsiteY289" fmla="*/ 1575418 h 2161175"/>
              <a:gd name="connsiteX290" fmla="*/ 423939 w 1972864"/>
              <a:gd name="connsiteY290" fmla="*/ 1571221 h 2161175"/>
              <a:gd name="connsiteX291" fmla="*/ 425045 w 1972864"/>
              <a:gd name="connsiteY291" fmla="*/ 1564330 h 2161175"/>
              <a:gd name="connsiteX292" fmla="*/ 433029 w 1972864"/>
              <a:gd name="connsiteY292" fmla="*/ 1560021 h 2161175"/>
              <a:gd name="connsiteX293" fmla="*/ 438666 w 1972864"/>
              <a:gd name="connsiteY293" fmla="*/ 1558990 h 2161175"/>
              <a:gd name="connsiteX294" fmla="*/ 442155 w 1972864"/>
              <a:gd name="connsiteY294" fmla="*/ 1551006 h 2161175"/>
              <a:gd name="connsiteX295" fmla="*/ 450773 w 1972864"/>
              <a:gd name="connsiteY295" fmla="*/ 1550038 h 2161175"/>
              <a:gd name="connsiteX296" fmla="*/ 453467 w 1972864"/>
              <a:gd name="connsiteY296" fmla="*/ 1552558 h 2161175"/>
              <a:gd name="connsiteX297" fmla="*/ 464345 w 1972864"/>
              <a:gd name="connsiteY297" fmla="*/ 1550373 h 2161175"/>
              <a:gd name="connsiteX298" fmla="*/ 472155 w 1972864"/>
              <a:gd name="connsiteY298" fmla="*/ 1545841 h 2161175"/>
              <a:gd name="connsiteX299" fmla="*/ 489825 w 1972864"/>
              <a:gd name="connsiteY299" fmla="*/ 1546536 h 2161175"/>
              <a:gd name="connsiteX300" fmla="*/ 491017 w 1972864"/>
              <a:gd name="connsiteY300" fmla="*/ 1533622 h 2161175"/>
              <a:gd name="connsiteX301" fmla="*/ 490769 w 1972864"/>
              <a:gd name="connsiteY301" fmla="*/ 1533063 h 2161175"/>
              <a:gd name="connsiteX302" fmla="*/ 487267 w 1972864"/>
              <a:gd name="connsiteY302" fmla="*/ 1516201 h 2161175"/>
              <a:gd name="connsiteX303" fmla="*/ 488049 w 1972864"/>
              <a:gd name="connsiteY303" fmla="*/ 1511544 h 2161175"/>
              <a:gd name="connsiteX304" fmla="*/ 496505 w 1972864"/>
              <a:gd name="connsiteY304" fmla="*/ 1515679 h 2161175"/>
              <a:gd name="connsiteX305" fmla="*/ 513107 w 1972864"/>
              <a:gd name="connsiteY305" fmla="*/ 1518982 h 2161175"/>
              <a:gd name="connsiteX306" fmla="*/ 521712 w 1972864"/>
              <a:gd name="connsiteY306" fmla="*/ 1519330 h 2161175"/>
              <a:gd name="connsiteX307" fmla="*/ 524866 w 1972864"/>
              <a:gd name="connsiteY307" fmla="*/ 1529599 h 2161175"/>
              <a:gd name="connsiteX308" fmla="*/ 525835 w 1972864"/>
              <a:gd name="connsiteY308" fmla="*/ 1529499 h 2161175"/>
              <a:gd name="connsiteX309" fmla="*/ 525835 w 1972864"/>
              <a:gd name="connsiteY309" fmla="*/ 1517939 h 2161175"/>
              <a:gd name="connsiteX310" fmla="*/ 533980 w 1972864"/>
              <a:gd name="connsiteY310" fmla="*/ 1519566 h 2161175"/>
              <a:gd name="connsiteX311" fmla="*/ 541642 w 1972864"/>
              <a:gd name="connsiteY311" fmla="*/ 1515033 h 2161175"/>
              <a:gd name="connsiteX312" fmla="*/ 541120 w 1972864"/>
              <a:gd name="connsiteY312" fmla="*/ 1505832 h 2161175"/>
              <a:gd name="connsiteX313" fmla="*/ 537060 w 1972864"/>
              <a:gd name="connsiteY313" fmla="*/ 1502691 h 2161175"/>
              <a:gd name="connsiteX314" fmla="*/ 548223 w 1972864"/>
              <a:gd name="connsiteY314" fmla="*/ 1493018 h 2161175"/>
              <a:gd name="connsiteX315" fmla="*/ 550309 w 1972864"/>
              <a:gd name="connsiteY315" fmla="*/ 1495327 h 2161175"/>
              <a:gd name="connsiteX316" fmla="*/ 553600 w 1972864"/>
              <a:gd name="connsiteY316" fmla="*/ 1491366 h 2161175"/>
              <a:gd name="connsiteX317" fmla="*/ 558641 w 1972864"/>
              <a:gd name="connsiteY317" fmla="*/ 1494955 h 2161175"/>
              <a:gd name="connsiteX318" fmla="*/ 565917 w 1972864"/>
              <a:gd name="connsiteY318" fmla="*/ 1485716 h 2161175"/>
              <a:gd name="connsiteX319" fmla="*/ 573951 w 1972864"/>
              <a:gd name="connsiteY319" fmla="*/ 1478614 h 2161175"/>
              <a:gd name="connsiteX320" fmla="*/ 576025 w 1972864"/>
              <a:gd name="connsiteY320" fmla="*/ 1476565 h 2161175"/>
              <a:gd name="connsiteX321" fmla="*/ 579154 w 1972864"/>
              <a:gd name="connsiteY321" fmla="*/ 1464856 h 2161175"/>
              <a:gd name="connsiteX322" fmla="*/ 578037 w 1972864"/>
              <a:gd name="connsiteY322" fmla="*/ 1459566 h 2161175"/>
              <a:gd name="connsiteX323" fmla="*/ 587747 w 1972864"/>
              <a:gd name="connsiteY323" fmla="*/ 1461627 h 2161175"/>
              <a:gd name="connsiteX324" fmla="*/ 589237 w 1972864"/>
              <a:gd name="connsiteY324" fmla="*/ 1458299 h 2161175"/>
              <a:gd name="connsiteX325" fmla="*/ 600114 w 1972864"/>
              <a:gd name="connsiteY325" fmla="*/ 1440642 h 2161175"/>
              <a:gd name="connsiteX326" fmla="*/ 923619 w 1972864"/>
              <a:gd name="connsiteY326" fmla="*/ 1344223 h 2161175"/>
              <a:gd name="connsiteX327" fmla="*/ 923619 w 1972864"/>
              <a:gd name="connsiteY327" fmla="*/ 1344335 h 2161175"/>
              <a:gd name="connsiteX328" fmla="*/ 923614 w 1972864"/>
              <a:gd name="connsiteY328" fmla="*/ 1344331 h 2161175"/>
              <a:gd name="connsiteX329" fmla="*/ 577900 w 1972864"/>
              <a:gd name="connsiteY329" fmla="*/ 1206590 h 2161175"/>
              <a:gd name="connsiteX330" fmla="*/ 565086 w 1972864"/>
              <a:gd name="connsiteY330" fmla="*/ 1209484 h 2161175"/>
              <a:gd name="connsiteX331" fmla="*/ 563869 w 1972864"/>
              <a:gd name="connsiteY331" fmla="*/ 1218921 h 2161175"/>
              <a:gd name="connsiteX332" fmla="*/ 553463 w 1972864"/>
              <a:gd name="connsiteY332" fmla="*/ 1229736 h 2161175"/>
              <a:gd name="connsiteX333" fmla="*/ 553128 w 1972864"/>
              <a:gd name="connsiteY333" fmla="*/ 1237459 h 2161175"/>
              <a:gd name="connsiteX334" fmla="*/ 543852 w 1972864"/>
              <a:gd name="connsiteY334" fmla="*/ 1239372 h 2161175"/>
              <a:gd name="connsiteX335" fmla="*/ 537694 w 1972864"/>
              <a:gd name="connsiteY335" fmla="*/ 1246301 h 2161175"/>
              <a:gd name="connsiteX336" fmla="*/ 524444 w 1972864"/>
              <a:gd name="connsiteY336" fmla="*/ 1245431 h 2161175"/>
              <a:gd name="connsiteX337" fmla="*/ 523724 w 1972864"/>
              <a:gd name="connsiteY337" fmla="*/ 1244401 h 2161175"/>
              <a:gd name="connsiteX338" fmla="*/ 520235 w 1972864"/>
              <a:gd name="connsiteY338" fmla="*/ 1226706 h 2161175"/>
              <a:gd name="connsiteX339" fmla="*/ 511270 w 1972864"/>
              <a:gd name="connsiteY339" fmla="*/ 1224546 h 2161175"/>
              <a:gd name="connsiteX340" fmla="*/ 501609 w 1972864"/>
              <a:gd name="connsiteY340" fmla="*/ 1223205 h 2161175"/>
              <a:gd name="connsiteX341" fmla="*/ 474068 w 1972864"/>
              <a:gd name="connsiteY341" fmla="*/ 1224148 h 2161175"/>
              <a:gd name="connsiteX342" fmla="*/ 460583 w 1972864"/>
              <a:gd name="connsiteY342" fmla="*/ 1222658 h 2161175"/>
              <a:gd name="connsiteX343" fmla="*/ 450512 w 1972864"/>
              <a:gd name="connsiteY343" fmla="*/ 1215332 h 2161175"/>
              <a:gd name="connsiteX344" fmla="*/ 445086 w 1972864"/>
              <a:gd name="connsiteY344" fmla="*/ 1211321 h 2161175"/>
              <a:gd name="connsiteX345" fmla="*/ 429788 w 1972864"/>
              <a:gd name="connsiteY345" fmla="*/ 1207658 h 2161175"/>
              <a:gd name="connsiteX346" fmla="*/ 426821 w 1972864"/>
              <a:gd name="connsiteY346" fmla="*/ 1206926 h 2161175"/>
              <a:gd name="connsiteX347" fmla="*/ 422127 w 1972864"/>
              <a:gd name="connsiteY347" fmla="*/ 1207509 h 2161175"/>
              <a:gd name="connsiteX348" fmla="*/ 430012 w 1972864"/>
              <a:gd name="connsiteY348" fmla="*/ 1210738 h 2161175"/>
              <a:gd name="connsiteX349" fmla="*/ 439883 w 1972864"/>
              <a:gd name="connsiteY349" fmla="*/ 1211458 h 2161175"/>
              <a:gd name="connsiteX350" fmla="*/ 448476 w 1972864"/>
              <a:gd name="connsiteY350" fmla="*/ 1217940 h 2161175"/>
              <a:gd name="connsiteX351" fmla="*/ 458435 w 1972864"/>
              <a:gd name="connsiteY351" fmla="*/ 1225266 h 2161175"/>
              <a:gd name="connsiteX352" fmla="*/ 470926 w 1972864"/>
              <a:gd name="connsiteY352" fmla="*/ 1227451 h 2161175"/>
              <a:gd name="connsiteX353" fmla="*/ 496183 w 1972864"/>
              <a:gd name="connsiteY353" fmla="*/ 1227091 h 2161175"/>
              <a:gd name="connsiteX354" fmla="*/ 513058 w 1972864"/>
              <a:gd name="connsiteY354" fmla="*/ 1228879 h 2161175"/>
              <a:gd name="connsiteX355" fmla="*/ 519440 w 1972864"/>
              <a:gd name="connsiteY355" fmla="*/ 1230705 h 2161175"/>
              <a:gd name="connsiteX356" fmla="*/ 521328 w 1972864"/>
              <a:gd name="connsiteY356" fmla="*/ 1239608 h 2161175"/>
              <a:gd name="connsiteX357" fmla="*/ 516870 w 1972864"/>
              <a:gd name="connsiteY357" fmla="*/ 1241607 h 2161175"/>
              <a:gd name="connsiteX358" fmla="*/ 523675 w 1972864"/>
              <a:gd name="connsiteY358" fmla="*/ 1248573 h 2161175"/>
              <a:gd name="connsiteX359" fmla="*/ 535843 w 1972864"/>
              <a:gd name="connsiteY359" fmla="*/ 1250075 h 2161175"/>
              <a:gd name="connsiteX360" fmla="*/ 545045 w 1972864"/>
              <a:gd name="connsiteY360" fmla="*/ 1244872 h 2161175"/>
              <a:gd name="connsiteX361" fmla="*/ 551054 w 1972864"/>
              <a:gd name="connsiteY361" fmla="*/ 1241495 h 2161175"/>
              <a:gd name="connsiteX362" fmla="*/ 557909 w 1972864"/>
              <a:gd name="connsiteY362" fmla="*/ 1233536 h 2161175"/>
              <a:gd name="connsiteX363" fmla="*/ 557226 w 1972864"/>
              <a:gd name="connsiteY363" fmla="*/ 1229041 h 2161175"/>
              <a:gd name="connsiteX364" fmla="*/ 569121 w 1972864"/>
              <a:gd name="connsiteY364" fmla="*/ 1211234 h 2161175"/>
              <a:gd name="connsiteX365" fmla="*/ 569171 w 1972864"/>
              <a:gd name="connsiteY365" fmla="*/ 1211185 h 2161175"/>
              <a:gd name="connsiteX366" fmla="*/ 577900 w 1972864"/>
              <a:gd name="connsiteY366" fmla="*/ 1206590 h 2161175"/>
              <a:gd name="connsiteX367" fmla="*/ 608459 w 1972864"/>
              <a:gd name="connsiteY367" fmla="*/ 1196296 h 2161175"/>
              <a:gd name="connsiteX368" fmla="*/ 601183 w 1972864"/>
              <a:gd name="connsiteY368" fmla="*/ 1197253 h 2161175"/>
              <a:gd name="connsiteX369" fmla="*/ 595347 w 1972864"/>
              <a:gd name="connsiteY369" fmla="*/ 1201152 h 2161175"/>
              <a:gd name="connsiteX370" fmla="*/ 591236 w 1972864"/>
              <a:gd name="connsiteY370" fmla="*/ 1198271 h 2161175"/>
              <a:gd name="connsiteX371" fmla="*/ 589784 w 1972864"/>
              <a:gd name="connsiteY371" fmla="*/ 1202406 h 2161175"/>
              <a:gd name="connsiteX372" fmla="*/ 593732 w 1972864"/>
              <a:gd name="connsiteY372" fmla="*/ 1204517 h 2161175"/>
              <a:gd name="connsiteX373" fmla="*/ 601567 w 1972864"/>
              <a:gd name="connsiteY373" fmla="*/ 1201474 h 2161175"/>
              <a:gd name="connsiteX374" fmla="*/ 617797 w 1972864"/>
              <a:gd name="connsiteY374" fmla="*/ 1207683 h 2161175"/>
              <a:gd name="connsiteX375" fmla="*/ 613985 w 1972864"/>
              <a:gd name="connsiteY375" fmla="*/ 1212315 h 2161175"/>
              <a:gd name="connsiteX376" fmla="*/ 606870 w 1972864"/>
              <a:gd name="connsiteY376" fmla="*/ 1214997 h 2161175"/>
              <a:gd name="connsiteX377" fmla="*/ 608918 w 1972864"/>
              <a:gd name="connsiteY377" fmla="*/ 1216710 h 2161175"/>
              <a:gd name="connsiteX378" fmla="*/ 613190 w 1972864"/>
              <a:gd name="connsiteY378" fmla="*/ 1215481 h 2161175"/>
              <a:gd name="connsiteX379" fmla="*/ 613190 w 1972864"/>
              <a:gd name="connsiteY379" fmla="*/ 1215469 h 2161175"/>
              <a:gd name="connsiteX380" fmla="*/ 622615 w 1972864"/>
              <a:gd name="connsiteY380" fmla="*/ 1215096 h 2161175"/>
              <a:gd name="connsiteX381" fmla="*/ 620243 w 1972864"/>
              <a:gd name="connsiteY381" fmla="*/ 1209434 h 2161175"/>
              <a:gd name="connsiteX382" fmla="*/ 616120 w 1972864"/>
              <a:gd name="connsiteY382" fmla="*/ 1199401 h 2161175"/>
              <a:gd name="connsiteX383" fmla="*/ 608459 w 1972864"/>
              <a:gd name="connsiteY383" fmla="*/ 1196296 h 2161175"/>
              <a:gd name="connsiteX384" fmla="*/ 1278987 w 1972864"/>
              <a:gd name="connsiteY384" fmla="*/ 1182476 h 2161175"/>
              <a:gd name="connsiteX385" fmla="*/ 1269475 w 1972864"/>
              <a:gd name="connsiteY385" fmla="*/ 1187555 h 2161175"/>
              <a:gd name="connsiteX386" fmla="*/ 1265141 w 1972864"/>
              <a:gd name="connsiteY386" fmla="*/ 1191640 h 2161175"/>
              <a:gd name="connsiteX387" fmla="*/ 1270208 w 1972864"/>
              <a:gd name="connsiteY387" fmla="*/ 1192931 h 2161175"/>
              <a:gd name="connsiteX388" fmla="*/ 1277993 w 1972864"/>
              <a:gd name="connsiteY388" fmla="*/ 1183743 h 2161175"/>
              <a:gd name="connsiteX389" fmla="*/ 1278006 w 1972864"/>
              <a:gd name="connsiteY389" fmla="*/ 1183768 h 2161175"/>
              <a:gd name="connsiteX390" fmla="*/ 1281321 w 1972864"/>
              <a:gd name="connsiteY390" fmla="*/ 1195514 h 2161175"/>
              <a:gd name="connsiteX391" fmla="*/ 1282873 w 1972864"/>
              <a:gd name="connsiteY391" fmla="*/ 1193142 h 2161175"/>
              <a:gd name="connsiteX392" fmla="*/ 1278987 w 1972864"/>
              <a:gd name="connsiteY392" fmla="*/ 1182476 h 2161175"/>
              <a:gd name="connsiteX393" fmla="*/ 1200137 w 1972864"/>
              <a:gd name="connsiteY393" fmla="*/ 1097120 h 2161175"/>
              <a:gd name="connsiteX394" fmla="*/ 1193966 w 1972864"/>
              <a:gd name="connsiteY394" fmla="*/ 1097493 h 2161175"/>
              <a:gd name="connsiteX395" fmla="*/ 1197269 w 1972864"/>
              <a:gd name="connsiteY395" fmla="*/ 1099691 h 2161175"/>
              <a:gd name="connsiteX396" fmla="*/ 1207054 w 1972864"/>
              <a:gd name="connsiteY396" fmla="*/ 1107352 h 2161175"/>
              <a:gd name="connsiteX397" fmla="*/ 1212299 w 1972864"/>
              <a:gd name="connsiteY397" fmla="*/ 1107487 h 2161175"/>
              <a:gd name="connsiteX398" fmla="*/ 1212406 w 1972864"/>
              <a:gd name="connsiteY398" fmla="*/ 1107538 h 2161175"/>
              <a:gd name="connsiteX399" fmla="*/ 1212498 w 1972864"/>
              <a:gd name="connsiteY399" fmla="*/ 1107495 h 2161175"/>
              <a:gd name="connsiteX400" fmla="*/ 1225108 w 1972864"/>
              <a:gd name="connsiteY400" fmla="*/ 1111164 h 2161175"/>
              <a:gd name="connsiteX401" fmla="*/ 1227311 w 1972864"/>
              <a:gd name="connsiteY401" fmla="*/ 1116136 h 2161175"/>
              <a:gd name="connsiteX402" fmla="*/ 1227269 w 1972864"/>
              <a:gd name="connsiteY402" fmla="*/ 1116193 h 2161175"/>
              <a:gd name="connsiteX403" fmla="*/ 1227264 w 1972864"/>
              <a:gd name="connsiteY403" fmla="*/ 1116245 h 2161175"/>
              <a:gd name="connsiteX404" fmla="*/ 1223511 w 1972864"/>
              <a:gd name="connsiteY404" fmla="*/ 1119801 h 2161175"/>
              <a:gd name="connsiteX405" fmla="*/ 1223109 w 1972864"/>
              <a:gd name="connsiteY405" fmla="*/ 1124836 h 2161175"/>
              <a:gd name="connsiteX406" fmla="*/ 1233105 w 1972864"/>
              <a:gd name="connsiteY406" fmla="*/ 1131181 h 2161175"/>
              <a:gd name="connsiteX407" fmla="*/ 1237513 w 1972864"/>
              <a:gd name="connsiteY407" fmla="*/ 1134980 h 2161175"/>
              <a:gd name="connsiteX408" fmla="*/ 1239388 w 1972864"/>
              <a:gd name="connsiteY408" fmla="*/ 1139302 h 2161175"/>
              <a:gd name="connsiteX409" fmla="*/ 1241512 w 1972864"/>
              <a:gd name="connsiteY409" fmla="*/ 1139724 h 2161175"/>
              <a:gd name="connsiteX410" fmla="*/ 1245522 w 1972864"/>
              <a:gd name="connsiteY410" fmla="*/ 1145411 h 2161175"/>
              <a:gd name="connsiteX411" fmla="*/ 1246193 w 1972864"/>
              <a:gd name="connsiteY411" fmla="*/ 1149496 h 2161175"/>
              <a:gd name="connsiteX412" fmla="*/ 1250042 w 1972864"/>
              <a:gd name="connsiteY412" fmla="*/ 1154078 h 2161175"/>
              <a:gd name="connsiteX413" fmla="*/ 1250042 w 1972864"/>
              <a:gd name="connsiteY413" fmla="*/ 1162820 h 2161175"/>
              <a:gd name="connsiteX414" fmla="*/ 1242778 w 1972864"/>
              <a:gd name="connsiteY414" fmla="*/ 1162621 h 2161175"/>
              <a:gd name="connsiteX415" fmla="*/ 1232484 w 1972864"/>
              <a:gd name="connsiteY415" fmla="*/ 1156239 h 2161175"/>
              <a:gd name="connsiteX416" fmla="*/ 1226822 w 1972864"/>
              <a:gd name="connsiteY416" fmla="*/ 1155245 h 2161175"/>
              <a:gd name="connsiteX417" fmla="*/ 1219595 w 1972864"/>
              <a:gd name="connsiteY417" fmla="*/ 1152203 h 2161175"/>
              <a:gd name="connsiteX418" fmla="*/ 1201429 w 1972864"/>
              <a:gd name="connsiteY418" fmla="*/ 1142505 h 2161175"/>
              <a:gd name="connsiteX419" fmla="*/ 1202149 w 1972864"/>
              <a:gd name="connsiteY419" fmla="*/ 1145883 h 2161175"/>
              <a:gd name="connsiteX420" fmla="*/ 1206557 w 1972864"/>
              <a:gd name="connsiteY420" fmla="*/ 1147944 h 2161175"/>
              <a:gd name="connsiteX421" fmla="*/ 1217882 w 1972864"/>
              <a:gd name="connsiteY421" fmla="*/ 1155394 h 2161175"/>
              <a:gd name="connsiteX422" fmla="*/ 1226052 w 1972864"/>
              <a:gd name="connsiteY422" fmla="*/ 1160361 h 2161175"/>
              <a:gd name="connsiteX423" fmla="*/ 1234769 w 1972864"/>
              <a:gd name="connsiteY423" fmla="*/ 1161876 h 2161175"/>
              <a:gd name="connsiteX424" fmla="*/ 1244057 w 1972864"/>
              <a:gd name="connsiteY424" fmla="*/ 1171276 h 2161175"/>
              <a:gd name="connsiteX425" fmla="*/ 1260907 w 1972864"/>
              <a:gd name="connsiteY425" fmla="*/ 1177062 h 2161175"/>
              <a:gd name="connsiteX426" fmla="*/ 1262012 w 1972864"/>
              <a:gd name="connsiteY426" fmla="*/ 1177596 h 2161175"/>
              <a:gd name="connsiteX427" fmla="*/ 1264409 w 1972864"/>
              <a:gd name="connsiteY427" fmla="*/ 1183594 h 2161175"/>
              <a:gd name="connsiteX428" fmla="*/ 1263552 w 1972864"/>
              <a:gd name="connsiteY428" fmla="*/ 1187878 h 2161175"/>
              <a:gd name="connsiteX429" fmla="*/ 1265862 w 1972864"/>
              <a:gd name="connsiteY429" fmla="*/ 1187070 h 2161175"/>
              <a:gd name="connsiteX430" fmla="*/ 1260609 w 1972864"/>
              <a:gd name="connsiteY430" fmla="*/ 1173647 h 2161175"/>
              <a:gd name="connsiteX431" fmla="*/ 1251209 w 1972864"/>
              <a:gd name="connsiteY431" fmla="*/ 1169500 h 2161175"/>
              <a:gd name="connsiteX432" fmla="*/ 1247497 w 1972864"/>
              <a:gd name="connsiteY432" fmla="*/ 1167712 h 2161175"/>
              <a:gd name="connsiteX433" fmla="*/ 1256561 w 1972864"/>
              <a:gd name="connsiteY433" fmla="*/ 1163875 h 2161175"/>
              <a:gd name="connsiteX434" fmla="*/ 1257406 w 1972864"/>
              <a:gd name="connsiteY434" fmla="*/ 1159206 h 2161175"/>
              <a:gd name="connsiteX435" fmla="*/ 1255183 w 1972864"/>
              <a:gd name="connsiteY435" fmla="*/ 1151061 h 2161175"/>
              <a:gd name="connsiteX436" fmla="*/ 1251433 w 1972864"/>
              <a:gd name="connsiteY436" fmla="*/ 1148726 h 2161175"/>
              <a:gd name="connsiteX437" fmla="*/ 1244442 w 1972864"/>
              <a:gd name="connsiteY437" fmla="*/ 1137377 h 2161175"/>
              <a:gd name="connsiteX438" fmla="*/ 1240729 w 1972864"/>
              <a:gd name="connsiteY438" fmla="*/ 1133751 h 2161175"/>
              <a:gd name="connsiteX439" fmla="*/ 1232683 w 1972864"/>
              <a:gd name="connsiteY439" fmla="*/ 1126872 h 2161175"/>
              <a:gd name="connsiteX440" fmla="*/ 1227008 w 1972864"/>
              <a:gd name="connsiteY440" fmla="*/ 1118652 h 2161175"/>
              <a:gd name="connsiteX441" fmla="*/ 1227264 w 1972864"/>
              <a:gd name="connsiteY441" fmla="*/ 1116245 h 2161175"/>
              <a:gd name="connsiteX442" fmla="*/ 1227331 w 1972864"/>
              <a:gd name="connsiteY442" fmla="*/ 1116181 h 2161175"/>
              <a:gd name="connsiteX443" fmla="*/ 1227311 w 1972864"/>
              <a:gd name="connsiteY443" fmla="*/ 1116136 h 2161175"/>
              <a:gd name="connsiteX444" fmla="*/ 1235613 w 1972864"/>
              <a:gd name="connsiteY444" fmla="*/ 1104931 h 2161175"/>
              <a:gd name="connsiteX445" fmla="*/ 1227542 w 1972864"/>
              <a:gd name="connsiteY445" fmla="*/ 1106185 h 2161175"/>
              <a:gd name="connsiteX446" fmla="*/ 1217211 w 1972864"/>
              <a:gd name="connsiteY446" fmla="*/ 1105254 h 2161175"/>
              <a:gd name="connsiteX447" fmla="*/ 1212498 w 1972864"/>
              <a:gd name="connsiteY447" fmla="*/ 1107495 h 2161175"/>
              <a:gd name="connsiteX448" fmla="*/ 1212393 w 1972864"/>
              <a:gd name="connsiteY448" fmla="*/ 1107464 h 2161175"/>
              <a:gd name="connsiteX449" fmla="*/ 1212381 w 1972864"/>
              <a:gd name="connsiteY449" fmla="*/ 1107489 h 2161175"/>
              <a:gd name="connsiteX450" fmla="*/ 1212299 w 1972864"/>
              <a:gd name="connsiteY450" fmla="*/ 1107487 h 2161175"/>
              <a:gd name="connsiteX451" fmla="*/ 1209152 w 1972864"/>
              <a:gd name="connsiteY451" fmla="*/ 1105986 h 2161175"/>
              <a:gd name="connsiteX452" fmla="*/ 1200137 w 1972864"/>
              <a:gd name="connsiteY452" fmla="*/ 1097120 h 2161175"/>
              <a:gd name="connsiteX453" fmla="*/ 1561775 w 1972864"/>
              <a:gd name="connsiteY453" fmla="*/ 1096252 h 2161175"/>
              <a:gd name="connsiteX454" fmla="*/ 1561788 w 1972864"/>
              <a:gd name="connsiteY454" fmla="*/ 1096253 h 2161175"/>
              <a:gd name="connsiteX455" fmla="*/ 1561788 w 1972864"/>
              <a:gd name="connsiteY455" fmla="*/ 1096277 h 2161175"/>
              <a:gd name="connsiteX456" fmla="*/ 355620 w 1972864"/>
              <a:gd name="connsiteY456" fmla="*/ 1076421 h 2161175"/>
              <a:gd name="connsiteX457" fmla="*/ 355645 w 1972864"/>
              <a:gd name="connsiteY457" fmla="*/ 1076446 h 2161175"/>
              <a:gd name="connsiteX458" fmla="*/ 355632 w 1972864"/>
              <a:gd name="connsiteY458" fmla="*/ 1076446 h 2161175"/>
              <a:gd name="connsiteX459" fmla="*/ 355620 w 1972864"/>
              <a:gd name="connsiteY459" fmla="*/ 1076446 h 2161175"/>
              <a:gd name="connsiteX460" fmla="*/ 355620 w 1972864"/>
              <a:gd name="connsiteY460" fmla="*/ 1076434 h 2161175"/>
              <a:gd name="connsiteX461" fmla="*/ 355621 w 1972864"/>
              <a:gd name="connsiteY461" fmla="*/ 1076404 h 2161175"/>
              <a:gd name="connsiteX462" fmla="*/ 355620 w 1972864"/>
              <a:gd name="connsiteY462" fmla="*/ 1076421 h 2161175"/>
              <a:gd name="connsiteX463" fmla="*/ 355608 w 1972864"/>
              <a:gd name="connsiteY463" fmla="*/ 1076409 h 2161175"/>
              <a:gd name="connsiteX464" fmla="*/ 1015953 w 1972864"/>
              <a:gd name="connsiteY464" fmla="*/ 1028169 h 2161175"/>
              <a:gd name="connsiteX465" fmla="*/ 1024732 w 1972864"/>
              <a:gd name="connsiteY465" fmla="*/ 1035010 h 2161175"/>
              <a:gd name="connsiteX466" fmla="*/ 1025862 w 1972864"/>
              <a:gd name="connsiteY466" fmla="*/ 1039195 h 2161175"/>
              <a:gd name="connsiteX467" fmla="*/ 1032878 w 1972864"/>
              <a:gd name="connsiteY467" fmla="*/ 1046683 h 2161175"/>
              <a:gd name="connsiteX468" fmla="*/ 1038577 w 1972864"/>
              <a:gd name="connsiteY468" fmla="*/ 1054344 h 2161175"/>
              <a:gd name="connsiteX469" fmla="*/ 1048201 w 1972864"/>
              <a:gd name="connsiteY469" fmla="*/ 1065818 h 2161175"/>
              <a:gd name="connsiteX470" fmla="*/ 1054856 w 1972864"/>
              <a:gd name="connsiteY470" fmla="*/ 1067394 h 2161175"/>
              <a:gd name="connsiteX471" fmla="*/ 1057166 w 1972864"/>
              <a:gd name="connsiteY471" fmla="*/ 1063769 h 2161175"/>
              <a:gd name="connsiteX472" fmla="*/ 1058221 w 1972864"/>
              <a:gd name="connsiteY472" fmla="*/ 1064514 h 2161175"/>
              <a:gd name="connsiteX473" fmla="*/ 1057302 w 1972864"/>
              <a:gd name="connsiteY473" fmla="*/ 1069890 h 2161175"/>
              <a:gd name="connsiteX474" fmla="*/ 1055564 w 1972864"/>
              <a:gd name="connsiteY474" fmla="*/ 1074522 h 2161175"/>
              <a:gd name="connsiteX475" fmla="*/ 1059947 w 1972864"/>
              <a:gd name="connsiteY475" fmla="*/ 1082792 h 2161175"/>
              <a:gd name="connsiteX476" fmla="*/ 1062021 w 1972864"/>
              <a:gd name="connsiteY476" fmla="*/ 1083847 h 2161175"/>
              <a:gd name="connsiteX477" fmla="*/ 1059960 w 1972864"/>
              <a:gd name="connsiteY477" fmla="*/ 1097531 h 2161175"/>
              <a:gd name="connsiteX478" fmla="*/ 1068242 w 1972864"/>
              <a:gd name="connsiteY478" fmla="*/ 1113611 h 2161175"/>
              <a:gd name="connsiteX479" fmla="*/ 1082646 w 1972864"/>
              <a:gd name="connsiteY479" fmla="*/ 1111426 h 2161175"/>
              <a:gd name="connsiteX480" fmla="*/ 1083068 w 1972864"/>
              <a:gd name="connsiteY480" fmla="*/ 1114170 h 2161175"/>
              <a:gd name="connsiteX481" fmla="*/ 1075444 w 1972864"/>
              <a:gd name="connsiteY481" fmla="*/ 1124215 h 2161175"/>
              <a:gd name="connsiteX482" fmla="*/ 1073171 w 1972864"/>
              <a:gd name="connsiteY482" fmla="*/ 1128301 h 2161175"/>
              <a:gd name="connsiteX483" fmla="*/ 1067919 w 1972864"/>
              <a:gd name="connsiteY483" fmla="*/ 1132461 h 2161175"/>
              <a:gd name="connsiteX484" fmla="*/ 1056508 w 1972864"/>
              <a:gd name="connsiteY484" fmla="*/ 1142233 h 2161175"/>
              <a:gd name="connsiteX485" fmla="*/ 1059090 w 1972864"/>
              <a:gd name="connsiteY485" fmla="*/ 1149609 h 2161175"/>
              <a:gd name="connsiteX486" fmla="*/ 1054161 w 1972864"/>
              <a:gd name="connsiteY486" fmla="*/ 1153657 h 2161175"/>
              <a:gd name="connsiteX487" fmla="*/ 1045071 w 1972864"/>
              <a:gd name="connsiteY487" fmla="*/ 1158512 h 2161175"/>
              <a:gd name="connsiteX488" fmla="*/ 1038143 w 1972864"/>
              <a:gd name="connsiteY488" fmla="*/ 1162150 h 2161175"/>
              <a:gd name="connsiteX489" fmla="*/ 1033337 w 1972864"/>
              <a:gd name="connsiteY489" fmla="*/ 1164497 h 2161175"/>
              <a:gd name="connsiteX490" fmla="*/ 1028010 w 1972864"/>
              <a:gd name="connsiteY490" fmla="*/ 1187531 h 2161175"/>
              <a:gd name="connsiteX491" fmla="*/ 1026061 w 1972864"/>
              <a:gd name="connsiteY491" fmla="*/ 1192001 h 2161175"/>
              <a:gd name="connsiteX492" fmla="*/ 1021106 w 1972864"/>
              <a:gd name="connsiteY492" fmla="*/ 1199190 h 2161175"/>
              <a:gd name="connsiteX493" fmla="*/ 1019355 w 1972864"/>
              <a:gd name="connsiteY493" fmla="*/ 1203015 h 2161175"/>
              <a:gd name="connsiteX494" fmla="*/ 1016226 w 1972864"/>
              <a:gd name="connsiteY494" fmla="*/ 1207609 h 2161175"/>
              <a:gd name="connsiteX495" fmla="*/ 1016599 w 1972864"/>
              <a:gd name="connsiteY495" fmla="*/ 1226396 h 2161175"/>
              <a:gd name="connsiteX496" fmla="*/ 1008428 w 1972864"/>
              <a:gd name="connsiteY496" fmla="*/ 1225813 h 2161175"/>
              <a:gd name="connsiteX497" fmla="*/ 1002629 w 1972864"/>
              <a:gd name="connsiteY497" fmla="*/ 1241297 h 2161175"/>
              <a:gd name="connsiteX498" fmla="*/ 996607 w 1972864"/>
              <a:gd name="connsiteY498" fmla="*/ 1244476 h 2161175"/>
              <a:gd name="connsiteX499" fmla="*/ 995415 w 1972864"/>
              <a:gd name="connsiteY499" fmla="*/ 1244141 h 2161175"/>
              <a:gd name="connsiteX500" fmla="*/ 980279 w 1972864"/>
              <a:gd name="connsiteY500" fmla="*/ 1241471 h 2161175"/>
              <a:gd name="connsiteX501" fmla="*/ 965043 w 1972864"/>
              <a:gd name="connsiteY501" fmla="*/ 1241682 h 2161175"/>
              <a:gd name="connsiteX502" fmla="*/ 962981 w 1972864"/>
              <a:gd name="connsiteY502" fmla="*/ 1249468 h 2161175"/>
              <a:gd name="connsiteX503" fmla="*/ 956736 w 1972864"/>
              <a:gd name="connsiteY503" fmla="*/ 1259054 h 2161175"/>
              <a:gd name="connsiteX504" fmla="*/ 952303 w 1972864"/>
              <a:gd name="connsiteY504" fmla="*/ 1263946 h 2161175"/>
              <a:gd name="connsiteX505" fmla="*/ 944368 w 1972864"/>
              <a:gd name="connsiteY505" fmla="*/ 1260469 h 2161175"/>
              <a:gd name="connsiteX506" fmla="*/ 944542 w 1972864"/>
              <a:gd name="connsiteY506" fmla="*/ 1274650 h 2161175"/>
              <a:gd name="connsiteX507" fmla="*/ 943300 w 1972864"/>
              <a:gd name="connsiteY507" fmla="*/ 1285813 h 2161175"/>
              <a:gd name="connsiteX508" fmla="*/ 948255 w 1972864"/>
              <a:gd name="connsiteY508" fmla="*/ 1296355 h 2161175"/>
              <a:gd name="connsiteX509" fmla="*/ 948565 w 1972864"/>
              <a:gd name="connsiteY509" fmla="*/ 1299894 h 2161175"/>
              <a:gd name="connsiteX510" fmla="*/ 948627 w 1972864"/>
              <a:gd name="connsiteY510" fmla="*/ 1305333 h 2161175"/>
              <a:gd name="connsiteX511" fmla="*/ 947534 w 1972864"/>
              <a:gd name="connsiteY511" fmla="*/ 1314956 h 2161175"/>
              <a:gd name="connsiteX512" fmla="*/ 952104 w 1972864"/>
              <a:gd name="connsiteY512" fmla="*/ 1325225 h 2161175"/>
              <a:gd name="connsiteX513" fmla="*/ 967923 w 1972864"/>
              <a:gd name="connsiteY513" fmla="*/ 1328813 h 2161175"/>
              <a:gd name="connsiteX514" fmla="*/ 965502 w 1972864"/>
              <a:gd name="connsiteY514" fmla="*/ 1338002 h 2161175"/>
              <a:gd name="connsiteX515" fmla="*/ 945771 w 1972864"/>
              <a:gd name="connsiteY515" fmla="*/ 1335655 h 2161175"/>
              <a:gd name="connsiteX516" fmla="*/ 939140 w 1972864"/>
              <a:gd name="connsiteY516" fmla="*/ 1326243 h 2161175"/>
              <a:gd name="connsiteX517" fmla="*/ 918093 w 1972864"/>
              <a:gd name="connsiteY517" fmla="*/ 1318147 h 2161175"/>
              <a:gd name="connsiteX518" fmla="*/ 910134 w 1972864"/>
              <a:gd name="connsiteY518" fmla="*/ 1328379 h 2161175"/>
              <a:gd name="connsiteX519" fmla="*/ 911289 w 1972864"/>
              <a:gd name="connsiteY519" fmla="*/ 1334091 h 2161175"/>
              <a:gd name="connsiteX520" fmla="*/ 923614 w 1972864"/>
              <a:gd name="connsiteY520" fmla="*/ 1344331 h 2161175"/>
              <a:gd name="connsiteX521" fmla="*/ 922688 w 1972864"/>
              <a:gd name="connsiteY521" fmla="*/ 1363582 h 2161175"/>
              <a:gd name="connsiteX522" fmla="*/ 931752 w 1972864"/>
              <a:gd name="connsiteY522" fmla="*/ 1378631 h 2161175"/>
              <a:gd name="connsiteX523" fmla="*/ 935055 w 1972864"/>
              <a:gd name="connsiteY523" fmla="*/ 1396872 h 2161175"/>
              <a:gd name="connsiteX524" fmla="*/ 934012 w 1972864"/>
              <a:gd name="connsiteY524" fmla="*/ 1405502 h 2161175"/>
              <a:gd name="connsiteX525" fmla="*/ 933081 w 1972864"/>
              <a:gd name="connsiteY525" fmla="*/ 1407700 h 2161175"/>
              <a:gd name="connsiteX526" fmla="*/ 925010 w 1972864"/>
              <a:gd name="connsiteY526" fmla="*/ 1417472 h 2161175"/>
              <a:gd name="connsiteX527" fmla="*/ 917795 w 1972864"/>
              <a:gd name="connsiteY527" fmla="*/ 1421880 h 2161175"/>
              <a:gd name="connsiteX528" fmla="*/ 913139 w 1972864"/>
              <a:gd name="connsiteY528" fmla="*/ 1423159 h 2161175"/>
              <a:gd name="connsiteX529" fmla="*/ 913871 w 1972864"/>
              <a:gd name="connsiteY529" fmla="*/ 1426859 h 2161175"/>
              <a:gd name="connsiteX530" fmla="*/ 912270 w 1972864"/>
              <a:gd name="connsiteY530" fmla="*/ 1432249 h 2161175"/>
              <a:gd name="connsiteX531" fmla="*/ 903516 w 1972864"/>
              <a:gd name="connsiteY531" fmla="*/ 1442555 h 2161175"/>
              <a:gd name="connsiteX532" fmla="*/ 891819 w 1972864"/>
              <a:gd name="connsiteY532" fmla="*/ 1449124 h 2161175"/>
              <a:gd name="connsiteX533" fmla="*/ 887448 w 1972864"/>
              <a:gd name="connsiteY533" fmla="*/ 1458548 h 2161175"/>
              <a:gd name="connsiteX534" fmla="*/ 886827 w 1972864"/>
              <a:gd name="connsiteY534" fmla="*/ 1463925 h 2161175"/>
              <a:gd name="connsiteX535" fmla="*/ 884567 w 1972864"/>
              <a:gd name="connsiteY535" fmla="*/ 1472828 h 2161175"/>
              <a:gd name="connsiteX536" fmla="*/ 877551 w 1972864"/>
              <a:gd name="connsiteY536" fmla="*/ 1481706 h 2161175"/>
              <a:gd name="connsiteX537" fmla="*/ 870051 w 1972864"/>
              <a:gd name="connsiteY537" fmla="*/ 1481371 h 2161175"/>
              <a:gd name="connsiteX538" fmla="*/ 857361 w 1972864"/>
              <a:gd name="connsiteY538" fmla="*/ 1484103 h 2161175"/>
              <a:gd name="connsiteX539" fmla="*/ 852580 w 1972864"/>
              <a:gd name="connsiteY539" fmla="*/ 1467091 h 2161175"/>
              <a:gd name="connsiteX540" fmla="*/ 853661 w 1972864"/>
              <a:gd name="connsiteY540" fmla="*/ 1456673 h 2161175"/>
              <a:gd name="connsiteX541" fmla="*/ 848011 w 1972864"/>
              <a:gd name="connsiteY541" fmla="*/ 1458126 h 2161175"/>
              <a:gd name="connsiteX542" fmla="*/ 842671 w 1972864"/>
              <a:gd name="connsiteY542" fmla="*/ 1452389 h 2161175"/>
              <a:gd name="connsiteX543" fmla="*/ 836413 w 1972864"/>
              <a:gd name="connsiteY543" fmla="*/ 1442443 h 2161175"/>
              <a:gd name="connsiteX544" fmla="*/ 835867 w 1972864"/>
              <a:gd name="connsiteY544" fmla="*/ 1439612 h 2161175"/>
              <a:gd name="connsiteX545" fmla="*/ 820618 w 1972864"/>
              <a:gd name="connsiteY545" fmla="*/ 1425481 h 2161175"/>
              <a:gd name="connsiteX546" fmla="*/ 815403 w 1972864"/>
              <a:gd name="connsiteY546" fmla="*/ 1424786 h 2161175"/>
              <a:gd name="connsiteX547" fmla="*/ 810374 w 1972864"/>
              <a:gd name="connsiteY547" fmla="*/ 1426524 h 2161175"/>
              <a:gd name="connsiteX548" fmla="*/ 804414 w 1972864"/>
              <a:gd name="connsiteY548" fmla="*/ 1417162 h 2161175"/>
              <a:gd name="connsiteX549" fmla="*/ 810983 w 1972864"/>
              <a:gd name="connsiteY549" fmla="*/ 1412691 h 2161175"/>
              <a:gd name="connsiteX550" fmla="*/ 810263 w 1972864"/>
              <a:gd name="connsiteY550" fmla="*/ 1410233 h 2161175"/>
              <a:gd name="connsiteX551" fmla="*/ 806885 w 1972864"/>
              <a:gd name="connsiteY551" fmla="*/ 1398263 h 2161175"/>
              <a:gd name="connsiteX552" fmla="*/ 812175 w 1972864"/>
              <a:gd name="connsiteY552" fmla="*/ 1386715 h 2161175"/>
              <a:gd name="connsiteX553" fmla="*/ 818321 w 1972864"/>
              <a:gd name="connsiteY553" fmla="*/ 1377799 h 2161175"/>
              <a:gd name="connsiteX554" fmla="*/ 822456 w 1972864"/>
              <a:gd name="connsiteY554" fmla="*/ 1372721 h 2161175"/>
              <a:gd name="connsiteX555" fmla="*/ 833967 w 1972864"/>
              <a:gd name="connsiteY555" fmla="*/ 1379736 h 2161175"/>
              <a:gd name="connsiteX556" fmla="*/ 844571 w 1972864"/>
              <a:gd name="connsiteY556" fmla="*/ 1373826 h 2161175"/>
              <a:gd name="connsiteX557" fmla="*/ 843044 w 1972864"/>
              <a:gd name="connsiteY557" fmla="*/ 1368784 h 2161175"/>
              <a:gd name="connsiteX558" fmla="*/ 847750 w 1972864"/>
              <a:gd name="connsiteY558" fmla="*/ 1365841 h 2161175"/>
              <a:gd name="connsiteX559" fmla="*/ 841243 w 1972864"/>
              <a:gd name="connsiteY559" fmla="*/ 1356901 h 2161175"/>
              <a:gd name="connsiteX560" fmla="*/ 834687 w 1972864"/>
              <a:gd name="connsiteY560" fmla="*/ 1353462 h 2161175"/>
              <a:gd name="connsiteX561" fmla="*/ 832613 w 1972864"/>
              <a:gd name="connsiteY561" fmla="*/ 1351512 h 2161175"/>
              <a:gd name="connsiteX562" fmla="*/ 827336 w 1972864"/>
              <a:gd name="connsiteY562" fmla="*/ 1344496 h 2161175"/>
              <a:gd name="connsiteX563" fmla="*/ 822394 w 1972864"/>
              <a:gd name="connsiteY563" fmla="*/ 1338387 h 2161175"/>
              <a:gd name="connsiteX564" fmla="*/ 822965 w 1972864"/>
              <a:gd name="connsiteY564" fmla="*/ 1330962 h 2161175"/>
              <a:gd name="connsiteX565" fmla="*/ 824381 w 1972864"/>
              <a:gd name="connsiteY565" fmla="*/ 1322456 h 2161175"/>
              <a:gd name="connsiteX566" fmla="*/ 819488 w 1972864"/>
              <a:gd name="connsiteY566" fmla="*/ 1315366 h 2161175"/>
              <a:gd name="connsiteX567" fmla="*/ 815205 w 1972864"/>
              <a:gd name="connsiteY567" fmla="*/ 1312671 h 2161175"/>
              <a:gd name="connsiteX568" fmla="*/ 819488 w 1972864"/>
              <a:gd name="connsiteY568" fmla="*/ 1309256 h 2161175"/>
              <a:gd name="connsiteX569" fmla="*/ 829559 w 1972864"/>
              <a:gd name="connsiteY569" fmla="*/ 1302638 h 2161175"/>
              <a:gd name="connsiteX570" fmla="*/ 829484 w 1972864"/>
              <a:gd name="connsiteY570" fmla="*/ 1282249 h 2161175"/>
              <a:gd name="connsiteX571" fmla="*/ 824902 w 1972864"/>
              <a:gd name="connsiteY571" fmla="*/ 1280548 h 2161175"/>
              <a:gd name="connsiteX572" fmla="*/ 824108 w 1972864"/>
              <a:gd name="connsiteY572" fmla="*/ 1258780 h 2161175"/>
              <a:gd name="connsiteX573" fmla="*/ 819774 w 1972864"/>
              <a:gd name="connsiteY573" fmla="*/ 1257675 h 2161175"/>
              <a:gd name="connsiteX574" fmla="*/ 817017 w 1972864"/>
              <a:gd name="connsiteY574" fmla="*/ 1254161 h 2161175"/>
              <a:gd name="connsiteX575" fmla="*/ 817092 w 1972864"/>
              <a:gd name="connsiteY575" fmla="*/ 1253553 h 2161175"/>
              <a:gd name="connsiteX576" fmla="*/ 826430 w 1972864"/>
              <a:gd name="connsiteY576" fmla="*/ 1238863 h 2161175"/>
              <a:gd name="connsiteX577" fmla="*/ 832613 w 1972864"/>
              <a:gd name="connsiteY577" fmla="*/ 1230656 h 2161175"/>
              <a:gd name="connsiteX578" fmla="*/ 835556 w 1972864"/>
              <a:gd name="connsiteY578" fmla="*/ 1223305 h 2161175"/>
              <a:gd name="connsiteX579" fmla="*/ 836699 w 1972864"/>
              <a:gd name="connsiteY579" fmla="*/ 1216301 h 2161175"/>
              <a:gd name="connsiteX580" fmla="*/ 836562 w 1972864"/>
              <a:gd name="connsiteY580" fmla="*/ 1201736 h 2161175"/>
              <a:gd name="connsiteX581" fmla="*/ 843466 w 1972864"/>
              <a:gd name="connsiteY581" fmla="*/ 1192001 h 2161175"/>
              <a:gd name="connsiteX582" fmla="*/ 847849 w 1972864"/>
              <a:gd name="connsiteY582" fmla="*/ 1175188 h 2161175"/>
              <a:gd name="connsiteX583" fmla="*/ 856119 w 1972864"/>
              <a:gd name="connsiteY583" fmla="*/ 1173437 h 2161175"/>
              <a:gd name="connsiteX584" fmla="*/ 857199 w 1972864"/>
              <a:gd name="connsiteY584" fmla="*/ 1167998 h 2161175"/>
              <a:gd name="connsiteX585" fmla="*/ 859335 w 1972864"/>
              <a:gd name="connsiteY585" fmla="*/ 1164683 h 2161175"/>
              <a:gd name="connsiteX586" fmla="*/ 863334 w 1972864"/>
              <a:gd name="connsiteY586" fmla="*/ 1156885 h 2161175"/>
              <a:gd name="connsiteX587" fmla="*/ 863632 w 1972864"/>
              <a:gd name="connsiteY587" fmla="*/ 1149857 h 2161175"/>
              <a:gd name="connsiteX588" fmla="*/ 878532 w 1972864"/>
              <a:gd name="connsiteY588" fmla="*/ 1145722 h 2161175"/>
              <a:gd name="connsiteX589" fmla="*/ 880184 w 1972864"/>
              <a:gd name="connsiteY589" fmla="*/ 1150875 h 2161175"/>
              <a:gd name="connsiteX590" fmla="*/ 885026 w 1972864"/>
              <a:gd name="connsiteY590" fmla="*/ 1148752 h 2161175"/>
              <a:gd name="connsiteX591" fmla="*/ 886901 w 1972864"/>
              <a:gd name="connsiteY591" fmla="*/ 1147734 h 2161175"/>
              <a:gd name="connsiteX592" fmla="*/ 894277 w 1972864"/>
              <a:gd name="connsiteY592" fmla="*/ 1143326 h 2161175"/>
              <a:gd name="connsiteX593" fmla="*/ 899306 w 1972864"/>
              <a:gd name="connsiteY593" fmla="*/ 1139451 h 2161175"/>
              <a:gd name="connsiteX594" fmla="*/ 904149 w 1972864"/>
              <a:gd name="connsiteY594" fmla="*/ 1134571 h 2161175"/>
              <a:gd name="connsiteX595" fmla="*/ 907315 w 1972864"/>
              <a:gd name="connsiteY595" fmla="*/ 1130139 h 2161175"/>
              <a:gd name="connsiteX596" fmla="*/ 908234 w 1972864"/>
              <a:gd name="connsiteY596" fmla="*/ 1119534 h 2161175"/>
              <a:gd name="connsiteX597" fmla="*/ 916653 w 1972864"/>
              <a:gd name="connsiteY597" fmla="*/ 1113276 h 2161175"/>
              <a:gd name="connsiteX598" fmla="*/ 918391 w 1972864"/>
              <a:gd name="connsiteY598" fmla="*/ 1103789 h 2161175"/>
              <a:gd name="connsiteX599" fmla="*/ 927679 w 1972864"/>
              <a:gd name="connsiteY599" fmla="*/ 1101355 h 2161175"/>
              <a:gd name="connsiteX600" fmla="*/ 934174 w 1972864"/>
              <a:gd name="connsiteY600" fmla="*/ 1094240 h 2161175"/>
              <a:gd name="connsiteX601" fmla="*/ 935825 w 1972864"/>
              <a:gd name="connsiteY601" fmla="*/ 1087808 h 2161175"/>
              <a:gd name="connsiteX602" fmla="*/ 934459 w 1972864"/>
              <a:gd name="connsiteY602" fmla="*/ 1081178 h 2161175"/>
              <a:gd name="connsiteX603" fmla="*/ 926723 w 1972864"/>
              <a:gd name="connsiteY603" fmla="*/ 1076956 h 2161175"/>
              <a:gd name="connsiteX604" fmla="*/ 920316 w 1972864"/>
              <a:gd name="connsiteY604" fmla="*/ 1072138 h 2161175"/>
              <a:gd name="connsiteX605" fmla="*/ 917460 w 1972864"/>
              <a:gd name="connsiteY605" fmla="*/ 1066997 h 2161175"/>
              <a:gd name="connsiteX606" fmla="*/ 908234 w 1972864"/>
              <a:gd name="connsiteY606" fmla="*/ 1065482 h 2161175"/>
              <a:gd name="connsiteX607" fmla="*/ 901963 w 1972864"/>
              <a:gd name="connsiteY607" fmla="*/ 1065507 h 2161175"/>
              <a:gd name="connsiteX608" fmla="*/ 897083 w 1972864"/>
              <a:gd name="connsiteY608" fmla="*/ 1066376 h 2161175"/>
              <a:gd name="connsiteX609" fmla="*/ 899269 w 1972864"/>
              <a:gd name="connsiteY609" fmla="*/ 1059112 h 2161175"/>
              <a:gd name="connsiteX610" fmla="*/ 899952 w 1972864"/>
              <a:gd name="connsiteY610" fmla="*/ 1049750 h 2161175"/>
              <a:gd name="connsiteX611" fmla="*/ 897009 w 1972864"/>
              <a:gd name="connsiteY611" fmla="*/ 1042635 h 2161175"/>
              <a:gd name="connsiteX612" fmla="*/ 898275 w 1972864"/>
              <a:gd name="connsiteY612" fmla="*/ 1041803 h 2161175"/>
              <a:gd name="connsiteX613" fmla="*/ 901492 w 1972864"/>
              <a:gd name="connsiteY613" fmla="*/ 1044783 h 2161175"/>
              <a:gd name="connsiteX614" fmla="*/ 913337 w 1972864"/>
              <a:gd name="connsiteY614" fmla="*/ 1047291 h 2161175"/>
              <a:gd name="connsiteX615" fmla="*/ 924265 w 1972864"/>
              <a:gd name="connsiteY615" fmla="*/ 1047055 h 2161175"/>
              <a:gd name="connsiteX616" fmla="*/ 927195 w 1972864"/>
              <a:gd name="connsiteY616" fmla="*/ 1047875 h 2161175"/>
              <a:gd name="connsiteX617" fmla="*/ 948155 w 1972864"/>
              <a:gd name="connsiteY617" fmla="*/ 1049141 h 2161175"/>
              <a:gd name="connsiteX618" fmla="*/ 952464 w 1972864"/>
              <a:gd name="connsiteY618" fmla="*/ 1049377 h 2161175"/>
              <a:gd name="connsiteX619" fmla="*/ 968197 w 1972864"/>
              <a:gd name="connsiteY619" fmla="*/ 1043988 h 2161175"/>
              <a:gd name="connsiteX620" fmla="*/ 983308 w 1972864"/>
              <a:gd name="connsiteY620" fmla="*/ 1042138 h 2161175"/>
              <a:gd name="connsiteX621" fmla="*/ 1006119 w 1972864"/>
              <a:gd name="connsiteY621" fmla="*/ 1037034 h 2161175"/>
              <a:gd name="connsiteX622" fmla="*/ 1012091 w 1972864"/>
              <a:gd name="connsiteY622" fmla="*/ 1029448 h 2161175"/>
              <a:gd name="connsiteX623" fmla="*/ 1015953 w 1972864"/>
              <a:gd name="connsiteY623" fmla="*/ 1028169 h 2161175"/>
              <a:gd name="connsiteX624" fmla="*/ 1658282 w 1972864"/>
              <a:gd name="connsiteY624" fmla="*/ 999435 h 2161175"/>
              <a:gd name="connsiteX625" fmla="*/ 1662156 w 1972864"/>
              <a:gd name="connsiteY625" fmla="*/ 1006351 h 2161175"/>
              <a:gd name="connsiteX626" fmla="*/ 1673195 w 1972864"/>
              <a:gd name="connsiteY626" fmla="*/ 1004985 h 2161175"/>
              <a:gd name="connsiteX627" fmla="*/ 1673716 w 1972864"/>
              <a:gd name="connsiteY627" fmla="*/ 1015068 h 2161175"/>
              <a:gd name="connsiteX628" fmla="*/ 1671618 w 1972864"/>
              <a:gd name="connsiteY628" fmla="*/ 1025573 h 2161175"/>
              <a:gd name="connsiteX629" fmla="*/ 1680769 w 1972864"/>
              <a:gd name="connsiteY629" fmla="*/ 1031471 h 2161175"/>
              <a:gd name="connsiteX630" fmla="*/ 1686369 w 1972864"/>
              <a:gd name="connsiteY630" fmla="*/ 1030739 h 2161175"/>
              <a:gd name="connsiteX631" fmla="*/ 1691162 w 1972864"/>
              <a:gd name="connsiteY631" fmla="*/ 1034302 h 2161175"/>
              <a:gd name="connsiteX632" fmla="*/ 1695124 w 1972864"/>
              <a:gd name="connsiteY632" fmla="*/ 1032005 h 2161175"/>
              <a:gd name="connsiteX633" fmla="*/ 1697234 w 1972864"/>
              <a:gd name="connsiteY633" fmla="*/ 1036103 h 2161175"/>
              <a:gd name="connsiteX634" fmla="*/ 1700475 w 1972864"/>
              <a:gd name="connsiteY634" fmla="*/ 1045006 h 2161175"/>
              <a:gd name="connsiteX635" fmla="*/ 1702102 w 1972864"/>
              <a:gd name="connsiteY635" fmla="*/ 1054629 h 2161175"/>
              <a:gd name="connsiteX636" fmla="*/ 1702537 w 1972864"/>
              <a:gd name="connsiteY636" fmla="*/ 1062465 h 2161175"/>
              <a:gd name="connsiteX637" fmla="*/ 1698538 w 1972864"/>
              <a:gd name="connsiteY637" fmla="*/ 1081053 h 2161175"/>
              <a:gd name="connsiteX638" fmla="*/ 1699308 w 1972864"/>
              <a:gd name="connsiteY638" fmla="*/ 1087026 h 2161175"/>
              <a:gd name="connsiteX639" fmla="*/ 1693783 w 1972864"/>
              <a:gd name="connsiteY639" fmla="*/ 1105180 h 2161175"/>
              <a:gd name="connsiteX640" fmla="*/ 1682595 w 1972864"/>
              <a:gd name="connsiteY640" fmla="*/ 1103429 h 2161175"/>
              <a:gd name="connsiteX641" fmla="*/ 1682110 w 1972864"/>
              <a:gd name="connsiteY641" fmla="*/ 1104397 h 2161175"/>
              <a:gd name="connsiteX642" fmla="*/ 1680347 w 1972864"/>
              <a:gd name="connsiteY642" fmla="*/ 1126264 h 2161175"/>
              <a:gd name="connsiteX643" fmla="*/ 1681055 w 1972864"/>
              <a:gd name="connsiteY643" fmla="*/ 1132783 h 2161175"/>
              <a:gd name="connsiteX644" fmla="*/ 1680807 w 1972864"/>
              <a:gd name="connsiteY644" fmla="*/ 1141947 h 2161175"/>
              <a:gd name="connsiteX645" fmla="*/ 1686630 w 1972864"/>
              <a:gd name="connsiteY645" fmla="*/ 1153632 h 2161175"/>
              <a:gd name="connsiteX646" fmla="*/ 1683029 w 1972864"/>
              <a:gd name="connsiteY646" fmla="*/ 1164956 h 2161175"/>
              <a:gd name="connsiteX647" fmla="*/ 1677876 w 1972864"/>
              <a:gd name="connsiteY647" fmla="*/ 1164956 h 2161175"/>
              <a:gd name="connsiteX648" fmla="*/ 1673716 w 1972864"/>
              <a:gd name="connsiteY648" fmla="*/ 1177324 h 2161175"/>
              <a:gd name="connsiteX649" fmla="*/ 1669010 w 1972864"/>
              <a:gd name="connsiteY649" fmla="*/ 1178466 h 2161175"/>
              <a:gd name="connsiteX650" fmla="*/ 1668104 w 1972864"/>
              <a:gd name="connsiteY650" fmla="*/ 1177994 h 2161175"/>
              <a:gd name="connsiteX651" fmla="*/ 1655898 w 1972864"/>
              <a:gd name="connsiteY651" fmla="*/ 1168892 h 2161175"/>
              <a:gd name="connsiteX652" fmla="*/ 1652197 w 1972864"/>
              <a:gd name="connsiteY652" fmla="*/ 1171661 h 2161175"/>
              <a:gd name="connsiteX653" fmla="*/ 1651564 w 1972864"/>
              <a:gd name="connsiteY653" fmla="*/ 1178714 h 2161175"/>
              <a:gd name="connsiteX654" fmla="*/ 1650161 w 1972864"/>
              <a:gd name="connsiteY654" fmla="*/ 1178652 h 2161175"/>
              <a:gd name="connsiteX655" fmla="*/ 1650149 w 1972864"/>
              <a:gd name="connsiteY655" fmla="*/ 1178652 h 2161175"/>
              <a:gd name="connsiteX656" fmla="*/ 1649478 w 1972864"/>
              <a:gd name="connsiteY656" fmla="*/ 1177001 h 2161175"/>
              <a:gd name="connsiteX657" fmla="*/ 1645703 w 1972864"/>
              <a:gd name="connsiteY657" fmla="*/ 1148255 h 2161175"/>
              <a:gd name="connsiteX658" fmla="*/ 1643319 w 1972864"/>
              <a:gd name="connsiteY658" fmla="*/ 1130523 h 2161175"/>
              <a:gd name="connsiteX659" fmla="*/ 1640910 w 1972864"/>
              <a:gd name="connsiteY659" fmla="*/ 1124377 h 2161175"/>
              <a:gd name="connsiteX660" fmla="*/ 1638812 w 1972864"/>
              <a:gd name="connsiteY660" fmla="*/ 1119273 h 2161175"/>
              <a:gd name="connsiteX661" fmla="*/ 1634888 w 1972864"/>
              <a:gd name="connsiteY661" fmla="*/ 1111364 h 2161175"/>
              <a:gd name="connsiteX662" fmla="*/ 1632789 w 1972864"/>
              <a:gd name="connsiteY662" fmla="*/ 1099120 h 2161175"/>
              <a:gd name="connsiteX663" fmla="*/ 1634938 w 1972864"/>
              <a:gd name="connsiteY663" fmla="*/ 1089609 h 2161175"/>
              <a:gd name="connsiteX664" fmla="*/ 1626581 w 1972864"/>
              <a:gd name="connsiteY664" fmla="*/ 1053946 h 2161175"/>
              <a:gd name="connsiteX665" fmla="*/ 1627276 w 1972864"/>
              <a:gd name="connsiteY665" fmla="*/ 1047527 h 2161175"/>
              <a:gd name="connsiteX666" fmla="*/ 1630033 w 1972864"/>
              <a:gd name="connsiteY666" fmla="*/ 1033483 h 2161175"/>
              <a:gd name="connsiteX667" fmla="*/ 1629809 w 1972864"/>
              <a:gd name="connsiteY667" fmla="*/ 1017639 h 2161175"/>
              <a:gd name="connsiteX668" fmla="*/ 1630989 w 1972864"/>
              <a:gd name="connsiteY668" fmla="*/ 1015801 h 2161175"/>
              <a:gd name="connsiteX669" fmla="*/ 1634428 w 1972864"/>
              <a:gd name="connsiteY669" fmla="*/ 1020743 h 2161175"/>
              <a:gd name="connsiteX670" fmla="*/ 1641320 w 1972864"/>
              <a:gd name="connsiteY670" fmla="*/ 1022270 h 2161175"/>
              <a:gd name="connsiteX671" fmla="*/ 1649851 w 1972864"/>
              <a:gd name="connsiteY671" fmla="*/ 1011591 h 2161175"/>
              <a:gd name="connsiteX672" fmla="*/ 1651241 w 1972864"/>
              <a:gd name="connsiteY672" fmla="*/ 1009605 h 2161175"/>
              <a:gd name="connsiteX673" fmla="*/ 1658282 w 1972864"/>
              <a:gd name="connsiteY673" fmla="*/ 999435 h 2161175"/>
              <a:gd name="connsiteX674" fmla="*/ 1618807 w 1972864"/>
              <a:gd name="connsiteY674" fmla="*/ 997138 h 2161175"/>
              <a:gd name="connsiteX675" fmla="*/ 1622470 w 1972864"/>
              <a:gd name="connsiteY675" fmla="*/ 1005979 h 2161175"/>
              <a:gd name="connsiteX676" fmla="*/ 1618745 w 1972864"/>
              <a:gd name="connsiteY676" fmla="*/ 1015789 h 2161175"/>
              <a:gd name="connsiteX677" fmla="*/ 1627114 w 1972864"/>
              <a:gd name="connsiteY677" fmla="*/ 1025486 h 2161175"/>
              <a:gd name="connsiteX678" fmla="*/ 1626183 w 1972864"/>
              <a:gd name="connsiteY678" fmla="*/ 1040809 h 2161175"/>
              <a:gd name="connsiteX679" fmla="*/ 1622483 w 1972864"/>
              <a:gd name="connsiteY679" fmla="*/ 1054120 h 2161175"/>
              <a:gd name="connsiteX680" fmla="*/ 1618360 w 1972864"/>
              <a:gd name="connsiteY680" fmla="*/ 1050805 h 2161175"/>
              <a:gd name="connsiteX681" fmla="*/ 1609581 w 1972864"/>
              <a:gd name="connsiteY681" fmla="*/ 1057908 h 2161175"/>
              <a:gd name="connsiteX682" fmla="*/ 1605409 w 1972864"/>
              <a:gd name="connsiteY682" fmla="*/ 1051873 h 2161175"/>
              <a:gd name="connsiteX683" fmla="*/ 1601138 w 1972864"/>
              <a:gd name="connsiteY683" fmla="*/ 1057324 h 2161175"/>
              <a:gd name="connsiteX684" fmla="*/ 1601970 w 1972864"/>
              <a:gd name="connsiteY684" fmla="*/ 1064675 h 2161175"/>
              <a:gd name="connsiteX685" fmla="*/ 1598269 w 1972864"/>
              <a:gd name="connsiteY685" fmla="*/ 1074149 h 2161175"/>
              <a:gd name="connsiteX686" fmla="*/ 1590446 w 1972864"/>
              <a:gd name="connsiteY686" fmla="*/ 1085027 h 2161175"/>
              <a:gd name="connsiteX687" fmla="*/ 1591129 w 1972864"/>
              <a:gd name="connsiteY687" fmla="*/ 1092788 h 2161175"/>
              <a:gd name="connsiteX688" fmla="*/ 1583505 w 1972864"/>
              <a:gd name="connsiteY688" fmla="*/ 1106484 h 2161175"/>
              <a:gd name="connsiteX689" fmla="*/ 1578538 w 1972864"/>
              <a:gd name="connsiteY689" fmla="*/ 1108470 h 2161175"/>
              <a:gd name="connsiteX690" fmla="*/ 1573919 w 1972864"/>
              <a:gd name="connsiteY690" fmla="*/ 1094700 h 2161175"/>
              <a:gd name="connsiteX691" fmla="*/ 1569176 w 1972864"/>
              <a:gd name="connsiteY691" fmla="*/ 1088057 h 2161175"/>
              <a:gd name="connsiteX692" fmla="*/ 1564706 w 1972864"/>
              <a:gd name="connsiteY692" fmla="*/ 1089894 h 2161175"/>
              <a:gd name="connsiteX693" fmla="*/ 1563216 w 1972864"/>
              <a:gd name="connsiteY693" fmla="*/ 1096401 h 2161175"/>
              <a:gd name="connsiteX694" fmla="*/ 1561788 w 1972864"/>
              <a:gd name="connsiteY694" fmla="*/ 1096253 h 2161175"/>
              <a:gd name="connsiteX695" fmla="*/ 1561415 w 1972864"/>
              <a:gd name="connsiteY695" fmla="*/ 1080631 h 2161175"/>
              <a:gd name="connsiteX696" fmla="*/ 1550997 w 1972864"/>
              <a:gd name="connsiteY696" fmla="*/ 1062465 h 2161175"/>
              <a:gd name="connsiteX697" fmla="*/ 1551593 w 1972864"/>
              <a:gd name="connsiteY697" fmla="*/ 1054965 h 2161175"/>
              <a:gd name="connsiteX698" fmla="*/ 1556225 w 1972864"/>
              <a:gd name="connsiteY698" fmla="*/ 1044423 h 2161175"/>
              <a:gd name="connsiteX699" fmla="*/ 1564457 w 1972864"/>
              <a:gd name="connsiteY699" fmla="*/ 1036004 h 2161175"/>
              <a:gd name="connsiteX700" fmla="*/ 1567152 w 1972864"/>
              <a:gd name="connsiteY700" fmla="*/ 1028119 h 2161175"/>
              <a:gd name="connsiteX701" fmla="*/ 1583890 w 1972864"/>
              <a:gd name="connsiteY701" fmla="*/ 1023549 h 2161175"/>
              <a:gd name="connsiteX702" fmla="*/ 1590397 w 1972864"/>
              <a:gd name="connsiteY702" fmla="*/ 1023959 h 2161175"/>
              <a:gd name="connsiteX703" fmla="*/ 1591800 w 1972864"/>
              <a:gd name="connsiteY703" fmla="*/ 1018235 h 2161175"/>
              <a:gd name="connsiteX704" fmla="*/ 1596630 w 1972864"/>
              <a:gd name="connsiteY704" fmla="*/ 1022643 h 2161175"/>
              <a:gd name="connsiteX705" fmla="*/ 1602019 w 1972864"/>
              <a:gd name="connsiteY705" fmla="*/ 1021178 h 2161175"/>
              <a:gd name="connsiteX706" fmla="*/ 1603720 w 1972864"/>
              <a:gd name="connsiteY706" fmla="*/ 1009890 h 2161175"/>
              <a:gd name="connsiteX707" fmla="*/ 1607669 w 1972864"/>
              <a:gd name="connsiteY707" fmla="*/ 1012225 h 2161175"/>
              <a:gd name="connsiteX708" fmla="*/ 1607669 w 1972864"/>
              <a:gd name="connsiteY708" fmla="*/ 1006587 h 2161175"/>
              <a:gd name="connsiteX709" fmla="*/ 1618807 w 1972864"/>
              <a:gd name="connsiteY709" fmla="*/ 997138 h 2161175"/>
              <a:gd name="connsiteX710" fmla="*/ 1779300 w 1972864"/>
              <a:gd name="connsiteY710" fmla="*/ 911931 h 2161175"/>
              <a:gd name="connsiteX711" fmla="*/ 1786452 w 1972864"/>
              <a:gd name="connsiteY711" fmla="*/ 925366 h 2161175"/>
              <a:gd name="connsiteX712" fmla="*/ 1781175 w 1972864"/>
              <a:gd name="connsiteY712" fmla="*/ 942676 h 2161175"/>
              <a:gd name="connsiteX713" fmla="*/ 1788675 w 1972864"/>
              <a:gd name="connsiteY713" fmla="*/ 946960 h 2161175"/>
              <a:gd name="connsiteX714" fmla="*/ 1791742 w 1972864"/>
              <a:gd name="connsiteY714" fmla="*/ 956422 h 2161175"/>
              <a:gd name="connsiteX715" fmla="*/ 1786204 w 1972864"/>
              <a:gd name="connsiteY715" fmla="*/ 968603 h 2161175"/>
              <a:gd name="connsiteX716" fmla="*/ 1784825 w 1972864"/>
              <a:gd name="connsiteY716" fmla="*/ 973259 h 2161175"/>
              <a:gd name="connsiteX717" fmla="*/ 1781224 w 1972864"/>
              <a:gd name="connsiteY717" fmla="*/ 978587 h 2161175"/>
              <a:gd name="connsiteX718" fmla="*/ 1779101 w 1972864"/>
              <a:gd name="connsiteY718" fmla="*/ 980610 h 2161175"/>
              <a:gd name="connsiteX719" fmla="*/ 1769714 w 1972864"/>
              <a:gd name="connsiteY719" fmla="*/ 996219 h 2161175"/>
              <a:gd name="connsiteX720" fmla="*/ 1764027 w 1972864"/>
              <a:gd name="connsiteY720" fmla="*/ 1008338 h 2161175"/>
              <a:gd name="connsiteX721" fmla="*/ 1760662 w 1972864"/>
              <a:gd name="connsiteY721" fmla="*/ 1018210 h 2161175"/>
              <a:gd name="connsiteX722" fmla="*/ 1758886 w 1972864"/>
              <a:gd name="connsiteY722" fmla="*/ 1026008 h 2161175"/>
              <a:gd name="connsiteX723" fmla="*/ 1754913 w 1972864"/>
              <a:gd name="connsiteY723" fmla="*/ 1036252 h 2161175"/>
              <a:gd name="connsiteX724" fmla="*/ 1751883 w 1972864"/>
              <a:gd name="connsiteY724" fmla="*/ 1041368 h 2161175"/>
              <a:gd name="connsiteX725" fmla="*/ 1732810 w 1972864"/>
              <a:gd name="connsiteY725" fmla="*/ 1036215 h 2161175"/>
              <a:gd name="connsiteX726" fmla="*/ 1728936 w 1972864"/>
              <a:gd name="connsiteY726" fmla="*/ 1034017 h 2161175"/>
              <a:gd name="connsiteX727" fmla="*/ 1715587 w 1972864"/>
              <a:gd name="connsiteY727" fmla="*/ 1031595 h 2161175"/>
              <a:gd name="connsiteX728" fmla="*/ 1708932 w 1972864"/>
              <a:gd name="connsiteY728" fmla="*/ 1035258 h 2161175"/>
              <a:gd name="connsiteX729" fmla="*/ 1708932 w 1972864"/>
              <a:gd name="connsiteY729" fmla="*/ 1035246 h 2161175"/>
              <a:gd name="connsiteX730" fmla="*/ 1705778 w 1972864"/>
              <a:gd name="connsiteY730" fmla="*/ 1030081 h 2161175"/>
              <a:gd name="connsiteX731" fmla="*/ 1694453 w 1972864"/>
              <a:gd name="connsiteY731" fmla="*/ 1027510 h 2161175"/>
              <a:gd name="connsiteX732" fmla="*/ 1685513 w 1972864"/>
              <a:gd name="connsiteY732" fmla="*/ 1025784 h 2161175"/>
              <a:gd name="connsiteX733" fmla="*/ 1676498 w 1972864"/>
              <a:gd name="connsiteY733" fmla="*/ 1023723 h 2161175"/>
              <a:gd name="connsiteX734" fmla="*/ 1679168 w 1972864"/>
              <a:gd name="connsiteY734" fmla="*/ 999435 h 2161175"/>
              <a:gd name="connsiteX735" fmla="*/ 1684656 w 1972864"/>
              <a:gd name="connsiteY735" fmla="*/ 990209 h 2161175"/>
              <a:gd name="connsiteX736" fmla="*/ 1682918 w 1972864"/>
              <a:gd name="connsiteY736" fmla="*/ 978549 h 2161175"/>
              <a:gd name="connsiteX737" fmla="*/ 1684532 w 1972864"/>
              <a:gd name="connsiteY737" fmla="*/ 976115 h 2161175"/>
              <a:gd name="connsiteX738" fmla="*/ 1693596 w 1972864"/>
              <a:gd name="connsiteY738" fmla="*/ 957291 h 2161175"/>
              <a:gd name="connsiteX739" fmla="*/ 1704772 w 1972864"/>
              <a:gd name="connsiteY739" fmla="*/ 938926 h 2161175"/>
              <a:gd name="connsiteX740" fmla="*/ 1716196 w 1972864"/>
              <a:gd name="connsiteY740" fmla="*/ 944476 h 2161175"/>
              <a:gd name="connsiteX741" fmla="*/ 1717649 w 1972864"/>
              <a:gd name="connsiteY741" fmla="*/ 943433 h 2161175"/>
              <a:gd name="connsiteX742" fmla="*/ 1727843 w 1972864"/>
              <a:gd name="connsiteY742" fmla="*/ 928781 h 2161175"/>
              <a:gd name="connsiteX743" fmla="*/ 1730773 w 1972864"/>
              <a:gd name="connsiteY743" fmla="*/ 919592 h 2161175"/>
              <a:gd name="connsiteX744" fmla="*/ 1745426 w 1972864"/>
              <a:gd name="connsiteY744" fmla="*/ 916575 h 2161175"/>
              <a:gd name="connsiteX745" fmla="*/ 1753596 w 1972864"/>
              <a:gd name="connsiteY745" fmla="*/ 919679 h 2161175"/>
              <a:gd name="connsiteX746" fmla="*/ 1755769 w 1972864"/>
              <a:gd name="connsiteY746" fmla="*/ 920412 h 2161175"/>
              <a:gd name="connsiteX747" fmla="*/ 1773824 w 1972864"/>
              <a:gd name="connsiteY747" fmla="*/ 916538 h 2161175"/>
              <a:gd name="connsiteX748" fmla="*/ 1779300 w 1972864"/>
              <a:gd name="connsiteY748" fmla="*/ 911931 h 2161175"/>
              <a:gd name="connsiteX749" fmla="*/ 1594309 w 1972864"/>
              <a:gd name="connsiteY749" fmla="*/ 876554 h 2161175"/>
              <a:gd name="connsiteX750" fmla="*/ 1600083 w 1972864"/>
              <a:gd name="connsiteY750" fmla="*/ 885345 h 2161175"/>
              <a:gd name="connsiteX751" fmla="*/ 1610165 w 1972864"/>
              <a:gd name="connsiteY751" fmla="*/ 882241 h 2161175"/>
              <a:gd name="connsiteX752" fmla="*/ 1620856 w 1972864"/>
              <a:gd name="connsiteY752" fmla="*/ 878814 h 2161175"/>
              <a:gd name="connsiteX753" fmla="*/ 1619031 w 1972864"/>
              <a:gd name="connsiteY753" fmla="*/ 882676 h 2161175"/>
              <a:gd name="connsiteX754" fmla="*/ 1616312 w 1972864"/>
              <a:gd name="connsiteY754" fmla="*/ 886624 h 2161175"/>
              <a:gd name="connsiteX755" fmla="*/ 1615083 w 1972864"/>
              <a:gd name="connsiteY755" fmla="*/ 899836 h 2161175"/>
              <a:gd name="connsiteX756" fmla="*/ 1616510 w 1972864"/>
              <a:gd name="connsiteY756" fmla="*/ 909075 h 2161175"/>
              <a:gd name="connsiteX757" fmla="*/ 1632268 w 1972864"/>
              <a:gd name="connsiteY757" fmla="*/ 904282 h 2161175"/>
              <a:gd name="connsiteX758" fmla="*/ 1646560 w 1972864"/>
              <a:gd name="connsiteY758" fmla="*/ 919282 h 2161175"/>
              <a:gd name="connsiteX759" fmla="*/ 1642909 w 1972864"/>
              <a:gd name="connsiteY759" fmla="*/ 923715 h 2161175"/>
              <a:gd name="connsiteX760" fmla="*/ 1651738 w 1972864"/>
              <a:gd name="connsiteY760" fmla="*/ 930209 h 2161175"/>
              <a:gd name="connsiteX761" fmla="*/ 1657102 w 1972864"/>
              <a:gd name="connsiteY761" fmla="*/ 939571 h 2161175"/>
              <a:gd name="connsiteX762" fmla="*/ 1654296 w 1972864"/>
              <a:gd name="connsiteY762" fmla="*/ 942514 h 2161175"/>
              <a:gd name="connsiteX763" fmla="*/ 1651564 w 1972864"/>
              <a:gd name="connsiteY763" fmla="*/ 943892 h 2161175"/>
              <a:gd name="connsiteX764" fmla="*/ 1640625 w 1972864"/>
              <a:gd name="connsiteY764" fmla="*/ 945879 h 2161175"/>
              <a:gd name="connsiteX765" fmla="*/ 1635534 w 1972864"/>
              <a:gd name="connsiteY765" fmla="*/ 954608 h 2161175"/>
              <a:gd name="connsiteX766" fmla="*/ 1631759 w 1972864"/>
              <a:gd name="connsiteY766" fmla="*/ 953118 h 2161175"/>
              <a:gd name="connsiteX767" fmla="*/ 1629300 w 1972864"/>
              <a:gd name="connsiteY767" fmla="*/ 951368 h 2161175"/>
              <a:gd name="connsiteX768" fmla="*/ 1613083 w 1972864"/>
              <a:gd name="connsiteY768" fmla="*/ 944054 h 2161175"/>
              <a:gd name="connsiteX769" fmla="*/ 1609569 w 1972864"/>
              <a:gd name="connsiteY769" fmla="*/ 943172 h 2161175"/>
              <a:gd name="connsiteX770" fmla="*/ 1589329 w 1972864"/>
              <a:gd name="connsiteY770" fmla="*/ 943917 h 2161175"/>
              <a:gd name="connsiteX771" fmla="*/ 1582388 w 1972864"/>
              <a:gd name="connsiteY771" fmla="*/ 947096 h 2161175"/>
              <a:gd name="connsiteX772" fmla="*/ 1580972 w 1972864"/>
              <a:gd name="connsiteY772" fmla="*/ 943880 h 2161175"/>
              <a:gd name="connsiteX773" fmla="*/ 1579756 w 1972864"/>
              <a:gd name="connsiteY773" fmla="*/ 943905 h 2161175"/>
              <a:gd name="connsiteX774" fmla="*/ 1563775 w 1972864"/>
              <a:gd name="connsiteY774" fmla="*/ 944538 h 2161175"/>
              <a:gd name="connsiteX775" fmla="*/ 1533887 w 1972864"/>
              <a:gd name="connsiteY775" fmla="*/ 944153 h 2161175"/>
              <a:gd name="connsiteX776" fmla="*/ 1525952 w 1972864"/>
              <a:gd name="connsiteY776" fmla="*/ 944377 h 2161175"/>
              <a:gd name="connsiteX777" fmla="*/ 1521134 w 1972864"/>
              <a:gd name="connsiteY777" fmla="*/ 944327 h 2161175"/>
              <a:gd name="connsiteX778" fmla="*/ 1511312 w 1972864"/>
              <a:gd name="connsiteY778" fmla="*/ 944315 h 2161175"/>
              <a:gd name="connsiteX779" fmla="*/ 1502285 w 1972864"/>
              <a:gd name="connsiteY779" fmla="*/ 944998 h 2161175"/>
              <a:gd name="connsiteX780" fmla="*/ 1498237 w 1972864"/>
              <a:gd name="connsiteY780" fmla="*/ 944849 h 2161175"/>
              <a:gd name="connsiteX781" fmla="*/ 1482728 w 1972864"/>
              <a:gd name="connsiteY781" fmla="*/ 941024 h 2161175"/>
              <a:gd name="connsiteX782" fmla="*/ 1475700 w 1972864"/>
              <a:gd name="connsiteY782" fmla="*/ 938888 h 2161175"/>
              <a:gd name="connsiteX783" fmla="*/ 1463096 w 1972864"/>
              <a:gd name="connsiteY783" fmla="*/ 934629 h 2161175"/>
              <a:gd name="connsiteX784" fmla="*/ 1459632 w 1972864"/>
              <a:gd name="connsiteY784" fmla="*/ 927502 h 2161175"/>
              <a:gd name="connsiteX785" fmla="*/ 1462823 w 1972864"/>
              <a:gd name="connsiteY785" fmla="*/ 919145 h 2161175"/>
              <a:gd name="connsiteX786" fmla="*/ 1466126 w 1972864"/>
              <a:gd name="connsiteY786" fmla="*/ 916748 h 2161175"/>
              <a:gd name="connsiteX787" fmla="*/ 1472322 w 1972864"/>
              <a:gd name="connsiteY787" fmla="*/ 914066 h 2161175"/>
              <a:gd name="connsiteX788" fmla="*/ 1472347 w 1972864"/>
              <a:gd name="connsiteY788" fmla="*/ 914091 h 2161175"/>
              <a:gd name="connsiteX789" fmla="*/ 1465977 w 1972864"/>
              <a:gd name="connsiteY789" fmla="*/ 905064 h 2161175"/>
              <a:gd name="connsiteX790" fmla="*/ 1474719 w 1972864"/>
              <a:gd name="connsiteY790" fmla="*/ 890710 h 2161175"/>
              <a:gd name="connsiteX791" fmla="*/ 1480120 w 1972864"/>
              <a:gd name="connsiteY791" fmla="*/ 888710 h 2161175"/>
              <a:gd name="connsiteX792" fmla="*/ 1493096 w 1972864"/>
              <a:gd name="connsiteY792" fmla="*/ 885507 h 2161175"/>
              <a:gd name="connsiteX793" fmla="*/ 1501937 w 1972864"/>
              <a:gd name="connsiteY793" fmla="*/ 885159 h 2161175"/>
              <a:gd name="connsiteX794" fmla="*/ 1503489 w 1972864"/>
              <a:gd name="connsiteY794" fmla="*/ 888586 h 2161175"/>
              <a:gd name="connsiteX795" fmla="*/ 1502446 w 1972864"/>
              <a:gd name="connsiteY795" fmla="*/ 894273 h 2161175"/>
              <a:gd name="connsiteX796" fmla="*/ 1507736 w 1972864"/>
              <a:gd name="connsiteY796" fmla="*/ 890412 h 2161175"/>
              <a:gd name="connsiteX797" fmla="*/ 1511883 w 1972864"/>
              <a:gd name="connsiteY797" fmla="*/ 892336 h 2161175"/>
              <a:gd name="connsiteX798" fmla="*/ 1516937 w 1972864"/>
              <a:gd name="connsiteY798" fmla="*/ 888835 h 2161175"/>
              <a:gd name="connsiteX799" fmla="*/ 1525803 w 1972864"/>
              <a:gd name="connsiteY799" fmla="*/ 889940 h 2161175"/>
              <a:gd name="connsiteX800" fmla="*/ 1531614 w 1972864"/>
              <a:gd name="connsiteY800" fmla="*/ 891368 h 2161175"/>
              <a:gd name="connsiteX801" fmla="*/ 1536333 w 1972864"/>
              <a:gd name="connsiteY801" fmla="*/ 894596 h 2161175"/>
              <a:gd name="connsiteX802" fmla="*/ 1535774 w 1972864"/>
              <a:gd name="connsiteY802" fmla="*/ 898930 h 2161175"/>
              <a:gd name="connsiteX803" fmla="*/ 1548042 w 1972864"/>
              <a:gd name="connsiteY803" fmla="*/ 896782 h 2161175"/>
              <a:gd name="connsiteX804" fmla="*/ 1548862 w 1972864"/>
              <a:gd name="connsiteY804" fmla="*/ 900296 h 2161175"/>
              <a:gd name="connsiteX805" fmla="*/ 1551407 w 1972864"/>
              <a:gd name="connsiteY805" fmla="*/ 904778 h 2161175"/>
              <a:gd name="connsiteX806" fmla="*/ 1557603 w 1972864"/>
              <a:gd name="connsiteY806" fmla="*/ 903077 h 2161175"/>
              <a:gd name="connsiteX807" fmla="*/ 1560137 w 1972864"/>
              <a:gd name="connsiteY807" fmla="*/ 899588 h 2161175"/>
              <a:gd name="connsiteX808" fmla="*/ 1565799 w 1972864"/>
              <a:gd name="connsiteY808" fmla="*/ 896508 h 2161175"/>
              <a:gd name="connsiteX809" fmla="*/ 1576552 w 1972864"/>
              <a:gd name="connsiteY809" fmla="*/ 889865 h 2161175"/>
              <a:gd name="connsiteX810" fmla="*/ 1577694 w 1972864"/>
              <a:gd name="connsiteY810" fmla="*/ 889145 h 2161175"/>
              <a:gd name="connsiteX811" fmla="*/ 1579346 w 1972864"/>
              <a:gd name="connsiteY811" fmla="*/ 889480 h 2161175"/>
              <a:gd name="connsiteX812" fmla="*/ 1584946 w 1972864"/>
              <a:gd name="connsiteY812" fmla="*/ 890548 h 2161175"/>
              <a:gd name="connsiteX813" fmla="*/ 1588572 w 1972864"/>
              <a:gd name="connsiteY813" fmla="*/ 884439 h 2161175"/>
              <a:gd name="connsiteX814" fmla="*/ 1594309 w 1972864"/>
              <a:gd name="connsiteY814" fmla="*/ 876554 h 2161175"/>
              <a:gd name="connsiteX815" fmla="*/ 670992 w 1972864"/>
              <a:gd name="connsiteY815" fmla="*/ 818752 h 2161175"/>
              <a:gd name="connsiteX816" fmla="*/ 678740 w 1972864"/>
              <a:gd name="connsiteY816" fmla="*/ 823756 h 2161175"/>
              <a:gd name="connsiteX817" fmla="*/ 694249 w 1972864"/>
              <a:gd name="connsiteY817" fmla="*/ 826364 h 2161175"/>
              <a:gd name="connsiteX818" fmla="*/ 706406 w 1972864"/>
              <a:gd name="connsiteY818" fmla="*/ 830052 h 2161175"/>
              <a:gd name="connsiteX819" fmla="*/ 710926 w 1972864"/>
              <a:gd name="connsiteY819" fmla="*/ 831591 h 2161175"/>
              <a:gd name="connsiteX820" fmla="*/ 711261 w 1972864"/>
              <a:gd name="connsiteY820" fmla="*/ 834733 h 2161175"/>
              <a:gd name="connsiteX821" fmla="*/ 716389 w 1972864"/>
              <a:gd name="connsiteY821" fmla="*/ 835217 h 2161175"/>
              <a:gd name="connsiteX822" fmla="*/ 711062 w 1972864"/>
              <a:gd name="connsiteY822" fmla="*/ 844555 h 2161175"/>
              <a:gd name="connsiteX823" fmla="*/ 715123 w 1972864"/>
              <a:gd name="connsiteY823" fmla="*/ 843226 h 2161175"/>
              <a:gd name="connsiteX824" fmla="*/ 718984 w 1972864"/>
              <a:gd name="connsiteY824" fmla="*/ 845387 h 2161175"/>
              <a:gd name="connsiteX825" fmla="*/ 721431 w 1972864"/>
              <a:gd name="connsiteY825" fmla="*/ 857258 h 2161175"/>
              <a:gd name="connsiteX826" fmla="*/ 721182 w 1972864"/>
              <a:gd name="connsiteY826" fmla="*/ 859033 h 2161175"/>
              <a:gd name="connsiteX827" fmla="*/ 711758 w 1972864"/>
              <a:gd name="connsiteY827" fmla="*/ 872730 h 2161175"/>
              <a:gd name="connsiteX828" fmla="*/ 714092 w 1972864"/>
              <a:gd name="connsiteY828" fmla="*/ 876157 h 2161175"/>
              <a:gd name="connsiteX829" fmla="*/ 702432 w 1972864"/>
              <a:gd name="connsiteY829" fmla="*/ 895714 h 2161175"/>
              <a:gd name="connsiteX830" fmla="*/ 698670 w 1972864"/>
              <a:gd name="connsiteY830" fmla="*/ 902493 h 2161175"/>
              <a:gd name="connsiteX831" fmla="*/ 693517 w 1972864"/>
              <a:gd name="connsiteY831" fmla="*/ 912974 h 2161175"/>
              <a:gd name="connsiteX832" fmla="*/ 676567 w 1972864"/>
              <a:gd name="connsiteY832" fmla="*/ 914687 h 2161175"/>
              <a:gd name="connsiteX833" fmla="*/ 674841 w 1972864"/>
              <a:gd name="connsiteY833" fmla="*/ 922100 h 2161175"/>
              <a:gd name="connsiteX834" fmla="*/ 668546 w 1972864"/>
              <a:gd name="connsiteY834" fmla="*/ 929141 h 2161175"/>
              <a:gd name="connsiteX835" fmla="*/ 670334 w 1972864"/>
              <a:gd name="connsiteY835" fmla="*/ 937907 h 2161175"/>
              <a:gd name="connsiteX836" fmla="*/ 674891 w 1972864"/>
              <a:gd name="connsiteY836" fmla="*/ 946835 h 2161175"/>
              <a:gd name="connsiteX837" fmla="*/ 669514 w 1972864"/>
              <a:gd name="connsiteY837" fmla="*/ 956769 h 2161175"/>
              <a:gd name="connsiteX838" fmla="*/ 667925 w 1972864"/>
              <a:gd name="connsiteY838" fmla="*/ 959265 h 2161175"/>
              <a:gd name="connsiteX839" fmla="*/ 664510 w 1972864"/>
              <a:gd name="connsiteY839" fmla="*/ 961922 h 2161175"/>
              <a:gd name="connsiteX840" fmla="*/ 658985 w 1972864"/>
              <a:gd name="connsiteY840" fmla="*/ 967460 h 2161175"/>
              <a:gd name="connsiteX841" fmla="*/ 661692 w 1972864"/>
              <a:gd name="connsiteY841" fmla="*/ 973905 h 2161175"/>
              <a:gd name="connsiteX842" fmla="*/ 665268 w 1972864"/>
              <a:gd name="connsiteY842" fmla="*/ 983702 h 2161175"/>
              <a:gd name="connsiteX843" fmla="*/ 663244 w 1972864"/>
              <a:gd name="connsiteY843" fmla="*/ 995796 h 2161175"/>
              <a:gd name="connsiteX844" fmla="*/ 669005 w 1972864"/>
              <a:gd name="connsiteY844" fmla="*/ 1003098 h 2161175"/>
              <a:gd name="connsiteX845" fmla="*/ 670235 w 1972864"/>
              <a:gd name="connsiteY845" fmla="*/ 1007493 h 2161175"/>
              <a:gd name="connsiteX846" fmla="*/ 673600 w 1972864"/>
              <a:gd name="connsiteY846" fmla="*/ 1013429 h 2161175"/>
              <a:gd name="connsiteX847" fmla="*/ 680056 w 1972864"/>
              <a:gd name="connsiteY847" fmla="*/ 1011243 h 2161175"/>
              <a:gd name="connsiteX848" fmla="*/ 689879 w 1972864"/>
              <a:gd name="connsiteY848" fmla="*/ 1011529 h 2161175"/>
              <a:gd name="connsiteX849" fmla="*/ 698086 w 1972864"/>
              <a:gd name="connsiteY849" fmla="*/ 1017303 h 2161175"/>
              <a:gd name="connsiteX850" fmla="*/ 702904 w 1972864"/>
              <a:gd name="connsiteY850" fmla="*/ 1021922 h 2161175"/>
              <a:gd name="connsiteX851" fmla="*/ 707387 w 1972864"/>
              <a:gd name="connsiteY851" fmla="*/ 1018694 h 2161175"/>
              <a:gd name="connsiteX852" fmla="*/ 711360 w 1972864"/>
              <a:gd name="connsiteY852" fmla="*/ 1014397 h 2161175"/>
              <a:gd name="connsiteX853" fmla="*/ 712950 w 1972864"/>
              <a:gd name="connsiteY853" fmla="*/ 1011107 h 2161175"/>
              <a:gd name="connsiteX854" fmla="*/ 716029 w 1972864"/>
              <a:gd name="connsiteY854" fmla="*/ 995610 h 2161175"/>
              <a:gd name="connsiteX855" fmla="*/ 710156 w 1972864"/>
              <a:gd name="connsiteY855" fmla="*/ 983925 h 2161175"/>
              <a:gd name="connsiteX856" fmla="*/ 701575 w 1972864"/>
              <a:gd name="connsiteY856" fmla="*/ 986893 h 2161175"/>
              <a:gd name="connsiteX857" fmla="*/ 703264 w 1972864"/>
              <a:gd name="connsiteY857" fmla="*/ 973843 h 2161175"/>
              <a:gd name="connsiteX858" fmla="*/ 698769 w 1972864"/>
              <a:gd name="connsiteY858" fmla="*/ 966032 h 2161175"/>
              <a:gd name="connsiteX859" fmla="*/ 694100 w 1972864"/>
              <a:gd name="connsiteY859" fmla="*/ 956483 h 2161175"/>
              <a:gd name="connsiteX860" fmla="*/ 693715 w 1972864"/>
              <a:gd name="connsiteY860" fmla="*/ 953590 h 2161175"/>
              <a:gd name="connsiteX861" fmla="*/ 689841 w 1972864"/>
              <a:gd name="connsiteY861" fmla="*/ 943371 h 2161175"/>
              <a:gd name="connsiteX862" fmla="*/ 687519 w 1972864"/>
              <a:gd name="connsiteY862" fmla="*/ 935089 h 2161175"/>
              <a:gd name="connsiteX863" fmla="*/ 690922 w 1972864"/>
              <a:gd name="connsiteY863" fmla="*/ 929935 h 2161175"/>
              <a:gd name="connsiteX864" fmla="*/ 696025 w 1972864"/>
              <a:gd name="connsiteY864" fmla="*/ 925304 h 2161175"/>
              <a:gd name="connsiteX865" fmla="*/ 698508 w 1972864"/>
              <a:gd name="connsiteY865" fmla="*/ 921579 h 2161175"/>
              <a:gd name="connsiteX866" fmla="*/ 702234 w 1972864"/>
              <a:gd name="connsiteY866" fmla="*/ 924062 h 2161175"/>
              <a:gd name="connsiteX867" fmla="*/ 710926 w 1972864"/>
              <a:gd name="connsiteY867" fmla="*/ 916612 h 2161175"/>
              <a:gd name="connsiteX868" fmla="*/ 712167 w 1972864"/>
              <a:gd name="connsiteY868" fmla="*/ 916612 h 2161175"/>
              <a:gd name="connsiteX869" fmla="*/ 712167 w 1972864"/>
              <a:gd name="connsiteY869" fmla="*/ 921579 h 2161175"/>
              <a:gd name="connsiteX870" fmla="*/ 714651 w 1972864"/>
              <a:gd name="connsiteY870" fmla="*/ 929029 h 2161175"/>
              <a:gd name="connsiteX871" fmla="*/ 714651 w 1972864"/>
              <a:gd name="connsiteY871" fmla="*/ 931512 h 2161175"/>
              <a:gd name="connsiteX872" fmla="*/ 713409 w 1972864"/>
              <a:gd name="connsiteY872" fmla="*/ 935238 h 2161175"/>
              <a:gd name="connsiteX873" fmla="*/ 705375 w 1972864"/>
              <a:gd name="connsiteY873" fmla="*/ 943272 h 2161175"/>
              <a:gd name="connsiteX874" fmla="*/ 708194 w 1972864"/>
              <a:gd name="connsiteY874" fmla="*/ 947965 h 2161175"/>
              <a:gd name="connsiteX875" fmla="*/ 713955 w 1972864"/>
              <a:gd name="connsiteY875" fmla="*/ 945209 h 2161175"/>
              <a:gd name="connsiteX876" fmla="*/ 718152 w 1972864"/>
              <a:gd name="connsiteY876" fmla="*/ 948996 h 2161175"/>
              <a:gd name="connsiteX877" fmla="*/ 725665 w 1972864"/>
              <a:gd name="connsiteY877" fmla="*/ 951243 h 2161175"/>
              <a:gd name="connsiteX878" fmla="*/ 741373 w 1972864"/>
              <a:gd name="connsiteY878" fmla="*/ 945680 h 2161175"/>
              <a:gd name="connsiteX879" fmla="*/ 743682 w 1972864"/>
              <a:gd name="connsiteY879" fmla="*/ 952584 h 2161175"/>
              <a:gd name="connsiteX880" fmla="*/ 748686 w 1972864"/>
              <a:gd name="connsiteY880" fmla="*/ 953031 h 2161175"/>
              <a:gd name="connsiteX881" fmla="*/ 752958 w 1972864"/>
              <a:gd name="connsiteY881" fmla="*/ 951752 h 2161175"/>
              <a:gd name="connsiteX882" fmla="*/ 758844 w 1972864"/>
              <a:gd name="connsiteY882" fmla="*/ 949629 h 2161175"/>
              <a:gd name="connsiteX883" fmla="*/ 768119 w 1972864"/>
              <a:gd name="connsiteY883" fmla="*/ 949927 h 2161175"/>
              <a:gd name="connsiteX884" fmla="*/ 777420 w 1972864"/>
              <a:gd name="connsiteY884" fmla="*/ 953392 h 2161175"/>
              <a:gd name="connsiteX885" fmla="*/ 778003 w 1972864"/>
              <a:gd name="connsiteY885" fmla="*/ 943594 h 2161175"/>
              <a:gd name="connsiteX886" fmla="*/ 785752 w 1972864"/>
              <a:gd name="connsiteY886" fmla="*/ 939199 h 2161175"/>
              <a:gd name="connsiteX887" fmla="*/ 789092 w 1972864"/>
              <a:gd name="connsiteY887" fmla="*/ 933834 h 2161175"/>
              <a:gd name="connsiteX888" fmla="*/ 800106 w 1972864"/>
              <a:gd name="connsiteY888" fmla="*/ 930792 h 2161175"/>
              <a:gd name="connsiteX889" fmla="*/ 804216 w 1972864"/>
              <a:gd name="connsiteY889" fmla="*/ 929935 h 2161175"/>
              <a:gd name="connsiteX890" fmla="*/ 806327 w 1972864"/>
              <a:gd name="connsiteY890" fmla="*/ 938541 h 2161175"/>
              <a:gd name="connsiteX891" fmla="*/ 811952 w 1972864"/>
              <a:gd name="connsiteY891" fmla="*/ 943532 h 2161175"/>
              <a:gd name="connsiteX892" fmla="*/ 803756 w 1972864"/>
              <a:gd name="connsiteY892" fmla="*/ 953317 h 2161175"/>
              <a:gd name="connsiteX893" fmla="*/ 806737 w 1972864"/>
              <a:gd name="connsiteY893" fmla="*/ 959451 h 2161175"/>
              <a:gd name="connsiteX894" fmla="*/ 810400 w 1972864"/>
              <a:gd name="connsiteY894" fmla="*/ 959377 h 2161175"/>
              <a:gd name="connsiteX895" fmla="*/ 813429 w 1972864"/>
              <a:gd name="connsiteY895" fmla="*/ 960209 h 2161175"/>
              <a:gd name="connsiteX896" fmla="*/ 813429 w 1972864"/>
              <a:gd name="connsiteY896" fmla="*/ 954646 h 2161175"/>
              <a:gd name="connsiteX897" fmla="*/ 822842 w 1972864"/>
              <a:gd name="connsiteY897" fmla="*/ 955031 h 2161175"/>
              <a:gd name="connsiteX898" fmla="*/ 826405 w 1972864"/>
              <a:gd name="connsiteY898" fmla="*/ 954807 h 2161175"/>
              <a:gd name="connsiteX899" fmla="*/ 840437 w 1972864"/>
              <a:gd name="connsiteY899" fmla="*/ 956707 h 2161175"/>
              <a:gd name="connsiteX900" fmla="*/ 839977 w 1972864"/>
              <a:gd name="connsiteY900" fmla="*/ 958259 h 2161175"/>
              <a:gd name="connsiteX901" fmla="*/ 838674 w 1972864"/>
              <a:gd name="connsiteY901" fmla="*/ 961748 h 2161175"/>
              <a:gd name="connsiteX902" fmla="*/ 841654 w 1972864"/>
              <a:gd name="connsiteY902" fmla="*/ 964381 h 2161175"/>
              <a:gd name="connsiteX903" fmla="*/ 857945 w 1972864"/>
              <a:gd name="connsiteY903" fmla="*/ 963822 h 2161175"/>
              <a:gd name="connsiteX904" fmla="*/ 862614 w 1972864"/>
              <a:gd name="connsiteY904" fmla="*/ 967882 h 2161175"/>
              <a:gd name="connsiteX905" fmla="*/ 869220 w 1972864"/>
              <a:gd name="connsiteY905" fmla="*/ 963760 h 2161175"/>
              <a:gd name="connsiteX906" fmla="*/ 873963 w 1972864"/>
              <a:gd name="connsiteY906" fmla="*/ 949505 h 2161175"/>
              <a:gd name="connsiteX907" fmla="*/ 887523 w 1972864"/>
              <a:gd name="connsiteY907" fmla="*/ 954472 h 2161175"/>
              <a:gd name="connsiteX908" fmla="*/ 892837 w 1972864"/>
              <a:gd name="connsiteY908" fmla="*/ 947928 h 2161175"/>
              <a:gd name="connsiteX909" fmla="*/ 893731 w 1972864"/>
              <a:gd name="connsiteY909" fmla="*/ 954534 h 2161175"/>
              <a:gd name="connsiteX910" fmla="*/ 911699 w 1972864"/>
              <a:gd name="connsiteY910" fmla="*/ 959973 h 2161175"/>
              <a:gd name="connsiteX911" fmla="*/ 914182 w 1972864"/>
              <a:gd name="connsiteY911" fmla="*/ 962928 h 2161175"/>
              <a:gd name="connsiteX912" fmla="*/ 918603 w 1972864"/>
              <a:gd name="connsiteY912" fmla="*/ 972390 h 2161175"/>
              <a:gd name="connsiteX913" fmla="*/ 941090 w 1972864"/>
              <a:gd name="connsiteY913" fmla="*/ 988209 h 2161175"/>
              <a:gd name="connsiteX914" fmla="*/ 950999 w 1972864"/>
              <a:gd name="connsiteY914" fmla="*/ 990022 h 2161175"/>
              <a:gd name="connsiteX915" fmla="*/ 952589 w 1972864"/>
              <a:gd name="connsiteY915" fmla="*/ 984410 h 2161175"/>
              <a:gd name="connsiteX916" fmla="*/ 959306 w 1972864"/>
              <a:gd name="connsiteY916" fmla="*/ 985540 h 2161175"/>
              <a:gd name="connsiteX917" fmla="*/ 965825 w 1972864"/>
              <a:gd name="connsiteY917" fmla="*/ 983478 h 2161175"/>
              <a:gd name="connsiteX918" fmla="*/ 972841 w 1972864"/>
              <a:gd name="connsiteY918" fmla="*/ 988805 h 2161175"/>
              <a:gd name="connsiteX919" fmla="*/ 969824 w 1972864"/>
              <a:gd name="connsiteY919" fmla="*/ 989985 h 2161175"/>
              <a:gd name="connsiteX920" fmla="*/ 969824 w 1972864"/>
              <a:gd name="connsiteY920" fmla="*/ 1004352 h 2161175"/>
              <a:gd name="connsiteX921" fmla="*/ 965341 w 1972864"/>
              <a:gd name="connsiteY921" fmla="*/ 1023189 h 2161175"/>
              <a:gd name="connsiteX922" fmla="*/ 970519 w 1972864"/>
              <a:gd name="connsiteY922" fmla="*/ 1029025 h 2161175"/>
              <a:gd name="connsiteX923" fmla="*/ 970519 w 1972864"/>
              <a:gd name="connsiteY923" fmla="*/ 1029074 h 2161175"/>
              <a:gd name="connsiteX924" fmla="*/ 974840 w 1972864"/>
              <a:gd name="connsiteY924" fmla="*/ 1035581 h 2161175"/>
              <a:gd name="connsiteX925" fmla="*/ 971749 w 1972864"/>
              <a:gd name="connsiteY925" fmla="*/ 1037642 h 2161175"/>
              <a:gd name="connsiteX926" fmla="*/ 964658 w 1972864"/>
              <a:gd name="connsiteY926" fmla="*/ 1042621 h 2161175"/>
              <a:gd name="connsiteX927" fmla="*/ 962274 w 1972864"/>
              <a:gd name="connsiteY927" fmla="*/ 1044385 h 2161175"/>
              <a:gd name="connsiteX928" fmla="*/ 941252 w 1972864"/>
              <a:gd name="connsiteY928" fmla="*/ 1045515 h 2161175"/>
              <a:gd name="connsiteX929" fmla="*/ 936831 w 1972864"/>
              <a:gd name="connsiteY929" fmla="*/ 1042150 h 2161175"/>
              <a:gd name="connsiteX930" fmla="*/ 935093 w 1972864"/>
              <a:gd name="connsiteY930" fmla="*/ 1042982 h 2161175"/>
              <a:gd name="connsiteX931" fmla="*/ 923930 w 1972864"/>
              <a:gd name="connsiteY931" fmla="*/ 1043453 h 2161175"/>
              <a:gd name="connsiteX932" fmla="*/ 913152 w 1972864"/>
              <a:gd name="connsiteY932" fmla="*/ 1043540 h 2161175"/>
              <a:gd name="connsiteX933" fmla="*/ 903938 w 1972864"/>
              <a:gd name="connsiteY933" fmla="*/ 1042150 h 2161175"/>
              <a:gd name="connsiteX934" fmla="*/ 899456 w 1972864"/>
              <a:gd name="connsiteY934" fmla="*/ 1037381 h 2161175"/>
              <a:gd name="connsiteX935" fmla="*/ 895159 w 1972864"/>
              <a:gd name="connsiteY935" fmla="*/ 1047054 h 2161175"/>
              <a:gd name="connsiteX936" fmla="*/ 896314 w 1972864"/>
              <a:gd name="connsiteY936" fmla="*/ 1050556 h 2161175"/>
              <a:gd name="connsiteX937" fmla="*/ 895308 w 1972864"/>
              <a:gd name="connsiteY937" fmla="*/ 1057857 h 2161175"/>
              <a:gd name="connsiteX938" fmla="*/ 896761 w 1972864"/>
              <a:gd name="connsiteY938" fmla="*/ 1072485 h 2161175"/>
              <a:gd name="connsiteX939" fmla="*/ 900983 w 1972864"/>
              <a:gd name="connsiteY939" fmla="*/ 1070361 h 2161175"/>
              <a:gd name="connsiteX940" fmla="*/ 905677 w 1972864"/>
              <a:gd name="connsiteY940" fmla="*/ 1068052 h 2161175"/>
              <a:gd name="connsiteX941" fmla="*/ 914468 w 1972864"/>
              <a:gd name="connsiteY941" fmla="*/ 1070250 h 2161175"/>
              <a:gd name="connsiteX942" fmla="*/ 922353 w 1972864"/>
              <a:gd name="connsiteY942" fmla="*/ 1079500 h 2161175"/>
              <a:gd name="connsiteX943" fmla="*/ 932945 w 1972864"/>
              <a:gd name="connsiteY943" fmla="*/ 1083586 h 2161175"/>
              <a:gd name="connsiteX944" fmla="*/ 929791 w 1972864"/>
              <a:gd name="connsiteY944" fmla="*/ 1097009 h 2161175"/>
              <a:gd name="connsiteX945" fmla="*/ 919174 w 1972864"/>
              <a:gd name="connsiteY945" fmla="*/ 1100175 h 2161175"/>
              <a:gd name="connsiteX946" fmla="*/ 915759 w 1972864"/>
              <a:gd name="connsiteY946" fmla="*/ 1105390 h 2161175"/>
              <a:gd name="connsiteX947" fmla="*/ 908048 w 1972864"/>
              <a:gd name="connsiteY947" fmla="*/ 1114927 h 2161175"/>
              <a:gd name="connsiteX948" fmla="*/ 904658 w 1972864"/>
              <a:gd name="connsiteY948" fmla="*/ 1120527 h 2161175"/>
              <a:gd name="connsiteX949" fmla="*/ 898996 w 1972864"/>
              <a:gd name="connsiteY949" fmla="*/ 1132907 h 2161175"/>
              <a:gd name="connsiteX950" fmla="*/ 897295 w 1972864"/>
              <a:gd name="connsiteY950" fmla="*/ 1135291 h 2161175"/>
              <a:gd name="connsiteX951" fmla="*/ 891198 w 1972864"/>
              <a:gd name="connsiteY951" fmla="*/ 1139923 h 2161175"/>
              <a:gd name="connsiteX952" fmla="*/ 888330 w 1972864"/>
              <a:gd name="connsiteY952" fmla="*/ 1140779 h 2161175"/>
              <a:gd name="connsiteX953" fmla="*/ 878309 w 1972864"/>
              <a:gd name="connsiteY953" fmla="*/ 1141711 h 2161175"/>
              <a:gd name="connsiteX954" fmla="*/ 877154 w 1972864"/>
              <a:gd name="connsiteY954" fmla="*/ 1141375 h 2161175"/>
              <a:gd name="connsiteX955" fmla="*/ 861720 w 1972864"/>
              <a:gd name="connsiteY955" fmla="*/ 1146951 h 2161175"/>
              <a:gd name="connsiteX956" fmla="*/ 859944 w 1972864"/>
              <a:gd name="connsiteY956" fmla="*/ 1150626 h 2161175"/>
              <a:gd name="connsiteX957" fmla="*/ 859870 w 1972864"/>
              <a:gd name="connsiteY957" fmla="*/ 1154960 h 2161175"/>
              <a:gd name="connsiteX958" fmla="*/ 854121 w 1972864"/>
              <a:gd name="connsiteY958" fmla="*/ 1162720 h 2161175"/>
              <a:gd name="connsiteX959" fmla="*/ 853152 w 1972864"/>
              <a:gd name="connsiteY959" fmla="*/ 1170109 h 2161175"/>
              <a:gd name="connsiteX960" fmla="*/ 846919 w 1972864"/>
              <a:gd name="connsiteY960" fmla="*/ 1171412 h 2161175"/>
              <a:gd name="connsiteX961" fmla="*/ 843938 w 1972864"/>
              <a:gd name="connsiteY961" fmla="*/ 1177857 h 2161175"/>
              <a:gd name="connsiteX962" fmla="*/ 840648 w 1972864"/>
              <a:gd name="connsiteY962" fmla="*/ 1183370 h 2161175"/>
              <a:gd name="connsiteX963" fmla="*/ 840648 w 1972864"/>
              <a:gd name="connsiteY963" fmla="*/ 1196644 h 2161175"/>
              <a:gd name="connsiteX964" fmla="*/ 832589 w 1972864"/>
              <a:gd name="connsiteY964" fmla="*/ 1205572 h 2161175"/>
              <a:gd name="connsiteX965" fmla="*/ 833123 w 1972864"/>
              <a:gd name="connsiteY965" fmla="*/ 1215431 h 2161175"/>
              <a:gd name="connsiteX966" fmla="*/ 827660 w 1972864"/>
              <a:gd name="connsiteY966" fmla="*/ 1228780 h 2161175"/>
              <a:gd name="connsiteX967" fmla="*/ 816459 w 1972864"/>
              <a:gd name="connsiteY967" fmla="*/ 1222695 h 2161175"/>
              <a:gd name="connsiteX968" fmla="*/ 814994 w 1972864"/>
              <a:gd name="connsiteY968" fmla="*/ 1220845 h 2161175"/>
              <a:gd name="connsiteX969" fmla="*/ 806637 w 1972864"/>
              <a:gd name="connsiteY969" fmla="*/ 1210241 h 2161175"/>
              <a:gd name="connsiteX970" fmla="*/ 792271 w 1972864"/>
              <a:gd name="connsiteY970" fmla="*/ 1209359 h 2161175"/>
              <a:gd name="connsiteX971" fmla="*/ 782411 w 1972864"/>
              <a:gd name="connsiteY971" fmla="*/ 1212389 h 2161175"/>
              <a:gd name="connsiteX972" fmla="*/ 781815 w 1972864"/>
              <a:gd name="connsiteY972" fmla="*/ 1212315 h 2161175"/>
              <a:gd name="connsiteX973" fmla="*/ 770193 w 1972864"/>
              <a:gd name="connsiteY973" fmla="*/ 1210452 h 2161175"/>
              <a:gd name="connsiteX974" fmla="*/ 764270 w 1972864"/>
              <a:gd name="connsiteY974" fmla="*/ 1210316 h 2161175"/>
              <a:gd name="connsiteX975" fmla="*/ 755640 w 1972864"/>
              <a:gd name="connsiteY975" fmla="*/ 1213022 h 2161175"/>
              <a:gd name="connsiteX976" fmla="*/ 753144 w 1972864"/>
              <a:gd name="connsiteY976" fmla="*/ 1207832 h 2161175"/>
              <a:gd name="connsiteX977" fmla="*/ 746277 w 1972864"/>
              <a:gd name="connsiteY977" fmla="*/ 1202406 h 2161175"/>
              <a:gd name="connsiteX978" fmla="*/ 733699 w 1972864"/>
              <a:gd name="connsiteY978" fmla="*/ 1199947 h 2161175"/>
              <a:gd name="connsiteX979" fmla="*/ 721828 w 1972864"/>
              <a:gd name="connsiteY979" fmla="*/ 1208465 h 2161175"/>
              <a:gd name="connsiteX980" fmla="*/ 717730 w 1972864"/>
              <a:gd name="connsiteY980" fmla="*/ 1208515 h 2161175"/>
              <a:gd name="connsiteX981" fmla="*/ 714096 w 1972864"/>
              <a:gd name="connsiteY981" fmla="*/ 1211551 h 2161175"/>
              <a:gd name="connsiteX982" fmla="*/ 713968 w 1972864"/>
              <a:gd name="connsiteY982" fmla="*/ 1211545 h 2161175"/>
              <a:gd name="connsiteX983" fmla="*/ 713978 w 1972864"/>
              <a:gd name="connsiteY983" fmla="*/ 1211649 h 2161175"/>
              <a:gd name="connsiteX984" fmla="*/ 708765 w 1972864"/>
              <a:gd name="connsiteY984" fmla="*/ 1216003 h 2161175"/>
              <a:gd name="connsiteX985" fmla="*/ 695752 w 1972864"/>
              <a:gd name="connsiteY985" fmla="*/ 1218387 h 2161175"/>
              <a:gd name="connsiteX986" fmla="*/ 690499 w 1972864"/>
              <a:gd name="connsiteY986" fmla="*/ 1217244 h 2161175"/>
              <a:gd name="connsiteX987" fmla="*/ 679833 w 1972864"/>
              <a:gd name="connsiteY987" fmla="*/ 1215419 h 2161175"/>
              <a:gd name="connsiteX988" fmla="*/ 677672 w 1972864"/>
              <a:gd name="connsiteY988" fmla="*/ 1208999 h 2161175"/>
              <a:gd name="connsiteX989" fmla="*/ 669415 w 1972864"/>
              <a:gd name="connsiteY989" fmla="*/ 1210800 h 2161175"/>
              <a:gd name="connsiteX990" fmla="*/ 660636 w 1972864"/>
              <a:gd name="connsiteY990" fmla="*/ 1211843 h 2161175"/>
              <a:gd name="connsiteX991" fmla="*/ 655073 w 1972864"/>
              <a:gd name="connsiteY991" fmla="*/ 1218921 h 2161175"/>
              <a:gd name="connsiteX992" fmla="*/ 646356 w 1972864"/>
              <a:gd name="connsiteY992" fmla="*/ 1223602 h 2161175"/>
              <a:gd name="connsiteX993" fmla="*/ 637913 w 1972864"/>
              <a:gd name="connsiteY993" fmla="*/ 1223354 h 2161175"/>
              <a:gd name="connsiteX994" fmla="*/ 635429 w 1972864"/>
              <a:gd name="connsiteY994" fmla="*/ 1222186 h 2161175"/>
              <a:gd name="connsiteX995" fmla="*/ 630102 w 1972864"/>
              <a:gd name="connsiteY995" fmla="*/ 1225415 h 2161175"/>
              <a:gd name="connsiteX996" fmla="*/ 628240 w 1972864"/>
              <a:gd name="connsiteY996" fmla="*/ 1222981 h 2161175"/>
              <a:gd name="connsiteX997" fmla="*/ 618827 w 1972864"/>
              <a:gd name="connsiteY997" fmla="*/ 1225291 h 2161175"/>
              <a:gd name="connsiteX998" fmla="*/ 614121 w 1972864"/>
              <a:gd name="connsiteY998" fmla="*/ 1222546 h 2161175"/>
              <a:gd name="connsiteX999" fmla="*/ 608956 w 1972864"/>
              <a:gd name="connsiteY999" fmla="*/ 1216872 h 2161175"/>
              <a:gd name="connsiteX1000" fmla="*/ 612457 w 1972864"/>
              <a:gd name="connsiteY1000" fmla="*/ 1226408 h 2161175"/>
              <a:gd name="connsiteX1001" fmla="*/ 619684 w 1972864"/>
              <a:gd name="connsiteY1001" fmla="*/ 1229065 h 2161175"/>
              <a:gd name="connsiteX1002" fmla="*/ 627519 w 1972864"/>
              <a:gd name="connsiteY1002" fmla="*/ 1229041 h 2161175"/>
              <a:gd name="connsiteX1003" fmla="*/ 643625 w 1972864"/>
              <a:gd name="connsiteY1003" fmla="*/ 1227737 h 2161175"/>
              <a:gd name="connsiteX1004" fmla="*/ 662561 w 1972864"/>
              <a:gd name="connsiteY1004" fmla="*/ 1216524 h 2161175"/>
              <a:gd name="connsiteX1005" fmla="*/ 666745 w 1972864"/>
              <a:gd name="connsiteY1005" fmla="*/ 1214450 h 2161175"/>
              <a:gd name="connsiteX1006" fmla="*/ 676654 w 1972864"/>
              <a:gd name="connsiteY1006" fmla="*/ 1212824 h 2161175"/>
              <a:gd name="connsiteX1007" fmla="*/ 676654 w 1972864"/>
              <a:gd name="connsiteY1007" fmla="*/ 1219306 h 2161175"/>
              <a:gd name="connsiteX1008" fmla="*/ 685334 w 1972864"/>
              <a:gd name="connsiteY1008" fmla="*/ 1216984 h 2161175"/>
              <a:gd name="connsiteX1009" fmla="*/ 702234 w 1972864"/>
              <a:gd name="connsiteY1009" fmla="*/ 1221441 h 2161175"/>
              <a:gd name="connsiteX1010" fmla="*/ 708926 w 1972864"/>
              <a:gd name="connsiteY1010" fmla="*/ 1220473 h 2161175"/>
              <a:gd name="connsiteX1011" fmla="*/ 714241 w 1972864"/>
              <a:gd name="connsiteY1011" fmla="*/ 1214426 h 2161175"/>
              <a:gd name="connsiteX1012" fmla="*/ 713978 w 1972864"/>
              <a:gd name="connsiteY1012" fmla="*/ 1211649 h 2161175"/>
              <a:gd name="connsiteX1013" fmla="*/ 714096 w 1972864"/>
              <a:gd name="connsiteY1013" fmla="*/ 1211551 h 2161175"/>
              <a:gd name="connsiteX1014" fmla="*/ 719543 w 1972864"/>
              <a:gd name="connsiteY1014" fmla="*/ 1211793 h 2161175"/>
              <a:gd name="connsiteX1015" fmla="*/ 724783 w 1972864"/>
              <a:gd name="connsiteY1015" fmla="*/ 1210564 h 2161175"/>
              <a:gd name="connsiteX1016" fmla="*/ 731501 w 1972864"/>
              <a:gd name="connsiteY1016" fmla="*/ 1207907 h 2161175"/>
              <a:gd name="connsiteX1017" fmla="*/ 735673 w 1972864"/>
              <a:gd name="connsiteY1017" fmla="*/ 1205100 h 2161175"/>
              <a:gd name="connsiteX1018" fmla="*/ 749071 w 1972864"/>
              <a:gd name="connsiteY1018" fmla="*/ 1206876 h 2161175"/>
              <a:gd name="connsiteX1019" fmla="*/ 752548 w 1972864"/>
              <a:gd name="connsiteY1019" fmla="*/ 1214997 h 2161175"/>
              <a:gd name="connsiteX1020" fmla="*/ 763835 w 1972864"/>
              <a:gd name="connsiteY1020" fmla="*/ 1213817 h 2161175"/>
              <a:gd name="connsiteX1021" fmla="*/ 771248 w 1972864"/>
              <a:gd name="connsiteY1021" fmla="*/ 1214301 h 2161175"/>
              <a:gd name="connsiteX1022" fmla="*/ 787974 w 1972864"/>
              <a:gd name="connsiteY1022" fmla="*/ 1215953 h 2161175"/>
              <a:gd name="connsiteX1023" fmla="*/ 792022 w 1972864"/>
              <a:gd name="connsiteY1023" fmla="*/ 1213420 h 2161175"/>
              <a:gd name="connsiteX1024" fmla="*/ 802602 w 1972864"/>
              <a:gd name="connsiteY1024" fmla="*/ 1210887 h 2161175"/>
              <a:gd name="connsiteX1025" fmla="*/ 811232 w 1972864"/>
              <a:gd name="connsiteY1025" fmla="*/ 1222248 h 2161175"/>
              <a:gd name="connsiteX1026" fmla="*/ 817304 w 1972864"/>
              <a:gd name="connsiteY1026" fmla="*/ 1227774 h 2161175"/>
              <a:gd name="connsiteX1027" fmla="*/ 820073 w 1972864"/>
              <a:gd name="connsiteY1027" fmla="*/ 1228482 h 2161175"/>
              <a:gd name="connsiteX1028" fmla="*/ 828392 w 1972864"/>
              <a:gd name="connsiteY1028" fmla="*/ 1233002 h 2161175"/>
              <a:gd name="connsiteX1029" fmla="*/ 821612 w 1972864"/>
              <a:gd name="connsiteY1029" fmla="*/ 1237770 h 2161175"/>
              <a:gd name="connsiteX1030" fmla="*/ 815391 w 1972864"/>
              <a:gd name="connsiteY1030" fmla="*/ 1242327 h 2161175"/>
              <a:gd name="connsiteX1031" fmla="*/ 813504 w 1972864"/>
              <a:gd name="connsiteY1031" fmla="*/ 1254334 h 2161175"/>
              <a:gd name="connsiteX1032" fmla="*/ 818421 w 1972864"/>
              <a:gd name="connsiteY1032" fmla="*/ 1260531 h 2161175"/>
              <a:gd name="connsiteX1033" fmla="*/ 821240 w 1972864"/>
              <a:gd name="connsiteY1033" fmla="*/ 1264728 h 2161175"/>
              <a:gd name="connsiteX1034" fmla="*/ 822146 w 1972864"/>
              <a:gd name="connsiteY1034" fmla="*/ 1275916 h 2161175"/>
              <a:gd name="connsiteX1035" fmla="*/ 816782 w 1972864"/>
              <a:gd name="connsiteY1035" fmla="*/ 1281317 h 2161175"/>
              <a:gd name="connsiteX1036" fmla="*/ 825809 w 1972864"/>
              <a:gd name="connsiteY1036" fmla="*/ 1283254 h 2161175"/>
              <a:gd name="connsiteX1037" fmla="*/ 824220 w 1972864"/>
              <a:gd name="connsiteY1037" fmla="*/ 1301520 h 2161175"/>
              <a:gd name="connsiteX1038" fmla="*/ 811219 w 1972864"/>
              <a:gd name="connsiteY1038" fmla="*/ 1307790 h 2161175"/>
              <a:gd name="connsiteX1039" fmla="*/ 820309 w 1972864"/>
              <a:gd name="connsiteY1039" fmla="*/ 1319189 h 2161175"/>
              <a:gd name="connsiteX1040" fmla="*/ 820346 w 1972864"/>
              <a:gd name="connsiteY1040" fmla="*/ 1330303 h 2161175"/>
              <a:gd name="connsiteX1041" fmla="*/ 811331 w 1972864"/>
              <a:gd name="connsiteY1041" fmla="*/ 1333419 h 2161175"/>
              <a:gd name="connsiteX1042" fmla="*/ 816124 w 1972864"/>
              <a:gd name="connsiteY1042" fmla="*/ 1336511 h 2161175"/>
              <a:gd name="connsiteX1043" fmla="*/ 817763 w 1972864"/>
              <a:gd name="connsiteY1043" fmla="*/ 1344756 h 2161175"/>
              <a:gd name="connsiteX1044" fmla="*/ 819365 w 1972864"/>
              <a:gd name="connsiteY1044" fmla="*/ 1345141 h 2161175"/>
              <a:gd name="connsiteX1045" fmla="*/ 820309 w 1972864"/>
              <a:gd name="connsiteY1045" fmla="*/ 1342521 h 2161175"/>
              <a:gd name="connsiteX1046" fmla="*/ 826865 w 1972864"/>
              <a:gd name="connsiteY1046" fmla="*/ 1348295 h 2161175"/>
              <a:gd name="connsiteX1047" fmla="*/ 829919 w 1972864"/>
              <a:gd name="connsiteY1047" fmla="*/ 1356366 h 2161175"/>
              <a:gd name="connsiteX1048" fmla="*/ 844311 w 1972864"/>
              <a:gd name="connsiteY1048" fmla="*/ 1363780 h 2161175"/>
              <a:gd name="connsiteX1049" fmla="*/ 837767 w 1972864"/>
              <a:gd name="connsiteY1049" fmla="*/ 1367902 h 2161175"/>
              <a:gd name="connsiteX1050" fmla="*/ 840660 w 1972864"/>
              <a:gd name="connsiteY1050" fmla="*/ 1373142 h 2161175"/>
              <a:gd name="connsiteX1051" fmla="*/ 835445 w 1972864"/>
              <a:gd name="connsiteY1051" fmla="*/ 1376979 h 2161175"/>
              <a:gd name="connsiteX1052" fmla="*/ 829485 w 1972864"/>
              <a:gd name="connsiteY1052" fmla="*/ 1373962 h 2161175"/>
              <a:gd name="connsiteX1053" fmla="*/ 824319 w 1972864"/>
              <a:gd name="connsiteY1053" fmla="*/ 1368523 h 2161175"/>
              <a:gd name="connsiteX1054" fmla="*/ 817838 w 1972864"/>
              <a:gd name="connsiteY1054" fmla="*/ 1373316 h 2161175"/>
              <a:gd name="connsiteX1055" fmla="*/ 805905 w 1972864"/>
              <a:gd name="connsiteY1055" fmla="*/ 1392562 h 2161175"/>
              <a:gd name="connsiteX1056" fmla="*/ 805172 w 1972864"/>
              <a:gd name="connsiteY1056" fmla="*/ 1394264 h 2161175"/>
              <a:gd name="connsiteX1057" fmla="*/ 806724 w 1972864"/>
              <a:gd name="connsiteY1057" fmla="*/ 1410443 h 2161175"/>
              <a:gd name="connsiteX1058" fmla="*/ 803036 w 1972864"/>
              <a:gd name="connsiteY1058" fmla="*/ 1413932 h 2161175"/>
              <a:gd name="connsiteX1059" fmla="*/ 800776 w 1972864"/>
              <a:gd name="connsiteY1059" fmla="*/ 1415634 h 2161175"/>
              <a:gd name="connsiteX1060" fmla="*/ 796939 w 1972864"/>
              <a:gd name="connsiteY1060" fmla="*/ 1419384 h 2161175"/>
              <a:gd name="connsiteX1061" fmla="*/ 790669 w 1972864"/>
              <a:gd name="connsiteY1061" fmla="*/ 1417794 h 2161175"/>
              <a:gd name="connsiteX1062" fmla="*/ 782759 w 1972864"/>
              <a:gd name="connsiteY1062" fmla="*/ 1412058 h 2161175"/>
              <a:gd name="connsiteX1063" fmla="*/ 782759 w 1972864"/>
              <a:gd name="connsiteY1063" fmla="*/ 1402136 h 2161175"/>
              <a:gd name="connsiteX1064" fmla="*/ 776550 w 1972864"/>
              <a:gd name="connsiteY1064" fmla="*/ 1393717 h 2161175"/>
              <a:gd name="connsiteX1065" fmla="*/ 784932 w 1972864"/>
              <a:gd name="connsiteY1065" fmla="*/ 1373738 h 2161175"/>
              <a:gd name="connsiteX1066" fmla="*/ 780487 w 1972864"/>
              <a:gd name="connsiteY1066" fmla="*/ 1362910 h 2161175"/>
              <a:gd name="connsiteX1067" fmla="*/ 773806 w 1972864"/>
              <a:gd name="connsiteY1067" fmla="*/ 1357410 h 2161175"/>
              <a:gd name="connsiteX1068" fmla="*/ 758471 w 1972864"/>
              <a:gd name="connsiteY1068" fmla="*/ 1358577 h 2161175"/>
              <a:gd name="connsiteX1069" fmla="*/ 757217 w 1972864"/>
              <a:gd name="connsiteY1069" fmla="*/ 1360054 h 2161175"/>
              <a:gd name="connsiteX1070" fmla="*/ 755739 w 1972864"/>
              <a:gd name="connsiteY1070" fmla="*/ 1358912 h 2161175"/>
              <a:gd name="connsiteX1071" fmla="*/ 754709 w 1972864"/>
              <a:gd name="connsiteY1071" fmla="*/ 1357770 h 2161175"/>
              <a:gd name="connsiteX1072" fmla="*/ 749046 w 1972864"/>
              <a:gd name="connsiteY1072" fmla="*/ 1360563 h 2161175"/>
              <a:gd name="connsiteX1073" fmla="*/ 733152 w 1972864"/>
              <a:gd name="connsiteY1073" fmla="*/ 1353461 h 2161175"/>
              <a:gd name="connsiteX1074" fmla="*/ 730147 w 1972864"/>
              <a:gd name="connsiteY1074" fmla="*/ 1362637 h 2161175"/>
              <a:gd name="connsiteX1075" fmla="*/ 719369 w 1972864"/>
              <a:gd name="connsiteY1075" fmla="*/ 1358030 h 2161175"/>
              <a:gd name="connsiteX1076" fmla="*/ 717370 w 1972864"/>
              <a:gd name="connsiteY1076" fmla="*/ 1355895 h 2161175"/>
              <a:gd name="connsiteX1077" fmla="*/ 709125 w 1972864"/>
              <a:gd name="connsiteY1077" fmla="*/ 1349314 h 2161175"/>
              <a:gd name="connsiteX1078" fmla="*/ 707697 w 1972864"/>
              <a:gd name="connsiteY1078" fmla="*/ 1343217 h 2161175"/>
              <a:gd name="connsiteX1079" fmla="*/ 699651 w 1972864"/>
              <a:gd name="connsiteY1079" fmla="*/ 1341441 h 2161175"/>
              <a:gd name="connsiteX1080" fmla="*/ 695007 w 1972864"/>
              <a:gd name="connsiteY1080" fmla="*/ 1340472 h 2161175"/>
              <a:gd name="connsiteX1081" fmla="*/ 683657 w 1972864"/>
              <a:gd name="connsiteY1081" fmla="*/ 1338188 h 2161175"/>
              <a:gd name="connsiteX1082" fmla="*/ 677946 w 1972864"/>
              <a:gd name="connsiteY1082" fmla="*/ 1336611 h 2161175"/>
              <a:gd name="connsiteX1083" fmla="*/ 669924 w 1972864"/>
              <a:gd name="connsiteY1083" fmla="*/ 1329918 h 2161175"/>
              <a:gd name="connsiteX1084" fmla="*/ 667391 w 1972864"/>
              <a:gd name="connsiteY1084" fmla="*/ 1337728 h 2161175"/>
              <a:gd name="connsiteX1085" fmla="*/ 668633 w 1972864"/>
              <a:gd name="connsiteY1085" fmla="*/ 1339280 h 2161175"/>
              <a:gd name="connsiteX1086" fmla="*/ 668744 w 1972864"/>
              <a:gd name="connsiteY1086" fmla="*/ 1347227 h 2161175"/>
              <a:gd name="connsiteX1087" fmla="*/ 667006 w 1972864"/>
              <a:gd name="connsiteY1087" fmla="*/ 1353399 h 2161175"/>
              <a:gd name="connsiteX1088" fmla="*/ 667006 w 1972864"/>
              <a:gd name="connsiteY1088" fmla="*/ 1357832 h 2161175"/>
              <a:gd name="connsiteX1089" fmla="*/ 666832 w 1972864"/>
              <a:gd name="connsiteY1089" fmla="*/ 1364760 h 2161175"/>
              <a:gd name="connsiteX1090" fmla="*/ 665181 w 1972864"/>
              <a:gd name="connsiteY1090" fmla="*/ 1365841 h 2161175"/>
              <a:gd name="connsiteX1091" fmla="*/ 659903 w 1972864"/>
              <a:gd name="connsiteY1091" fmla="*/ 1373601 h 2161175"/>
              <a:gd name="connsiteX1092" fmla="*/ 659469 w 1972864"/>
              <a:gd name="connsiteY1092" fmla="*/ 1378767 h 2161175"/>
              <a:gd name="connsiteX1093" fmla="*/ 650454 w 1972864"/>
              <a:gd name="connsiteY1093" fmla="*/ 1376296 h 2161175"/>
              <a:gd name="connsiteX1094" fmla="*/ 638086 w 1972864"/>
              <a:gd name="connsiteY1094" fmla="*/ 1376520 h 2161175"/>
              <a:gd name="connsiteX1095" fmla="*/ 632524 w 1972864"/>
              <a:gd name="connsiteY1095" fmla="*/ 1393307 h 2161175"/>
              <a:gd name="connsiteX1096" fmla="*/ 633815 w 1972864"/>
              <a:gd name="connsiteY1096" fmla="*/ 1402534 h 2161175"/>
              <a:gd name="connsiteX1097" fmla="*/ 640918 w 1972864"/>
              <a:gd name="connsiteY1097" fmla="*/ 1409102 h 2161175"/>
              <a:gd name="connsiteX1098" fmla="*/ 630636 w 1972864"/>
              <a:gd name="connsiteY1098" fmla="*/ 1419520 h 2161175"/>
              <a:gd name="connsiteX1099" fmla="*/ 628972 w 1972864"/>
              <a:gd name="connsiteY1099" fmla="*/ 1423978 h 2161175"/>
              <a:gd name="connsiteX1100" fmla="*/ 628562 w 1972864"/>
              <a:gd name="connsiteY1100" fmla="*/ 1429826 h 2161175"/>
              <a:gd name="connsiteX1101" fmla="*/ 624092 w 1972864"/>
              <a:gd name="connsiteY1101" fmla="*/ 1429392 h 2161175"/>
              <a:gd name="connsiteX1102" fmla="*/ 620876 w 1972864"/>
              <a:gd name="connsiteY1102" fmla="*/ 1430758 h 2161175"/>
              <a:gd name="connsiteX1103" fmla="*/ 614208 w 1972864"/>
              <a:gd name="connsiteY1103" fmla="*/ 1439338 h 2161175"/>
              <a:gd name="connsiteX1104" fmla="*/ 614208 w 1972864"/>
              <a:gd name="connsiteY1104" fmla="*/ 1449855 h 2161175"/>
              <a:gd name="connsiteX1105" fmla="*/ 606596 w 1972864"/>
              <a:gd name="connsiteY1105" fmla="*/ 1437240 h 2161175"/>
              <a:gd name="connsiteX1106" fmla="*/ 595111 w 1972864"/>
              <a:gd name="connsiteY1106" fmla="*/ 1443262 h 2161175"/>
              <a:gd name="connsiteX1107" fmla="*/ 584817 w 1972864"/>
              <a:gd name="connsiteY1107" fmla="*/ 1456672 h 2161175"/>
              <a:gd name="connsiteX1108" fmla="*/ 574262 w 1972864"/>
              <a:gd name="connsiteY1108" fmla="*/ 1460174 h 2161175"/>
              <a:gd name="connsiteX1109" fmla="*/ 573852 w 1972864"/>
              <a:gd name="connsiteY1109" fmla="*/ 1461304 h 2161175"/>
              <a:gd name="connsiteX1110" fmla="*/ 572909 w 1972864"/>
              <a:gd name="connsiteY1110" fmla="*/ 1471672 h 2161175"/>
              <a:gd name="connsiteX1111" fmla="*/ 566290 w 1972864"/>
              <a:gd name="connsiteY1111" fmla="*/ 1477459 h 2161175"/>
              <a:gd name="connsiteX1112" fmla="*/ 560504 w 1972864"/>
              <a:gd name="connsiteY1112" fmla="*/ 1476316 h 2161175"/>
              <a:gd name="connsiteX1113" fmla="*/ 562366 w 1972864"/>
              <a:gd name="connsiteY1113" fmla="*/ 1483990 h 2161175"/>
              <a:gd name="connsiteX1114" fmla="*/ 559771 w 1972864"/>
              <a:gd name="connsiteY1114" fmla="*/ 1486176 h 2161175"/>
              <a:gd name="connsiteX1115" fmla="*/ 558182 w 1972864"/>
              <a:gd name="connsiteY1115" fmla="*/ 1489603 h 2161175"/>
              <a:gd name="connsiteX1116" fmla="*/ 554643 w 1972864"/>
              <a:gd name="connsiteY1116" fmla="*/ 1485567 h 2161175"/>
              <a:gd name="connsiteX1117" fmla="*/ 549527 w 1972864"/>
              <a:gd name="connsiteY1117" fmla="*/ 1486350 h 2161175"/>
              <a:gd name="connsiteX1118" fmla="*/ 545727 w 1972864"/>
              <a:gd name="connsiteY1118" fmla="*/ 1488945 h 2161175"/>
              <a:gd name="connsiteX1119" fmla="*/ 533310 w 1972864"/>
              <a:gd name="connsiteY1119" fmla="*/ 1498295 h 2161175"/>
              <a:gd name="connsiteX1120" fmla="*/ 534366 w 1972864"/>
              <a:gd name="connsiteY1120" fmla="*/ 1515344 h 2161175"/>
              <a:gd name="connsiteX1121" fmla="*/ 526096 w 1972864"/>
              <a:gd name="connsiteY1121" fmla="*/ 1514276 h 2161175"/>
              <a:gd name="connsiteX1122" fmla="*/ 517168 w 1972864"/>
              <a:gd name="connsiteY1122" fmla="*/ 1515269 h 2161175"/>
              <a:gd name="connsiteX1123" fmla="*/ 507011 w 1972864"/>
              <a:gd name="connsiteY1123" fmla="*/ 1516734 h 2161175"/>
              <a:gd name="connsiteX1124" fmla="*/ 505272 w 1972864"/>
              <a:gd name="connsiteY1124" fmla="*/ 1509408 h 2161175"/>
              <a:gd name="connsiteX1125" fmla="*/ 487429 w 1972864"/>
              <a:gd name="connsiteY1125" fmla="*/ 1505820 h 2161175"/>
              <a:gd name="connsiteX1126" fmla="*/ 481891 w 1972864"/>
              <a:gd name="connsiteY1126" fmla="*/ 1515170 h 2161175"/>
              <a:gd name="connsiteX1127" fmla="*/ 484262 w 1972864"/>
              <a:gd name="connsiteY1127" fmla="*/ 1520795 h 2161175"/>
              <a:gd name="connsiteX1128" fmla="*/ 485318 w 1972864"/>
              <a:gd name="connsiteY1128" fmla="*/ 1529934 h 2161175"/>
              <a:gd name="connsiteX1129" fmla="*/ 488571 w 1972864"/>
              <a:gd name="connsiteY1129" fmla="*/ 1536267 h 2161175"/>
              <a:gd name="connsiteX1130" fmla="*/ 479233 w 1972864"/>
              <a:gd name="connsiteY1130" fmla="*/ 1542897 h 2161175"/>
              <a:gd name="connsiteX1131" fmla="*/ 463426 w 1972864"/>
              <a:gd name="connsiteY1131" fmla="*/ 1543866 h 2161175"/>
              <a:gd name="connsiteX1132" fmla="*/ 461576 w 1972864"/>
              <a:gd name="connsiteY1132" fmla="*/ 1546076 h 2161175"/>
              <a:gd name="connsiteX1133" fmla="*/ 460632 w 1972864"/>
              <a:gd name="connsiteY1133" fmla="*/ 1550050 h 2161175"/>
              <a:gd name="connsiteX1134" fmla="*/ 450587 w 1972864"/>
              <a:gd name="connsiteY1134" fmla="*/ 1543940 h 2161175"/>
              <a:gd name="connsiteX1135" fmla="*/ 437822 w 1972864"/>
              <a:gd name="connsiteY1135" fmla="*/ 1545257 h 2161175"/>
              <a:gd name="connsiteX1136" fmla="*/ 436071 w 1972864"/>
              <a:gd name="connsiteY1136" fmla="*/ 1555861 h 2161175"/>
              <a:gd name="connsiteX1137" fmla="*/ 423940 w 1972864"/>
              <a:gd name="connsiteY1137" fmla="*/ 1560480 h 2161175"/>
              <a:gd name="connsiteX1138" fmla="*/ 416638 w 1972864"/>
              <a:gd name="connsiteY1138" fmla="*/ 1570277 h 2161175"/>
              <a:gd name="connsiteX1139" fmla="*/ 407139 w 1972864"/>
              <a:gd name="connsiteY1139" fmla="*/ 1563013 h 2161175"/>
              <a:gd name="connsiteX1140" fmla="*/ 401862 w 1972864"/>
              <a:gd name="connsiteY1140" fmla="*/ 1570687 h 2161175"/>
              <a:gd name="connsiteX1141" fmla="*/ 392549 w 1972864"/>
              <a:gd name="connsiteY1141" fmla="*/ 1570153 h 2161175"/>
              <a:gd name="connsiteX1142" fmla="*/ 391432 w 1972864"/>
              <a:gd name="connsiteY1142" fmla="*/ 1576871 h 2161175"/>
              <a:gd name="connsiteX1143" fmla="*/ 392847 w 1972864"/>
              <a:gd name="connsiteY1143" fmla="*/ 1580658 h 2161175"/>
              <a:gd name="connsiteX1144" fmla="*/ 396510 w 1972864"/>
              <a:gd name="connsiteY1144" fmla="*/ 1582992 h 2161175"/>
              <a:gd name="connsiteX1145" fmla="*/ 395653 w 1972864"/>
              <a:gd name="connsiteY1145" fmla="*/ 1587301 h 2161175"/>
              <a:gd name="connsiteX1146" fmla="*/ 400297 w 1972864"/>
              <a:gd name="connsiteY1146" fmla="*/ 1594255 h 2161175"/>
              <a:gd name="connsiteX1147" fmla="*/ 408294 w 1972864"/>
              <a:gd name="connsiteY1147" fmla="*/ 1597794 h 2161175"/>
              <a:gd name="connsiteX1148" fmla="*/ 399416 w 1972864"/>
              <a:gd name="connsiteY1148" fmla="*/ 1609901 h 2161175"/>
              <a:gd name="connsiteX1149" fmla="*/ 403836 w 1972864"/>
              <a:gd name="connsiteY1149" fmla="*/ 1611949 h 2161175"/>
              <a:gd name="connsiteX1150" fmla="*/ 403538 w 1972864"/>
              <a:gd name="connsiteY1150" fmla="*/ 1613588 h 2161175"/>
              <a:gd name="connsiteX1151" fmla="*/ 399664 w 1972864"/>
              <a:gd name="connsiteY1151" fmla="*/ 1619189 h 2161175"/>
              <a:gd name="connsiteX1152" fmla="*/ 398869 w 1972864"/>
              <a:gd name="connsiteY1152" fmla="*/ 1626192 h 2161175"/>
              <a:gd name="connsiteX1153" fmla="*/ 390761 w 1972864"/>
              <a:gd name="connsiteY1153" fmla="*/ 1626018 h 2161175"/>
              <a:gd name="connsiteX1154" fmla="*/ 379586 w 1972864"/>
              <a:gd name="connsiteY1154" fmla="*/ 1636858 h 2161175"/>
              <a:gd name="connsiteX1155" fmla="*/ 376605 w 1972864"/>
              <a:gd name="connsiteY1155" fmla="*/ 1638336 h 2161175"/>
              <a:gd name="connsiteX1156" fmla="*/ 374383 w 1972864"/>
              <a:gd name="connsiteY1156" fmla="*/ 1635790 h 2161175"/>
              <a:gd name="connsiteX1157" fmla="*/ 373625 w 1972864"/>
              <a:gd name="connsiteY1157" fmla="*/ 1632798 h 2161175"/>
              <a:gd name="connsiteX1158" fmla="*/ 370198 w 1972864"/>
              <a:gd name="connsiteY1158" fmla="*/ 1628862 h 2161175"/>
              <a:gd name="connsiteX1159" fmla="*/ 365902 w 1972864"/>
              <a:gd name="connsiteY1159" fmla="*/ 1625124 h 2161175"/>
              <a:gd name="connsiteX1160" fmla="*/ 363505 w 1972864"/>
              <a:gd name="connsiteY1160" fmla="*/ 1628241 h 2161175"/>
              <a:gd name="connsiteX1161" fmla="*/ 352839 w 1972864"/>
              <a:gd name="connsiteY1161" fmla="*/ 1626614 h 2161175"/>
              <a:gd name="connsiteX1162" fmla="*/ 344060 w 1972864"/>
              <a:gd name="connsiteY1162" fmla="*/ 1615960 h 2161175"/>
              <a:gd name="connsiteX1163" fmla="*/ 342409 w 1972864"/>
              <a:gd name="connsiteY1163" fmla="*/ 1613464 h 2161175"/>
              <a:gd name="connsiteX1164" fmla="*/ 335591 w 1972864"/>
              <a:gd name="connsiteY1164" fmla="*/ 1589027 h 2161175"/>
              <a:gd name="connsiteX1165" fmla="*/ 336597 w 1972864"/>
              <a:gd name="connsiteY1165" fmla="*/ 1581850 h 2161175"/>
              <a:gd name="connsiteX1166" fmla="*/ 332798 w 1972864"/>
              <a:gd name="connsiteY1166" fmla="*/ 1580137 h 2161175"/>
              <a:gd name="connsiteX1167" fmla="*/ 331295 w 1972864"/>
              <a:gd name="connsiteY1167" fmla="*/ 1574474 h 2161175"/>
              <a:gd name="connsiteX1168" fmla="*/ 330078 w 1972864"/>
              <a:gd name="connsiteY1168" fmla="*/ 1565012 h 2161175"/>
              <a:gd name="connsiteX1169" fmla="*/ 329594 w 1972864"/>
              <a:gd name="connsiteY1169" fmla="*/ 1560728 h 2161175"/>
              <a:gd name="connsiteX1170" fmla="*/ 329395 w 1972864"/>
              <a:gd name="connsiteY1170" fmla="*/ 1555799 h 2161175"/>
              <a:gd name="connsiteX1171" fmla="*/ 327955 w 1972864"/>
              <a:gd name="connsiteY1171" fmla="*/ 1537583 h 2161175"/>
              <a:gd name="connsiteX1172" fmla="*/ 326837 w 1972864"/>
              <a:gd name="connsiteY1172" fmla="*/ 1533585 h 2161175"/>
              <a:gd name="connsiteX1173" fmla="*/ 324354 w 1972864"/>
              <a:gd name="connsiteY1173" fmla="*/ 1521006 h 2161175"/>
              <a:gd name="connsiteX1174" fmla="*/ 321349 w 1972864"/>
              <a:gd name="connsiteY1174" fmla="*/ 1508154 h 2161175"/>
              <a:gd name="connsiteX1175" fmla="*/ 317289 w 1972864"/>
              <a:gd name="connsiteY1175" fmla="*/ 1494272 h 2161175"/>
              <a:gd name="connsiteX1176" fmla="*/ 309143 w 1972864"/>
              <a:gd name="connsiteY1176" fmla="*/ 1468705 h 2161175"/>
              <a:gd name="connsiteX1177" fmla="*/ 308373 w 1972864"/>
              <a:gd name="connsiteY1177" fmla="*/ 1455704 h 2161175"/>
              <a:gd name="connsiteX1178" fmla="*/ 313290 w 1972864"/>
              <a:gd name="connsiteY1178" fmla="*/ 1462136 h 2161175"/>
              <a:gd name="connsiteX1179" fmla="*/ 309813 w 1972864"/>
              <a:gd name="connsiteY1179" fmla="*/ 1449793 h 2161175"/>
              <a:gd name="connsiteX1180" fmla="*/ 302400 w 1972864"/>
              <a:gd name="connsiteY1180" fmla="*/ 1436271 h 2161175"/>
              <a:gd name="connsiteX1181" fmla="*/ 300414 w 1972864"/>
              <a:gd name="connsiteY1181" fmla="*/ 1424425 h 2161175"/>
              <a:gd name="connsiteX1182" fmla="*/ 299656 w 1972864"/>
              <a:gd name="connsiteY1182" fmla="*/ 1422724 h 2161175"/>
              <a:gd name="connsiteX1183" fmla="*/ 304486 w 1972864"/>
              <a:gd name="connsiteY1183" fmla="*/ 1415038 h 2161175"/>
              <a:gd name="connsiteX1184" fmla="*/ 305890 w 1972864"/>
              <a:gd name="connsiteY1184" fmla="*/ 1414628 h 2161175"/>
              <a:gd name="connsiteX1185" fmla="*/ 304834 w 1972864"/>
              <a:gd name="connsiteY1185" fmla="*/ 1403614 h 2161175"/>
              <a:gd name="connsiteX1186" fmla="*/ 311539 w 1972864"/>
              <a:gd name="connsiteY1186" fmla="*/ 1399094 h 2161175"/>
              <a:gd name="connsiteX1187" fmla="*/ 308224 w 1972864"/>
              <a:gd name="connsiteY1187" fmla="*/ 1395034 h 2161175"/>
              <a:gd name="connsiteX1188" fmla="*/ 302400 w 1972864"/>
              <a:gd name="connsiteY1188" fmla="*/ 1394972 h 2161175"/>
              <a:gd name="connsiteX1189" fmla="*/ 299768 w 1972864"/>
              <a:gd name="connsiteY1189" fmla="*/ 1398386 h 2161175"/>
              <a:gd name="connsiteX1190" fmla="*/ 293572 w 1972864"/>
              <a:gd name="connsiteY1190" fmla="*/ 1384293 h 2161175"/>
              <a:gd name="connsiteX1191" fmla="*/ 293634 w 1972864"/>
              <a:gd name="connsiteY1191" fmla="*/ 1379351 h 2161175"/>
              <a:gd name="connsiteX1192" fmla="*/ 292380 w 1972864"/>
              <a:gd name="connsiteY1192" fmla="*/ 1371875 h 2161175"/>
              <a:gd name="connsiteX1193" fmla="*/ 291970 w 1972864"/>
              <a:gd name="connsiteY1193" fmla="*/ 1365468 h 2161175"/>
              <a:gd name="connsiteX1194" fmla="*/ 294975 w 1972864"/>
              <a:gd name="connsiteY1194" fmla="*/ 1357496 h 2161175"/>
              <a:gd name="connsiteX1195" fmla="*/ 292330 w 1972864"/>
              <a:gd name="connsiteY1195" fmla="*/ 1358962 h 2161175"/>
              <a:gd name="connsiteX1196" fmla="*/ 290430 w 1972864"/>
              <a:gd name="connsiteY1196" fmla="*/ 1360129 h 2161175"/>
              <a:gd name="connsiteX1197" fmla="*/ 289300 w 1972864"/>
              <a:gd name="connsiteY1197" fmla="*/ 1359185 h 2161175"/>
              <a:gd name="connsiteX1198" fmla="*/ 287078 w 1972864"/>
              <a:gd name="connsiteY1198" fmla="*/ 1342273 h 2161175"/>
              <a:gd name="connsiteX1199" fmla="*/ 287996 w 1972864"/>
              <a:gd name="connsiteY1199" fmla="*/ 1329843 h 2161175"/>
              <a:gd name="connsiteX1200" fmla="*/ 288580 w 1972864"/>
              <a:gd name="connsiteY1200" fmla="*/ 1325634 h 2161175"/>
              <a:gd name="connsiteX1201" fmla="*/ 289114 w 1972864"/>
              <a:gd name="connsiteY1201" fmla="*/ 1319363 h 2161175"/>
              <a:gd name="connsiteX1202" fmla="*/ 297881 w 1972864"/>
              <a:gd name="connsiteY1202" fmla="*/ 1314409 h 2161175"/>
              <a:gd name="connsiteX1203" fmla="*/ 303990 w 1972864"/>
              <a:gd name="connsiteY1203" fmla="*/ 1313341 h 2161175"/>
              <a:gd name="connsiteX1204" fmla="*/ 310012 w 1972864"/>
              <a:gd name="connsiteY1204" fmla="*/ 1324206 h 2161175"/>
              <a:gd name="connsiteX1205" fmla="*/ 314743 w 1972864"/>
              <a:gd name="connsiteY1205" fmla="*/ 1322294 h 2161175"/>
              <a:gd name="connsiteX1206" fmla="*/ 319313 w 1972864"/>
              <a:gd name="connsiteY1206" fmla="*/ 1324144 h 2161175"/>
              <a:gd name="connsiteX1207" fmla="*/ 329308 w 1972864"/>
              <a:gd name="connsiteY1207" fmla="*/ 1314881 h 2161175"/>
              <a:gd name="connsiteX1208" fmla="*/ 333940 w 1972864"/>
              <a:gd name="connsiteY1208" fmla="*/ 1313900 h 2161175"/>
              <a:gd name="connsiteX1209" fmla="*/ 337963 w 1972864"/>
              <a:gd name="connsiteY1209" fmla="*/ 1308287 h 2161175"/>
              <a:gd name="connsiteX1210" fmla="*/ 341726 w 1972864"/>
              <a:gd name="connsiteY1210" fmla="*/ 1290307 h 2161175"/>
              <a:gd name="connsiteX1211" fmla="*/ 340856 w 1972864"/>
              <a:gd name="connsiteY1211" fmla="*/ 1283614 h 2161175"/>
              <a:gd name="connsiteX1212" fmla="*/ 337193 w 1972864"/>
              <a:gd name="connsiteY1212" fmla="*/ 1280286 h 2161175"/>
              <a:gd name="connsiteX1213" fmla="*/ 343514 w 1972864"/>
              <a:gd name="connsiteY1213" fmla="*/ 1280398 h 2161175"/>
              <a:gd name="connsiteX1214" fmla="*/ 347785 w 1972864"/>
              <a:gd name="connsiteY1214" fmla="*/ 1283353 h 2161175"/>
              <a:gd name="connsiteX1215" fmla="*/ 358439 w 1972864"/>
              <a:gd name="connsiteY1215" fmla="*/ 1286843 h 2161175"/>
              <a:gd name="connsiteX1216" fmla="*/ 366274 w 1972864"/>
              <a:gd name="connsiteY1216" fmla="*/ 1280622 h 2161175"/>
              <a:gd name="connsiteX1217" fmla="*/ 370844 w 1972864"/>
              <a:gd name="connsiteY1217" fmla="*/ 1274661 h 2161175"/>
              <a:gd name="connsiteX1218" fmla="*/ 372868 w 1972864"/>
              <a:gd name="connsiteY1218" fmla="*/ 1271259 h 2161175"/>
              <a:gd name="connsiteX1219" fmla="*/ 371999 w 1972864"/>
              <a:gd name="connsiteY1219" fmla="*/ 1263349 h 2161175"/>
              <a:gd name="connsiteX1220" fmla="*/ 370596 w 1972864"/>
              <a:gd name="connsiteY1220" fmla="*/ 1258656 h 2161175"/>
              <a:gd name="connsiteX1221" fmla="*/ 365678 w 1972864"/>
              <a:gd name="connsiteY1221" fmla="*/ 1252770 h 2161175"/>
              <a:gd name="connsiteX1222" fmla="*/ 359817 w 1972864"/>
              <a:gd name="connsiteY1222" fmla="*/ 1250026 h 2161175"/>
              <a:gd name="connsiteX1223" fmla="*/ 362338 w 1972864"/>
              <a:gd name="connsiteY1223" fmla="*/ 1242799 h 2161175"/>
              <a:gd name="connsiteX1224" fmla="*/ 364822 w 1972864"/>
              <a:gd name="connsiteY1224" fmla="*/ 1239508 h 2161175"/>
              <a:gd name="connsiteX1225" fmla="*/ 367119 w 1972864"/>
              <a:gd name="connsiteY1225" fmla="*/ 1236777 h 2161175"/>
              <a:gd name="connsiteX1226" fmla="*/ 373749 w 1972864"/>
              <a:gd name="connsiteY1226" fmla="*/ 1227575 h 2161175"/>
              <a:gd name="connsiteX1227" fmla="*/ 392822 w 1972864"/>
              <a:gd name="connsiteY1227" fmla="*/ 1221491 h 2161175"/>
              <a:gd name="connsiteX1228" fmla="*/ 398944 w 1972864"/>
              <a:gd name="connsiteY1228" fmla="*/ 1215431 h 2161175"/>
              <a:gd name="connsiteX1229" fmla="*/ 394772 w 1972864"/>
              <a:gd name="connsiteY1229" fmla="*/ 1212141 h 2161175"/>
              <a:gd name="connsiteX1230" fmla="*/ 387545 w 1972864"/>
              <a:gd name="connsiteY1230" fmla="*/ 1211955 h 2161175"/>
              <a:gd name="connsiteX1231" fmla="*/ 368323 w 1972864"/>
              <a:gd name="connsiteY1231" fmla="*/ 1215705 h 2161175"/>
              <a:gd name="connsiteX1232" fmla="*/ 366250 w 1972864"/>
              <a:gd name="connsiteY1232" fmla="*/ 1216276 h 2161175"/>
              <a:gd name="connsiteX1233" fmla="*/ 364623 w 1972864"/>
              <a:gd name="connsiteY1233" fmla="*/ 1210427 h 2161175"/>
              <a:gd name="connsiteX1234" fmla="*/ 369081 w 1972864"/>
              <a:gd name="connsiteY1234" fmla="*/ 1207509 h 2161175"/>
              <a:gd name="connsiteX1235" fmla="*/ 366560 w 1972864"/>
              <a:gd name="connsiteY1235" fmla="*/ 1200382 h 2161175"/>
              <a:gd name="connsiteX1236" fmla="*/ 369503 w 1972864"/>
              <a:gd name="connsiteY1236" fmla="*/ 1192509 h 2161175"/>
              <a:gd name="connsiteX1237" fmla="*/ 382143 w 1972864"/>
              <a:gd name="connsiteY1237" fmla="*/ 1187443 h 2161175"/>
              <a:gd name="connsiteX1238" fmla="*/ 385173 w 1972864"/>
              <a:gd name="connsiteY1238" fmla="*/ 1187008 h 2161175"/>
              <a:gd name="connsiteX1239" fmla="*/ 402942 w 1972864"/>
              <a:gd name="connsiteY1239" fmla="*/ 1181458 h 2161175"/>
              <a:gd name="connsiteX1240" fmla="*/ 403489 w 1972864"/>
              <a:gd name="connsiteY1240" fmla="*/ 1181657 h 2161175"/>
              <a:gd name="connsiteX1241" fmla="*/ 409883 w 1972864"/>
              <a:gd name="connsiteY1241" fmla="*/ 1188772 h 2161175"/>
              <a:gd name="connsiteX1242" fmla="*/ 410802 w 1972864"/>
              <a:gd name="connsiteY1242" fmla="*/ 1202654 h 2161175"/>
              <a:gd name="connsiteX1243" fmla="*/ 419755 w 1972864"/>
              <a:gd name="connsiteY1243" fmla="*/ 1206503 h 2161175"/>
              <a:gd name="connsiteX1244" fmla="*/ 414043 w 1972864"/>
              <a:gd name="connsiteY1244" fmla="*/ 1200543 h 2161175"/>
              <a:gd name="connsiteX1245" fmla="*/ 411808 w 1972864"/>
              <a:gd name="connsiteY1245" fmla="*/ 1192832 h 2161175"/>
              <a:gd name="connsiteX1246" fmla="*/ 408058 w 1972864"/>
              <a:gd name="connsiteY1246" fmla="*/ 1182787 h 2161175"/>
              <a:gd name="connsiteX1247" fmla="*/ 406866 w 1972864"/>
              <a:gd name="connsiteY1247" fmla="*/ 1178763 h 2161175"/>
              <a:gd name="connsiteX1248" fmla="*/ 398882 w 1972864"/>
              <a:gd name="connsiteY1248" fmla="*/ 1180278 h 2161175"/>
              <a:gd name="connsiteX1249" fmla="*/ 394660 w 1972864"/>
              <a:gd name="connsiteY1249" fmla="*/ 1182787 h 2161175"/>
              <a:gd name="connsiteX1250" fmla="*/ 385645 w 1972864"/>
              <a:gd name="connsiteY1250" fmla="*/ 1179484 h 2161175"/>
              <a:gd name="connsiteX1251" fmla="*/ 387160 w 1972864"/>
              <a:gd name="connsiteY1251" fmla="*/ 1177149 h 2161175"/>
              <a:gd name="connsiteX1252" fmla="*/ 388414 w 1972864"/>
              <a:gd name="connsiteY1252" fmla="*/ 1175361 h 2161175"/>
              <a:gd name="connsiteX1253" fmla="*/ 380964 w 1972864"/>
              <a:gd name="connsiteY1253" fmla="*/ 1157716 h 2161175"/>
              <a:gd name="connsiteX1254" fmla="*/ 387657 w 1972864"/>
              <a:gd name="connsiteY1254" fmla="*/ 1159107 h 2161175"/>
              <a:gd name="connsiteX1255" fmla="*/ 398485 w 1972864"/>
              <a:gd name="connsiteY1255" fmla="*/ 1153072 h 2161175"/>
              <a:gd name="connsiteX1256" fmla="*/ 390898 w 1972864"/>
              <a:gd name="connsiteY1256" fmla="*/ 1146826 h 2161175"/>
              <a:gd name="connsiteX1257" fmla="*/ 380604 w 1972864"/>
              <a:gd name="connsiteY1257" fmla="*/ 1142865 h 2161175"/>
              <a:gd name="connsiteX1258" fmla="*/ 387831 w 1972864"/>
              <a:gd name="connsiteY1258" fmla="*/ 1144132 h 2161175"/>
              <a:gd name="connsiteX1259" fmla="*/ 393580 w 1972864"/>
              <a:gd name="connsiteY1259" fmla="*/ 1136396 h 2161175"/>
              <a:gd name="connsiteX1260" fmla="*/ 402272 w 1972864"/>
              <a:gd name="connsiteY1260" fmla="*/ 1133192 h 2161175"/>
              <a:gd name="connsiteX1261" fmla="*/ 392003 w 1972864"/>
              <a:gd name="connsiteY1261" fmla="*/ 1133304 h 2161175"/>
              <a:gd name="connsiteX1262" fmla="*/ 385024 w 1972864"/>
              <a:gd name="connsiteY1262" fmla="*/ 1140916 h 2161175"/>
              <a:gd name="connsiteX1263" fmla="*/ 379499 w 1972864"/>
              <a:gd name="connsiteY1263" fmla="*/ 1139103 h 2161175"/>
              <a:gd name="connsiteX1264" fmla="*/ 375637 w 1972864"/>
              <a:gd name="connsiteY1264" fmla="*/ 1144542 h 2161175"/>
              <a:gd name="connsiteX1265" fmla="*/ 381461 w 1972864"/>
              <a:gd name="connsiteY1265" fmla="*/ 1150291 h 2161175"/>
              <a:gd name="connsiteX1266" fmla="*/ 380082 w 1972864"/>
              <a:gd name="connsiteY1266" fmla="*/ 1152364 h 2161175"/>
              <a:gd name="connsiteX1267" fmla="*/ 379163 w 1972864"/>
              <a:gd name="connsiteY1267" fmla="*/ 1162522 h 2161175"/>
              <a:gd name="connsiteX1268" fmla="*/ 382615 w 1972864"/>
              <a:gd name="connsiteY1268" fmla="*/ 1173039 h 2161175"/>
              <a:gd name="connsiteX1269" fmla="*/ 380393 w 1972864"/>
              <a:gd name="connsiteY1269" fmla="*/ 1180775 h 2161175"/>
              <a:gd name="connsiteX1270" fmla="*/ 382963 w 1972864"/>
              <a:gd name="connsiteY1270" fmla="*/ 1183631 h 2161175"/>
              <a:gd name="connsiteX1271" fmla="*/ 359830 w 1972864"/>
              <a:gd name="connsiteY1271" fmla="*/ 1193304 h 2161175"/>
              <a:gd name="connsiteX1272" fmla="*/ 363605 w 1972864"/>
              <a:gd name="connsiteY1272" fmla="*/ 1200493 h 2161175"/>
              <a:gd name="connsiteX1273" fmla="*/ 360848 w 1972864"/>
              <a:gd name="connsiteY1273" fmla="*/ 1206938 h 2161175"/>
              <a:gd name="connsiteX1274" fmla="*/ 359072 w 1972864"/>
              <a:gd name="connsiteY1274" fmla="*/ 1207422 h 2161175"/>
              <a:gd name="connsiteX1275" fmla="*/ 363679 w 1972864"/>
              <a:gd name="connsiteY1275" fmla="*/ 1216462 h 2161175"/>
              <a:gd name="connsiteX1276" fmla="*/ 369230 w 1972864"/>
              <a:gd name="connsiteY1276" fmla="*/ 1218585 h 2161175"/>
              <a:gd name="connsiteX1277" fmla="*/ 379101 w 1972864"/>
              <a:gd name="connsiteY1277" fmla="*/ 1215022 h 2161175"/>
              <a:gd name="connsiteX1278" fmla="*/ 388588 w 1972864"/>
              <a:gd name="connsiteY1278" fmla="*/ 1217716 h 2161175"/>
              <a:gd name="connsiteX1279" fmla="*/ 379300 w 1972864"/>
              <a:gd name="connsiteY1279" fmla="*/ 1217443 h 2161175"/>
              <a:gd name="connsiteX1280" fmla="*/ 371154 w 1972864"/>
              <a:gd name="connsiteY1280" fmla="*/ 1222385 h 2161175"/>
              <a:gd name="connsiteX1281" fmla="*/ 370608 w 1972864"/>
              <a:gd name="connsiteY1281" fmla="*/ 1224968 h 2161175"/>
              <a:gd name="connsiteX1282" fmla="*/ 362698 w 1972864"/>
              <a:gd name="connsiteY1282" fmla="*/ 1233461 h 2161175"/>
              <a:gd name="connsiteX1283" fmla="*/ 361258 w 1972864"/>
              <a:gd name="connsiteY1283" fmla="*/ 1239483 h 2161175"/>
              <a:gd name="connsiteX1284" fmla="*/ 349151 w 1972864"/>
              <a:gd name="connsiteY1284" fmla="*/ 1240142 h 2161175"/>
              <a:gd name="connsiteX1285" fmla="*/ 344209 w 1972864"/>
              <a:gd name="connsiteY1285" fmla="*/ 1241731 h 2161175"/>
              <a:gd name="connsiteX1286" fmla="*/ 349325 w 1972864"/>
              <a:gd name="connsiteY1286" fmla="*/ 1245779 h 2161175"/>
              <a:gd name="connsiteX1287" fmla="*/ 358153 w 1972864"/>
              <a:gd name="connsiteY1287" fmla="*/ 1253565 h 2161175"/>
              <a:gd name="connsiteX1288" fmla="*/ 362400 w 1972864"/>
              <a:gd name="connsiteY1288" fmla="*/ 1255589 h 2161175"/>
              <a:gd name="connsiteX1289" fmla="*/ 367690 w 1972864"/>
              <a:gd name="connsiteY1289" fmla="*/ 1260878 h 2161175"/>
              <a:gd name="connsiteX1290" fmla="*/ 370583 w 1972864"/>
              <a:gd name="connsiteY1290" fmla="*/ 1271271 h 2161175"/>
              <a:gd name="connsiteX1291" fmla="*/ 361593 w 1972864"/>
              <a:gd name="connsiteY1291" fmla="*/ 1275891 h 2161175"/>
              <a:gd name="connsiteX1292" fmla="*/ 363009 w 1972864"/>
              <a:gd name="connsiteY1292" fmla="*/ 1279728 h 2161175"/>
              <a:gd name="connsiteX1293" fmla="*/ 354478 w 1972864"/>
              <a:gd name="connsiteY1293" fmla="*/ 1283701 h 2161175"/>
              <a:gd name="connsiteX1294" fmla="*/ 351734 w 1972864"/>
              <a:gd name="connsiteY1294" fmla="*/ 1282621 h 2161175"/>
              <a:gd name="connsiteX1295" fmla="*/ 342595 w 1972864"/>
              <a:gd name="connsiteY1295" fmla="*/ 1275605 h 2161175"/>
              <a:gd name="connsiteX1296" fmla="*/ 339515 w 1972864"/>
              <a:gd name="connsiteY1296" fmla="*/ 1272426 h 2161175"/>
              <a:gd name="connsiteX1297" fmla="*/ 332462 w 1972864"/>
              <a:gd name="connsiteY1297" fmla="*/ 1280063 h 2161175"/>
              <a:gd name="connsiteX1298" fmla="*/ 334151 w 1972864"/>
              <a:gd name="connsiteY1298" fmla="*/ 1282211 h 2161175"/>
              <a:gd name="connsiteX1299" fmla="*/ 333853 w 1972864"/>
              <a:gd name="connsiteY1299" fmla="*/ 1296317 h 2161175"/>
              <a:gd name="connsiteX1300" fmla="*/ 332723 w 1972864"/>
              <a:gd name="connsiteY1300" fmla="*/ 1297819 h 2161175"/>
              <a:gd name="connsiteX1301" fmla="*/ 334933 w 1972864"/>
              <a:gd name="connsiteY1301" fmla="*/ 1308014 h 2161175"/>
              <a:gd name="connsiteX1302" fmla="*/ 325633 w 1972864"/>
              <a:gd name="connsiteY1302" fmla="*/ 1313440 h 2161175"/>
              <a:gd name="connsiteX1303" fmla="*/ 317214 w 1972864"/>
              <a:gd name="connsiteY1303" fmla="*/ 1309529 h 2161175"/>
              <a:gd name="connsiteX1304" fmla="*/ 321585 w 1972864"/>
              <a:gd name="connsiteY1304" fmla="*/ 1306884 h 2161175"/>
              <a:gd name="connsiteX1305" fmla="*/ 314420 w 1972864"/>
              <a:gd name="connsiteY1305" fmla="*/ 1297559 h 2161175"/>
              <a:gd name="connsiteX1306" fmla="*/ 304424 w 1972864"/>
              <a:gd name="connsiteY1306" fmla="*/ 1303730 h 2161175"/>
              <a:gd name="connsiteX1307" fmla="*/ 299942 w 1972864"/>
              <a:gd name="connsiteY1307" fmla="*/ 1307182 h 2161175"/>
              <a:gd name="connsiteX1308" fmla="*/ 291895 w 1972864"/>
              <a:gd name="connsiteY1308" fmla="*/ 1314868 h 2161175"/>
              <a:gd name="connsiteX1309" fmla="*/ 293013 w 1972864"/>
              <a:gd name="connsiteY1309" fmla="*/ 1303817 h 2161175"/>
              <a:gd name="connsiteX1310" fmla="*/ 299358 w 1972864"/>
              <a:gd name="connsiteY1310" fmla="*/ 1293225 h 2161175"/>
              <a:gd name="connsiteX1311" fmla="*/ 300612 w 1972864"/>
              <a:gd name="connsiteY1311" fmla="*/ 1282372 h 2161175"/>
              <a:gd name="connsiteX1312" fmla="*/ 294329 w 1972864"/>
              <a:gd name="connsiteY1312" fmla="*/ 1259103 h 2161175"/>
              <a:gd name="connsiteX1313" fmla="*/ 289934 w 1972864"/>
              <a:gd name="connsiteY1313" fmla="*/ 1252348 h 2161175"/>
              <a:gd name="connsiteX1314" fmla="*/ 294627 w 1972864"/>
              <a:gd name="connsiteY1314" fmla="*/ 1248809 h 2161175"/>
              <a:gd name="connsiteX1315" fmla="*/ 289052 w 1972864"/>
              <a:gd name="connsiteY1315" fmla="*/ 1247083 h 2161175"/>
              <a:gd name="connsiteX1316" fmla="*/ 288816 w 1972864"/>
              <a:gd name="connsiteY1316" fmla="*/ 1242538 h 2161175"/>
              <a:gd name="connsiteX1317" fmla="*/ 283539 w 1972864"/>
              <a:gd name="connsiteY1317" fmla="*/ 1241123 h 2161175"/>
              <a:gd name="connsiteX1318" fmla="*/ 281539 w 1972864"/>
              <a:gd name="connsiteY1318" fmla="*/ 1229724 h 2161175"/>
              <a:gd name="connsiteX1319" fmla="*/ 290542 w 1972864"/>
              <a:gd name="connsiteY1319" fmla="*/ 1216686 h 2161175"/>
              <a:gd name="connsiteX1320" fmla="*/ 281788 w 1972864"/>
              <a:gd name="connsiteY1320" fmla="*/ 1214736 h 2161175"/>
              <a:gd name="connsiteX1321" fmla="*/ 289486 w 1972864"/>
              <a:gd name="connsiteY1321" fmla="*/ 1208167 h 2161175"/>
              <a:gd name="connsiteX1322" fmla="*/ 300029 w 1972864"/>
              <a:gd name="connsiteY1322" fmla="*/ 1203859 h 2161175"/>
              <a:gd name="connsiteX1323" fmla="*/ 288270 w 1972864"/>
              <a:gd name="connsiteY1323" fmla="*/ 1202704 h 2161175"/>
              <a:gd name="connsiteX1324" fmla="*/ 275430 w 1972864"/>
              <a:gd name="connsiteY1324" fmla="*/ 1204032 h 2161175"/>
              <a:gd name="connsiteX1325" fmla="*/ 277107 w 1972864"/>
              <a:gd name="connsiteY1325" fmla="*/ 1199575 h 2161175"/>
              <a:gd name="connsiteX1326" fmla="*/ 276051 w 1972864"/>
              <a:gd name="connsiteY1326" fmla="*/ 1190684 h 2161175"/>
              <a:gd name="connsiteX1327" fmla="*/ 274921 w 1972864"/>
              <a:gd name="connsiteY1327" fmla="*/ 1186102 h 2161175"/>
              <a:gd name="connsiteX1328" fmla="*/ 277616 w 1972864"/>
              <a:gd name="connsiteY1328" fmla="*/ 1170928 h 2161175"/>
              <a:gd name="connsiteX1329" fmla="*/ 284222 w 1972864"/>
              <a:gd name="connsiteY1329" fmla="*/ 1167501 h 2161175"/>
              <a:gd name="connsiteX1330" fmla="*/ 287164 w 1972864"/>
              <a:gd name="connsiteY1330" fmla="*/ 1168470 h 2161175"/>
              <a:gd name="connsiteX1331" fmla="*/ 290977 w 1972864"/>
              <a:gd name="connsiteY1331" fmla="*/ 1169537 h 2161175"/>
              <a:gd name="connsiteX1332" fmla="*/ 294118 w 1972864"/>
              <a:gd name="connsiteY1332" fmla="*/ 1165427 h 2161175"/>
              <a:gd name="connsiteX1333" fmla="*/ 302860 w 1972864"/>
              <a:gd name="connsiteY1333" fmla="*/ 1155009 h 2161175"/>
              <a:gd name="connsiteX1334" fmla="*/ 299582 w 1972864"/>
              <a:gd name="connsiteY1334" fmla="*/ 1159480 h 2161175"/>
              <a:gd name="connsiteX1335" fmla="*/ 291324 w 1972864"/>
              <a:gd name="connsiteY1335" fmla="*/ 1161355 h 2161175"/>
              <a:gd name="connsiteX1336" fmla="*/ 286010 w 1972864"/>
              <a:gd name="connsiteY1336" fmla="*/ 1161665 h 2161175"/>
              <a:gd name="connsiteX1337" fmla="*/ 277715 w 1972864"/>
              <a:gd name="connsiteY1337" fmla="*/ 1159666 h 2161175"/>
              <a:gd name="connsiteX1338" fmla="*/ 271419 w 1972864"/>
              <a:gd name="connsiteY1338" fmla="*/ 1161789 h 2161175"/>
              <a:gd name="connsiteX1339" fmla="*/ 264379 w 1972864"/>
              <a:gd name="connsiteY1339" fmla="*/ 1150601 h 2161175"/>
              <a:gd name="connsiteX1340" fmla="*/ 261461 w 1972864"/>
              <a:gd name="connsiteY1340" fmla="*/ 1154537 h 2161175"/>
              <a:gd name="connsiteX1341" fmla="*/ 261299 w 1972864"/>
              <a:gd name="connsiteY1341" fmla="*/ 1157605 h 2161175"/>
              <a:gd name="connsiteX1342" fmla="*/ 254582 w 1972864"/>
              <a:gd name="connsiteY1342" fmla="*/ 1175672 h 2161175"/>
              <a:gd name="connsiteX1343" fmla="*/ 252657 w 1972864"/>
              <a:gd name="connsiteY1343" fmla="*/ 1183768 h 2161175"/>
              <a:gd name="connsiteX1344" fmla="*/ 256593 w 1972864"/>
              <a:gd name="connsiteY1344" fmla="*/ 1204355 h 2161175"/>
              <a:gd name="connsiteX1345" fmla="*/ 256395 w 1972864"/>
              <a:gd name="connsiteY1345" fmla="*/ 1212153 h 2161175"/>
              <a:gd name="connsiteX1346" fmla="*/ 244623 w 1972864"/>
              <a:gd name="connsiteY1346" fmla="*/ 1230407 h 2161175"/>
              <a:gd name="connsiteX1347" fmla="*/ 240364 w 1972864"/>
              <a:gd name="connsiteY1347" fmla="*/ 1228482 h 2161175"/>
              <a:gd name="connsiteX1348" fmla="*/ 239992 w 1972864"/>
              <a:gd name="connsiteY1348" fmla="*/ 1229376 h 2161175"/>
              <a:gd name="connsiteX1349" fmla="*/ 242388 w 1972864"/>
              <a:gd name="connsiteY1349" fmla="*/ 1239906 h 2161175"/>
              <a:gd name="connsiteX1350" fmla="*/ 240662 w 1972864"/>
              <a:gd name="connsiteY1350" fmla="*/ 1236491 h 2161175"/>
              <a:gd name="connsiteX1351" fmla="*/ 239619 w 1972864"/>
              <a:gd name="connsiteY1351" fmla="*/ 1236913 h 2161175"/>
              <a:gd name="connsiteX1352" fmla="*/ 227425 w 1972864"/>
              <a:gd name="connsiteY1352" fmla="*/ 1247058 h 2161175"/>
              <a:gd name="connsiteX1353" fmla="*/ 213543 w 1972864"/>
              <a:gd name="connsiteY1353" fmla="*/ 1253751 h 2161175"/>
              <a:gd name="connsiteX1354" fmla="*/ 201325 w 1972864"/>
              <a:gd name="connsiteY1354" fmla="*/ 1260506 h 2161175"/>
              <a:gd name="connsiteX1355" fmla="*/ 191887 w 1972864"/>
              <a:gd name="connsiteY1355" fmla="*/ 1264107 h 2161175"/>
              <a:gd name="connsiteX1356" fmla="*/ 168493 w 1972864"/>
              <a:gd name="connsiteY1356" fmla="*/ 1271669 h 2161175"/>
              <a:gd name="connsiteX1357" fmla="*/ 164185 w 1972864"/>
              <a:gd name="connsiteY1357" fmla="*/ 1272513 h 2161175"/>
              <a:gd name="connsiteX1358" fmla="*/ 164210 w 1972864"/>
              <a:gd name="connsiteY1358" fmla="*/ 1262716 h 2161175"/>
              <a:gd name="connsiteX1359" fmla="*/ 158299 w 1972864"/>
              <a:gd name="connsiteY1359" fmla="*/ 1255241 h 2161175"/>
              <a:gd name="connsiteX1360" fmla="*/ 151258 w 1972864"/>
              <a:gd name="connsiteY1360" fmla="*/ 1253341 h 2161175"/>
              <a:gd name="connsiteX1361" fmla="*/ 145100 w 1972864"/>
              <a:gd name="connsiteY1361" fmla="*/ 1269993 h 2161175"/>
              <a:gd name="connsiteX1362" fmla="*/ 131043 w 1972864"/>
              <a:gd name="connsiteY1362" fmla="*/ 1262170 h 2161175"/>
              <a:gd name="connsiteX1363" fmla="*/ 110530 w 1972864"/>
              <a:gd name="connsiteY1363" fmla="*/ 1246201 h 2161175"/>
              <a:gd name="connsiteX1364" fmla="*/ 102235 w 1972864"/>
              <a:gd name="connsiteY1364" fmla="*/ 1237075 h 2161175"/>
              <a:gd name="connsiteX1365" fmla="*/ 88564 w 1972864"/>
              <a:gd name="connsiteY1365" fmla="*/ 1221056 h 2161175"/>
              <a:gd name="connsiteX1366" fmla="*/ 86503 w 1972864"/>
              <a:gd name="connsiteY1366" fmla="*/ 1212439 h 2161175"/>
              <a:gd name="connsiteX1367" fmla="*/ 85162 w 1972864"/>
              <a:gd name="connsiteY1367" fmla="*/ 1205287 h 2161175"/>
              <a:gd name="connsiteX1368" fmla="*/ 68312 w 1972864"/>
              <a:gd name="connsiteY1368" fmla="*/ 1200990 h 2161175"/>
              <a:gd name="connsiteX1369" fmla="*/ 56503 w 1972864"/>
              <a:gd name="connsiteY1369" fmla="*/ 1190075 h 2161175"/>
              <a:gd name="connsiteX1370" fmla="*/ 34450 w 1972864"/>
              <a:gd name="connsiteY1370" fmla="*/ 1165775 h 2161175"/>
              <a:gd name="connsiteX1371" fmla="*/ 34040 w 1972864"/>
              <a:gd name="connsiteY1371" fmla="*/ 1151955 h 2161175"/>
              <a:gd name="connsiteX1372" fmla="*/ 44483 w 1972864"/>
              <a:gd name="connsiteY1372" fmla="*/ 1153072 h 2161175"/>
              <a:gd name="connsiteX1373" fmla="*/ 42819 w 1972864"/>
              <a:gd name="connsiteY1373" fmla="*/ 1158374 h 2161175"/>
              <a:gd name="connsiteX1374" fmla="*/ 45154 w 1972864"/>
              <a:gd name="connsiteY1374" fmla="*/ 1160423 h 2161175"/>
              <a:gd name="connsiteX1375" fmla="*/ 55025 w 1972864"/>
              <a:gd name="connsiteY1375" fmla="*/ 1161193 h 2161175"/>
              <a:gd name="connsiteX1376" fmla="*/ 61569 w 1972864"/>
              <a:gd name="connsiteY1376" fmla="*/ 1159045 h 2161175"/>
              <a:gd name="connsiteX1377" fmla="*/ 78779 w 1972864"/>
              <a:gd name="connsiteY1377" fmla="*/ 1155369 h 2161175"/>
              <a:gd name="connsiteX1378" fmla="*/ 81126 w 1972864"/>
              <a:gd name="connsiteY1378" fmla="*/ 1153445 h 2161175"/>
              <a:gd name="connsiteX1379" fmla="*/ 87844 w 1972864"/>
              <a:gd name="connsiteY1379" fmla="*/ 1152849 h 2161175"/>
              <a:gd name="connsiteX1380" fmla="*/ 101913 w 1972864"/>
              <a:gd name="connsiteY1380" fmla="*/ 1142741 h 2161175"/>
              <a:gd name="connsiteX1381" fmla="*/ 106134 w 1972864"/>
              <a:gd name="connsiteY1381" fmla="*/ 1142232 h 2161175"/>
              <a:gd name="connsiteX1382" fmla="*/ 119247 w 1972864"/>
              <a:gd name="connsiteY1382" fmla="*/ 1132733 h 2161175"/>
              <a:gd name="connsiteX1383" fmla="*/ 122997 w 1972864"/>
              <a:gd name="connsiteY1383" fmla="*/ 1126723 h 2161175"/>
              <a:gd name="connsiteX1384" fmla="*/ 123444 w 1972864"/>
              <a:gd name="connsiteY1384" fmla="*/ 1126313 h 2161175"/>
              <a:gd name="connsiteX1385" fmla="*/ 136482 w 1972864"/>
              <a:gd name="connsiteY1385" fmla="*/ 1103267 h 2161175"/>
              <a:gd name="connsiteX1386" fmla="*/ 136705 w 1972864"/>
              <a:gd name="connsiteY1386" fmla="*/ 1100684 h 2161175"/>
              <a:gd name="connsiteX1387" fmla="*/ 126325 w 1972864"/>
              <a:gd name="connsiteY1387" fmla="*/ 1110829 h 2161175"/>
              <a:gd name="connsiteX1388" fmla="*/ 119880 w 1972864"/>
              <a:gd name="connsiteY1388" fmla="*/ 1108420 h 2161175"/>
              <a:gd name="connsiteX1389" fmla="*/ 111076 w 1972864"/>
              <a:gd name="connsiteY1389" fmla="*/ 1109426 h 2161175"/>
              <a:gd name="connsiteX1390" fmla="*/ 109350 w 1972864"/>
              <a:gd name="connsiteY1390" fmla="*/ 1109562 h 2161175"/>
              <a:gd name="connsiteX1391" fmla="*/ 93692 w 1972864"/>
              <a:gd name="connsiteY1391" fmla="*/ 1115448 h 2161175"/>
              <a:gd name="connsiteX1392" fmla="*/ 81238 w 1972864"/>
              <a:gd name="connsiteY1392" fmla="*/ 1124562 h 2161175"/>
              <a:gd name="connsiteX1393" fmla="*/ 72496 w 1972864"/>
              <a:gd name="connsiteY1393" fmla="*/ 1122017 h 2161175"/>
              <a:gd name="connsiteX1394" fmla="*/ 71950 w 1972864"/>
              <a:gd name="connsiteY1394" fmla="*/ 1121769 h 2161175"/>
              <a:gd name="connsiteX1395" fmla="*/ 51809 w 1972864"/>
              <a:gd name="connsiteY1395" fmla="*/ 1118503 h 2161175"/>
              <a:gd name="connsiteX1396" fmla="*/ 44930 w 1972864"/>
              <a:gd name="connsiteY1396" fmla="*/ 1116355 h 2161175"/>
              <a:gd name="connsiteX1397" fmla="*/ 25621 w 1972864"/>
              <a:gd name="connsiteY1397" fmla="*/ 1103987 h 2161175"/>
              <a:gd name="connsiteX1398" fmla="*/ 11081 w 1972864"/>
              <a:gd name="connsiteY1398" fmla="*/ 1094761 h 2161175"/>
              <a:gd name="connsiteX1399" fmla="*/ 7281 w 1972864"/>
              <a:gd name="connsiteY1399" fmla="*/ 1092687 h 2161175"/>
              <a:gd name="connsiteX1400" fmla="*/ 8113 w 1972864"/>
              <a:gd name="connsiteY1400" fmla="*/ 1090949 h 2161175"/>
              <a:gd name="connsiteX1401" fmla="*/ 17401 w 1972864"/>
              <a:gd name="connsiteY1401" fmla="*/ 1085759 h 2161175"/>
              <a:gd name="connsiteX1402" fmla="*/ 10746 w 1972864"/>
              <a:gd name="connsiteY1402" fmla="*/ 1085759 h 2161175"/>
              <a:gd name="connsiteX1403" fmla="*/ 4549 w 1972864"/>
              <a:gd name="connsiteY1403" fmla="*/ 1076520 h 2161175"/>
              <a:gd name="connsiteX1404" fmla="*/ 4810 w 1972864"/>
              <a:gd name="connsiteY1404" fmla="*/ 1055324 h 2161175"/>
              <a:gd name="connsiteX1405" fmla="*/ 17190 w 1972864"/>
              <a:gd name="connsiteY1405" fmla="*/ 1044857 h 2161175"/>
              <a:gd name="connsiteX1406" fmla="*/ 5357 w 1972864"/>
              <a:gd name="connsiteY1406" fmla="*/ 1043379 h 2161175"/>
              <a:gd name="connsiteX1407" fmla="*/ 13912 w 1972864"/>
              <a:gd name="connsiteY1407" fmla="*/ 1039381 h 2161175"/>
              <a:gd name="connsiteX1408" fmla="*/ 17910 w 1972864"/>
              <a:gd name="connsiteY1408" fmla="*/ 1033209 h 2161175"/>
              <a:gd name="connsiteX1409" fmla="*/ 19487 w 1972864"/>
              <a:gd name="connsiteY1409" fmla="*/ 1013751 h 2161175"/>
              <a:gd name="connsiteX1410" fmla="*/ 25895 w 1972864"/>
              <a:gd name="connsiteY1410" fmla="*/ 1020059 h 2161175"/>
              <a:gd name="connsiteX1411" fmla="*/ 29334 w 1972864"/>
              <a:gd name="connsiteY1411" fmla="*/ 1016359 h 2161175"/>
              <a:gd name="connsiteX1412" fmla="*/ 30501 w 1972864"/>
              <a:gd name="connsiteY1412" fmla="*/ 1016148 h 2161175"/>
              <a:gd name="connsiteX1413" fmla="*/ 37356 w 1972864"/>
              <a:gd name="connsiteY1413" fmla="*/ 1016446 h 2161175"/>
              <a:gd name="connsiteX1414" fmla="*/ 39057 w 1972864"/>
              <a:gd name="connsiteY1414" fmla="*/ 1015825 h 2161175"/>
              <a:gd name="connsiteX1415" fmla="*/ 62016 w 1972864"/>
              <a:gd name="connsiteY1415" fmla="*/ 1015279 h 2161175"/>
              <a:gd name="connsiteX1416" fmla="*/ 69976 w 1972864"/>
              <a:gd name="connsiteY1416" fmla="*/ 1015204 h 2161175"/>
              <a:gd name="connsiteX1417" fmla="*/ 77575 w 1972864"/>
              <a:gd name="connsiteY1417" fmla="*/ 1017564 h 2161175"/>
              <a:gd name="connsiteX1418" fmla="*/ 88663 w 1972864"/>
              <a:gd name="connsiteY1418" fmla="*/ 1021872 h 2161175"/>
              <a:gd name="connsiteX1419" fmla="*/ 98585 w 1972864"/>
              <a:gd name="connsiteY1419" fmla="*/ 1021922 h 2161175"/>
              <a:gd name="connsiteX1420" fmla="*/ 109226 w 1972864"/>
              <a:gd name="connsiteY1420" fmla="*/ 1016074 h 2161175"/>
              <a:gd name="connsiteX1421" fmla="*/ 114168 w 1972864"/>
              <a:gd name="connsiteY1421" fmla="*/ 1011839 h 2161175"/>
              <a:gd name="connsiteX1422" fmla="*/ 140083 w 1972864"/>
              <a:gd name="connsiteY1422" fmla="*/ 1003681 h 2161175"/>
              <a:gd name="connsiteX1423" fmla="*/ 139673 w 1972864"/>
              <a:gd name="connsiteY1423" fmla="*/ 1010535 h 2161175"/>
              <a:gd name="connsiteX1424" fmla="*/ 144429 w 1972864"/>
              <a:gd name="connsiteY1424" fmla="*/ 1017154 h 2161175"/>
              <a:gd name="connsiteX1425" fmla="*/ 159677 w 1972864"/>
              <a:gd name="connsiteY1425" fmla="*/ 1017079 h 2161175"/>
              <a:gd name="connsiteX1426" fmla="*/ 164272 w 1972864"/>
              <a:gd name="connsiteY1426" fmla="*/ 1013491 h 2161175"/>
              <a:gd name="connsiteX1427" fmla="*/ 172529 w 1972864"/>
              <a:gd name="connsiteY1427" fmla="*/ 1008040 h 2161175"/>
              <a:gd name="connsiteX1428" fmla="*/ 178539 w 1972864"/>
              <a:gd name="connsiteY1428" fmla="*/ 1005258 h 2161175"/>
              <a:gd name="connsiteX1429" fmla="*/ 180041 w 1972864"/>
              <a:gd name="connsiteY1429" fmla="*/ 1002303 h 2161175"/>
              <a:gd name="connsiteX1430" fmla="*/ 177111 w 1972864"/>
              <a:gd name="connsiteY1430" fmla="*/ 999708 h 2161175"/>
              <a:gd name="connsiteX1431" fmla="*/ 172616 w 1972864"/>
              <a:gd name="connsiteY1431" fmla="*/ 999099 h 2161175"/>
              <a:gd name="connsiteX1432" fmla="*/ 171958 w 1972864"/>
              <a:gd name="connsiteY1432" fmla="*/ 991227 h 2161175"/>
              <a:gd name="connsiteX1433" fmla="*/ 179942 w 1972864"/>
              <a:gd name="connsiteY1433" fmla="*/ 985428 h 2161175"/>
              <a:gd name="connsiteX1434" fmla="*/ 182873 w 1972864"/>
              <a:gd name="connsiteY1434" fmla="*/ 986434 h 2161175"/>
              <a:gd name="connsiteX1435" fmla="*/ 192645 w 1972864"/>
              <a:gd name="connsiteY1435" fmla="*/ 988433 h 2161175"/>
              <a:gd name="connsiteX1436" fmla="*/ 201796 w 1972864"/>
              <a:gd name="connsiteY1436" fmla="*/ 985900 h 2161175"/>
              <a:gd name="connsiteX1437" fmla="*/ 211941 w 1972864"/>
              <a:gd name="connsiteY1437" fmla="*/ 985428 h 2161175"/>
              <a:gd name="connsiteX1438" fmla="*/ 215927 w 1972864"/>
              <a:gd name="connsiteY1438" fmla="*/ 986819 h 2161175"/>
              <a:gd name="connsiteX1439" fmla="*/ 229052 w 1972864"/>
              <a:gd name="connsiteY1439" fmla="*/ 990432 h 2161175"/>
              <a:gd name="connsiteX1440" fmla="*/ 231386 w 1972864"/>
              <a:gd name="connsiteY1440" fmla="*/ 986185 h 2161175"/>
              <a:gd name="connsiteX1441" fmla="*/ 236204 w 1972864"/>
              <a:gd name="connsiteY1441" fmla="*/ 986943 h 2161175"/>
              <a:gd name="connsiteX1442" fmla="*/ 240352 w 1972864"/>
              <a:gd name="connsiteY1442" fmla="*/ 984124 h 2161175"/>
              <a:gd name="connsiteX1443" fmla="*/ 250906 w 1972864"/>
              <a:gd name="connsiteY1443" fmla="*/ 989215 h 2161175"/>
              <a:gd name="connsiteX1444" fmla="*/ 255165 w 1972864"/>
              <a:gd name="connsiteY1444" fmla="*/ 991599 h 2161175"/>
              <a:gd name="connsiteX1445" fmla="*/ 260368 w 1972864"/>
              <a:gd name="connsiteY1445" fmla="*/ 994579 h 2161175"/>
              <a:gd name="connsiteX1446" fmla="*/ 267744 w 1972864"/>
              <a:gd name="connsiteY1446" fmla="*/ 1001645 h 2161175"/>
              <a:gd name="connsiteX1447" fmla="*/ 274226 w 1972864"/>
              <a:gd name="connsiteY1447" fmla="*/ 1003607 h 2161175"/>
              <a:gd name="connsiteX1448" fmla="*/ 275393 w 1972864"/>
              <a:gd name="connsiteY1448" fmla="*/ 999050 h 2161175"/>
              <a:gd name="connsiteX1449" fmla="*/ 277268 w 1972864"/>
              <a:gd name="connsiteY1449" fmla="*/ 998925 h 2161175"/>
              <a:gd name="connsiteX1450" fmla="*/ 286097 w 1972864"/>
              <a:gd name="connsiteY1450" fmla="*/ 1005444 h 2161175"/>
              <a:gd name="connsiteX1451" fmla="*/ 291163 w 1972864"/>
              <a:gd name="connsiteY1451" fmla="*/ 1008102 h 2161175"/>
              <a:gd name="connsiteX1452" fmla="*/ 303344 w 1972864"/>
              <a:gd name="connsiteY1452" fmla="*/ 1009703 h 2161175"/>
              <a:gd name="connsiteX1453" fmla="*/ 306957 w 1972864"/>
              <a:gd name="connsiteY1453" fmla="*/ 1007518 h 2161175"/>
              <a:gd name="connsiteX1454" fmla="*/ 307926 w 1972864"/>
              <a:gd name="connsiteY1454" fmla="*/ 1000999 h 2161175"/>
              <a:gd name="connsiteX1455" fmla="*/ 312024 w 1972864"/>
              <a:gd name="connsiteY1455" fmla="*/ 999968 h 2161175"/>
              <a:gd name="connsiteX1456" fmla="*/ 311378 w 1972864"/>
              <a:gd name="connsiteY1456" fmla="*/ 1004823 h 2161175"/>
              <a:gd name="connsiteX1457" fmla="*/ 315575 w 1972864"/>
              <a:gd name="connsiteY1457" fmla="*/ 1007853 h 2161175"/>
              <a:gd name="connsiteX1458" fmla="*/ 313203 w 1972864"/>
              <a:gd name="connsiteY1458" fmla="*/ 1014285 h 2161175"/>
              <a:gd name="connsiteX1459" fmla="*/ 316928 w 1972864"/>
              <a:gd name="connsiteY1459" fmla="*/ 1025548 h 2161175"/>
              <a:gd name="connsiteX1460" fmla="*/ 319139 w 1972864"/>
              <a:gd name="connsiteY1460" fmla="*/ 1028217 h 2161175"/>
              <a:gd name="connsiteX1461" fmla="*/ 329507 w 1972864"/>
              <a:gd name="connsiteY1461" fmla="*/ 1030900 h 2161175"/>
              <a:gd name="connsiteX1462" fmla="*/ 332040 w 1972864"/>
              <a:gd name="connsiteY1462" fmla="*/ 1028205 h 2161175"/>
              <a:gd name="connsiteX1463" fmla="*/ 331233 w 1972864"/>
              <a:gd name="connsiteY1463" fmla="*/ 1042001 h 2161175"/>
              <a:gd name="connsiteX1464" fmla="*/ 333816 w 1972864"/>
              <a:gd name="connsiteY1464" fmla="*/ 1051736 h 2161175"/>
              <a:gd name="connsiteX1465" fmla="*/ 340695 w 1972864"/>
              <a:gd name="connsiteY1465" fmla="*/ 1061036 h 2161175"/>
              <a:gd name="connsiteX1466" fmla="*/ 341254 w 1972864"/>
              <a:gd name="connsiteY1466" fmla="*/ 1063234 h 2161175"/>
              <a:gd name="connsiteX1467" fmla="*/ 342694 w 1972864"/>
              <a:gd name="connsiteY1467" fmla="*/ 1063308 h 2161175"/>
              <a:gd name="connsiteX1468" fmla="*/ 349437 w 1972864"/>
              <a:gd name="connsiteY1468" fmla="*/ 1066736 h 2161175"/>
              <a:gd name="connsiteX1469" fmla="*/ 349859 w 1972864"/>
              <a:gd name="connsiteY1469" fmla="*/ 1070423 h 2161175"/>
              <a:gd name="connsiteX1470" fmla="*/ 355583 w 1972864"/>
              <a:gd name="connsiteY1470" fmla="*/ 1076458 h 2161175"/>
              <a:gd name="connsiteX1471" fmla="*/ 357408 w 1972864"/>
              <a:gd name="connsiteY1471" fmla="*/ 1078296 h 2161175"/>
              <a:gd name="connsiteX1472" fmla="*/ 362202 w 1972864"/>
              <a:gd name="connsiteY1472" fmla="*/ 1076645 h 2161175"/>
              <a:gd name="connsiteX1473" fmla="*/ 364213 w 1972864"/>
              <a:gd name="connsiteY1473" fmla="*/ 1079041 h 2161175"/>
              <a:gd name="connsiteX1474" fmla="*/ 372396 w 1972864"/>
              <a:gd name="connsiteY1474" fmla="*/ 1084082 h 2161175"/>
              <a:gd name="connsiteX1475" fmla="*/ 381473 w 1972864"/>
              <a:gd name="connsiteY1475" fmla="*/ 1087336 h 2161175"/>
              <a:gd name="connsiteX1476" fmla="*/ 382789 w 1972864"/>
              <a:gd name="connsiteY1476" fmla="*/ 1089968 h 2161175"/>
              <a:gd name="connsiteX1477" fmla="*/ 391258 w 1972864"/>
              <a:gd name="connsiteY1477" fmla="*/ 1095904 h 2161175"/>
              <a:gd name="connsiteX1478" fmla="*/ 396423 w 1972864"/>
              <a:gd name="connsiteY1478" fmla="*/ 1104869 h 2161175"/>
              <a:gd name="connsiteX1479" fmla="*/ 397305 w 1972864"/>
              <a:gd name="connsiteY1479" fmla="*/ 1107141 h 2161175"/>
              <a:gd name="connsiteX1480" fmla="*/ 404755 w 1972864"/>
              <a:gd name="connsiteY1480" fmla="*/ 1116951 h 2161175"/>
              <a:gd name="connsiteX1481" fmla="*/ 403017 w 1972864"/>
              <a:gd name="connsiteY1481" fmla="*/ 1129827 h 2161175"/>
              <a:gd name="connsiteX1482" fmla="*/ 406866 w 1972864"/>
              <a:gd name="connsiteY1482" fmla="*/ 1111760 h 2161175"/>
              <a:gd name="connsiteX1483" fmla="*/ 402917 w 1972864"/>
              <a:gd name="connsiteY1483" fmla="*/ 1112158 h 2161175"/>
              <a:gd name="connsiteX1484" fmla="*/ 402334 w 1972864"/>
              <a:gd name="connsiteY1484" fmla="*/ 1111624 h 2161175"/>
              <a:gd name="connsiteX1485" fmla="*/ 400608 w 1972864"/>
              <a:gd name="connsiteY1485" fmla="*/ 1102187 h 2161175"/>
              <a:gd name="connsiteX1486" fmla="*/ 404196 w 1972864"/>
              <a:gd name="connsiteY1486" fmla="*/ 1101380 h 2161175"/>
              <a:gd name="connsiteX1487" fmla="*/ 417992 w 1972864"/>
              <a:gd name="connsiteY1487" fmla="*/ 1097133 h 2161175"/>
              <a:gd name="connsiteX1488" fmla="*/ 423679 w 1972864"/>
              <a:gd name="connsiteY1488" fmla="*/ 1094774 h 2161175"/>
              <a:gd name="connsiteX1489" fmla="*/ 428373 w 1972864"/>
              <a:gd name="connsiteY1489" fmla="*/ 1092725 h 2161175"/>
              <a:gd name="connsiteX1490" fmla="*/ 414627 w 1972864"/>
              <a:gd name="connsiteY1490" fmla="*/ 1083101 h 2161175"/>
              <a:gd name="connsiteX1491" fmla="*/ 424759 w 1972864"/>
              <a:gd name="connsiteY1491" fmla="*/ 1072063 h 2161175"/>
              <a:gd name="connsiteX1492" fmla="*/ 436208 w 1972864"/>
              <a:gd name="connsiteY1492" fmla="*/ 1064873 h 2161175"/>
              <a:gd name="connsiteX1493" fmla="*/ 441075 w 1972864"/>
              <a:gd name="connsiteY1493" fmla="*/ 1061458 h 2161175"/>
              <a:gd name="connsiteX1494" fmla="*/ 439151 w 1972864"/>
              <a:gd name="connsiteY1494" fmla="*/ 1043590 h 2161175"/>
              <a:gd name="connsiteX1495" fmla="*/ 442429 w 1972864"/>
              <a:gd name="connsiteY1495" fmla="*/ 1035184 h 2161175"/>
              <a:gd name="connsiteX1496" fmla="*/ 442814 w 1972864"/>
              <a:gd name="connsiteY1496" fmla="*/ 1027261 h 2161175"/>
              <a:gd name="connsiteX1497" fmla="*/ 439312 w 1972864"/>
              <a:gd name="connsiteY1497" fmla="*/ 1020693 h 2161175"/>
              <a:gd name="connsiteX1498" fmla="*/ 438058 w 1972864"/>
              <a:gd name="connsiteY1498" fmla="*/ 1017948 h 2161175"/>
              <a:gd name="connsiteX1499" fmla="*/ 431229 w 1972864"/>
              <a:gd name="connsiteY1499" fmla="*/ 1010126 h 2161175"/>
              <a:gd name="connsiteX1500" fmla="*/ 435575 w 1972864"/>
              <a:gd name="connsiteY1500" fmla="*/ 997386 h 2161175"/>
              <a:gd name="connsiteX1501" fmla="*/ 428248 w 1972864"/>
              <a:gd name="connsiteY1501" fmla="*/ 994368 h 2161175"/>
              <a:gd name="connsiteX1502" fmla="*/ 432408 w 1972864"/>
              <a:gd name="connsiteY1502" fmla="*/ 984099 h 2161175"/>
              <a:gd name="connsiteX1503" fmla="*/ 445881 w 1972864"/>
              <a:gd name="connsiteY1503" fmla="*/ 978698 h 2161175"/>
              <a:gd name="connsiteX1504" fmla="*/ 442081 w 1972864"/>
              <a:gd name="connsiteY1504" fmla="*/ 972291 h 2161175"/>
              <a:gd name="connsiteX1505" fmla="*/ 441460 w 1972864"/>
              <a:gd name="connsiteY1505" fmla="*/ 972291 h 2161175"/>
              <a:gd name="connsiteX1506" fmla="*/ 434780 w 1972864"/>
              <a:gd name="connsiteY1506" fmla="*/ 965238 h 2161175"/>
              <a:gd name="connsiteX1507" fmla="*/ 438629 w 1972864"/>
              <a:gd name="connsiteY1507" fmla="*/ 968081 h 2161175"/>
              <a:gd name="connsiteX1508" fmla="*/ 446303 w 1972864"/>
              <a:gd name="connsiteY1508" fmla="*/ 970242 h 2161175"/>
              <a:gd name="connsiteX1509" fmla="*/ 452959 w 1972864"/>
              <a:gd name="connsiteY1509" fmla="*/ 967522 h 2161175"/>
              <a:gd name="connsiteX1510" fmla="*/ 461378 w 1972864"/>
              <a:gd name="connsiteY1510" fmla="*/ 957489 h 2161175"/>
              <a:gd name="connsiteX1511" fmla="*/ 460372 w 1972864"/>
              <a:gd name="connsiteY1511" fmla="*/ 964120 h 2161175"/>
              <a:gd name="connsiteX1512" fmla="*/ 456671 w 1972864"/>
              <a:gd name="connsiteY1512" fmla="*/ 962841 h 2161175"/>
              <a:gd name="connsiteX1513" fmla="*/ 456398 w 1972864"/>
              <a:gd name="connsiteY1513" fmla="*/ 967796 h 2161175"/>
              <a:gd name="connsiteX1514" fmla="*/ 455802 w 1972864"/>
              <a:gd name="connsiteY1514" fmla="*/ 973656 h 2161175"/>
              <a:gd name="connsiteX1515" fmla="*/ 460161 w 1972864"/>
              <a:gd name="connsiteY1515" fmla="*/ 980747 h 2161175"/>
              <a:gd name="connsiteX1516" fmla="*/ 472354 w 1972864"/>
              <a:gd name="connsiteY1516" fmla="*/ 982646 h 2161175"/>
              <a:gd name="connsiteX1517" fmla="*/ 477197 w 1972864"/>
              <a:gd name="connsiteY1517" fmla="*/ 982671 h 2161175"/>
              <a:gd name="connsiteX1518" fmla="*/ 479581 w 1972864"/>
              <a:gd name="connsiteY1518" fmla="*/ 982187 h 2161175"/>
              <a:gd name="connsiteX1519" fmla="*/ 495289 w 1972864"/>
              <a:gd name="connsiteY1519" fmla="*/ 978859 h 2161175"/>
              <a:gd name="connsiteX1520" fmla="*/ 497325 w 1972864"/>
              <a:gd name="connsiteY1520" fmla="*/ 978847 h 2161175"/>
              <a:gd name="connsiteX1521" fmla="*/ 499113 w 1972864"/>
              <a:gd name="connsiteY1521" fmla="*/ 985440 h 2161175"/>
              <a:gd name="connsiteX1522" fmla="*/ 503931 w 1972864"/>
              <a:gd name="connsiteY1522" fmla="*/ 990395 h 2161175"/>
              <a:gd name="connsiteX1523" fmla="*/ 502764 w 1972864"/>
              <a:gd name="connsiteY1523" fmla="*/ 999372 h 2161175"/>
              <a:gd name="connsiteX1524" fmla="*/ 497921 w 1972864"/>
              <a:gd name="connsiteY1524" fmla="*/ 996529 h 2161175"/>
              <a:gd name="connsiteX1525" fmla="*/ 497487 w 1972864"/>
              <a:gd name="connsiteY1525" fmla="*/ 1013218 h 2161175"/>
              <a:gd name="connsiteX1526" fmla="*/ 492507 w 1972864"/>
              <a:gd name="connsiteY1526" fmla="*/ 1022878 h 2161175"/>
              <a:gd name="connsiteX1527" fmla="*/ 493712 w 1972864"/>
              <a:gd name="connsiteY1527" fmla="*/ 1033073 h 2161175"/>
              <a:gd name="connsiteX1528" fmla="*/ 490111 w 1972864"/>
              <a:gd name="connsiteY1528" fmla="*/ 1029981 h 2161175"/>
              <a:gd name="connsiteX1529" fmla="*/ 478588 w 1972864"/>
              <a:gd name="connsiteY1529" fmla="*/ 1028317 h 2161175"/>
              <a:gd name="connsiteX1530" fmla="*/ 474850 w 1972864"/>
              <a:gd name="connsiteY1530" fmla="*/ 1032762 h 2161175"/>
              <a:gd name="connsiteX1531" fmla="*/ 473956 w 1972864"/>
              <a:gd name="connsiteY1531" fmla="*/ 1038573 h 2161175"/>
              <a:gd name="connsiteX1532" fmla="*/ 482412 w 1972864"/>
              <a:gd name="connsiteY1532" fmla="*/ 1048457 h 2161175"/>
              <a:gd name="connsiteX1533" fmla="*/ 491415 w 1972864"/>
              <a:gd name="connsiteY1533" fmla="*/ 1054604 h 2161175"/>
              <a:gd name="connsiteX1534" fmla="*/ 503670 w 1972864"/>
              <a:gd name="connsiteY1534" fmla="*/ 1042919 h 2161175"/>
              <a:gd name="connsiteX1535" fmla="*/ 504887 w 1972864"/>
              <a:gd name="connsiteY1535" fmla="*/ 1042671 h 2161175"/>
              <a:gd name="connsiteX1536" fmla="*/ 511394 w 1972864"/>
              <a:gd name="connsiteY1536" fmla="*/ 1031694 h 2161175"/>
              <a:gd name="connsiteX1537" fmla="*/ 518348 w 1972864"/>
              <a:gd name="connsiteY1537" fmla="*/ 1028664 h 2161175"/>
              <a:gd name="connsiteX1538" fmla="*/ 522420 w 1972864"/>
              <a:gd name="connsiteY1538" fmla="*/ 1022170 h 2161175"/>
              <a:gd name="connsiteX1539" fmla="*/ 522843 w 1972864"/>
              <a:gd name="connsiteY1539" fmla="*/ 1017278 h 2161175"/>
              <a:gd name="connsiteX1540" fmla="*/ 531261 w 1972864"/>
              <a:gd name="connsiteY1540" fmla="*/ 1017899 h 2161175"/>
              <a:gd name="connsiteX1541" fmla="*/ 546125 w 1972864"/>
              <a:gd name="connsiteY1541" fmla="*/ 1021338 h 2161175"/>
              <a:gd name="connsiteX1542" fmla="*/ 552942 w 1972864"/>
              <a:gd name="connsiteY1542" fmla="*/ 1020171 h 2161175"/>
              <a:gd name="connsiteX1543" fmla="*/ 556344 w 1972864"/>
              <a:gd name="connsiteY1543" fmla="*/ 1015080 h 2161175"/>
              <a:gd name="connsiteX1544" fmla="*/ 556953 w 1972864"/>
              <a:gd name="connsiteY1544" fmla="*/ 1015068 h 2161175"/>
              <a:gd name="connsiteX1545" fmla="*/ 562366 w 1972864"/>
              <a:gd name="connsiteY1545" fmla="*/ 1022543 h 2161175"/>
              <a:gd name="connsiteX1546" fmla="*/ 574386 w 1972864"/>
              <a:gd name="connsiteY1546" fmla="*/ 1025026 h 2161175"/>
              <a:gd name="connsiteX1547" fmla="*/ 576150 w 1972864"/>
              <a:gd name="connsiteY1547" fmla="*/ 1020941 h 2161175"/>
              <a:gd name="connsiteX1548" fmla="*/ 575442 w 1972864"/>
              <a:gd name="connsiteY1548" fmla="*/ 1014546 h 2161175"/>
              <a:gd name="connsiteX1549" fmla="*/ 571655 w 1972864"/>
              <a:gd name="connsiteY1549" fmla="*/ 1005208 h 2161175"/>
              <a:gd name="connsiteX1550" fmla="*/ 571667 w 1972864"/>
              <a:gd name="connsiteY1550" fmla="*/ 997162 h 2161175"/>
              <a:gd name="connsiteX1551" fmla="*/ 573132 w 1972864"/>
              <a:gd name="connsiteY1551" fmla="*/ 997348 h 2161175"/>
              <a:gd name="connsiteX1552" fmla="*/ 579527 w 1972864"/>
              <a:gd name="connsiteY1552" fmla="*/ 999720 h 2161175"/>
              <a:gd name="connsiteX1553" fmla="*/ 586518 w 1972864"/>
              <a:gd name="connsiteY1553" fmla="*/ 990792 h 2161175"/>
              <a:gd name="connsiteX1554" fmla="*/ 577900 w 1972864"/>
              <a:gd name="connsiteY1554" fmla="*/ 975556 h 2161175"/>
              <a:gd name="connsiteX1555" fmla="*/ 574361 w 1972864"/>
              <a:gd name="connsiteY1555" fmla="*/ 975656 h 2161175"/>
              <a:gd name="connsiteX1556" fmla="*/ 570078 w 1972864"/>
              <a:gd name="connsiteY1556" fmla="*/ 972961 h 2161175"/>
              <a:gd name="connsiteX1557" fmla="*/ 579043 w 1972864"/>
              <a:gd name="connsiteY1557" fmla="*/ 968665 h 2161175"/>
              <a:gd name="connsiteX1558" fmla="*/ 574138 w 1972864"/>
              <a:gd name="connsiteY1558" fmla="*/ 962369 h 2161175"/>
              <a:gd name="connsiteX1559" fmla="*/ 573902 w 1972864"/>
              <a:gd name="connsiteY1559" fmla="*/ 958607 h 2161175"/>
              <a:gd name="connsiteX1560" fmla="*/ 581998 w 1972864"/>
              <a:gd name="connsiteY1560" fmla="*/ 954956 h 2161175"/>
              <a:gd name="connsiteX1561" fmla="*/ 591746 w 1972864"/>
              <a:gd name="connsiteY1561" fmla="*/ 952597 h 2161175"/>
              <a:gd name="connsiteX1562" fmla="*/ 599183 w 1972864"/>
              <a:gd name="connsiteY1562" fmla="*/ 952299 h 2161175"/>
              <a:gd name="connsiteX1563" fmla="*/ 608968 w 1972864"/>
              <a:gd name="connsiteY1563" fmla="*/ 948561 h 2161175"/>
              <a:gd name="connsiteX1564" fmla="*/ 608024 w 1972864"/>
              <a:gd name="connsiteY1564" fmla="*/ 939112 h 2161175"/>
              <a:gd name="connsiteX1565" fmla="*/ 606336 w 1972864"/>
              <a:gd name="connsiteY1565" fmla="*/ 929985 h 2161175"/>
              <a:gd name="connsiteX1566" fmla="*/ 603741 w 1972864"/>
              <a:gd name="connsiteY1566" fmla="*/ 924894 h 2161175"/>
              <a:gd name="connsiteX1567" fmla="*/ 598178 w 1972864"/>
              <a:gd name="connsiteY1567" fmla="*/ 926086 h 2161175"/>
              <a:gd name="connsiteX1568" fmla="*/ 592106 w 1972864"/>
              <a:gd name="connsiteY1568" fmla="*/ 932270 h 2161175"/>
              <a:gd name="connsiteX1569" fmla="*/ 588082 w 1972864"/>
              <a:gd name="connsiteY1569" fmla="*/ 932258 h 2161175"/>
              <a:gd name="connsiteX1570" fmla="*/ 585674 w 1972864"/>
              <a:gd name="connsiteY1570" fmla="*/ 932034 h 2161175"/>
              <a:gd name="connsiteX1571" fmla="*/ 559746 w 1972864"/>
              <a:gd name="connsiteY1571" fmla="*/ 930743 h 2161175"/>
              <a:gd name="connsiteX1572" fmla="*/ 549428 w 1972864"/>
              <a:gd name="connsiteY1572" fmla="*/ 917394 h 2161175"/>
              <a:gd name="connsiteX1573" fmla="*/ 548174 w 1972864"/>
              <a:gd name="connsiteY1573" fmla="*/ 907659 h 2161175"/>
              <a:gd name="connsiteX1574" fmla="*/ 551415 w 1972864"/>
              <a:gd name="connsiteY1574" fmla="*/ 897502 h 2161175"/>
              <a:gd name="connsiteX1575" fmla="*/ 560330 w 1972864"/>
              <a:gd name="connsiteY1575" fmla="*/ 892125 h 2161175"/>
              <a:gd name="connsiteX1576" fmla="*/ 570078 w 1972864"/>
              <a:gd name="connsiteY1576" fmla="*/ 884029 h 2161175"/>
              <a:gd name="connsiteX1577" fmla="*/ 578000 w 1972864"/>
              <a:gd name="connsiteY1577" fmla="*/ 875350 h 2161175"/>
              <a:gd name="connsiteX1578" fmla="*/ 588753 w 1972864"/>
              <a:gd name="connsiteY1578" fmla="*/ 868421 h 2161175"/>
              <a:gd name="connsiteX1579" fmla="*/ 591249 w 1972864"/>
              <a:gd name="connsiteY1579" fmla="*/ 866831 h 2161175"/>
              <a:gd name="connsiteX1580" fmla="*/ 601630 w 1972864"/>
              <a:gd name="connsiteY1580" fmla="*/ 860983 h 2161175"/>
              <a:gd name="connsiteX1581" fmla="*/ 606100 w 1972864"/>
              <a:gd name="connsiteY1581" fmla="*/ 857829 h 2161175"/>
              <a:gd name="connsiteX1582" fmla="*/ 619697 w 1972864"/>
              <a:gd name="connsiteY1582" fmla="*/ 851148 h 2161175"/>
              <a:gd name="connsiteX1583" fmla="*/ 635293 w 1972864"/>
              <a:gd name="connsiteY1583" fmla="*/ 842804 h 2161175"/>
              <a:gd name="connsiteX1584" fmla="*/ 640992 w 1972864"/>
              <a:gd name="connsiteY1584" fmla="*/ 837651 h 2161175"/>
              <a:gd name="connsiteX1585" fmla="*/ 655222 w 1972864"/>
              <a:gd name="connsiteY1585" fmla="*/ 833019 h 2161175"/>
              <a:gd name="connsiteX1586" fmla="*/ 663231 w 1972864"/>
              <a:gd name="connsiteY1586" fmla="*/ 822701 h 2161175"/>
              <a:gd name="connsiteX1587" fmla="*/ 670992 w 1972864"/>
              <a:gd name="connsiteY1587" fmla="*/ 818752 h 2161175"/>
              <a:gd name="connsiteX1588" fmla="*/ 1823343 w 1972864"/>
              <a:gd name="connsiteY1588" fmla="*/ 808347 h 2161175"/>
              <a:gd name="connsiteX1589" fmla="*/ 1823405 w 1972864"/>
              <a:gd name="connsiteY1589" fmla="*/ 816455 h 2161175"/>
              <a:gd name="connsiteX1590" fmla="*/ 1825255 w 1972864"/>
              <a:gd name="connsiteY1590" fmla="*/ 830363 h 2161175"/>
              <a:gd name="connsiteX1591" fmla="*/ 1824250 w 1972864"/>
              <a:gd name="connsiteY1591" fmla="*/ 832498 h 2161175"/>
              <a:gd name="connsiteX1592" fmla="*/ 1814453 w 1972864"/>
              <a:gd name="connsiteY1592" fmla="*/ 847523 h 2161175"/>
              <a:gd name="connsiteX1593" fmla="*/ 1818327 w 1972864"/>
              <a:gd name="connsiteY1593" fmla="*/ 868570 h 2161175"/>
              <a:gd name="connsiteX1594" fmla="*/ 1822275 w 1972864"/>
              <a:gd name="connsiteY1594" fmla="*/ 878827 h 2161175"/>
              <a:gd name="connsiteX1595" fmla="*/ 1815831 w 1972864"/>
              <a:gd name="connsiteY1595" fmla="*/ 885197 h 2161175"/>
              <a:gd name="connsiteX1596" fmla="*/ 1811982 w 1972864"/>
              <a:gd name="connsiteY1596" fmla="*/ 896099 h 2161175"/>
              <a:gd name="connsiteX1597" fmla="*/ 1809101 w 1972864"/>
              <a:gd name="connsiteY1597" fmla="*/ 904245 h 2161175"/>
              <a:gd name="connsiteX1598" fmla="*/ 1806891 w 1972864"/>
              <a:gd name="connsiteY1598" fmla="*/ 906319 h 2161175"/>
              <a:gd name="connsiteX1599" fmla="*/ 1798819 w 1972864"/>
              <a:gd name="connsiteY1599" fmla="*/ 917867 h 2161175"/>
              <a:gd name="connsiteX1600" fmla="*/ 1788476 w 1972864"/>
              <a:gd name="connsiteY1600" fmla="*/ 922262 h 2161175"/>
              <a:gd name="connsiteX1601" fmla="*/ 1783732 w 1972864"/>
              <a:gd name="connsiteY1601" fmla="*/ 913111 h 2161175"/>
              <a:gd name="connsiteX1602" fmla="*/ 1784763 w 1972864"/>
              <a:gd name="connsiteY1602" fmla="*/ 905350 h 2161175"/>
              <a:gd name="connsiteX1603" fmla="*/ 1782466 w 1972864"/>
              <a:gd name="connsiteY1603" fmla="*/ 905201 h 2161175"/>
              <a:gd name="connsiteX1604" fmla="*/ 1771365 w 1972864"/>
              <a:gd name="connsiteY1604" fmla="*/ 914328 h 2161175"/>
              <a:gd name="connsiteX1605" fmla="*/ 1757818 w 1972864"/>
              <a:gd name="connsiteY1605" fmla="*/ 916699 h 2161175"/>
              <a:gd name="connsiteX1606" fmla="*/ 1750976 w 1972864"/>
              <a:gd name="connsiteY1606" fmla="*/ 916662 h 2161175"/>
              <a:gd name="connsiteX1607" fmla="*/ 1747785 w 1972864"/>
              <a:gd name="connsiteY1607" fmla="*/ 914017 h 2161175"/>
              <a:gd name="connsiteX1608" fmla="*/ 1743513 w 1972864"/>
              <a:gd name="connsiteY1608" fmla="*/ 911881 h 2161175"/>
              <a:gd name="connsiteX1609" fmla="*/ 1735529 w 1972864"/>
              <a:gd name="connsiteY1609" fmla="*/ 915035 h 2161175"/>
              <a:gd name="connsiteX1610" fmla="*/ 1729395 w 1972864"/>
              <a:gd name="connsiteY1610" fmla="*/ 915619 h 2161175"/>
              <a:gd name="connsiteX1611" fmla="*/ 1726725 w 1972864"/>
              <a:gd name="connsiteY1611" fmla="*/ 922709 h 2161175"/>
              <a:gd name="connsiteX1612" fmla="*/ 1727147 w 1972864"/>
              <a:gd name="connsiteY1612" fmla="*/ 923839 h 2161175"/>
              <a:gd name="connsiteX1613" fmla="*/ 1714941 w 1972864"/>
              <a:gd name="connsiteY1613" fmla="*/ 939460 h 2161175"/>
              <a:gd name="connsiteX1614" fmla="*/ 1708596 w 1972864"/>
              <a:gd name="connsiteY1614" fmla="*/ 929725 h 2161175"/>
              <a:gd name="connsiteX1615" fmla="*/ 1704660 w 1972864"/>
              <a:gd name="connsiteY1615" fmla="*/ 923330 h 2161175"/>
              <a:gd name="connsiteX1616" fmla="*/ 1705020 w 1972864"/>
              <a:gd name="connsiteY1616" fmla="*/ 912813 h 2161175"/>
              <a:gd name="connsiteX1617" fmla="*/ 1713762 w 1972864"/>
              <a:gd name="connsiteY1617" fmla="*/ 904382 h 2161175"/>
              <a:gd name="connsiteX1618" fmla="*/ 1718542 w 1972864"/>
              <a:gd name="connsiteY1618" fmla="*/ 899700 h 2161175"/>
              <a:gd name="connsiteX1619" fmla="*/ 1724279 w 1972864"/>
              <a:gd name="connsiteY1619" fmla="*/ 891629 h 2161175"/>
              <a:gd name="connsiteX1620" fmla="*/ 1726042 w 1972864"/>
              <a:gd name="connsiteY1620" fmla="*/ 890015 h 2161175"/>
              <a:gd name="connsiteX1621" fmla="*/ 1726079 w 1972864"/>
              <a:gd name="connsiteY1621" fmla="*/ 890002 h 2161175"/>
              <a:gd name="connsiteX1622" fmla="*/ 1727917 w 1972864"/>
              <a:gd name="connsiteY1622" fmla="*/ 898545 h 2161175"/>
              <a:gd name="connsiteX1623" fmla="*/ 1740186 w 1972864"/>
              <a:gd name="connsiteY1623" fmla="*/ 892101 h 2161175"/>
              <a:gd name="connsiteX1624" fmla="*/ 1742557 w 1972864"/>
              <a:gd name="connsiteY1624" fmla="*/ 886848 h 2161175"/>
              <a:gd name="connsiteX1625" fmla="*/ 1749747 w 1972864"/>
              <a:gd name="connsiteY1625" fmla="*/ 862511 h 2161175"/>
              <a:gd name="connsiteX1626" fmla="*/ 1755980 w 1972864"/>
              <a:gd name="connsiteY1626" fmla="*/ 857445 h 2161175"/>
              <a:gd name="connsiteX1627" fmla="*/ 1760773 w 1972864"/>
              <a:gd name="connsiteY1627" fmla="*/ 845834 h 2161175"/>
              <a:gd name="connsiteX1628" fmla="*/ 1762884 w 1972864"/>
              <a:gd name="connsiteY1628" fmla="*/ 850727 h 2161175"/>
              <a:gd name="connsiteX1629" fmla="*/ 1764126 w 1972864"/>
              <a:gd name="connsiteY1629" fmla="*/ 849659 h 2161175"/>
              <a:gd name="connsiteX1630" fmla="*/ 1765715 w 1972864"/>
              <a:gd name="connsiteY1630" fmla="*/ 848926 h 2161175"/>
              <a:gd name="connsiteX1631" fmla="*/ 1770123 w 1972864"/>
              <a:gd name="connsiteY1631" fmla="*/ 844667 h 2161175"/>
              <a:gd name="connsiteX1632" fmla="*/ 1772110 w 1972864"/>
              <a:gd name="connsiteY1632" fmla="*/ 841824 h 2161175"/>
              <a:gd name="connsiteX1633" fmla="*/ 1775723 w 1972864"/>
              <a:gd name="connsiteY1633" fmla="*/ 835181 h 2161175"/>
              <a:gd name="connsiteX1634" fmla="*/ 1781559 w 1972864"/>
              <a:gd name="connsiteY1634" fmla="*/ 831853 h 2161175"/>
              <a:gd name="connsiteX1635" fmla="*/ 1801079 w 1972864"/>
              <a:gd name="connsiteY1635" fmla="*/ 819262 h 2161175"/>
              <a:gd name="connsiteX1636" fmla="*/ 1803848 w 1972864"/>
              <a:gd name="connsiteY1636" fmla="*/ 815176 h 2161175"/>
              <a:gd name="connsiteX1637" fmla="*/ 1807424 w 1972864"/>
              <a:gd name="connsiteY1637" fmla="*/ 813624 h 2161175"/>
              <a:gd name="connsiteX1638" fmla="*/ 1821021 w 1972864"/>
              <a:gd name="connsiteY1638" fmla="*/ 809850 h 2161175"/>
              <a:gd name="connsiteX1639" fmla="*/ 1823343 w 1972864"/>
              <a:gd name="connsiteY1639" fmla="*/ 808347 h 2161175"/>
              <a:gd name="connsiteX1640" fmla="*/ 1335795 w 1972864"/>
              <a:gd name="connsiteY1640" fmla="*/ 794526 h 2161175"/>
              <a:gd name="connsiteX1641" fmla="*/ 1345046 w 1972864"/>
              <a:gd name="connsiteY1641" fmla="*/ 799257 h 2161175"/>
              <a:gd name="connsiteX1642" fmla="*/ 1355253 w 1972864"/>
              <a:gd name="connsiteY1642" fmla="*/ 800933 h 2161175"/>
              <a:gd name="connsiteX1643" fmla="*/ 1368564 w 1972864"/>
              <a:gd name="connsiteY1643" fmla="*/ 797643 h 2161175"/>
              <a:gd name="connsiteX1644" fmla="*/ 1376536 w 1972864"/>
              <a:gd name="connsiteY1644" fmla="*/ 795569 h 2161175"/>
              <a:gd name="connsiteX1645" fmla="*/ 1390853 w 1972864"/>
              <a:gd name="connsiteY1645" fmla="*/ 800201 h 2161175"/>
              <a:gd name="connsiteX1646" fmla="*/ 1390853 w 1972864"/>
              <a:gd name="connsiteY1646" fmla="*/ 812419 h 2161175"/>
              <a:gd name="connsiteX1647" fmla="*/ 1396739 w 1972864"/>
              <a:gd name="connsiteY1647" fmla="*/ 813226 h 2161175"/>
              <a:gd name="connsiteX1648" fmla="*/ 1402500 w 1972864"/>
              <a:gd name="connsiteY1648" fmla="*/ 815226 h 2161175"/>
              <a:gd name="connsiteX1649" fmla="*/ 1406350 w 1972864"/>
              <a:gd name="connsiteY1649" fmla="*/ 819683 h 2161175"/>
              <a:gd name="connsiteX1650" fmla="*/ 1411813 w 1972864"/>
              <a:gd name="connsiteY1650" fmla="*/ 823011 h 2161175"/>
              <a:gd name="connsiteX1651" fmla="*/ 1420269 w 1972864"/>
              <a:gd name="connsiteY1651" fmla="*/ 821633 h 2161175"/>
              <a:gd name="connsiteX1652" fmla="*/ 1428067 w 1972864"/>
              <a:gd name="connsiteY1652" fmla="*/ 820888 h 2161175"/>
              <a:gd name="connsiteX1653" fmla="*/ 1439317 w 1972864"/>
              <a:gd name="connsiteY1653" fmla="*/ 823396 h 2161175"/>
              <a:gd name="connsiteX1654" fmla="*/ 1442037 w 1972864"/>
              <a:gd name="connsiteY1654" fmla="*/ 826600 h 2161175"/>
              <a:gd name="connsiteX1655" fmla="*/ 1444470 w 1972864"/>
              <a:gd name="connsiteY1655" fmla="*/ 829927 h 2161175"/>
              <a:gd name="connsiteX1656" fmla="*/ 1458167 w 1972864"/>
              <a:gd name="connsiteY1656" fmla="*/ 830784 h 2161175"/>
              <a:gd name="connsiteX1657" fmla="*/ 1458080 w 1972864"/>
              <a:gd name="connsiteY1657" fmla="*/ 845784 h 2161175"/>
              <a:gd name="connsiteX1658" fmla="*/ 1456167 w 1972864"/>
              <a:gd name="connsiteY1658" fmla="*/ 852104 h 2161175"/>
              <a:gd name="connsiteX1659" fmla="*/ 1444520 w 1972864"/>
              <a:gd name="connsiteY1659" fmla="*/ 858686 h 2161175"/>
              <a:gd name="connsiteX1660" fmla="*/ 1447947 w 1972864"/>
              <a:gd name="connsiteY1660" fmla="*/ 864000 h 2161175"/>
              <a:gd name="connsiteX1661" fmla="*/ 1443316 w 1972864"/>
              <a:gd name="connsiteY1661" fmla="*/ 866210 h 2161175"/>
              <a:gd name="connsiteX1662" fmla="*/ 1439578 w 1972864"/>
              <a:gd name="connsiteY1662" fmla="*/ 870085 h 2161175"/>
              <a:gd name="connsiteX1663" fmla="*/ 1441552 w 1972864"/>
              <a:gd name="connsiteY1663" fmla="*/ 878379 h 2161175"/>
              <a:gd name="connsiteX1664" fmla="*/ 1430774 w 1972864"/>
              <a:gd name="connsiteY1664" fmla="*/ 878081 h 2161175"/>
              <a:gd name="connsiteX1665" fmla="*/ 1428440 w 1972864"/>
              <a:gd name="connsiteY1665" fmla="*/ 879646 h 2161175"/>
              <a:gd name="connsiteX1666" fmla="*/ 1423088 w 1972864"/>
              <a:gd name="connsiteY1666" fmla="*/ 879000 h 2161175"/>
              <a:gd name="connsiteX1667" fmla="*/ 1418680 w 1972864"/>
              <a:gd name="connsiteY1667" fmla="*/ 873872 h 2161175"/>
              <a:gd name="connsiteX1668" fmla="*/ 1412533 w 1972864"/>
              <a:gd name="connsiteY1668" fmla="*/ 870482 h 2161175"/>
              <a:gd name="connsiteX1669" fmla="*/ 1412645 w 1972864"/>
              <a:gd name="connsiteY1669" fmla="*/ 858561 h 2161175"/>
              <a:gd name="connsiteX1670" fmla="*/ 1410013 w 1972864"/>
              <a:gd name="connsiteY1670" fmla="*/ 856997 h 2161175"/>
              <a:gd name="connsiteX1671" fmla="*/ 1398527 w 1972864"/>
              <a:gd name="connsiteY1671" fmla="*/ 846082 h 2161175"/>
              <a:gd name="connsiteX1672" fmla="*/ 1399110 w 1972864"/>
              <a:gd name="connsiteY1672" fmla="*/ 858909 h 2161175"/>
              <a:gd name="connsiteX1673" fmla="*/ 1385029 w 1972864"/>
              <a:gd name="connsiteY1673" fmla="*/ 856326 h 2161175"/>
              <a:gd name="connsiteX1674" fmla="*/ 1369582 w 1972864"/>
              <a:gd name="connsiteY1674" fmla="*/ 843624 h 2161175"/>
              <a:gd name="connsiteX1675" fmla="*/ 1362492 w 1972864"/>
              <a:gd name="connsiteY1675" fmla="*/ 833156 h 2161175"/>
              <a:gd name="connsiteX1676" fmla="*/ 1356793 w 1972864"/>
              <a:gd name="connsiteY1676" fmla="*/ 851980 h 2161175"/>
              <a:gd name="connsiteX1677" fmla="*/ 1359760 w 1972864"/>
              <a:gd name="connsiteY1677" fmla="*/ 848441 h 2161175"/>
              <a:gd name="connsiteX1678" fmla="*/ 1365832 w 1972864"/>
              <a:gd name="connsiteY1678" fmla="*/ 852502 h 2161175"/>
              <a:gd name="connsiteX1679" fmla="*/ 1354992 w 1972864"/>
              <a:gd name="connsiteY1679" fmla="*/ 863466 h 2161175"/>
              <a:gd name="connsiteX1680" fmla="*/ 1351640 w 1972864"/>
              <a:gd name="connsiteY1680" fmla="*/ 866608 h 2161175"/>
              <a:gd name="connsiteX1681" fmla="*/ 1342451 w 1972864"/>
              <a:gd name="connsiteY1681" fmla="*/ 879261 h 2161175"/>
              <a:gd name="connsiteX1682" fmla="*/ 1340216 w 1972864"/>
              <a:gd name="connsiteY1682" fmla="*/ 883421 h 2161175"/>
              <a:gd name="connsiteX1683" fmla="*/ 1338564 w 1972864"/>
              <a:gd name="connsiteY1683" fmla="*/ 892075 h 2161175"/>
              <a:gd name="connsiteX1684" fmla="*/ 1338937 w 1972864"/>
              <a:gd name="connsiteY1684" fmla="*/ 893888 h 2161175"/>
              <a:gd name="connsiteX1685" fmla="*/ 1347244 w 1972864"/>
              <a:gd name="connsiteY1685" fmla="*/ 900730 h 2161175"/>
              <a:gd name="connsiteX1686" fmla="*/ 1351205 w 1972864"/>
              <a:gd name="connsiteY1686" fmla="*/ 901699 h 2161175"/>
              <a:gd name="connsiteX1687" fmla="*/ 1361958 w 1972864"/>
              <a:gd name="connsiteY1687" fmla="*/ 913185 h 2161175"/>
              <a:gd name="connsiteX1688" fmla="*/ 1372103 w 1972864"/>
              <a:gd name="connsiteY1688" fmla="*/ 921815 h 2161175"/>
              <a:gd name="connsiteX1689" fmla="*/ 1384110 w 1972864"/>
              <a:gd name="connsiteY1689" fmla="*/ 922721 h 2161175"/>
              <a:gd name="connsiteX1690" fmla="*/ 1387637 w 1972864"/>
              <a:gd name="connsiteY1690" fmla="*/ 922646 h 2161175"/>
              <a:gd name="connsiteX1691" fmla="*/ 1396751 w 1972864"/>
              <a:gd name="connsiteY1691" fmla="*/ 937783 h 2161175"/>
              <a:gd name="connsiteX1692" fmla="*/ 1395013 w 1972864"/>
              <a:gd name="connsiteY1692" fmla="*/ 942067 h 2161175"/>
              <a:gd name="connsiteX1693" fmla="*/ 1388345 w 1972864"/>
              <a:gd name="connsiteY1693" fmla="*/ 942824 h 2161175"/>
              <a:gd name="connsiteX1694" fmla="*/ 1383514 w 1972864"/>
              <a:gd name="connsiteY1694" fmla="*/ 942514 h 2161175"/>
              <a:gd name="connsiteX1695" fmla="*/ 1381317 w 1972864"/>
              <a:gd name="connsiteY1695" fmla="*/ 941471 h 2161175"/>
              <a:gd name="connsiteX1696" fmla="*/ 1374649 w 1972864"/>
              <a:gd name="connsiteY1696" fmla="*/ 942017 h 2161175"/>
              <a:gd name="connsiteX1697" fmla="*/ 1368750 w 1972864"/>
              <a:gd name="connsiteY1697" fmla="*/ 942439 h 2161175"/>
              <a:gd name="connsiteX1698" fmla="*/ 1362356 w 1972864"/>
              <a:gd name="connsiteY1698" fmla="*/ 942303 h 2161175"/>
              <a:gd name="connsiteX1699" fmla="*/ 1361238 w 1972864"/>
              <a:gd name="connsiteY1699" fmla="*/ 954968 h 2161175"/>
              <a:gd name="connsiteX1700" fmla="*/ 1352223 w 1972864"/>
              <a:gd name="connsiteY1700" fmla="*/ 964641 h 2161175"/>
              <a:gd name="connsiteX1701" fmla="*/ 1349442 w 1972864"/>
              <a:gd name="connsiteY1701" fmla="*/ 959314 h 2161175"/>
              <a:gd name="connsiteX1702" fmla="*/ 1340538 w 1972864"/>
              <a:gd name="connsiteY1702" fmla="*/ 962605 h 2161175"/>
              <a:gd name="connsiteX1703" fmla="*/ 1337794 w 1972864"/>
              <a:gd name="connsiteY1703" fmla="*/ 974215 h 2161175"/>
              <a:gd name="connsiteX1704" fmla="*/ 1331946 w 1972864"/>
              <a:gd name="connsiteY1704" fmla="*/ 983838 h 2161175"/>
              <a:gd name="connsiteX1705" fmla="*/ 1341954 w 1972864"/>
              <a:gd name="connsiteY1705" fmla="*/ 996591 h 2161175"/>
              <a:gd name="connsiteX1706" fmla="*/ 1347852 w 1972864"/>
              <a:gd name="connsiteY1706" fmla="*/ 1000850 h 2161175"/>
              <a:gd name="connsiteX1707" fmla="*/ 1351118 w 1972864"/>
              <a:gd name="connsiteY1707" fmla="*/ 1002564 h 2161175"/>
              <a:gd name="connsiteX1708" fmla="*/ 1362144 w 1972864"/>
              <a:gd name="connsiteY1708" fmla="*/ 1006947 h 2161175"/>
              <a:gd name="connsiteX1709" fmla="*/ 1370327 w 1972864"/>
              <a:gd name="connsiteY1709" fmla="*/ 1013503 h 2161175"/>
              <a:gd name="connsiteX1710" fmla="*/ 1380298 w 1972864"/>
              <a:gd name="connsiteY1710" fmla="*/ 1012224 h 2161175"/>
              <a:gd name="connsiteX1711" fmla="*/ 1379926 w 1972864"/>
              <a:gd name="connsiteY1711" fmla="*/ 1020010 h 2161175"/>
              <a:gd name="connsiteX1712" fmla="*/ 1379715 w 1972864"/>
              <a:gd name="connsiteY1712" fmla="*/ 1027063 h 2161175"/>
              <a:gd name="connsiteX1713" fmla="*/ 1372885 w 1972864"/>
              <a:gd name="connsiteY1713" fmla="*/ 1042621 h 2161175"/>
              <a:gd name="connsiteX1714" fmla="*/ 1371259 w 1972864"/>
              <a:gd name="connsiteY1714" fmla="*/ 1043317 h 2161175"/>
              <a:gd name="connsiteX1715" fmla="*/ 1370663 w 1972864"/>
              <a:gd name="connsiteY1715" fmla="*/ 1062154 h 2161175"/>
              <a:gd name="connsiteX1716" fmla="*/ 1376884 w 1972864"/>
              <a:gd name="connsiteY1716" fmla="*/ 1067543 h 2161175"/>
              <a:gd name="connsiteX1717" fmla="*/ 1378982 w 1972864"/>
              <a:gd name="connsiteY1717" fmla="*/ 1069815 h 2161175"/>
              <a:gd name="connsiteX1718" fmla="*/ 1379740 w 1972864"/>
              <a:gd name="connsiteY1718" fmla="*/ 1084293 h 2161175"/>
              <a:gd name="connsiteX1719" fmla="*/ 1379181 w 1972864"/>
              <a:gd name="connsiteY1719" fmla="*/ 1085684 h 2161175"/>
              <a:gd name="connsiteX1720" fmla="*/ 1390381 w 1972864"/>
              <a:gd name="connsiteY1720" fmla="*/ 1092452 h 2161175"/>
              <a:gd name="connsiteX1721" fmla="*/ 1396018 w 1972864"/>
              <a:gd name="connsiteY1721" fmla="*/ 1096301 h 2161175"/>
              <a:gd name="connsiteX1722" fmla="*/ 1390567 w 1972864"/>
              <a:gd name="connsiteY1722" fmla="*/ 1105514 h 2161175"/>
              <a:gd name="connsiteX1723" fmla="*/ 1387128 w 1972864"/>
              <a:gd name="connsiteY1723" fmla="*/ 1106831 h 2161175"/>
              <a:gd name="connsiteX1724" fmla="*/ 1392728 w 1972864"/>
              <a:gd name="connsiteY1724" fmla="*/ 1113101 h 2161175"/>
              <a:gd name="connsiteX1725" fmla="*/ 1393386 w 1972864"/>
              <a:gd name="connsiteY1725" fmla="*/ 1114753 h 2161175"/>
              <a:gd name="connsiteX1726" fmla="*/ 1397061 w 1972864"/>
              <a:gd name="connsiteY1726" fmla="*/ 1119906 h 2161175"/>
              <a:gd name="connsiteX1727" fmla="*/ 1394106 w 1972864"/>
              <a:gd name="connsiteY1727" fmla="*/ 1124513 h 2161175"/>
              <a:gd name="connsiteX1728" fmla="*/ 1394392 w 1972864"/>
              <a:gd name="connsiteY1728" fmla="*/ 1126214 h 2161175"/>
              <a:gd name="connsiteX1729" fmla="*/ 1391685 w 1972864"/>
              <a:gd name="connsiteY1729" fmla="*/ 1139985 h 2161175"/>
              <a:gd name="connsiteX1730" fmla="*/ 1389139 w 1972864"/>
              <a:gd name="connsiteY1730" fmla="*/ 1144529 h 2161175"/>
              <a:gd name="connsiteX1731" fmla="*/ 1387264 w 1972864"/>
              <a:gd name="connsiteY1731" fmla="*/ 1154041 h 2161175"/>
              <a:gd name="connsiteX1732" fmla="*/ 1385439 w 1972864"/>
              <a:gd name="connsiteY1732" fmla="*/ 1162162 h 2161175"/>
              <a:gd name="connsiteX1733" fmla="*/ 1379603 w 1972864"/>
              <a:gd name="connsiteY1733" fmla="*/ 1165018 h 2161175"/>
              <a:gd name="connsiteX1734" fmla="*/ 1373841 w 1972864"/>
              <a:gd name="connsiteY1734" fmla="*/ 1174020 h 2161175"/>
              <a:gd name="connsiteX1735" fmla="*/ 1372625 w 1972864"/>
              <a:gd name="connsiteY1735" fmla="*/ 1184264 h 2161175"/>
              <a:gd name="connsiteX1736" fmla="*/ 1347281 w 1972864"/>
              <a:gd name="connsiteY1736" fmla="*/ 1199426 h 2161175"/>
              <a:gd name="connsiteX1737" fmla="*/ 1347430 w 1972864"/>
              <a:gd name="connsiteY1737" fmla="*/ 1180961 h 2161175"/>
              <a:gd name="connsiteX1738" fmla="*/ 1340191 w 1972864"/>
              <a:gd name="connsiteY1738" fmla="*/ 1163242 h 2161175"/>
              <a:gd name="connsiteX1739" fmla="*/ 1342811 w 1972864"/>
              <a:gd name="connsiteY1739" fmla="*/ 1153643 h 2161175"/>
              <a:gd name="connsiteX1740" fmla="*/ 1341979 w 1972864"/>
              <a:gd name="connsiteY1740" fmla="*/ 1153258 h 2161175"/>
              <a:gd name="connsiteX1741" fmla="*/ 1335547 w 1972864"/>
              <a:gd name="connsiteY1741" fmla="*/ 1161926 h 2161175"/>
              <a:gd name="connsiteX1742" fmla="*/ 1330431 w 1972864"/>
              <a:gd name="connsiteY1742" fmla="*/ 1157456 h 2161175"/>
              <a:gd name="connsiteX1743" fmla="*/ 1329661 w 1972864"/>
              <a:gd name="connsiteY1743" fmla="*/ 1151942 h 2161175"/>
              <a:gd name="connsiteX1744" fmla="*/ 1322397 w 1972864"/>
              <a:gd name="connsiteY1744" fmla="*/ 1147696 h 2161175"/>
              <a:gd name="connsiteX1745" fmla="*/ 1327202 w 1972864"/>
              <a:gd name="connsiteY1745" fmla="*/ 1160746 h 2161175"/>
              <a:gd name="connsiteX1746" fmla="*/ 1335447 w 1972864"/>
              <a:gd name="connsiteY1746" fmla="*/ 1168209 h 2161175"/>
              <a:gd name="connsiteX1747" fmla="*/ 1339694 w 1972864"/>
              <a:gd name="connsiteY1747" fmla="*/ 1168917 h 2161175"/>
              <a:gd name="connsiteX1748" fmla="*/ 1340638 w 1972864"/>
              <a:gd name="connsiteY1748" fmla="*/ 1175585 h 2161175"/>
              <a:gd name="connsiteX1749" fmla="*/ 1334442 w 1972864"/>
              <a:gd name="connsiteY1749" fmla="*/ 1181545 h 2161175"/>
              <a:gd name="connsiteX1750" fmla="*/ 1335298 w 1972864"/>
              <a:gd name="connsiteY1750" fmla="*/ 1188958 h 2161175"/>
              <a:gd name="connsiteX1751" fmla="*/ 1337074 w 1972864"/>
              <a:gd name="connsiteY1751" fmla="*/ 1193676 h 2161175"/>
              <a:gd name="connsiteX1752" fmla="*/ 1330729 w 1972864"/>
              <a:gd name="connsiteY1752" fmla="*/ 1188809 h 2161175"/>
              <a:gd name="connsiteX1753" fmla="*/ 1326731 w 1972864"/>
              <a:gd name="connsiteY1753" fmla="*/ 1193714 h 2161175"/>
              <a:gd name="connsiteX1754" fmla="*/ 1310203 w 1972864"/>
              <a:gd name="connsiteY1754" fmla="*/ 1205038 h 2161175"/>
              <a:gd name="connsiteX1755" fmla="*/ 1298097 w 1972864"/>
              <a:gd name="connsiteY1755" fmla="*/ 1210899 h 2161175"/>
              <a:gd name="connsiteX1756" fmla="*/ 1286114 w 1972864"/>
              <a:gd name="connsiteY1756" fmla="*/ 1212824 h 2161175"/>
              <a:gd name="connsiteX1757" fmla="*/ 1264396 w 1972864"/>
              <a:gd name="connsiteY1757" fmla="*/ 1221156 h 2161175"/>
              <a:gd name="connsiteX1758" fmla="*/ 1251681 w 1972864"/>
              <a:gd name="connsiteY1758" fmla="*/ 1237720 h 2161175"/>
              <a:gd name="connsiteX1759" fmla="*/ 1252836 w 1972864"/>
              <a:gd name="connsiteY1759" fmla="*/ 1249082 h 2161175"/>
              <a:gd name="connsiteX1760" fmla="*/ 1259293 w 1972864"/>
              <a:gd name="connsiteY1760" fmla="*/ 1264516 h 2161175"/>
              <a:gd name="connsiteX1761" fmla="*/ 1260137 w 1972864"/>
              <a:gd name="connsiteY1761" fmla="*/ 1267310 h 2161175"/>
              <a:gd name="connsiteX1762" fmla="*/ 1247497 w 1972864"/>
              <a:gd name="connsiteY1762" fmla="*/ 1280410 h 2161175"/>
              <a:gd name="connsiteX1763" fmla="*/ 1250353 w 1972864"/>
              <a:gd name="connsiteY1763" fmla="*/ 1281441 h 2161175"/>
              <a:gd name="connsiteX1764" fmla="*/ 1252650 w 1972864"/>
              <a:gd name="connsiteY1764" fmla="*/ 1282509 h 2161175"/>
              <a:gd name="connsiteX1765" fmla="*/ 1251917 w 1972864"/>
              <a:gd name="connsiteY1765" fmla="*/ 1284272 h 2161175"/>
              <a:gd name="connsiteX1766" fmla="*/ 1245386 w 1972864"/>
              <a:gd name="connsiteY1766" fmla="*/ 1295100 h 2161175"/>
              <a:gd name="connsiteX1767" fmla="*/ 1246752 w 1972864"/>
              <a:gd name="connsiteY1767" fmla="*/ 1301470 h 2161175"/>
              <a:gd name="connsiteX1768" fmla="*/ 1237116 w 1972864"/>
              <a:gd name="connsiteY1768" fmla="*/ 1308386 h 2161175"/>
              <a:gd name="connsiteX1769" fmla="*/ 1229579 w 1972864"/>
              <a:gd name="connsiteY1769" fmla="*/ 1314396 h 2161175"/>
              <a:gd name="connsiteX1770" fmla="*/ 1220911 w 1972864"/>
              <a:gd name="connsiteY1770" fmla="*/ 1326044 h 2161175"/>
              <a:gd name="connsiteX1771" fmla="*/ 1217869 w 1972864"/>
              <a:gd name="connsiteY1771" fmla="*/ 1322728 h 2161175"/>
              <a:gd name="connsiteX1772" fmla="*/ 1214045 w 1972864"/>
              <a:gd name="connsiteY1772" fmla="*/ 1321313 h 2161175"/>
              <a:gd name="connsiteX1773" fmla="*/ 1211474 w 1972864"/>
              <a:gd name="connsiteY1773" fmla="*/ 1323275 h 2161175"/>
              <a:gd name="connsiteX1774" fmla="*/ 1212666 w 1972864"/>
              <a:gd name="connsiteY1774" fmla="*/ 1325708 h 2161175"/>
              <a:gd name="connsiteX1775" fmla="*/ 1217745 w 1972864"/>
              <a:gd name="connsiteY1775" fmla="*/ 1328440 h 2161175"/>
              <a:gd name="connsiteX1776" fmla="*/ 1212902 w 1972864"/>
              <a:gd name="connsiteY1776" fmla="*/ 1331011 h 2161175"/>
              <a:gd name="connsiteX1777" fmla="*/ 1181065 w 1972864"/>
              <a:gd name="connsiteY1777" fmla="*/ 1341292 h 2161175"/>
              <a:gd name="connsiteX1778" fmla="*/ 1147352 w 1972864"/>
              <a:gd name="connsiteY1778" fmla="*/ 1358080 h 2161175"/>
              <a:gd name="connsiteX1779" fmla="*/ 1139703 w 1972864"/>
              <a:gd name="connsiteY1779" fmla="*/ 1363320 h 2161175"/>
              <a:gd name="connsiteX1780" fmla="*/ 1122269 w 1972864"/>
              <a:gd name="connsiteY1780" fmla="*/ 1377960 h 2161175"/>
              <a:gd name="connsiteX1781" fmla="*/ 1112485 w 1972864"/>
              <a:gd name="connsiteY1781" fmla="*/ 1388142 h 2161175"/>
              <a:gd name="connsiteX1782" fmla="*/ 1109951 w 1972864"/>
              <a:gd name="connsiteY1782" fmla="*/ 1390799 h 2161175"/>
              <a:gd name="connsiteX1783" fmla="*/ 1108573 w 1972864"/>
              <a:gd name="connsiteY1783" fmla="*/ 1389173 h 2161175"/>
              <a:gd name="connsiteX1784" fmla="*/ 1103333 w 1972864"/>
              <a:gd name="connsiteY1784" fmla="*/ 1386726 h 2161175"/>
              <a:gd name="connsiteX1785" fmla="*/ 1098106 w 1972864"/>
              <a:gd name="connsiteY1785" fmla="*/ 1388949 h 2161175"/>
              <a:gd name="connsiteX1786" fmla="*/ 1090556 w 1972864"/>
              <a:gd name="connsiteY1786" fmla="*/ 1397492 h 2161175"/>
              <a:gd name="connsiteX1787" fmla="*/ 1085092 w 1972864"/>
              <a:gd name="connsiteY1787" fmla="*/ 1394872 h 2161175"/>
              <a:gd name="connsiteX1788" fmla="*/ 1085291 w 1972864"/>
              <a:gd name="connsiteY1788" fmla="*/ 1397008 h 2161175"/>
              <a:gd name="connsiteX1789" fmla="*/ 1084981 w 1972864"/>
              <a:gd name="connsiteY1789" fmla="*/ 1404719 h 2161175"/>
              <a:gd name="connsiteX1790" fmla="*/ 1079281 w 1972864"/>
              <a:gd name="connsiteY1790" fmla="*/ 1403514 h 2161175"/>
              <a:gd name="connsiteX1791" fmla="*/ 1078921 w 1972864"/>
              <a:gd name="connsiteY1791" fmla="*/ 1404967 h 2161175"/>
              <a:gd name="connsiteX1792" fmla="*/ 1074488 w 1972864"/>
              <a:gd name="connsiteY1792" fmla="*/ 1413076 h 2161175"/>
              <a:gd name="connsiteX1793" fmla="*/ 1066392 w 1972864"/>
              <a:gd name="connsiteY1793" fmla="*/ 1414442 h 2161175"/>
              <a:gd name="connsiteX1794" fmla="*/ 1056657 w 1972864"/>
              <a:gd name="connsiteY1794" fmla="*/ 1411846 h 2161175"/>
              <a:gd name="connsiteX1795" fmla="*/ 1049654 w 1972864"/>
              <a:gd name="connsiteY1795" fmla="*/ 1406681 h 2161175"/>
              <a:gd name="connsiteX1796" fmla="*/ 1047630 w 1972864"/>
              <a:gd name="connsiteY1796" fmla="*/ 1401478 h 2161175"/>
              <a:gd name="connsiteX1797" fmla="*/ 1041980 w 1972864"/>
              <a:gd name="connsiteY1797" fmla="*/ 1396610 h 2161175"/>
              <a:gd name="connsiteX1798" fmla="*/ 1038056 w 1972864"/>
              <a:gd name="connsiteY1798" fmla="*/ 1393258 h 2161175"/>
              <a:gd name="connsiteX1799" fmla="*/ 1034318 w 1972864"/>
              <a:gd name="connsiteY1799" fmla="*/ 1386217 h 2161175"/>
              <a:gd name="connsiteX1800" fmla="*/ 1029401 w 1972864"/>
              <a:gd name="connsiteY1800" fmla="*/ 1391035 h 2161175"/>
              <a:gd name="connsiteX1801" fmla="*/ 1021131 w 1972864"/>
              <a:gd name="connsiteY1801" fmla="*/ 1392302 h 2161175"/>
              <a:gd name="connsiteX1802" fmla="*/ 1020461 w 1972864"/>
              <a:gd name="connsiteY1802" fmla="*/ 1397057 h 2161175"/>
              <a:gd name="connsiteX1803" fmla="*/ 1010353 w 1972864"/>
              <a:gd name="connsiteY1803" fmla="*/ 1399317 h 2161175"/>
              <a:gd name="connsiteX1804" fmla="*/ 1015904 w 1972864"/>
              <a:gd name="connsiteY1804" fmla="*/ 1408146 h 2161175"/>
              <a:gd name="connsiteX1805" fmla="*/ 999414 w 1972864"/>
              <a:gd name="connsiteY1805" fmla="*/ 1413858 h 2161175"/>
              <a:gd name="connsiteX1806" fmla="*/ 991516 w 1972864"/>
              <a:gd name="connsiteY1806" fmla="*/ 1423208 h 2161175"/>
              <a:gd name="connsiteX1807" fmla="*/ 990449 w 1972864"/>
              <a:gd name="connsiteY1807" fmla="*/ 1428920 h 2161175"/>
              <a:gd name="connsiteX1808" fmla="*/ 992684 w 1972864"/>
              <a:gd name="connsiteY1808" fmla="*/ 1433527 h 2161175"/>
              <a:gd name="connsiteX1809" fmla="*/ 989877 w 1972864"/>
              <a:gd name="connsiteY1809" fmla="*/ 1442020 h 2161175"/>
              <a:gd name="connsiteX1810" fmla="*/ 984811 w 1972864"/>
              <a:gd name="connsiteY1810" fmla="*/ 1441176 h 2161175"/>
              <a:gd name="connsiteX1811" fmla="*/ 981210 w 1972864"/>
              <a:gd name="connsiteY1811" fmla="*/ 1439139 h 2161175"/>
              <a:gd name="connsiteX1812" fmla="*/ 973934 w 1972864"/>
              <a:gd name="connsiteY1812" fmla="*/ 1443274 h 2161175"/>
              <a:gd name="connsiteX1813" fmla="*/ 972394 w 1972864"/>
              <a:gd name="connsiteY1813" fmla="*/ 1445832 h 2161175"/>
              <a:gd name="connsiteX1814" fmla="*/ 963320 w 1972864"/>
              <a:gd name="connsiteY1814" fmla="*/ 1451342 h 2161175"/>
              <a:gd name="connsiteX1815" fmla="*/ 965888 w 1972864"/>
              <a:gd name="connsiteY1815" fmla="*/ 1455754 h 2161175"/>
              <a:gd name="connsiteX1816" fmla="*/ 973797 w 1972864"/>
              <a:gd name="connsiteY1816" fmla="*/ 1448763 h 2161175"/>
              <a:gd name="connsiteX1817" fmla="*/ 979422 w 1972864"/>
              <a:gd name="connsiteY1817" fmla="*/ 1442629 h 2161175"/>
              <a:gd name="connsiteX1818" fmla="*/ 995254 w 1972864"/>
              <a:gd name="connsiteY1818" fmla="*/ 1444690 h 2161175"/>
              <a:gd name="connsiteX1819" fmla="*/ 998110 w 1972864"/>
              <a:gd name="connsiteY1819" fmla="*/ 1431963 h 2161175"/>
              <a:gd name="connsiteX1820" fmla="*/ 995167 w 1972864"/>
              <a:gd name="connsiteY1820" fmla="*/ 1425009 h 2161175"/>
              <a:gd name="connsiteX1821" fmla="*/ 998259 w 1972864"/>
              <a:gd name="connsiteY1821" fmla="*/ 1420464 h 2161175"/>
              <a:gd name="connsiteX1822" fmla="*/ 1001500 w 1972864"/>
              <a:gd name="connsiteY1822" fmla="*/ 1418403 h 2161175"/>
              <a:gd name="connsiteX1823" fmla="*/ 1003623 w 1972864"/>
              <a:gd name="connsiteY1823" fmla="*/ 1420998 h 2161175"/>
              <a:gd name="connsiteX1824" fmla="*/ 1004368 w 1972864"/>
              <a:gd name="connsiteY1824" fmla="*/ 1424177 h 2161175"/>
              <a:gd name="connsiteX1825" fmla="*/ 1013470 w 1972864"/>
              <a:gd name="connsiteY1825" fmla="*/ 1415199 h 2161175"/>
              <a:gd name="connsiteX1826" fmla="*/ 1016165 w 1972864"/>
              <a:gd name="connsiteY1826" fmla="*/ 1413709 h 2161175"/>
              <a:gd name="connsiteX1827" fmla="*/ 1017916 w 1972864"/>
              <a:gd name="connsiteY1827" fmla="*/ 1403478 h 2161175"/>
              <a:gd name="connsiteX1828" fmla="*/ 1015370 w 1972864"/>
              <a:gd name="connsiteY1828" fmla="*/ 1401118 h 2161175"/>
              <a:gd name="connsiteX1829" fmla="*/ 1022920 w 1972864"/>
              <a:gd name="connsiteY1829" fmla="*/ 1406234 h 2161175"/>
              <a:gd name="connsiteX1830" fmla="*/ 1034095 w 1972864"/>
              <a:gd name="connsiteY1830" fmla="*/ 1393246 h 2161175"/>
              <a:gd name="connsiteX1831" fmla="*/ 1036442 w 1972864"/>
              <a:gd name="connsiteY1831" fmla="*/ 1397517 h 2161175"/>
              <a:gd name="connsiteX1832" fmla="*/ 1045271 w 1972864"/>
              <a:gd name="connsiteY1832" fmla="*/ 1407712 h 2161175"/>
              <a:gd name="connsiteX1833" fmla="*/ 1048052 w 1972864"/>
              <a:gd name="connsiteY1833" fmla="*/ 1410816 h 2161175"/>
              <a:gd name="connsiteX1834" fmla="*/ 1055701 w 1972864"/>
              <a:gd name="connsiteY1834" fmla="*/ 1414852 h 2161175"/>
              <a:gd name="connsiteX1835" fmla="*/ 1064083 w 1972864"/>
              <a:gd name="connsiteY1835" fmla="*/ 1418639 h 2161175"/>
              <a:gd name="connsiteX1836" fmla="*/ 1080747 w 1972864"/>
              <a:gd name="connsiteY1836" fmla="*/ 1415262 h 2161175"/>
              <a:gd name="connsiteX1837" fmla="*/ 1082423 w 1972864"/>
              <a:gd name="connsiteY1837" fmla="*/ 1414666 h 2161175"/>
              <a:gd name="connsiteX1838" fmla="*/ 1089774 w 1972864"/>
              <a:gd name="connsiteY1838" fmla="*/ 1404657 h 2161175"/>
              <a:gd name="connsiteX1839" fmla="*/ 1096380 w 1972864"/>
              <a:gd name="connsiteY1839" fmla="*/ 1396499 h 2161175"/>
              <a:gd name="connsiteX1840" fmla="*/ 1099261 w 1972864"/>
              <a:gd name="connsiteY1840" fmla="*/ 1400001 h 2161175"/>
              <a:gd name="connsiteX1841" fmla="*/ 1107208 w 1972864"/>
              <a:gd name="connsiteY1841" fmla="*/ 1393420 h 2161175"/>
              <a:gd name="connsiteX1842" fmla="*/ 1104923 w 1972864"/>
              <a:gd name="connsiteY1842" fmla="*/ 1399206 h 2161175"/>
              <a:gd name="connsiteX1843" fmla="*/ 1096194 w 1972864"/>
              <a:gd name="connsiteY1843" fmla="*/ 1411735 h 2161175"/>
              <a:gd name="connsiteX1844" fmla="*/ 1095585 w 1972864"/>
              <a:gd name="connsiteY1844" fmla="*/ 1412803 h 2161175"/>
              <a:gd name="connsiteX1845" fmla="*/ 1075035 w 1972864"/>
              <a:gd name="connsiteY1845" fmla="*/ 1436632 h 2161175"/>
              <a:gd name="connsiteX1846" fmla="*/ 1065449 w 1972864"/>
              <a:gd name="connsiteY1846" fmla="*/ 1447124 h 2161175"/>
              <a:gd name="connsiteX1847" fmla="*/ 1061401 w 1972864"/>
              <a:gd name="connsiteY1847" fmla="*/ 1449881 h 2161175"/>
              <a:gd name="connsiteX1848" fmla="*/ 1044203 w 1972864"/>
              <a:gd name="connsiteY1848" fmla="*/ 1458523 h 2161175"/>
              <a:gd name="connsiteX1849" fmla="*/ 1024919 w 1972864"/>
              <a:gd name="connsiteY1849" fmla="*/ 1473573 h 2161175"/>
              <a:gd name="connsiteX1850" fmla="*/ 1013284 w 1972864"/>
              <a:gd name="connsiteY1850" fmla="*/ 1489181 h 2161175"/>
              <a:gd name="connsiteX1851" fmla="*/ 995602 w 1972864"/>
              <a:gd name="connsiteY1851" fmla="*/ 1503312 h 2161175"/>
              <a:gd name="connsiteX1852" fmla="*/ 969476 w 1972864"/>
              <a:gd name="connsiteY1852" fmla="*/ 1516300 h 2161175"/>
              <a:gd name="connsiteX1853" fmla="*/ 945536 w 1972864"/>
              <a:gd name="connsiteY1853" fmla="*/ 1533709 h 2161175"/>
              <a:gd name="connsiteX1854" fmla="*/ 938396 w 1972864"/>
              <a:gd name="connsiteY1854" fmla="*/ 1547169 h 2161175"/>
              <a:gd name="connsiteX1855" fmla="*/ 939712 w 1972864"/>
              <a:gd name="connsiteY1855" fmla="*/ 1551590 h 2161175"/>
              <a:gd name="connsiteX1856" fmla="*/ 944356 w 1972864"/>
              <a:gd name="connsiteY1856" fmla="*/ 1556010 h 2161175"/>
              <a:gd name="connsiteX1857" fmla="*/ 939514 w 1972864"/>
              <a:gd name="connsiteY1857" fmla="*/ 1559885 h 2161175"/>
              <a:gd name="connsiteX1858" fmla="*/ 937626 w 1972864"/>
              <a:gd name="connsiteY1858" fmla="*/ 1556954 h 2161175"/>
              <a:gd name="connsiteX1859" fmla="*/ 932485 w 1972864"/>
              <a:gd name="connsiteY1859" fmla="*/ 1560617 h 2161175"/>
              <a:gd name="connsiteX1860" fmla="*/ 941811 w 1972864"/>
              <a:gd name="connsiteY1860" fmla="*/ 1571457 h 2161175"/>
              <a:gd name="connsiteX1861" fmla="*/ 929158 w 1972864"/>
              <a:gd name="connsiteY1861" fmla="*/ 1578038 h 2161175"/>
              <a:gd name="connsiteX1862" fmla="*/ 908185 w 1972864"/>
              <a:gd name="connsiteY1862" fmla="*/ 1587314 h 2161175"/>
              <a:gd name="connsiteX1863" fmla="*/ 898065 w 1972864"/>
              <a:gd name="connsiteY1863" fmla="*/ 1587823 h 2161175"/>
              <a:gd name="connsiteX1864" fmla="*/ 873193 w 1972864"/>
              <a:gd name="connsiteY1864" fmla="*/ 1590456 h 2161175"/>
              <a:gd name="connsiteX1865" fmla="*/ 869903 w 1972864"/>
              <a:gd name="connsiteY1865" fmla="*/ 1593870 h 2161175"/>
              <a:gd name="connsiteX1866" fmla="*/ 864203 w 1972864"/>
              <a:gd name="connsiteY1866" fmla="*/ 1605555 h 2161175"/>
              <a:gd name="connsiteX1867" fmla="*/ 863732 w 1972864"/>
              <a:gd name="connsiteY1867" fmla="*/ 1607293 h 2161175"/>
              <a:gd name="connsiteX1868" fmla="*/ 858988 w 1972864"/>
              <a:gd name="connsiteY1868" fmla="*/ 1617910 h 2161175"/>
              <a:gd name="connsiteX1869" fmla="*/ 851923 w 1972864"/>
              <a:gd name="connsiteY1869" fmla="*/ 1628403 h 2161175"/>
              <a:gd name="connsiteX1870" fmla="*/ 847676 w 1972864"/>
              <a:gd name="connsiteY1870" fmla="*/ 1631085 h 2161175"/>
              <a:gd name="connsiteX1871" fmla="*/ 841964 w 1972864"/>
              <a:gd name="connsiteY1871" fmla="*/ 1630625 h 2161175"/>
              <a:gd name="connsiteX1872" fmla="*/ 841964 w 1972864"/>
              <a:gd name="connsiteY1872" fmla="*/ 1622554 h 2161175"/>
              <a:gd name="connsiteX1873" fmla="*/ 817465 w 1972864"/>
              <a:gd name="connsiteY1873" fmla="*/ 1623945 h 2161175"/>
              <a:gd name="connsiteX1874" fmla="*/ 806103 w 1972864"/>
              <a:gd name="connsiteY1874" fmla="*/ 1631271 h 2161175"/>
              <a:gd name="connsiteX1875" fmla="*/ 801708 w 1972864"/>
              <a:gd name="connsiteY1875" fmla="*/ 1638523 h 2161175"/>
              <a:gd name="connsiteX1876" fmla="*/ 793661 w 1972864"/>
              <a:gd name="connsiteY1876" fmla="*/ 1656503 h 2161175"/>
              <a:gd name="connsiteX1877" fmla="*/ 788707 w 1972864"/>
              <a:gd name="connsiteY1877" fmla="*/ 1683883 h 2161175"/>
              <a:gd name="connsiteX1878" fmla="*/ 790309 w 1972864"/>
              <a:gd name="connsiteY1878" fmla="*/ 1693642 h 2161175"/>
              <a:gd name="connsiteX1879" fmla="*/ 797486 w 1972864"/>
              <a:gd name="connsiteY1879" fmla="*/ 1711523 h 2161175"/>
              <a:gd name="connsiteX1880" fmla="*/ 797511 w 1972864"/>
              <a:gd name="connsiteY1880" fmla="*/ 1719421 h 2161175"/>
              <a:gd name="connsiteX1881" fmla="*/ 793997 w 1972864"/>
              <a:gd name="connsiteY1881" fmla="*/ 1736892 h 2161175"/>
              <a:gd name="connsiteX1882" fmla="*/ 796604 w 1972864"/>
              <a:gd name="connsiteY1882" fmla="*/ 1754797 h 2161175"/>
              <a:gd name="connsiteX1883" fmla="*/ 800168 w 1972864"/>
              <a:gd name="connsiteY1883" fmla="*/ 1764718 h 2161175"/>
              <a:gd name="connsiteX1884" fmla="*/ 799733 w 1972864"/>
              <a:gd name="connsiteY1884" fmla="*/ 1774218 h 2161175"/>
              <a:gd name="connsiteX1885" fmla="*/ 794680 w 1972864"/>
              <a:gd name="connsiteY1885" fmla="*/ 1773609 h 2161175"/>
              <a:gd name="connsiteX1886" fmla="*/ 789750 w 1972864"/>
              <a:gd name="connsiteY1886" fmla="*/ 1778154 h 2161175"/>
              <a:gd name="connsiteX1887" fmla="*/ 780698 w 1972864"/>
              <a:gd name="connsiteY1887" fmla="*/ 1792669 h 2161175"/>
              <a:gd name="connsiteX1888" fmla="*/ 777296 w 1972864"/>
              <a:gd name="connsiteY1888" fmla="*/ 1799288 h 2161175"/>
              <a:gd name="connsiteX1889" fmla="*/ 770031 w 1972864"/>
              <a:gd name="connsiteY1889" fmla="*/ 1800468 h 2161175"/>
              <a:gd name="connsiteX1890" fmla="*/ 757925 w 1972864"/>
              <a:gd name="connsiteY1890" fmla="*/ 1803646 h 2161175"/>
              <a:gd name="connsiteX1891" fmla="*/ 740131 w 1972864"/>
              <a:gd name="connsiteY1891" fmla="*/ 1801560 h 2161175"/>
              <a:gd name="connsiteX1892" fmla="*/ 743881 w 1972864"/>
              <a:gd name="connsiteY1892" fmla="*/ 1807570 h 2161175"/>
              <a:gd name="connsiteX1893" fmla="*/ 738467 w 1972864"/>
              <a:gd name="connsiteY1893" fmla="*/ 1812996 h 2161175"/>
              <a:gd name="connsiteX1894" fmla="*/ 729452 w 1972864"/>
              <a:gd name="connsiteY1894" fmla="*/ 1815728 h 2161175"/>
              <a:gd name="connsiteX1895" fmla="*/ 726685 w 1972864"/>
              <a:gd name="connsiteY1895" fmla="*/ 1820141 h 2161175"/>
              <a:gd name="connsiteX1896" fmla="*/ 731190 w 1972864"/>
              <a:gd name="connsiteY1896" fmla="*/ 1819243 h 2161175"/>
              <a:gd name="connsiteX1897" fmla="*/ 734071 w 1972864"/>
              <a:gd name="connsiteY1897" fmla="*/ 1815480 h 2161175"/>
              <a:gd name="connsiteX1898" fmla="*/ 743197 w 1972864"/>
              <a:gd name="connsiteY1898" fmla="*/ 1813953 h 2161175"/>
              <a:gd name="connsiteX1899" fmla="*/ 744042 w 1972864"/>
              <a:gd name="connsiteY1899" fmla="*/ 1813071 h 2161175"/>
              <a:gd name="connsiteX1900" fmla="*/ 748201 w 1972864"/>
              <a:gd name="connsiteY1900" fmla="*/ 1803845 h 2161175"/>
              <a:gd name="connsiteX1901" fmla="*/ 753292 w 1972864"/>
              <a:gd name="connsiteY1901" fmla="*/ 1804789 h 2161175"/>
              <a:gd name="connsiteX1902" fmla="*/ 759042 w 1972864"/>
              <a:gd name="connsiteY1902" fmla="*/ 1807334 h 2161175"/>
              <a:gd name="connsiteX1903" fmla="*/ 761823 w 1972864"/>
              <a:gd name="connsiteY1903" fmla="*/ 1808750 h 2161175"/>
              <a:gd name="connsiteX1904" fmla="*/ 769062 w 1972864"/>
              <a:gd name="connsiteY1904" fmla="*/ 1810575 h 2161175"/>
              <a:gd name="connsiteX1905" fmla="*/ 771893 w 1972864"/>
              <a:gd name="connsiteY1905" fmla="*/ 1805012 h 2161175"/>
              <a:gd name="connsiteX1906" fmla="*/ 779157 w 1972864"/>
              <a:gd name="connsiteY1906" fmla="*/ 1802094 h 2161175"/>
              <a:gd name="connsiteX1907" fmla="*/ 782485 w 1972864"/>
              <a:gd name="connsiteY1907" fmla="*/ 1799462 h 2161175"/>
              <a:gd name="connsiteX1908" fmla="*/ 790085 w 1972864"/>
              <a:gd name="connsiteY1908" fmla="*/ 1788212 h 2161175"/>
              <a:gd name="connsiteX1909" fmla="*/ 800689 w 1972864"/>
              <a:gd name="connsiteY1909" fmla="*/ 1792831 h 2161175"/>
              <a:gd name="connsiteX1910" fmla="*/ 804004 w 1972864"/>
              <a:gd name="connsiteY1910" fmla="*/ 1797637 h 2161175"/>
              <a:gd name="connsiteX1911" fmla="*/ 806637 w 1972864"/>
              <a:gd name="connsiteY1911" fmla="*/ 1806788 h 2161175"/>
              <a:gd name="connsiteX1912" fmla="*/ 801521 w 1972864"/>
              <a:gd name="connsiteY1912" fmla="*/ 1836565 h 2161175"/>
              <a:gd name="connsiteX1913" fmla="*/ 789762 w 1972864"/>
              <a:gd name="connsiteY1913" fmla="*/ 1867521 h 2161175"/>
              <a:gd name="connsiteX1914" fmla="*/ 779468 w 1972864"/>
              <a:gd name="connsiteY1914" fmla="*/ 1882968 h 2161175"/>
              <a:gd name="connsiteX1915" fmla="*/ 773197 w 1972864"/>
              <a:gd name="connsiteY1915" fmla="*/ 1894280 h 2161175"/>
              <a:gd name="connsiteX1916" fmla="*/ 763301 w 1972864"/>
              <a:gd name="connsiteY1916" fmla="*/ 1890418 h 2161175"/>
              <a:gd name="connsiteX1917" fmla="*/ 760469 w 1972864"/>
              <a:gd name="connsiteY1917" fmla="*/ 1892467 h 2161175"/>
              <a:gd name="connsiteX1918" fmla="*/ 761699 w 1972864"/>
              <a:gd name="connsiteY1918" fmla="*/ 1903692 h 2161175"/>
              <a:gd name="connsiteX1919" fmla="*/ 770080 w 1972864"/>
              <a:gd name="connsiteY1919" fmla="*/ 1908299 h 2161175"/>
              <a:gd name="connsiteX1920" fmla="*/ 768354 w 1972864"/>
              <a:gd name="connsiteY1920" fmla="*/ 1917537 h 2161175"/>
              <a:gd name="connsiteX1921" fmla="*/ 769683 w 1972864"/>
              <a:gd name="connsiteY1921" fmla="*/ 1929582 h 2161175"/>
              <a:gd name="connsiteX1922" fmla="*/ 773942 w 1972864"/>
              <a:gd name="connsiteY1922" fmla="*/ 1961394 h 2161175"/>
              <a:gd name="connsiteX1923" fmla="*/ 766206 w 1972864"/>
              <a:gd name="connsiteY1923" fmla="*/ 1961394 h 2161175"/>
              <a:gd name="connsiteX1924" fmla="*/ 767436 w 1972864"/>
              <a:gd name="connsiteY1924" fmla="*/ 1970881 h 2161175"/>
              <a:gd name="connsiteX1925" fmla="*/ 774141 w 1972864"/>
              <a:gd name="connsiteY1925" fmla="*/ 1982417 h 2161175"/>
              <a:gd name="connsiteX1926" fmla="*/ 775283 w 1972864"/>
              <a:gd name="connsiteY1926" fmla="*/ 2004644 h 2161175"/>
              <a:gd name="connsiteX1927" fmla="*/ 767783 w 1972864"/>
              <a:gd name="connsiteY1927" fmla="*/ 2010889 h 2161175"/>
              <a:gd name="connsiteX1928" fmla="*/ 744476 w 1972864"/>
              <a:gd name="connsiteY1928" fmla="*/ 2008257 h 2161175"/>
              <a:gd name="connsiteX1929" fmla="*/ 739174 w 1972864"/>
              <a:gd name="connsiteY1929" fmla="*/ 2010765 h 2161175"/>
              <a:gd name="connsiteX1930" fmla="*/ 732767 w 1972864"/>
              <a:gd name="connsiteY1930" fmla="*/ 2027752 h 2161175"/>
              <a:gd name="connsiteX1931" fmla="*/ 732767 w 1972864"/>
              <a:gd name="connsiteY1931" fmla="*/ 2028311 h 2161175"/>
              <a:gd name="connsiteX1932" fmla="*/ 714662 w 1972864"/>
              <a:gd name="connsiteY1932" fmla="*/ 2052226 h 2161175"/>
              <a:gd name="connsiteX1933" fmla="*/ 711819 w 1972864"/>
              <a:gd name="connsiteY1933" fmla="*/ 2057727 h 2161175"/>
              <a:gd name="connsiteX1934" fmla="*/ 716562 w 1972864"/>
              <a:gd name="connsiteY1934" fmla="*/ 2077048 h 2161175"/>
              <a:gd name="connsiteX1935" fmla="*/ 720288 w 1972864"/>
              <a:gd name="connsiteY1935" fmla="*/ 2080488 h 2161175"/>
              <a:gd name="connsiteX1936" fmla="*/ 693740 w 1972864"/>
              <a:gd name="connsiteY1936" fmla="*/ 2086460 h 2161175"/>
              <a:gd name="connsiteX1937" fmla="*/ 677448 w 1972864"/>
              <a:gd name="connsiteY1937" fmla="*/ 2091241 h 2161175"/>
              <a:gd name="connsiteX1938" fmla="*/ 672134 w 1972864"/>
              <a:gd name="connsiteY1938" fmla="*/ 2094209 h 2161175"/>
              <a:gd name="connsiteX1939" fmla="*/ 662535 w 1972864"/>
              <a:gd name="connsiteY1939" fmla="*/ 2101709 h 2161175"/>
              <a:gd name="connsiteX1940" fmla="*/ 658512 w 1972864"/>
              <a:gd name="connsiteY1940" fmla="*/ 2109805 h 2161175"/>
              <a:gd name="connsiteX1941" fmla="*/ 656414 w 1972864"/>
              <a:gd name="connsiteY1941" fmla="*/ 2120012 h 2161175"/>
              <a:gd name="connsiteX1942" fmla="*/ 655669 w 1972864"/>
              <a:gd name="connsiteY1942" fmla="*/ 2132044 h 2161175"/>
              <a:gd name="connsiteX1943" fmla="*/ 655159 w 1972864"/>
              <a:gd name="connsiteY1943" fmla="*/ 2134900 h 2161175"/>
              <a:gd name="connsiteX1944" fmla="*/ 641128 w 1972864"/>
              <a:gd name="connsiteY1944" fmla="*/ 2147714 h 2161175"/>
              <a:gd name="connsiteX1945" fmla="*/ 632610 w 1972864"/>
              <a:gd name="connsiteY1945" fmla="*/ 2152656 h 2161175"/>
              <a:gd name="connsiteX1946" fmla="*/ 623794 w 1972864"/>
              <a:gd name="connsiteY1946" fmla="*/ 2156853 h 2161175"/>
              <a:gd name="connsiteX1947" fmla="*/ 614493 w 1972864"/>
              <a:gd name="connsiteY1947" fmla="*/ 2161175 h 2161175"/>
              <a:gd name="connsiteX1948" fmla="*/ 595085 w 1972864"/>
              <a:gd name="connsiteY1948" fmla="*/ 2152520 h 2161175"/>
              <a:gd name="connsiteX1949" fmla="*/ 594501 w 1972864"/>
              <a:gd name="connsiteY1949" fmla="*/ 2140910 h 2161175"/>
              <a:gd name="connsiteX1950" fmla="*/ 599456 w 1972864"/>
              <a:gd name="connsiteY1950" fmla="*/ 2133310 h 2161175"/>
              <a:gd name="connsiteX1951" fmla="*/ 599754 w 1972864"/>
              <a:gd name="connsiteY1951" fmla="*/ 2131547 h 2161175"/>
              <a:gd name="connsiteX1952" fmla="*/ 596960 w 1972864"/>
              <a:gd name="connsiteY1952" fmla="*/ 2125148 h 2161175"/>
              <a:gd name="connsiteX1953" fmla="*/ 591559 w 1972864"/>
              <a:gd name="connsiteY1953" fmla="*/ 2120732 h 2161175"/>
              <a:gd name="connsiteX1954" fmla="*/ 591546 w 1972864"/>
              <a:gd name="connsiteY1954" fmla="*/ 2120719 h 2161175"/>
              <a:gd name="connsiteX1955" fmla="*/ 594936 w 1972864"/>
              <a:gd name="connsiteY1955" fmla="*/ 2117193 h 2161175"/>
              <a:gd name="connsiteX1956" fmla="*/ 596637 w 1972864"/>
              <a:gd name="connsiteY1956" fmla="*/ 2106030 h 2161175"/>
              <a:gd name="connsiteX1957" fmla="*/ 592850 w 1972864"/>
              <a:gd name="connsiteY1957" fmla="*/ 2100852 h 2161175"/>
              <a:gd name="connsiteX1958" fmla="*/ 596141 w 1972864"/>
              <a:gd name="connsiteY1958" fmla="*/ 2094258 h 2161175"/>
              <a:gd name="connsiteX1959" fmla="*/ 599394 w 1972864"/>
              <a:gd name="connsiteY1959" fmla="*/ 2087230 h 2161175"/>
              <a:gd name="connsiteX1960" fmla="*/ 604448 w 1972864"/>
              <a:gd name="connsiteY1960" fmla="*/ 2073075 h 2161175"/>
              <a:gd name="connsiteX1961" fmla="*/ 605106 w 1972864"/>
              <a:gd name="connsiteY1961" fmla="*/ 2072056 h 2161175"/>
              <a:gd name="connsiteX1962" fmla="*/ 605925 w 1972864"/>
              <a:gd name="connsiteY1962" fmla="*/ 2061787 h 2161175"/>
              <a:gd name="connsiteX1963" fmla="*/ 604634 w 1972864"/>
              <a:gd name="connsiteY1963" fmla="*/ 2055765 h 2161175"/>
              <a:gd name="connsiteX1964" fmla="*/ 600040 w 1972864"/>
              <a:gd name="connsiteY1964" fmla="*/ 2057963 h 2161175"/>
              <a:gd name="connsiteX1965" fmla="*/ 595073 w 1972864"/>
              <a:gd name="connsiteY1965" fmla="*/ 2056783 h 2161175"/>
              <a:gd name="connsiteX1966" fmla="*/ 595271 w 1972864"/>
              <a:gd name="connsiteY1966" fmla="*/ 2052512 h 2161175"/>
              <a:gd name="connsiteX1967" fmla="*/ 596997 w 1972864"/>
              <a:gd name="connsiteY1967" fmla="*/ 2043683 h 2161175"/>
              <a:gd name="connsiteX1968" fmla="*/ 600164 w 1972864"/>
              <a:gd name="connsiteY1968" fmla="*/ 2034259 h 2161175"/>
              <a:gd name="connsiteX1969" fmla="*/ 597047 w 1972864"/>
              <a:gd name="connsiteY1969" fmla="*/ 2026175 h 2161175"/>
              <a:gd name="connsiteX1970" fmla="*/ 599543 w 1972864"/>
              <a:gd name="connsiteY1970" fmla="*/ 2023344 h 2161175"/>
              <a:gd name="connsiteX1971" fmla="*/ 599270 w 1972864"/>
              <a:gd name="connsiteY1971" fmla="*/ 2013584 h 2161175"/>
              <a:gd name="connsiteX1972" fmla="*/ 596439 w 1972864"/>
              <a:gd name="connsiteY1972" fmla="*/ 2006730 h 2161175"/>
              <a:gd name="connsiteX1973" fmla="*/ 582059 w 1972864"/>
              <a:gd name="connsiteY1973" fmla="*/ 2011945 h 2161175"/>
              <a:gd name="connsiteX1974" fmla="*/ 572771 w 1972864"/>
              <a:gd name="connsiteY1974" fmla="*/ 2010778 h 2161175"/>
              <a:gd name="connsiteX1975" fmla="*/ 571989 w 1972864"/>
              <a:gd name="connsiteY1975" fmla="*/ 1988601 h 2161175"/>
              <a:gd name="connsiteX1976" fmla="*/ 574833 w 1972864"/>
              <a:gd name="connsiteY1976" fmla="*/ 1977996 h 2161175"/>
              <a:gd name="connsiteX1977" fmla="*/ 573293 w 1972864"/>
              <a:gd name="connsiteY1977" fmla="*/ 1974867 h 2161175"/>
              <a:gd name="connsiteX1978" fmla="*/ 562031 w 1972864"/>
              <a:gd name="connsiteY1978" fmla="*/ 1967827 h 2161175"/>
              <a:gd name="connsiteX1979" fmla="*/ 559733 w 1972864"/>
              <a:gd name="connsiteY1979" fmla="*/ 1966523 h 2161175"/>
              <a:gd name="connsiteX1980" fmla="*/ 563309 w 1972864"/>
              <a:gd name="connsiteY1980" fmla="*/ 1961655 h 2161175"/>
              <a:gd name="connsiteX1981" fmla="*/ 569990 w 1972864"/>
              <a:gd name="connsiteY1981" fmla="*/ 1960463 h 2161175"/>
              <a:gd name="connsiteX1982" fmla="*/ 575304 w 1972864"/>
              <a:gd name="connsiteY1982" fmla="*/ 1958526 h 2161175"/>
              <a:gd name="connsiteX1983" fmla="*/ 571567 w 1972864"/>
              <a:gd name="connsiteY1983" fmla="*/ 1958129 h 2161175"/>
              <a:gd name="connsiteX1984" fmla="*/ 562329 w 1972864"/>
              <a:gd name="connsiteY1984" fmla="*/ 1949437 h 2161175"/>
              <a:gd name="connsiteX1985" fmla="*/ 560913 w 1972864"/>
              <a:gd name="connsiteY1985" fmla="*/ 1945153 h 2161175"/>
              <a:gd name="connsiteX1986" fmla="*/ 546956 w 1972864"/>
              <a:gd name="connsiteY1986" fmla="*/ 1947599 h 2161175"/>
              <a:gd name="connsiteX1987" fmla="*/ 549452 w 1972864"/>
              <a:gd name="connsiteY1987" fmla="*/ 1943501 h 2161175"/>
              <a:gd name="connsiteX1988" fmla="*/ 546484 w 1972864"/>
              <a:gd name="connsiteY1988" fmla="*/ 1935505 h 2161175"/>
              <a:gd name="connsiteX1989" fmla="*/ 531410 w 1972864"/>
              <a:gd name="connsiteY1989" fmla="*/ 1927769 h 2161175"/>
              <a:gd name="connsiteX1990" fmla="*/ 529125 w 1972864"/>
              <a:gd name="connsiteY1990" fmla="*/ 1924739 h 2161175"/>
              <a:gd name="connsiteX1991" fmla="*/ 546422 w 1972864"/>
              <a:gd name="connsiteY1991" fmla="*/ 1916184 h 2161175"/>
              <a:gd name="connsiteX1992" fmla="*/ 557213 w 1972864"/>
              <a:gd name="connsiteY1992" fmla="*/ 1921063 h 2161175"/>
              <a:gd name="connsiteX1993" fmla="*/ 569953 w 1972864"/>
              <a:gd name="connsiteY1993" fmla="*/ 1923522 h 2161175"/>
              <a:gd name="connsiteX1994" fmla="*/ 571356 w 1972864"/>
              <a:gd name="connsiteY1994" fmla="*/ 1920058 h 2161175"/>
              <a:gd name="connsiteX1995" fmla="*/ 574994 w 1972864"/>
              <a:gd name="connsiteY1995" fmla="*/ 1910298 h 2161175"/>
              <a:gd name="connsiteX1996" fmla="*/ 588131 w 1972864"/>
              <a:gd name="connsiteY1996" fmla="*/ 1914880 h 2161175"/>
              <a:gd name="connsiteX1997" fmla="*/ 601554 w 1972864"/>
              <a:gd name="connsiteY1997" fmla="*/ 1910037 h 2161175"/>
              <a:gd name="connsiteX1998" fmla="*/ 609626 w 1972864"/>
              <a:gd name="connsiteY1998" fmla="*/ 1911726 h 2161175"/>
              <a:gd name="connsiteX1999" fmla="*/ 616095 w 1972864"/>
              <a:gd name="connsiteY1999" fmla="*/ 1898812 h 2161175"/>
              <a:gd name="connsiteX2000" fmla="*/ 625892 w 1972864"/>
              <a:gd name="connsiteY2000" fmla="*/ 1898203 h 2161175"/>
              <a:gd name="connsiteX2001" fmla="*/ 632399 w 1972864"/>
              <a:gd name="connsiteY2001" fmla="*/ 1889139 h 2161175"/>
              <a:gd name="connsiteX2002" fmla="*/ 630201 w 1972864"/>
              <a:gd name="connsiteY2002" fmla="*/ 1880211 h 2161175"/>
              <a:gd name="connsiteX2003" fmla="*/ 621757 w 1972864"/>
              <a:gd name="connsiteY2003" fmla="*/ 1878597 h 2161175"/>
              <a:gd name="connsiteX2004" fmla="*/ 614754 w 1972864"/>
              <a:gd name="connsiteY2004" fmla="*/ 1877467 h 2161175"/>
              <a:gd name="connsiteX2005" fmla="*/ 623570 w 1972864"/>
              <a:gd name="connsiteY2005" fmla="*/ 1866875 h 2161175"/>
              <a:gd name="connsiteX2006" fmla="*/ 621298 w 1972864"/>
              <a:gd name="connsiteY2006" fmla="*/ 1854868 h 2161175"/>
              <a:gd name="connsiteX2007" fmla="*/ 623322 w 1972864"/>
              <a:gd name="connsiteY2007" fmla="*/ 1848423 h 2161175"/>
              <a:gd name="connsiteX2008" fmla="*/ 632784 w 1972864"/>
              <a:gd name="connsiteY2008" fmla="*/ 1845691 h 2161175"/>
              <a:gd name="connsiteX2009" fmla="*/ 637664 w 1972864"/>
              <a:gd name="connsiteY2009" fmla="*/ 1835422 h 2161175"/>
              <a:gd name="connsiteX2010" fmla="*/ 651447 w 1972864"/>
              <a:gd name="connsiteY2010" fmla="*/ 1837347 h 2161175"/>
              <a:gd name="connsiteX2011" fmla="*/ 661840 w 1972864"/>
              <a:gd name="connsiteY2011" fmla="*/ 1842798 h 2161175"/>
              <a:gd name="connsiteX2012" fmla="*/ 658003 w 1972864"/>
              <a:gd name="connsiteY2012" fmla="*/ 1848026 h 2161175"/>
              <a:gd name="connsiteX2013" fmla="*/ 670010 w 1972864"/>
              <a:gd name="connsiteY2013" fmla="*/ 1849950 h 2161175"/>
              <a:gd name="connsiteX2014" fmla="*/ 683483 w 1972864"/>
              <a:gd name="connsiteY2014" fmla="*/ 1848348 h 2161175"/>
              <a:gd name="connsiteX2015" fmla="*/ 690722 w 1972864"/>
              <a:gd name="connsiteY2015" fmla="*/ 1837285 h 2161175"/>
              <a:gd name="connsiteX2016" fmla="*/ 694783 w 1972864"/>
              <a:gd name="connsiteY2016" fmla="*/ 1824743 h 2161175"/>
              <a:gd name="connsiteX2017" fmla="*/ 698682 w 1972864"/>
              <a:gd name="connsiteY2017" fmla="*/ 1822310 h 2161175"/>
              <a:gd name="connsiteX2018" fmla="*/ 707957 w 1972864"/>
              <a:gd name="connsiteY2018" fmla="*/ 1822546 h 2161175"/>
              <a:gd name="connsiteX2019" fmla="*/ 716724 w 1972864"/>
              <a:gd name="connsiteY2019" fmla="*/ 1824520 h 2161175"/>
              <a:gd name="connsiteX2020" fmla="*/ 713980 w 1972864"/>
              <a:gd name="connsiteY2020" fmla="*/ 1820373 h 2161175"/>
              <a:gd name="connsiteX2021" fmla="*/ 714563 w 1972864"/>
              <a:gd name="connsiteY2021" fmla="*/ 1819652 h 2161175"/>
              <a:gd name="connsiteX2022" fmla="*/ 718599 w 1972864"/>
              <a:gd name="connsiteY2022" fmla="*/ 1821751 h 2161175"/>
              <a:gd name="connsiteX2023" fmla="*/ 723959 w 1972864"/>
              <a:gd name="connsiteY2023" fmla="*/ 1820684 h 2161175"/>
              <a:gd name="connsiteX2024" fmla="*/ 721431 w 1972864"/>
              <a:gd name="connsiteY2024" fmla="*/ 1819764 h 2161175"/>
              <a:gd name="connsiteX2025" fmla="*/ 711124 w 1972864"/>
              <a:gd name="connsiteY2025" fmla="*/ 1816064 h 2161175"/>
              <a:gd name="connsiteX2026" fmla="*/ 705797 w 1972864"/>
              <a:gd name="connsiteY2026" fmla="*/ 1816473 h 2161175"/>
              <a:gd name="connsiteX2027" fmla="*/ 699787 w 1972864"/>
              <a:gd name="connsiteY2027" fmla="*/ 1817727 h 2161175"/>
              <a:gd name="connsiteX2028" fmla="*/ 689643 w 1972864"/>
              <a:gd name="connsiteY2028" fmla="*/ 1828381 h 2161175"/>
              <a:gd name="connsiteX2029" fmla="*/ 681869 w 1972864"/>
              <a:gd name="connsiteY2029" fmla="*/ 1843034 h 2161175"/>
              <a:gd name="connsiteX2030" fmla="*/ 679225 w 1972864"/>
              <a:gd name="connsiteY2030" fmla="*/ 1845616 h 2161175"/>
              <a:gd name="connsiteX2031" fmla="*/ 671166 w 1972864"/>
              <a:gd name="connsiteY2031" fmla="*/ 1846746 h 2161175"/>
              <a:gd name="connsiteX2032" fmla="*/ 666522 w 1972864"/>
              <a:gd name="connsiteY2032" fmla="*/ 1836353 h 2161175"/>
              <a:gd name="connsiteX2033" fmla="*/ 678678 w 1972864"/>
              <a:gd name="connsiteY2033" fmla="*/ 1831610 h 2161175"/>
              <a:gd name="connsiteX2034" fmla="*/ 687668 w 1972864"/>
              <a:gd name="connsiteY2034" fmla="*/ 1814834 h 2161175"/>
              <a:gd name="connsiteX2035" fmla="*/ 688028 w 1972864"/>
              <a:gd name="connsiteY2035" fmla="*/ 1800840 h 2161175"/>
              <a:gd name="connsiteX2036" fmla="*/ 674941 w 1972864"/>
              <a:gd name="connsiteY2036" fmla="*/ 1796854 h 2161175"/>
              <a:gd name="connsiteX2037" fmla="*/ 676642 w 1972864"/>
              <a:gd name="connsiteY2037" fmla="*/ 1786498 h 2161175"/>
              <a:gd name="connsiteX2038" fmla="*/ 671638 w 1972864"/>
              <a:gd name="connsiteY2038" fmla="*/ 1780550 h 2161175"/>
              <a:gd name="connsiteX2039" fmla="*/ 661182 w 1972864"/>
              <a:gd name="connsiteY2039" fmla="*/ 1777868 h 2161175"/>
              <a:gd name="connsiteX2040" fmla="*/ 658115 w 1972864"/>
              <a:gd name="connsiteY2040" fmla="*/ 1769561 h 2161175"/>
              <a:gd name="connsiteX2041" fmla="*/ 651795 w 1972864"/>
              <a:gd name="connsiteY2041" fmla="*/ 1759863 h 2161175"/>
              <a:gd name="connsiteX2042" fmla="*/ 649001 w 1972864"/>
              <a:gd name="connsiteY2042" fmla="*/ 1760621 h 2161175"/>
              <a:gd name="connsiteX2043" fmla="*/ 647300 w 1972864"/>
              <a:gd name="connsiteY2043" fmla="*/ 1756002 h 2161175"/>
              <a:gd name="connsiteX2044" fmla="*/ 639564 w 1972864"/>
              <a:gd name="connsiteY2044" fmla="*/ 1756796 h 2161175"/>
              <a:gd name="connsiteX2045" fmla="*/ 633740 w 1972864"/>
              <a:gd name="connsiteY2045" fmla="*/ 1760782 h 2161175"/>
              <a:gd name="connsiteX2046" fmla="*/ 627470 w 1972864"/>
              <a:gd name="connsiteY2046" fmla="*/ 1766842 h 2161175"/>
              <a:gd name="connsiteX2047" fmla="*/ 623372 w 1972864"/>
              <a:gd name="connsiteY2047" fmla="*/ 1768208 h 2161175"/>
              <a:gd name="connsiteX2048" fmla="*/ 614506 w 1972864"/>
              <a:gd name="connsiteY2048" fmla="*/ 1770629 h 2161175"/>
              <a:gd name="connsiteX2049" fmla="*/ 609949 w 1972864"/>
              <a:gd name="connsiteY2049" fmla="*/ 1762409 h 2161175"/>
              <a:gd name="connsiteX2050" fmla="*/ 611675 w 1972864"/>
              <a:gd name="connsiteY2050" fmla="*/ 1755319 h 2161175"/>
              <a:gd name="connsiteX2051" fmla="*/ 606597 w 1972864"/>
              <a:gd name="connsiteY2051" fmla="*/ 1751308 h 2161175"/>
              <a:gd name="connsiteX2052" fmla="*/ 609651 w 1972864"/>
              <a:gd name="connsiteY2052" fmla="*/ 1744081 h 2161175"/>
              <a:gd name="connsiteX2053" fmla="*/ 615947 w 1972864"/>
              <a:gd name="connsiteY2053" fmla="*/ 1744081 h 2161175"/>
              <a:gd name="connsiteX2054" fmla="*/ 616381 w 1972864"/>
              <a:gd name="connsiteY2054" fmla="*/ 1735265 h 2161175"/>
              <a:gd name="connsiteX2055" fmla="*/ 602673 w 1972864"/>
              <a:gd name="connsiteY2055" fmla="*/ 1732881 h 2161175"/>
              <a:gd name="connsiteX2056" fmla="*/ 600537 w 1972864"/>
              <a:gd name="connsiteY2056" fmla="*/ 1729007 h 2161175"/>
              <a:gd name="connsiteX2057" fmla="*/ 589672 w 1972864"/>
              <a:gd name="connsiteY2057" fmla="*/ 1729007 h 2161175"/>
              <a:gd name="connsiteX2058" fmla="*/ 585438 w 1972864"/>
              <a:gd name="connsiteY2058" fmla="*/ 1735190 h 2161175"/>
              <a:gd name="connsiteX2059" fmla="*/ 585425 w 1972864"/>
              <a:gd name="connsiteY2059" fmla="*/ 1735240 h 2161175"/>
              <a:gd name="connsiteX2060" fmla="*/ 579838 w 1972864"/>
              <a:gd name="connsiteY2060" fmla="*/ 1734445 h 2161175"/>
              <a:gd name="connsiteX2061" fmla="*/ 575032 w 1972864"/>
              <a:gd name="connsiteY2061" fmla="*/ 1728721 h 2161175"/>
              <a:gd name="connsiteX2062" fmla="*/ 580992 w 1972864"/>
              <a:gd name="connsiteY2062" fmla="*/ 1718800 h 2161175"/>
              <a:gd name="connsiteX2063" fmla="*/ 576398 w 1972864"/>
              <a:gd name="connsiteY2063" fmla="*/ 1718477 h 2161175"/>
              <a:gd name="connsiteX2064" fmla="*/ 566948 w 1972864"/>
              <a:gd name="connsiteY2064" fmla="*/ 1713485 h 2161175"/>
              <a:gd name="connsiteX2065" fmla="*/ 565992 w 1972864"/>
              <a:gd name="connsiteY2065" fmla="*/ 1711287 h 2161175"/>
              <a:gd name="connsiteX2066" fmla="*/ 570227 w 1972864"/>
              <a:gd name="connsiteY2066" fmla="*/ 1698187 h 2161175"/>
              <a:gd name="connsiteX2067" fmla="*/ 571593 w 1972864"/>
              <a:gd name="connsiteY2067" fmla="*/ 1694959 h 2161175"/>
              <a:gd name="connsiteX2068" fmla="*/ 573343 w 1972864"/>
              <a:gd name="connsiteY2068" fmla="*/ 1684479 h 2161175"/>
              <a:gd name="connsiteX2069" fmla="*/ 582433 w 1972864"/>
              <a:gd name="connsiteY2069" fmla="*/ 1684069 h 2161175"/>
              <a:gd name="connsiteX2070" fmla="*/ 586940 w 1972864"/>
              <a:gd name="connsiteY2070" fmla="*/ 1683535 h 2161175"/>
              <a:gd name="connsiteX2071" fmla="*/ 592578 w 1972864"/>
              <a:gd name="connsiteY2071" fmla="*/ 1672769 h 2161175"/>
              <a:gd name="connsiteX2072" fmla="*/ 592751 w 1972864"/>
              <a:gd name="connsiteY2072" fmla="*/ 1667231 h 2161175"/>
              <a:gd name="connsiteX2073" fmla="*/ 588691 w 1972864"/>
              <a:gd name="connsiteY2073" fmla="*/ 1659557 h 2161175"/>
              <a:gd name="connsiteX2074" fmla="*/ 583737 w 1972864"/>
              <a:gd name="connsiteY2074" fmla="*/ 1651027 h 2161175"/>
              <a:gd name="connsiteX2075" fmla="*/ 584432 w 1972864"/>
              <a:gd name="connsiteY2075" fmla="*/ 1639504 h 2161175"/>
              <a:gd name="connsiteX2076" fmla="*/ 588902 w 1972864"/>
              <a:gd name="connsiteY2076" fmla="*/ 1640634 h 2161175"/>
              <a:gd name="connsiteX2077" fmla="*/ 588182 w 1972864"/>
              <a:gd name="connsiteY2077" fmla="*/ 1633854 h 2161175"/>
              <a:gd name="connsiteX2078" fmla="*/ 586319 w 1972864"/>
              <a:gd name="connsiteY2078" fmla="*/ 1621933 h 2161175"/>
              <a:gd name="connsiteX2079" fmla="*/ 593894 w 1972864"/>
              <a:gd name="connsiteY2079" fmla="*/ 1617885 h 2161175"/>
              <a:gd name="connsiteX2080" fmla="*/ 612333 w 1972864"/>
              <a:gd name="connsiteY2080" fmla="*/ 1619599 h 2161175"/>
              <a:gd name="connsiteX2081" fmla="*/ 632834 w 1972864"/>
              <a:gd name="connsiteY2081" fmla="*/ 1623076 h 2161175"/>
              <a:gd name="connsiteX2082" fmla="*/ 636435 w 1972864"/>
              <a:gd name="connsiteY2082" fmla="*/ 1623212 h 2161175"/>
              <a:gd name="connsiteX2083" fmla="*/ 652528 w 1972864"/>
              <a:gd name="connsiteY2083" fmla="*/ 1625075 h 2161175"/>
              <a:gd name="connsiteX2084" fmla="*/ 661965 w 1972864"/>
              <a:gd name="connsiteY2084" fmla="*/ 1622430 h 2161175"/>
              <a:gd name="connsiteX2085" fmla="*/ 667863 w 1972864"/>
              <a:gd name="connsiteY2085" fmla="*/ 1613427 h 2161175"/>
              <a:gd name="connsiteX2086" fmla="*/ 680913 w 1972864"/>
              <a:gd name="connsiteY2086" fmla="*/ 1609404 h 2161175"/>
              <a:gd name="connsiteX2087" fmla="*/ 690797 w 1972864"/>
              <a:gd name="connsiteY2087" fmla="*/ 1607989 h 2161175"/>
              <a:gd name="connsiteX2088" fmla="*/ 696249 w 1972864"/>
              <a:gd name="connsiteY2088" fmla="*/ 1611403 h 2161175"/>
              <a:gd name="connsiteX2089" fmla="*/ 705102 w 1972864"/>
              <a:gd name="connsiteY2089" fmla="*/ 1610348 h 2161175"/>
              <a:gd name="connsiteX2090" fmla="*/ 711559 w 1972864"/>
              <a:gd name="connsiteY2090" fmla="*/ 1604909 h 2161175"/>
              <a:gd name="connsiteX2091" fmla="*/ 724324 w 1972864"/>
              <a:gd name="connsiteY2091" fmla="*/ 1597906 h 2161175"/>
              <a:gd name="connsiteX2092" fmla="*/ 734282 w 1972864"/>
              <a:gd name="connsiteY2092" fmla="*/ 1590083 h 2161175"/>
              <a:gd name="connsiteX2093" fmla="*/ 734295 w 1972864"/>
              <a:gd name="connsiteY2093" fmla="*/ 1579529 h 2161175"/>
              <a:gd name="connsiteX2094" fmla="*/ 738293 w 1972864"/>
              <a:gd name="connsiteY2094" fmla="*/ 1574226 h 2161175"/>
              <a:gd name="connsiteX2095" fmla="*/ 760110 w 1972864"/>
              <a:gd name="connsiteY2095" fmla="*/ 1567918 h 2161175"/>
              <a:gd name="connsiteX2096" fmla="*/ 770243 w 1972864"/>
              <a:gd name="connsiteY2096" fmla="*/ 1563498 h 2161175"/>
              <a:gd name="connsiteX2097" fmla="*/ 777184 w 1972864"/>
              <a:gd name="connsiteY2097" fmla="*/ 1567881 h 2161175"/>
              <a:gd name="connsiteX2098" fmla="*/ 783790 w 1972864"/>
              <a:gd name="connsiteY2098" fmla="*/ 1567645 h 2161175"/>
              <a:gd name="connsiteX2099" fmla="*/ 790209 w 1972864"/>
              <a:gd name="connsiteY2099" fmla="*/ 1559400 h 2161175"/>
              <a:gd name="connsiteX2100" fmla="*/ 789738 w 1972864"/>
              <a:gd name="connsiteY2100" fmla="*/ 1551987 h 2161175"/>
              <a:gd name="connsiteX2101" fmla="*/ 791439 w 1972864"/>
              <a:gd name="connsiteY2101" fmla="*/ 1545257 h 2161175"/>
              <a:gd name="connsiteX2102" fmla="*/ 797573 w 1972864"/>
              <a:gd name="connsiteY2102" fmla="*/ 1542513 h 2161175"/>
              <a:gd name="connsiteX2103" fmla="*/ 804489 w 1972864"/>
              <a:gd name="connsiteY2103" fmla="*/ 1545816 h 2161175"/>
              <a:gd name="connsiteX2104" fmla="*/ 809332 w 1972864"/>
              <a:gd name="connsiteY2104" fmla="*/ 1556073 h 2161175"/>
              <a:gd name="connsiteX2105" fmla="*/ 815975 w 1972864"/>
              <a:gd name="connsiteY2105" fmla="*/ 1556606 h 2161175"/>
              <a:gd name="connsiteX2106" fmla="*/ 827349 w 1972864"/>
              <a:gd name="connsiteY2106" fmla="*/ 1558159 h 2161175"/>
              <a:gd name="connsiteX2107" fmla="*/ 827349 w 1972864"/>
              <a:gd name="connsiteY2107" fmla="*/ 1549616 h 2161175"/>
              <a:gd name="connsiteX2108" fmla="*/ 819415 w 1972864"/>
              <a:gd name="connsiteY2108" fmla="*/ 1543866 h 2161175"/>
              <a:gd name="connsiteX2109" fmla="*/ 813492 w 1972864"/>
              <a:gd name="connsiteY2109" fmla="*/ 1543469 h 2161175"/>
              <a:gd name="connsiteX2110" fmla="*/ 820694 w 1972864"/>
              <a:gd name="connsiteY2110" fmla="*/ 1536590 h 2161175"/>
              <a:gd name="connsiteX2111" fmla="*/ 826803 w 1972864"/>
              <a:gd name="connsiteY2111" fmla="*/ 1536143 h 2161175"/>
              <a:gd name="connsiteX2112" fmla="*/ 828169 w 1972864"/>
              <a:gd name="connsiteY2112" fmla="*/ 1538626 h 2161175"/>
              <a:gd name="connsiteX2113" fmla="*/ 838984 w 1972864"/>
              <a:gd name="connsiteY2113" fmla="*/ 1540340 h 2161175"/>
              <a:gd name="connsiteX2114" fmla="*/ 846087 w 1972864"/>
              <a:gd name="connsiteY2114" fmla="*/ 1536329 h 2161175"/>
              <a:gd name="connsiteX2115" fmla="*/ 852804 w 1972864"/>
              <a:gd name="connsiteY2115" fmla="*/ 1530617 h 2161175"/>
              <a:gd name="connsiteX2116" fmla="*/ 864998 w 1972864"/>
              <a:gd name="connsiteY2116" fmla="*/ 1526569 h 2161175"/>
              <a:gd name="connsiteX2117" fmla="*/ 867817 w 1972864"/>
              <a:gd name="connsiteY2117" fmla="*/ 1522385 h 2161175"/>
              <a:gd name="connsiteX2118" fmla="*/ 876509 w 1972864"/>
              <a:gd name="connsiteY2118" fmla="*/ 1517467 h 2161175"/>
              <a:gd name="connsiteX2119" fmla="*/ 882481 w 1972864"/>
              <a:gd name="connsiteY2119" fmla="*/ 1516871 h 2161175"/>
              <a:gd name="connsiteX2120" fmla="*/ 889447 w 1972864"/>
              <a:gd name="connsiteY2120" fmla="*/ 1508602 h 2161175"/>
              <a:gd name="connsiteX2121" fmla="*/ 891049 w 1972864"/>
              <a:gd name="connsiteY2121" fmla="*/ 1500121 h 2161175"/>
              <a:gd name="connsiteX2122" fmla="*/ 900635 w 1972864"/>
              <a:gd name="connsiteY2122" fmla="*/ 1487977 h 2161175"/>
              <a:gd name="connsiteX2123" fmla="*/ 909203 w 1972864"/>
              <a:gd name="connsiteY2123" fmla="*/ 1482873 h 2161175"/>
              <a:gd name="connsiteX2124" fmla="*/ 908657 w 1972864"/>
              <a:gd name="connsiteY2124" fmla="*/ 1477372 h 2161175"/>
              <a:gd name="connsiteX2125" fmla="*/ 915772 w 1972864"/>
              <a:gd name="connsiteY2125" fmla="*/ 1473920 h 2161175"/>
              <a:gd name="connsiteX2126" fmla="*/ 921720 w 1972864"/>
              <a:gd name="connsiteY2126" fmla="*/ 1470717 h 2161175"/>
              <a:gd name="connsiteX2127" fmla="*/ 933081 w 1972864"/>
              <a:gd name="connsiteY2127" fmla="*/ 1470617 h 2161175"/>
              <a:gd name="connsiteX2128" fmla="*/ 939874 w 1972864"/>
              <a:gd name="connsiteY2128" fmla="*/ 1473920 h 2161175"/>
              <a:gd name="connsiteX2129" fmla="*/ 947771 w 1972864"/>
              <a:gd name="connsiteY2129" fmla="*/ 1462956 h 2161175"/>
              <a:gd name="connsiteX2130" fmla="*/ 948144 w 1972864"/>
              <a:gd name="connsiteY2130" fmla="*/ 1460063 h 2161175"/>
              <a:gd name="connsiteX2131" fmla="*/ 949522 w 1972864"/>
              <a:gd name="connsiteY2131" fmla="*/ 1450750 h 2161175"/>
              <a:gd name="connsiteX2132" fmla="*/ 950155 w 1972864"/>
              <a:gd name="connsiteY2132" fmla="*/ 1446342 h 2161175"/>
              <a:gd name="connsiteX2133" fmla="*/ 955072 w 1972864"/>
              <a:gd name="connsiteY2133" fmla="*/ 1435998 h 2161175"/>
              <a:gd name="connsiteX2134" fmla="*/ 960598 w 1972864"/>
              <a:gd name="connsiteY2134" fmla="*/ 1446665 h 2161175"/>
              <a:gd name="connsiteX2135" fmla="*/ 963205 w 1972864"/>
              <a:gd name="connsiteY2135" fmla="*/ 1451143 h 2161175"/>
              <a:gd name="connsiteX2136" fmla="*/ 964733 w 1972864"/>
              <a:gd name="connsiteY2136" fmla="*/ 1447186 h 2161175"/>
              <a:gd name="connsiteX2137" fmla="*/ 964832 w 1972864"/>
              <a:gd name="connsiteY2137" fmla="*/ 1444280 h 2161175"/>
              <a:gd name="connsiteX2138" fmla="*/ 958661 w 1972864"/>
              <a:gd name="connsiteY2138" fmla="*/ 1433961 h 2161175"/>
              <a:gd name="connsiteX2139" fmla="*/ 954513 w 1972864"/>
              <a:gd name="connsiteY2139" fmla="*/ 1430584 h 2161175"/>
              <a:gd name="connsiteX2140" fmla="*/ 948367 w 1972864"/>
              <a:gd name="connsiteY2140" fmla="*/ 1436855 h 2161175"/>
              <a:gd name="connsiteX2141" fmla="*/ 943909 w 1972864"/>
              <a:gd name="connsiteY2141" fmla="*/ 1450128 h 2161175"/>
              <a:gd name="connsiteX2142" fmla="*/ 943114 w 1972864"/>
              <a:gd name="connsiteY2142" fmla="*/ 1454276 h 2161175"/>
              <a:gd name="connsiteX2143" fmla="*/ 942233 w 1972864"/>
              <a:gd name="connsiteY2143" fmla="*/ 1456474 h 2161175"/>
              <a:gd name="connsiteX2144" fmla="*/ 937787 w 1972864"/>
              <a:gd name="connsiteY2144" fmla="*/ 1469835 h 2161175"/>
              <a:gd name="connsiteX2145" fmla="*/ 935453 w 1972864"/>
              <a:gd name="connsiteY2145" fmla="*/ 1467811 h 2161175"/>
              <a:gd name="connsiteX2146" fmla="*/ 920478 w 1972864"/>
              <a:gd name="connsiteY2146" fmla="*/ 1467252 h 2161175"/>
              <a:gd name="connsiteX2147" fmla="*/ 911922 w 1972864"/>
              <a:gd name="connsiteY2147" fmla="*/ 1472020 h 2161175"/>
              <a:gd name="connsiteX2148" fmla="*/ 906036 w 1972864"/>
              <a:gd name="connsiteY2148" fmla="*/ 1475397 h 2161175"/>
              <a:gd name="connsiteX2149" fmla="*/ 902324 w 1972864"/>
              <a:gd name="connsiteY2149" fmla="*/ 1477446 h 2161175"/>
              <a:gd name="connsiteX2150" fmla="*/ 896314 w 1972864"/>
              <a:gd name="connsiteY2150" fmla="*/ 1480116 h 2161175"/>
              <a:gd name="connsiteX2151" fmla="*/ 885573 w 1972864"/>
              <a:gd name="connsiteY2151" fmla="*/ 1481383 h 2161175"/>
              <a:gd name="connsiteX2152" fmla="*/ 888913 w 1972864"/>
              <a:gd name="connsiteY2152" fmla="*/ 1467277 h 2161175"/>
              <a:gd name="connsiteX2153" fmla="*/ 890726 w 1972864"/>
              <a:gd name="connsiteY2153" fmla="*/ 1457095 h 2161175"/>
              <a:gd name="connsiteX2154" fmla="*/ 895234 w 1972864"/>
              <a:gd name="connsiteY2154" fmla="*/ 1450600 h 2161175"/>
              <a:gd name="connsiteX2155" fmla="*/ 906223 w 1972864"/>
              <a:gd name="connsiteY2155" fmla="*/ 1446975 h 2161175"/>
              <a:gd name="connsiteX2156" fmla="*/ 920291 w 1972864"/>
              <a:gd name="connsiteY2156" fmla="*/ 1430224 h 2161175"/>
              <a:gd name="connsiteX2157" fmla="*/ 920565 w 1972864"/>
              <a:gd name="connsiteY2157" fmla="*/ 1426747 h 2161175"/>
              <a:gd name="connsiteX2158" fmla="*/ 925594 w 1972864"/>
              <a:gd name="connsiteY2158" fmla="*/ 1421072 h 2161175"/>
              <a:gd name="connsiteX2159" fmla="*/ 935056 w 1972864"/>
              <a:gd name="connsiteY2159" fmla="*/ 1412505 h 2161175"/>
              <a:gd name="connsiteX2160" fmla="*/ 940879 w 1972864"/>
              <a:gd name="connsiteY2160" fmla="*/ 1406023 h 2161175"/>
              <a:gd name="connsiteX2161" fmla="*/ 936347 w 1972864"/>
              <a:gd name="connsiteY2161" fmla="*/ 1388142 h 2161175"/>
              <a:gd name="connsiteX2162" fmla="*/ 935664 w 1972864"/>
              <a:gd name="connsiteY2162" fmla="*/ 1377364 h 2161175"/>
              <a:gd name="connsiteX2163" fmla="*/ 936248 w 1972864"/>
              <a:gd name="connsiteY2163" fmla="*/ 1368386 h 2161175"/>
              <a:gd name="connsiteX2164" fmla="*/ 927406 w 1972864"/>
              <a:gd name="connsiteY2164" fmla="*/ 1342707 h 2161175"/>
              <a:gd name="connsiteX2165" fmla="*/ 920875 w 1972864"/>
              <a:gd name="connsiteY2165" fmla="*/ 1337045 h 2161175"/>
              <a:gd name="connsiteX2166" fmla="*/ 916902 w 1972864"/>
              <a:gd name="connsiteY2166" fmla="*/ 1334164 h 2161175"/>
              <a:gd name="connsiteX2167" fmla="*/ 914368 w 1972864"/>
              <a:gd name="connsiteY2167" fmla="*/ 1326764 h 2161175"/>
              <a:gd name="connsiteX2168" fmla="*/ 917870 w 1972864"/>
              <a:gd name="connsiteY2168" fmla="*/ 1321673 h 2161175"/>
              <a:gd name="connsiteX2169" fmla="*/ 923570 w 1972864"/>
              <a:gd name="connsiteY2169" fmla="*/ 1327844 h 2161175"/>
              <a:gd name="connsiteX2170" fmla="*/ 936185 w 1972864"/>
              <a:gd name="connsiteY2170" fmla="*/ 1330017 h 2161175"/>
              <a:gd name="connsiteX2171" fmla="*/ 945647 w 1972864"/>
              <a:gd name="connsiteY2171" fmla="*/ 1340584 h 2161175"/>
              <a:gd name="connsiteX2172" fmla="*/ 959791 w 1972864"/>
              <a:gd name="connsiteY2172" fmla="*/ 1338312 h 2161175"/>
              <a:gd name="connsiteX2173" fmla="*/ 961231 w 1972864"/>
              <a:gd name="connsiteY2173" fmla="*/ 1345116 h 2161175"/>
              <a:gd name="connsiteX2174" fmla="*/ 971065 w 1972864"/>
              <a:gd name="connsiteY2174" fmla="*/ 1340001 h 2161175"/>
              <a:gd name="connsiteX2175" fmla="*/ 972593 w 1972864"/>
              <a:gd name="connsiteY2175" fmla="*/ 1335034 h 2161175"/>
              <a:gd name="connsiteX2176" fmla="*/ 971922 w 1972864"/>
              <a:gd name="connsiteY2176" fmla="*/ 1327372 h 2161175"/>
              <a:gd name="connsiteX2177" fmla="*/ 964919 w 1972864"/>
              <a:gd name="connsiteY2177" fmla="*/ 1325199 h 2161175"/>
              <a:gd name="connsiteX2178" fmla="*/ 952154 w 1972864"/>
              <a:gd name="connsiteY2178" fmla="*/ 1321499 h 2161175"/>
              <a:gd name="connsiteX2179" fmla="*/ 950589 w 1972864"/>
              <a:gd name="connsiteY2179" fmla="*/ 1316693 h 2161175"/>
              <a:gd name="connsiteX2180" fmla="*/ 951968 w 1972864"/>
              <a:gd name="connsiteY2180" fmla="*/ 1309429 h 2161175"/>
              <a:gd name="connsiteX2181" fmla="*/ 952117 w 1972864"/>
              <a:gd name="connsiteY2181" fmla="*/ 1303432 h 2161175"/>
              <a:gd name="connsiteX2182" fmla="*/ 951992 w 1972864"/>
              <a:gd name="connsiteY2182" fmla="*/ 1299806 h 2161175"/>
              <a:gd name="connsiteX2183" fmla="*/ 948143 w 1972864"/>
              <a:gd name="connsiteY2183" fmla="*/ 1287128 h 2161175"/>
              <a:gd name="connsiteX2184" fmla="*/ 947311 w 1972864"/>
              <a:gd name="connsiteY2184" fmla="*/ 1285675 h 2161175"/>
              <a:gd name="connsiteX2185" fmla="*/ 947671 w 1972864"/>
              <a:gd name="connsiteY2185" fmla="*/ 1274102 h 2161175"/>
              <a:gd name="connsiteX2186" fmla="*/ 948267 w 1972864"/>
              <a:gd name="connsiteY2186" fmla="*/ 1266354 h 2161175"/>
              <a:gd name="connsiteX2187" fmla="*/ 952700 w 1972864"/>
              <a:gd name="connsiteY2187" fmla="*/ 1268564 h 2161175"/>
              <a:gd name="connsiteX2188" fmla="*/ 954141 w 1972864"/>
              <a:gd name="connsiteY2188" fmla="*/ 1267944 h 2161175"/>
              <a:gd name="connsiteX2189" fmla="*/ 961554 w 1972864"/>
              <a:gd name="connsiteY2189" fmla="*/ 1258432 h 2161175"/>
              <a:gd name="connsiteX2190" fmla="*/ 967489 w 1972864"/>
              <a:gd name="connsiteY2190" fmla="*/ 1247741 h 2161175"/>
              <a:gd name="connsiteX2191" fmla="*/ 973127 w 1972864"/>
              <a:gd name="connsiteY2191" fmla="*/ 1244351 h 2161175"/>
              <a:gd name="connsiteX2192" fmla="*/ 979795 w 1972864"/>
              <a:gd name="connsiteY2192" fmla="*/ 1244761 h 2161175"/>
              <a:gd name="connsiteX2193" fmla="*/ 994497 w 1972864"/>
              <a:gd name="connsiteY2193" fmla="*/ 1247045 h 2161175"/>
              <a:gd name="connsiteX2194" fmla="*/ 1005747 w 1972864"/>
              <a:gd name="connsiteY2194" fmla="*/ 1241271 h 2161175"/>
              <a:gd name="connsiteX2195" fmla="*/ 1009670 w 1972864"/>
              <a:gd name="connsiteY2195" fmla="*/ 1234616 h 2161175"/>
              <a:gd name="connsiteX2196" fmla="*/ 1010937 w 1972864"/>
              <a:gd name="connsiteY2196" fmla="*/ 1230059 h 2161175"/>
              <a:gd name="connsiteX2197" fmla="*/ 1019803 w 1972864"/>
              <a:gd name="connsiteY2197" fmla="*/ 1230059 h 2161175"/>
              <a:gd name="connsiteX2198" fmla="*/ 1018785 w 1972864"/>
              <a:gd name="connsiteY2198" fmla="*/ 1224049 h 2161175"/>
              <a:gd name="connsiteX2199" fmla="*/ 1018499 w 1972864"/>
              <a:gd name="connsiteY2199" fmla="*/ 1210328 h 2161175"/>
              <a:gd name="connsiteX2200" fmla="*/ 1025428 w 1972864"/>
              <a:gd name="connsiteY2200" fmla="*/ 1208751 h 2161175"/>
              <a:gd name="connsiteX2201" fmla="*/ 1022758 w 1972864"/>
              <a:gd name="connsiteY2201" fmla="*/ 1204678 h 2161175"/>
              <a:gd name="connsiteX2202" fmla="*/ 1025639 w 1972864"/>
              <a:gd name="connsiteY2202" fmla="*/ 1197911 h 2161175"/>
              <a:gd name="connsiteX2203" fmla="*/ 1033176 w 1972864"/>
              <a:gd name="connsiteY2203" fmla="*/ 1188374 h 2161175"/>
              <a:gd name="connsiteX2204" fmla="*/ 1029140 w 1972864"/>
              <a:gd name="connsiteY2204" fmla="*/ 1181085 h 2161175"/>
              <a:gd name="connsiteX2205" fmla="*/ 1032617 w 1972864"/>
              <a:gd name="connsiteY2205" fmla="*/ 1176466 h 2161175"/>
              <a:gd name="connsiteX2206" fmla="*/ 1033660 w 1972864"/>
              <a:gd name="connsiteY2206" fmla="*/ 1168805 h 2161175"/>
              <a:gd name="connsiteX2207" fmla="*/ 1040763 w 1972864"/>
              <a:gd name="connsiteY2207" fmla="*/ 1164521 h 2161175"/>
              <a:gd name="connsiteX2208" fmla="*/ 1044550 w 1972864"/>
              <a:gd name="connsiteY2208" fmla="*/ 1162832 h 2161175"/>
              <a:gd name="connsiteX2209" fmla="*/ 1059798 w 1972864"/>
              <a:gd name="connsiteY2209" fmla="*/ 1155568 h 2161175"/>
              <a:gd name="connsiteX2210" fmla="*/ 1065088 w 1972864"/>
              <a:gd name="connsiteY2210" fmla="*/ 1145870 h 2161175"/>
              <a:gd name="connsiteX2211" fmla="*/ 1068366 w 1972864"/>
              <a:gd name="connsiteY2211" fmla="*/ 1151470 h 2161175"/>
              <a:gd name="connsiteX2212" fmla="*/ 1071620 w 1972864"/>
              <a:gd name="connsiteY2212" fmla="*/ 1154848 h 2161175"/>
              <a:gd name="connsiteX2213" fmla="*/ 1083627 w 1972864"/>
              <a:gd name="connsiteY2213" fmla="*/ 1157158 h 2161175"/>
              <a:gd name="connsiteX2214" fmla="*/ 1092220 w 1972864"/>
              <a:gd name="connsiteY2214" fmla="*/ 1154463 h 2161175"/>
              <a:gd name="connsiteX2215" fmla="*/ 1097683 w 1972864"/>
              <a:gd name="connsiteY2215" fmla="*/ 1152240 h 2161175"/>
              <a:gd name="connsiteX2216" fmla="*/ 1112770 w 1972864"/>
              <a:gd name="connsiteY2216" fmla="*/ 1150266 h 2161175"/>
              <a:gd name="connsiteX2217" fmla="*/ 1113975 w 1972864"/>
              <a:gd name="connsiteY2217" fmla="*/ 1150340 h 2161175"/>
              <a:gd name="connsiteX2218" fmla="*/ 1129670 w 1972864"/>
              <a:gd name="connsiteY2218" fmla="*/ 1148614 h 2161175"/>
              <a:gd name="connsiteX2219" fmla="*/ 1124008 w 1972864"/>
              <a:gd name="connsiteY2219" fmla="*/ 1175162 h 2161175"/>
              <a:gd name="connsiteX2220" fmla="*/ 1131619 w 1972864"/>
              <a:gd name="connsiteY2220" fmla="*/ 1174815 h 2161175"/>
              <a:gd name="connsiteX2221" fmla="*/ 1143726 w 1972864"/>
              <a:gd name="connsiteY2221" fmla="*/ 1183196 h 2161175"/>
              <a:gd name="connsiteX2222" fmla="*/ 1147178 w 1972864"/>
              <a:gd name="connsiteY2222" fmla="*/ 1177298 h 2161175"/>
              <a:gd name="connsiteX2223" fmla="*/ 1159272 w 1972864"/>
              <a:gd name="connsiteY2223" fmla="*/ 1173846 h 2161175"/>
              <a:gd name="connsiteX2224" fmla="*/ 1173689 w 1972864"/>
              <a:gd name="connsiteY2224" fmla="*/ 1178714 h 2161175"/>
              <a:gd name="connsiteX2225" fmla="*/ 1178407 w 1972864"/>
              <a:gd name="connsiteY2225" fmla="*/ 1177509 h 2161175"/>
              <a:gd name="connsiteX2226" fmla="*/ 1178407 w 1972864"/>
              <a:gd name="connsiteY2226" fmla="*/ 1182377 h 2161175"/>
              <a:gd name="connsiteX2227" fmla="*/ 1179065 w 1972864"/>
              <a:gd name="connsiteY2227" fmla="*/ 1182911 h 2161175"/>
              <a:gd name="connsiteX2228" fmla="*/ 1190340 w 1972864"/>
              <a:gd name="connsiteY2228" fmla="*/ 1183581 h 2161175"/>
              <a:gd name="connsiteX2229" fmla="*/ 1198113 w 1972864"/>
              <a:gd name="connsiteY2229" fmla="*/ 1171164 h 2161175"/>
              <a:gd name="connsiteX2230" fmla="*/ 1197331 w 1972864"/>
              <a:gd name="connsiteY2230" fmla="*/ 1162261 h 2161175"/>
              <a:gd name="connsiteX2231" fmla="*/ 1202124 w 1972864"/>
              <a:gd name="connsiteY2231" fmla="*/ 1159616 h 2161175"/>
              <a:gd name="connsiteX2232" fmla="*/ 1194748 w 1972864"/>
              <a:gd name="connsiteY2232" fmla="*/ 1147832 h 2161175"/>
              <a:gd name="connsiteX2233" fmla="*/ 1194711 w 1972864"/>
              <a:gd name="connsiteY2233" fmla="*/ 1155456 h 2161175"/>
              <a:gd name="connsiteX2234" fmla="*/ 1193494 w 1972864"/>
              <a:gd name="connsiteY2234" fmla="*/ 1164148 h 2161175"/>
              <a:gd name="connsiteX2235" fmla="*/ 1189918 w 1972864"/>
              <a:gd name="connsiteY2235" fmla="*/ 1179037 h 2161175"/>
              <a:gd name="connsiteX2236" fmla="*/ 1182046 w 1972864"/>
              <a:gd name="connsiteY2236" fmla="*/ 1179720 h 2161175"/>
              <a:gd name="connsiteX2237" fmla="*/ 1186913 w 1972864"/>
              <a:gd name="connsiteY2237" fmla="*/ 1176056 h 2161175"/>
              <a:gd name="connsiteX2238" fmla="*/ 1182282 w 1972864"/>
              <a:gd name="connsiteY2238" fmla="*/ 1171139 h 2161175"/>
              <a:gd name="connsiteX2239" fmla="*/ 1175750 w 1972864"/>
              <a:gd name="connsiteY2239" fmla="*/ 1174728 h 2161175"/>
              <a:gd name="connsiteX2240" fmla="*/ 1168883 w 1972864"/>
              <a:gd name="connsiteY2240" fmla="*/ 1173325 h 2161175"/>
              <a:gd name="connsiteX2241" fmla="*/ 1160713 w 1972864"/>
              <a:gd name="connsiteY2241" fmla="*/ 1170941 h 2161175"/>
              <a:gd name="connsiteX2242" fmla="*/ 1145117 w 1972864"/>
              <a:gd name="connsiteY2242" fmla="*/ 1174951 h 2161175"/>
              <a:gd name="connsiteX2243" fmla="*/ 1143838 w 1972864"/>
              <a:gd name="connsiteY2243" fmla="*/ 1176566 h 2161175"/>
              <a:gd name="connsiteX2244" fmla="*/ 1132042 w 1972864"/>
              <a:gd name="connsiteY2244" fmla="*/ 1171313 h 2161175"/>
              <a:gd name="connsiteX2245" fmla="*/ 1134860 w 1972864"/>
              <a:gd name="connsiteY2245" fmla="*/ 1161888 h 2161175"/>
              <a:gd name="connsiteX2246" fmla="*/ 1136313 w 1972864"/>
              <a:gd name="connsiteY2246" fmla="*/ 1157493 h 2161175"/>
              <a:gd name="connsiteX2247" fmla="*/ 1132389 w 1972864"/>
              <a:gd name="connsiteY2247" fmla="*/ 1144678 h 2161175"/>
              <a:gd name="connsiteX2248" fmla="*/ 1098292 w 1972864"/>
              <a:gd name="connsiteY2248" fmla="*/ 1148503 h 2161175"/>
              <a:gd name="connsiteX2249" fmla="*/ 1088817 w 1972864"/>
              <a:gd name="connsiteY2249" fmla="*/ 1152203 h 2161175"/>
              <a:gd name="connsiteX2250" fmla="*/ 1078611 w 1972864"/>
              <a:gd name="connsiteY2250" fmla="*/ 1153718 h 2161175"/>
              <a:gd name="connsiteX2251" fmla="*/ 1074078 w 1972864"/>
              <a:gd name="connsiteY2251" fmla="*/ 1152042 h 2161175"/>
              <a:gd name="connsiteX2252" fmla="*/ 1070899 w 1972864"/>
              <a:gd name="connsiteY2252" fmla="*/ 1149496 h 2161175"/>
              <a:gd name="connsiteX2253" fmla="*/ 1062952 w 1972864"/>
              <a:gd name="connsiteY2253" fmla="*/ 1142580 h 2161175"/>
              <a:gd name="connsiteX2254" fmla="*/ 1061289 w 1972864"/>
              <a:gd name="connsiteY2254" fmla="*/ 1141338 h 2161175"/>
              <a:gd name="connsiteX2255" fmla="*/ 1067298 w 1972864"/>
              <a:gd name="connsiteY2255" fmla="*/ 1136048 h 2161175"/>
              <a:gd name="connsiteX2256" fmla="*/ 1076239 w 1972864"/>
              <a:gd name="connsiteY2256" fmla="*/ 1129033 h 2161175"/>
              <a:gd name="connsiteX2257" fmla="*/ 1083975 w 1972864"/>
              <a:gd name="connsiteY2257" fmla="*/ 1119037 h 2161175"/>
              <a:gd name="connsiteX2258" fmla="*/ 1084894 w 1972864"/>
              <a:gd name="connsiteY2258" fmla="*/ 1108122 h 2161175"/>
              <a:gd name="connsiteX2259" fmla="*/ 1068937 w 1972864"/>
              <a:gd name="connsiteY2259" fmla="*/ 1100883 h 2161175"/>
              <a:gd name="connsiteX2260" fmla="*/ 1065597 w 1972864"/>
              <a:gd name="connsiteY2260" fmla="*/ 1098176 h 2161175"/>
              <a:gd name="connsiteX2261" fmla="*/ 1063635 w 1972864"/>
              <a:gd name="connsiteY2261" fmla="*/ 1092774 h 2161175"/>
              <a:gd name="connsiteX2262" fmla="*/ 1064703 w 1972864"/>
              <a:gd name="connsiteY2262" fmla="*/ 1087311 h 2161175"/>
              <a:gd name="connsiteX2263" fmla="*/ 1058246 w 1972864"/>
              <a:gd name="connsiteY2263" fmla="*/ 1077737 h 2161175"/>
              <a:gd name="connsiteX2264" fmla="*/ 1060320 w 1972864"/>
              <a:gd name="connsiteY2264" fmla="*/ 1070895 h 2161175"/>
              <a:gd name="connsiteX2265" fmla="*/ 1060146 w 1972864"/>
              <a:gd name="connsiteY2265" fmla="*/ 1059658 h 2161175"/>
              <a:gd name="connsiteX2266" fmla="*/ 1052361 w 1972864"/>
              <a:gd name="connsiteY2266" fmla="*/ 1063743 h 2161175"/>
              <a:gd name="connsiteX2267" fmla="*/ 1046835 w 1972864"/>
              <a:gd name="connsiteY2267" fmla="*/ 1062017 h 2161175"/>
              <a:gd name="connsiteX2268" fmla="*/ 1041806 w 1972864"/>
              <a:gd name="connsiteY2268" fmla="*/ 1053958 h 2161175"/>
              <a:gd name="connsiteX2269" fmla="*/ 1036529 w 1972864"/>
              <a:gd name="connsiteY2269" fmla="*/ 1044434 h 2161175"/>
              <a:gd name="connsiteX2270" fmla="*/ 1027837 w 1972864"/>
              <a:gd name="connsiteY2270" fmla="*/ 1034066 h 2161175"/>
              <a:gd name="connsiteX2271" fmla="*/ 1018996 w 1972864"/>
              <a:gd name="connsiteY2271" fmla="*/ 1025510 h 2161175"/>
              <a:gd name="connsiteX2272" fmla="*/ 1015680 w 1972864"/>
              <a:gd name="connsiteY2272" fmla="*/ 1024033 h 2161175"/>
              <a:gd name="connsiteX2273" fmla="*/ 1018946 w 1972864"/>
              <a:gd name="connsiteY2273" fmla="*/ 1014919 h 2161175"/>
              <a:gd name="connsiteX2274" fmla="*/ 1023814 w 1972864"/>
              <a:gd name="connsiteY2274" fmla="*/ 1005966 h 2161175"/>
              <a:gd name="connsiteX2275" fmla="*/ 1020486 w 1972864"/>
              <a:gd name="connsiteY2275" fmla="*/ 1002179 h 2161175"/>
              <a:gd name="connsiteX2276" fmla="*/ 1022025 w 1972864"/>
              <a:gd name="connsiteY2276" fmla="*/ 996616 h 2161175"/>
              <a:gd name="connsiteX2277" fmla="*/ 1029923 w 1972864"/>
              <a:gd name="connsiteY2277" fmla="*/ 996156 h 2161175"/>
              <a:gd name="connsiteX2278" fmla="*/ 1053081 w 1972864"/>
              <a:gd name="connsiteY2278" fmla="*/ 994157 h 2161175"/>
              <a:gd name="connsiteX2279" fmla="*/ 1060134 w 1972864"/>
              <a:gd name="connsiteY2279" fmla="*/ 988197 h 2161175"/>
              <a:gd name="connsiteX2280" fmla="*/ 1066181 w 1972864"/>
              <a:gd name="connsiteY2280" fmla="*/ 999360 h 2161175"/>
              <a:gd name="connsiteX2281" fmla="*/ 1074053 w 1972864"/>
              <a:gd name="connsiteY2281" fmla="*/ 995535 h 2161175"/>
              <a:gd name="connsiteX2282" fmla="*/ 1077754 w 1972864"/>
              <a:gd name="connsiteY2282" fmla="*/ 997746 h 2161175"/>
              <a:gd name="connsiteX2283" fmla="*/ 1083553 w 1972864"/>
              <a:gd name="connsiteY2283" fmla="*/ 1006090 h 2161175"/>
              <a:gd name="connsiteX2284" fmla="*/ 1093014 w 1972864"/>
              <a:gd name="connsiteY2284" fmla="*/ 1014000 h 2161175"/>
              <a:gd name="connsiteX2285" fmla="*/ 1096082 w 1972864"/>
              <a:gd name="connsiteY2285" fmla="*/ 1009641 h 2161175"/>
              <a:gd name="connsiteX2286" fmla="*/ 1104947 w 1972864"/>
              <a:gd name="connsiteY2286" fmla="*/ 1005097 h 2161175"/>
              <a:gd name="connsiteX2287" fmla="*/ 1113056 w 1972864"/>
              <a:gd name="connsiteY2287" fmla="*/ 996355 h 2161175"/>
              <a:gd name="connsiteX2288" fmla="*/ 1120568 w 1972864"/>
              <a:gd name="connsiteY2288" fmla="*/ 1006425 h 2161175"/>
              <a:gd name="connsiteX2289" fmla="*/ 1128391 w 1972864"/>
              <a:gd name="connsiteY2289" fmla="*/ 1004538 h 2161175"/>
              <a:gd name="connsiteX2290" fmla="*/ 1140547 w 1972864"/>
              <a:gd name="connsiteY2290" fmla="*/ 1000962 h 2161175"/>
              <a:gd name="connsiteX2291" fmla="*/ 1140833 w 1972864"/>
              <a:gd name="connsiteY2291" fmla="*/ 1000428 h 2161175"/>
              <a:gd name="connsiteX2292" fmla="*/ 1152269 w 1972864"/>
              <a:gd name="connsiteY2292" fmla="*/ 994840 h 2161175"/>
              <a:gd name="connsiteX2293" fmla="*/ 1162998 w 1972864"/>
              <a:gd name="connsiteY2293" fmla="*/ 996094 h 2161175"/>
              <a:gd name="connsiteX2294" fmla="*/ 1168039 w 1972864"/>
              <a:gd name="connsiteY2294" fmla="*/ 991587 h 2161175"/>
              <a:gd name="connsiteX2295" fmla="*/ 1174384 w 1972864"/>
              <a:gd name="connsiteY2295" fmla="*/ 991102 h 2161175"/>
              <a:gd name="connsiteX2296" fmla="*/ 1174347 w 1972864"/>
              <a:gd name="connsiteY2296" fmla="*/ 989178 h 2161175"/>
              <a:gd name="connsiteX2297" fmla="*/ 1178916 w 1972864"/>
              <a:gd name="connsiteY2297" fmla="*/ 975792 h 2161175"/>
              <a:gd name="connsiteX2298" fmla="*/ 1186901 w 1972864"/>
              <a:gd name="connsiteY2298" fmla="*/ 975891 h 2161175"/>
              <a:gd name="connsiteX2299" fmla="*/ 1191445 w 1972864"/>
              <a:gd name="connsiteY2299" fmla="*/ 980064 h 2161175"/>
              <a:gd name="connsiteX2300" fmla="*/ 1196462 w 1972864"/>
              <a:gd name="connsiteY2300" fmla="*/ 979542 h 2161175"/>
              <a:gd name="connsiteX2301" fmla="*/ 1203229 w 1972864"/>
              <a:gd name="connsiteY2301" fmla="*/ 985564 h 2161175"/>
              <a:gd name="connsiteX2302" fmla="*/ 1208656 w 1972864"/>
              <a:gd name="connsiteY2302" fmla="*/ 991202 h 2161175"/>
              <a:gd name="connsiteX2303" fmla="*/ 1213262 w 1972864"/>
              <a:gd name="connsiteY2303" fmla="*/ 999335 h 2161175"/>
              <a:gd name="connsiteX2304" fmla="*/ 1220092 w 1972864"/>
              <a:gd name="connsiteY2304" fmla="*/ 1002936 h 2161175"/>
              <a:gd name="connsiteX2305" fmla="*/ 1227108 w 1972864"/>
              <a:gd name="connsiteY2305" fmla="*/ 1006698 h 2161175"/>
              <a:gd name="connsiteX2306" fmla="*/ 1237712 w 1972864"/>
              <a:gd name="connsiteY2306" fmla="*/ 991674 h 2161175"/>
              <a:gd name="connsiteX2307" fmla="*/ 1242145 w 1972864"/>
              <a:gd name="connsiteY2307" fmla="*/ 992841 h 2161175"/>
              <a:gd name="connsiteX2308" fmla="*/ 1247186 w 1972864"/>
              <a:gd name="connsiteY2308" fmla="*/ 991214 h 2161175"/>
              <a:gd name="connsiteX2309" fmla="*/ 1260137 w 1972864"/>
              <a:gd name="connsiteY2309" fmla="*/ 995672 h 2161175"/>
              <a:gd name="connsiteX2310" fmla="*/ 1260137 w 1972864"/>
              <a:gd name="connsiteY2310" fmla="*/ 987688 h 2161175"/>
              <a:gd name="connsiteX2311" fmla="*/ 1268891 w 1972864"/>
              <a:gd name="connsiteY2311" fmla="*/ 989364 h 2161175"/>
              <a:gd name="connsiteX2312" fmla="*/ 1271412 w 1972864"/>
              <a:gd name="connsiteY2312" fmla="*/ 978350 h 2161175"/>
              <a:gd name="connsiteX2313" fmla="*/ 1275547 w 1972864"/>
              <a:gd name="connsiteY2313" fmla="*/ 969285 h 2161175"/>
              <a:gd name="connsiteX2314" fmla="*/ 1276354 w 1972864"/>
              <a:gd name="connsiteY2314" fmla="*/ 963561 h 2161175"/>
              <a:gd name="connsiteX2315" fmla="*/ 1276503 w 1972864"/>
              <a:gd name="connsiteY2315" fmla="*/ 957551 h 2161175"/>
              <a:gd name="connsiteX2316" fmla="*/ 1284487 w 1972864"/>
              <a:gd name="connsiteY2316" fmla="*/ 953218 h 2161175"/>
              <a:gd name="connsiteX2317" fmla="*/ 1288982 w 1972864"/>
              <a:gd name="connsiteY2317" fmla="*/ 945146 h 2161175"/>
              <a:gd name="connsiteX2318" fmla="*/ 1296706 w 1972864"/>
              <a:gd name="connsiteY2318" fmla="*/ 944873 h 2161175"/>
              <a:gd name="connsiteX2319" fmla="*/ 1303821 w 1972864"/>
              <a:gd name="connsiteY2319" fmla="*/ 935473 h 2161175"/>
              <a:gd name="connsiteX2320" fmla="*/ 1316313 w 1972864"/>
              <a:gd name="connsiteY2320" fmla="*/ 942253 h 2161175"/>
              <a:gd name="connsiteX2321" fmla="*/ 1316151 w 1972864"/>
              <a:gd name="connsiteY2321" fmla="*/ 951988 h 2161175"/>
              <a:gd name="connsiteX2322" fmla="*/ 1323428 w 1972864"/>
              <a:gd name="connsiteY2322" fmla="*/ 958396 h 2161175"/>
              <a:gd name="connsiteX2323" fmla="*/ 1329326 w 1972864"/>
              <a:gd name="connsiteY2323" fmla="*/ 964505 h 2161175"/>
              <a:gd name="connsiteX2324" fmla="*/ 1325998 w 1972864"/>
              <a:gd name="connsiteY2324" fmla="*/ 967522 h 2161175"/>
              <a:gd name="connsiteX2325" fmla="*/ 1320597 w 1972864"/>
              <a:gd name="connsiteY2325" fmla="*/ 973321 h 2161175"/>
              <a:gd name="connsiteX2326" fmla="*/ 1321528 w 1972864"/>
              <a:gd name="connsiteY2326" fmla="*/ 979666 h 2161175"/>
              <a:gd name="connsiteX2327" fmla="*/ 1320087 w 1972864"/>
              <a:gd name="connsiteY2327" fmla="*/ 986756 h 2161175"/>
              <a:gd name="connsiteX2328" fmla="*/ 1321255 w 1972864"/>
              <a:gd name="connsiteY2328" fmla="*/ 988110 h 2161175"/>
              <a:gd name="connsiteX2329" fmla="*/ 1322099 w 1972864"/>
              <a:gd name="connsiteY2329" fmla="*/ 990122 h 2161175"/>
              <a:gd name="connsiteX2330" fmla="*/ 1313333 w 1972864"/>
              <a:gd name="connsiteY2330" fmla="*/ 987253 h 2161175"/>
              <a:gd name="connsiteX2331" fmla="*/ 1315990 w 1972864"/>
              <a:gd name="connsiteY2331" fmla="*/ 991028 h 2161175"/>
              <a:gd name="connsiteX2332" fmla="*/ 1317256 w 1972864"/>
              <a:gd name="connsiteY2332" fmla="*/ 995597 h 2161175"/>
              <a:gd name="connsiteX2333" fmla="*/ 1316164 w 1972864"/>
              <a:gd name="connsiteY2333" fmla="*/ 1005941 h 2161175"/>
              <a:gd name="connsiteX2334" fmla="*/ 1313929 w 1972864"/>
              <a:gd name="connsiteY2334" fmla="*/ 1009443 h 2161175"/>
              <a:gd name="connsiteX2335" fmla="*/ 1306044 w 1972864"/>
              <a:gd name="connsiteY2335" fmla="*/ 1014956 h 2161175"/>
              <a:gd name="connsiteX2336" fmla="*/ 1307124 w 1972864"/>
              <a:gd name="connsiteY2336" fmla="*/ 1020444 h 2161175"/>
              <a:gd name="connsiteX2337" fmla="*/ 1300009 w 1972864"/>
              <a:gd name="connsiteY2337" fmla="*/ 1020059 h 2161175"/>
              <a:gd name="connsiteX2338" fmla="*/ 1301288 w 1972864"/>
              <a:gd name="connsiteY2338" fmla="*/ 1023573 h 2161175"/>
              <a:gd name="connsiteX2339" fmla="*/ 1297414 w 1972864"/>
              <a:gd name="connsiteY2339" fmla="*/ 1023809 h 2161175"/>
              <a:gd name="connsiteX2340" fmla="*/ 1296296 w 1972864"/>
              <a:gd name="connsiteY2340" fmla="*/ 1029621 h 2161175"/>
              <a:gd name="connsiteX2341" fmla="*/ 1288337 w 1972864"/>
              <a:gd name="connsiteY2341" fmla="*/ 1030092 h 2161175"/>
              <a:gd name="connsiteX2342" fmla="*/ 1279297 w 1972864"/>
              <a:gd name="connsiteY2342" fmla="*/ 1029025 h 2161175"/>
              <a:gd name="connsiteX2343" fmla="*/ 1279297 w 1972864"/>
              <a:gd name="connsiteY2343" fmla="*/ 1042472 h 2161175"/>
              <a:gd name="connsiteX2344" fmla="*/ 1271126 w 1972864"/>
              <a:gd name="connsiteY2344" fmla="*/ 1041255 h 2161175"/>
              <a:gd name="connsiteX2345" fmla="*/ 1272542 w 1972864"/>
              <a:gd name="connsiteY2345" fmla="*/ 1046322 h 2161175"/>
              <a:gd name="connsiteX2346" fmla="*/ 1257058 w 1972864"/>
              <a:gd name="connsiteY2346" fmla="*/ 1040374 h 2161175"/>
              <a:gd name="connsiteX2347" fmla="*/ 1252488 w 1972864"/>
              <a:gd name="connsiteY2347" fmla="*/ 1045154 h 2161175"/>
              <a:gd name="connsiteX2348" fmla="*/ 1248217 w 1972864"/>
              <a:gd name="connsiteY2348" fmla="*/ 1043130 h 2161175"/>
              <a:gd name="connsiteX2349" fmla="*/ 1248229 w 1972864"/>
              <a:gd name="connsiteY2349" fmla="*/ 1045092 h 2161175"/>
              <a:gd name="connsiteX2350" fmla="*/ 1248651 w 1972864"/>
              <a:gd name="connsiteY2350" fmla="*/ 1054976 h 2161175"/>
              <a:gd name="connsiteX2351" fmla="*/ 1235837 w 1972864"/>
              <a:gd name="connsiteY2351" fmla="*/ 1057162 h 2161175"/>
              <a:gd name="connsiteX2352" fmla="*/ 1229318 w 1972864"/>
              <a:gd name="connsiteY2352" fmla="*/ 1059024 h 2161175"/>
              <a:gd name="connsiteX2353" fmla="*/ 1218540 w 1972864"/>
              <a:gd name="connsiteY2353" fmla="*/ 1068884 h 2161175"/>
              <a:gd name="connsiteX2354" fmla="*/ 1215808 w 1972864"/>
              <a:gd name="connsiteY2354" fmla="*/ 1072199 h 2161175"/>
              <a:gd name="connsiteX2355" fmla="*/ 1215249 w 1972864"/>
              <a:gd name="connsiteY2355" fmla="*/ 1068660 h 2161175"/>
              <a:gd name="connsiteX2356" fmla="*/ 1207041 w 1972864"/>
              <a:gd name="connsiteY2356" fmla="*/ 1071876 h 2161175"/>
              <a:gd name="connsiteX2357" fmla="*/ 1207041 w 1972864"/>
              <a:gd name="connsiteY2357" fmla="*/ 1064798 h 2161175"/>
              <a:gd name="connsiteX2358" fmla="*/ 1201628 w 1972864"/>
              <a:gd name="connsiteY2358" fmla="*/ 1063147 h 2161175"/>
              <a:gd name="connsiteX2359" fmla="*/ 1196487 w 1972864"/>
              <a:gd name="connsiteY2359" fmla="*/ 1068660 h 2161175"/>
              <a:gd name="connsiteX2360" fmla="*/ 1196289 w 1972864"/>
              <a:gd name="connsiteY2360" fmla="*/ 1072693 h 2161175"/>
              <a:gd name="connsiteX2361" fmla="*/ 1196251 w 1972864"/>
              <a:gd name="connsiteY2361" fmla="*/ 1072696 h 2161175"/>
              <a:gd name="connsiteX2362" fmla="*/ 1196276 w 1972864"/>
              <a:gd name="connsiteY2362" fmla="*/ 1072696 h 2161175"/>
              <a:gd name="connsiteX2363" fmla="*/ 1196245 w 1972864"/>
              <a:gd name="connsiteY2363" fmla="*/ 1072713 h 2161175"/>
              <a:gd name="connsiteX2364" fmla="*/ 1185200 w 1972864"/>
              <a:gd name="connsiteY2364" fmla="*/ 1070535 h 2161175"/>
              <a:gd name="connsiteX2365" fmla="*/ 1185274 w 1972864"/>
              <a:gd name="connsiteY2365" fmla="*/ 1080618 h 2161175"/>
              <a:gd name="connsiteX2366" fmla="*/ 1184231 w 1972864"/>
              <a:gd name="connsiteY2366" fmla="*/ 1085759 h 2161175"/>
              <a:gd name="connsiteX2367" fmla="*/ 1183163 w 1972864"/>
              <a:gd name="connsiteY2367" fmla="*/ 1093209 h 2161175"/>
              <a:gd name="connsiteX2368" fmla="*/ 1190837 w 1972864"/>
              <a:gd name="connsiteY2368" fmla="*/ 1099654 h 2161175"/>
              <a:gd name="connsiteX2369" fmla="*/ 1192985 w 1972864"/>
              <a:gd name="connsiteY2369" fmla="*/ 1098263 h 2161175"/>
              <a:gd name="connsiteX2370" fmla="*/ 1184492 w 1972864"/>
              <a:gd name="connsiteY2370" fmla="*/ 1089173 h 2161175"/>
              <a:gd name="connsiteX2371" fmla="*/ 1189608 w 1972864"/>
              <a:gd name="connsiteY2371" fmla="*/ 1076260 h 2161175"/>
              <a:gd name="connsiteX2372" fmla="*/ 1196245 w 1972864"/>
              <a:gd name="connsiteY2372" fmla="*/ 1072713 h 2161175"/>
              <a:gd name="connsiteX2373" fmla="*/ 1196288 w 1972864"/>
              <a:gd name="connsiteY2373" fmla="*/ 1072721 h 2161175"/>
              <a:gd name="connsiteX2374" fmla="*/ 1196289 w 1972864"/>
              <a:gd name="connsiteY2374" fmla="*/ 1072693 h 2161175"/>
              <a:gd name="connsiteX2375" fmla="*/ 1199330 w 1972864"/>
              <a:gd name="connsiteY2375" fmla="*/ 1072460 h 2161175"/>
              <a:gd name="connsiteX2376" fmla="*/ 1200684 w 1972864"/>
              <a:gd name="connsiteY2376" fmla="*/ 1071727 h 2161175"/>
              <a:gd name="connsiteX2377" fmla="*/ 1199368 w 1972864"/>
              <a:gd name="connsiteY2377" fmla="*/ 1066276 h 2161175"/>
              <a:gd name="connsiteX2378" fmla="*/ 1203254 w 1972864"/>
              <a:gd name="connsiteY2378" fmla="*/ 1067816 h 2161175"/>
              <a:gd name="connsiteX2379" fmla="*/ 1210332 w 1972864"/>
              <a:gd name="connsiteY2379" fmla="*/ 1076558 h 2161175"/>
              <a:gd name="connsiteX2380" fmla="*/ 1211450 w 1972864"/>
              <a:gd name="connsiteY2380" fmla="*/ 1077787 h 2161175"/>
              <a:gd name="connsiteX2381" fmla="*/ 1222637 w 1972864"/>
              <a:gd name="connsiteY2381" fmla="*/ 1072572 h 2161175"/>
              <a:gd name="connsiteX2382" fmla="*/ 1229964 w 1972864"/>
              <a:gd name="connsiteY2382" fmla="*/ 1062774 h 2161175"/>
              <a:gd name="connsiteX2383" fmla="*/ 1235055 w 1972864"/>
              <a:gd name="connsiteY2383" fmla="*/ 1060837 h 2161175"/>
              <a:gd name="connsiteX2384" fmla="*/ 1245622 w 1972864"/>
              <a:gd name="connsiteY2384" fmla="*/ 1058093 h 2161175"/>
              <a:gd name="connsiteX2385" fmla="*/ 1253109 w 1972864"/>
              <a:gd name="connsiteY2385" fmla="*/ 1052505 h 2161175"/>
              <a:gd name="connsiteX2386" fmla="*/ 1253531 w 1972864"/>
              <a:gd name="connsiteY2386" fmla="*/ 1049438 h 2161175"/>
              <a:gd name="connsiteX2387" fmla="*/ 1258498 w 1972864"/>
              <a:gd name="connsiteY2387" fmla="*/ 1045887 h 2161175"/>
              <a:gd name="connsiteX2388" fmla="*/ 1269587 w 1972864"/>
              <a:gd name="connsiteY2388" fmla="*/ 1048842 h 2161175"/>
              <a:gd name="connsiteX2389" fmla="*/ 1276329 w 1972864"/>
              <a:gd name="connsiteY2389" fmla="*/ 1048718 h 2161175"/>
              <a:gd name="connsiteX2390" fmla="*/ 1283494 w 1972864"/>
              <a:gd name="connsiteY2390" fmla="*/ 1044770 h 2161175"/>
              <a:gd name="connsiteX2391" fmla="*/ 1285580 w 1972864"/>
              <a:gd name="connsiteY2391" fmla="*/ 1039107 h 2161175"/>
              <a:gd name="connsiteX2392" fmla="*/ 1291429 w 1972864"/>
              <a:gd name="connsiteY2392" fmla="*/ 1035159 h 2161175"/>
              <a:gd name="connsiteX2393" fmla="*/ 1294396 w 1972864"/>
              <a:gd name="connsiteY2393" fmla="*/ 1036065 h 2161175"/>
              <a:gd name="connsiteX2394" fmla="*/ 1297153 w 1972864"/>
              <a:gd name="connsiteY2394" fmla="*/ 1036525 h 2161175"/>
              <a:gd name="connsiteX2395" fmla="*/ 1300940 w 1972864"/>
              <a:gd name="connsiteY2395" fmla="*/ 1028317 h 2161175"/>
              <a:gd name="connsiteX2396" fmla="*/ 1303001 w 1972864"/>
              <a:gd name="connsiteY2396" fmla="*/ 1028503 h 2161175"/>
              <a:gd name="connsiteX2397" fmla="*/ 1312513 w 1972864"/>
              <a:gd name="connsiteY2397" fmla="*/ 1022481 h 2161175"/>
              <a:gd name="connsiteX2398" fmla="*/ 1312637 w 1972864"/>
              <a:gd name="connsiteY2398" fmla="*/ 1019414 h 2161175"/>
              <a:gd name="connsiteX2399" fmla="*/ 1315145 w 1972864"/>
              <a:gd name="connsiteY2399" fmla="*/ 1012609 h 2161175"/>
              <a:gd name="connsiteX2400" fmla="*/ 1320919 w 1972864"/>
              <a:gd name="connsiteY2400" fmla="*/ 1001123 h 2161175"/>
              <a:gd name="connsiteX2401" fmla="*/ 1325439 w 1972864"/>
              <a:gd name="connsiteY2401" fmla="*/ 992344 h 2161175"/>
              <a:gd name="connsiteX2402" fmla="*/ 1327848 w 1972864"/>
              <a:gd name="connsiteY2402" fmla="*/ 983118 h 2161175"/>
              <a:gd name="connsiteX2403" fmla="*/ 1324744 w 1972864"/>
              <a:gd name="connsiteY2403" fmla="*/ 975544 h 2161175"/>
              <a:gd name="connsiteX2404" fmla="*/ 1332443 w 1972864"/>
              <a:gd name="connsiteY2404" fmla="*/ 965697 h 2161175"/>
              <a:gd name="connsiteX2405" fmla="*/ 1322596 w 1972864"/>
              <a:gd name="connsiteY2405" fmla="*/ 953416 h 2161175"/>
              <a:gd name="connsiteX2406" fmla="*/ 1319777 w 1972864"/>
              <a:gd name="connsiteY2406" fmla="*/ 945618 h 2161175"/>
              <a:gd name="connsiteX2407" fmla="*/ 1322807 w 1972864"/>
              <a:gd name="connsiteY2407" fmla="*/ 945370 h 2161175"/>
              <a:gd name="connsiteX2408" fmla="*/ 1318622 w 1972864"/>
              <a:gd name="connsiteY2408" fmla="*/ 928222 h 2161175"/>
              <a:gd name="connsiteX2409" fmla="*/ 1328618 w 1972864"/>
              <a:gd name="connsiteY2409" fmla="*/ 920424 h 2161175"/>
              <a:gd name="connsiteX2410" fmla="*/ 1337844 w 1972864"/>
              <a:gd name="connsiteY2410" fmla="*/ 923230 h 2161175"/>
              <a:gd name="connsiteX2411" fmla="*/ 1338527 w 1972864"/>
              <a:gd name="connsiteY2411" fmla="*/ 922274 h 2161175"/>
              <a:gd name="connsiteX2412" fmla="*/ 1337248 w 1972864"/>
              <a:gd name="connsiteY2412" fmla="*/ 908814 h 2161175"/>
              <a:gd name="connsiteX2413" fmla="*/ 1334069 w 1972864"/>
              <a:gd name="connsiteY2413" fmla="*/ 904083 h 2161175"/>
              <a:gd name="connsiteX2414" fmla="*/ 1328544 w 1972864"/>
              <a:gd name="connsiteY2414" fmla="*/ 893665 h 2161175"/>
              <a:gd name="connsiteX2415" fmla="*/ 1322186 w 1972864"/>
              <a:gd name="connsiteY2415" fmla="*/ 891057 h 2161175"/>
              <a:gd name="connsiteX2416" fmla="*/ 1322770 w 1972864"/>
              <a:gd name="connsiteY2416" fmla="*/ 885445 h 2161175"/>
              <a:gd name="connsiteX2417" fmla="*/ 1327848 w 1972864"/>
              <a:gd name="connsiteY2417" fmla="*/ 879770 h 2161175"/>
              <a:gd name="connsiteX2418" fmla="*/ 1331449 w 1972864"/>
              <a:gd name="connsiteY2418" fmla="*/ 876877 h 2161175"/>
              <a:gd name="connsiteX2419" fmla="*/ 1332964 w 1972864"/>
              <a:gd name="connsiteY2419" fmla="*/ 874356 h 2161175"/>
              <a:gd name="connsiteX2420" fmla="*/ 1347045 w 1972864"/>
              <a:gd name="connsiteY2420" fmla="*/ 863702 h 2161175"/>
              <a:gd name="connsiteX2421" fmla="*/ 1349429 w 1972864"/>
              <a:gd name="connsiteY2421" fmla="*/ 861728 h 2161175"/>
              <a:gd name="connsiteX2422" fmla="*/ 1351627 w 1972864"/>
              <a:gd name="connsiteY2422" fmla="*/ 850068 h 2161175"/>
              <a:gd name="connsiteX2423" fmla="*/ 1349677 w 1972864"/>
              <a:gd name="connsiteY2423" fmla="*/ 844940 h 2161175"/>
              <a:gd name="connsiteX2424" fmla="*/ 1349901 w 1972864"/>
              <a:gd name="connsiteY2424" fmla="*/ 839725 h 2161175"/>
              <a:gd name="connsiteX2425" fmla="*/ 1342823 w 1972864"/>
              <a:gd name="connsiteY2425" fmla="*/ 840991 h 2161175"/>
              <a:gd name="connsiteX2426" fmla="*/ 1343941 w 1972864"/>
              <a:gd name="connsiteY2426" fmla="*/ 837452 h 2161175"/>
              <a:gd name="connsiteX2427" fmla="*/ 1344351 w 1972864"/>
              <a:gd name="connsiteY2427" fmla="*/ 814766 h 2161175"/>
              <a:gd name="connsiteX2428" fmla="*/ 1343382 w 1972864"/>
              <a:gd name="connsiteY2428" fmla="*/ 811823 h 2161175"/>
              <a:gd name="connsiteX2429" fmla="*/ 1337993 w 1972864"/>
              <a:gd name="connsiteY2429" fmla="*/ 803193 h 2161175"/>
              <a:gd name="connsiteX2430" fmla="*/ 1335795 w 1972864"/>
              <a:gd name="connsiteY2430" fmla="*/ 794526 h 2161175"/>
              <a:gd name="connsiteX2431" fmla="*/ 1071893 w 1972864"/>
              <a:gd name="connsiteY2431" fmla="*/ 773243 h 2161175"/>
              <a:gd name="connsiteX2432" fmla="*/ 1077928 w 1972864"/>
              <a:gd name="connsiteY2432" fmla="*/ 778024 h 2161175"/>
              <a:gd name="connsiteX2433" fmla="*/ 1080473 w 1972864"/>
              <a:gd name="connsiteY2433" fmla="*/ 779439 h 2161175"/>
              <a:gd name="connsiteX2434" fmla="*/ 1095101 w 1972864"/>
              <a:gd name="connsiteY2434" fmla="*/ 781972 h 2161175"/>
              <a:gd name="connsiteX2435" fmla="*/ 1104302 w 1972864"/>
              <a:gd name="connsiteY2435" fmla="*/ 791261 h 2161175"/>
              <a:gd name="connsiteX2436" fmla="*/ 1102862 w 1972864"/>
              <a:gd name="connsiteY2436" fmla="*/ 804336 h 2161175"/>
              <a:gd name="connsiteX2437" fmla="*/ 1113652 w 1972864"/>
              <a:gd name="connsiteY2437" fmla="*/ 808545 h 2161175"/>
              <a:gd name="connsiteX2438" fmla="*/ 1128379 w 1972864"/>
              <a:gd name="connsiteY2438" fmla="*/ 819410 h 2161175"/>
              <a:gd name="connsiteX2439" fmla="*/ 1137717 w 1972864"/>
              <a:gd name="connsiteY2439" fmla="*/ 819410 h 2161175"/>
              <a:gd name="connsiteX2440" fmla="*/ 1149103 w 1972864"/>
              <a:gd name="connsiteY2440" fmla="*/ 828003 h 2161175"/>
              <a:gd name="connsiteX2441" fmla="*/ 1151549 w 1972864"/>
              <a:gd name="connsiteY2441" fmla="*/ 827717 h 2161175"/>
              <a:gd name="connsiteX2442" fmla="*/ 1167083 w 1972864"/>
              <a:gd name="connsiteY2442" fmla="*/ 820863 h 2161175"/>
              <a:gd name="connsiteX2443" fmla="*/ 1176185 w 1972864"/>
              <a:gd name="connsiteY2443" fmla="*/ 825842 h 2161175"/>
              <a:gd name="connsiteX2444" fmla="*/ 1183387 w 1972864"/>
              <a:gd name="connsiteY2444" fmla="*/ 839625 h 2161175"/>
              <a:gd name="connsiteX2445" fmla="*/ 1185597 w 1972864"/>
              <a:gd name="connsiteY2445" fmla="*/ 842034 h 2161175"/>
              <a:gd name="connsiteX2446" fmla="*/ 1193246 w 1972864"/>
              <a:gd name="connsiteY2446" fmla="*/ 837403 h 2161175"/>
              <a:gd name="connsiteX2447" fmla="*/ 1203242 w 1972864"/>
              <a:gd name="connsiteY2447" fmla="*/ 836558 h 2161175"/>
              <a:gd name="connsiteX2448" fmla="*/ 1213735 w 1972864"/>
              <a:gd name="connsiteY2448" fmla="*/ 838409 h 2161175"/>
              <a:gd name="connsiteX2449" fmla="*/ 1217969 w 1972864"/>
              <a:gd name="connsiteY2449" fmla="*/ 838061 h 2161175"/>
              <a:gd name="connsiteX2450" fmla="*/ 1233329 w 1972864"/>
              <a:gd name="connsiteY2450" fmla="*/ 845399 h 2161175"/>
              <a:gd name="connsiteX2451" fmla="*/ 1245001 w 1972864"/>
              <a:gd name="connsiteY2451" fmla="*/ 851819 h 2161175"/>
              <a:gd name="connsiteX2452" fmla="*/ 1257629 w 1972864"/>
              <a:gd name="connsiteY2452" fmla="*/ 849286 h 2161175"/>
              <a:gd name="connsiteX2453" fmla="*/ 1267575 w 1972864"/>
              <a:gd name="connsiteY2453" fmla="*/ 842245 h 2161175"/>
              <a:gd name="connsiteX2454" fmla="*/ 1269289 w 1972864"/>
              <a:gd name="connsiteY2454" fmla="*/ 847846 h 2161175"/>
              <a:gd name="connsiteX2455" fmla="*/ 1275187 w 1972864"/>
              <a:gd name="connsiteY2455" fmla="*/ 853669 h 2161175"/>
              <a:gd name="connsiteX2456" fmla="*/ 1288287 w 1972864"/>
              <a:gd name="connsiteY2456" fmla="*/ 858053 h 2161175"/>
              <a:gd name="connsiteX2457" fmla="*/ 1290473 w 1972864"/>
              <a:gd name="connsiteY2457" fmla="*/ 854973 h 2161175"/>
              <a:gd name="connsiteX2458" fmla="*/ 1299786 w 1972864"/>
              <a:gd name="connsiteY2458" fmla="*/ 853148 h 2161175"/>
              <a:gd name="connsiteX2459" fmla="*/ 1310837 w 1972864"/>
              <a:gd name="connsiteY2459" fmla="*/ 853831 h 2161175"/>
              <a:gd name="connsiteX2460" fmla="*/ 1320348 w 1972864"/>
              <a:gd name="connsiteY2460" fmla="*/ 851136 h 2161175"/>
              <a:gd name="connsiteX2461" fmla="*/ 1327724 w 1972864"/>
              <a:gd name="connsiteY2461" fmla="*/ 852775 h 2161175"/>
              <a:gd name="connsiteX2462" fmla="*/ 1331661 w 1972864"/>
              <a:gd name="connsiteY2462" fmla="*/ 855768 h 2161175"/>
              <a:gd name="connsiteX2463" fmla="*/ 1336565 w 1972864"/>
              <a:gd name="connsiteY2463" fmla="*/ 855110 h 2161175"/>
              <a:gd name="connsiteX2464" fmla="*/ 1342650 w 1972864"/>
              <a:gd name="connsiteY2464" fmla="*/ 846976 h 2161175"/>
              <a:gd name="connsiteX2465" fmla="*/ 1346971 w 1972864"/>
              <a:gd name="connsiteY2465" fmla="*/ 852713 h 2161175"/>
              <a:gd name="connsiteX2466" fmla="*/ 1349318 w 1972864"/>
              <a:gd name="connsiteY2466" fmla="*/ 858413 h 2161175"/>
              <a:gd name="connsiteX2467" fmla="*/ 1331512 w 1972864"/>
              <a:gd name="connsiteY2467" fmla="*/ 870072 h 2161175"/>
              <a:gd name="connsiteX2468" fmla="*/ 1328569 w 1972864"/>
              <a:gd name="connsiteY2468" fmla="*/ 873375 h 2161175"/>
              <a:gd name="connsiteX2469" fmla="*/ 1326619 w 1972864"/>
              <a:gd name="connsiteY2469" fmla="*/ 875163 h 2161175"/>
              <a:gd name="connsiteX2470" fmla="*/ 1320038 w 1972864"/>
              <a:gd name="connsiteY2470" fmla="*/ 883210 h 2161175"/>
              <a:gd name="connsiteX2471" fmla="*/ 1319007 w 1972864"/>
              <a:gd name="connsiteY2471" fmla="*/ 887419 h 2161175"/>
              <a:gd name="connsiteX2472" fmla="*/ 1321131 w 1972864"/>
              <a:gd name="connsiteY2472" fmla="*/ 894882 h 2161175"/>
              <a:gd name="connsiteX2473" fmla="*/ 1323167 w 1972864"/>
              <a:gd name="connsiteY2473" fmla="*/ 897105 h 2161175"/>
              <a:gd name="connsiteX2474" fmla="*/ 1333685 w 1972864"/>
              <a:gd name="connsiteY2474" fmla="*/ 907696 h 2161175"/>
              <a:gd name="connsiteX2475" fmla="*/ 1332418 w 1972864"/>
              <a:gd name="connsiteY2475" fmla="*/ 916637 h 2161175"/>
              <a:gd name="connsiteX2476" fmla="*/ 1325104 w 1972864"/>
              <a:gd name="connsiteY2476" fmla="*/ 917717 h 2161175"/>
              <a:gd name="connsiteX2477" fmla="*/ 1316437 w 1972864"/>
              <a:gd name="connsiteY2477" fmla="*/ 925180 h 2161175"/>
              <a:gd name="connsiteX2478" fmla="*/ 1315779 w 1972864"/>
              <a:gd name="connsiteY2478" fmla="*/ 929787 h 2161175"/>
              <a:gd name="connsiteX2479" fmla="*/ 1319243 w 1972864"/>
              <a:gd name="connsiteY2479" fmla="*/ 938081 h 2161175"/>
              <a:gd name="connsiteX2480" fmla="*/ 1314724 w 1972864"/>
              <a:gd name="connsiteY2480" fmla="*/ 937783 h 2161175"/>
              <a:gd name="connsiteX2481" fmla="*/ 1304715 w 1972864"/>
              <a:gd name="connsiteY2481" fmla="*/ 931550 h 2161175"/>
              <a:gd name="connsiteX2482" fmla="*/ 1303101 w 1972864"/>
              <a:gd name="connsiteY2482" fmla="*/ 931289 h 2161175"/>
              <a:gd name="connsiteX2483" fmla="*/ 1294695 w 1972864"/>
              <a:gd name="connsiteY2483" fmla="*/ 940366 h 2161175"/>
              <a:gd name="connsiteX2484" fmla="*/ 1285258 w 1972864"/>
              <a:gd name="connsiteY2484" fmla="*/ 940366 h 2161175"/>
              <a:gd name="connsiteX2485" fmla="*/ 1282923 w 1972864"/>
              <a:gd name="connsiteY2485" fmla="*/ 948909 h 2161175"/>
              <a:gd name="connsiteX2486" fmla="*/ 1279906 w 1972864"/>
              <a:gd name="connsiteY2486" fmla="*/ 949915 h 2161175"/>
              <a:gd name="connsiteX2487" fmla="*/ 1273238 w 1972864"/>
              <a:gd name="connsiteY2487" fmla="*/ 959960 h 2161175"/>
              <a:gd name="connsiteX2488" fmla="*/ 1269674 w 1972864"/>
              <a:gd name="connsiteY2488" fmla="*/ 970378 h 2161175"/>
              <a:gd name="connsiteX2489" fmla="*/ 1268432 w 1972864"/>
              <a:gd name="connsiteY2489" fmla="*/ 974315 h 2161175"/>
              <a:gd name="connsiteX2490" fmla="*/ 1266607 w 1972864"/>
              <a:gd name="connsiteY2490" fmla="*/ 985453 h 2161175"/>
              <a:gd name="connsiteX2491" fmla="*/ 1259281 w 1972864"/>
              <a:gd name="connsiteY2491" fmla="*/ 983727 h 2161175"/>
              <a:gd name="connsiteX2492" fmla="*/ 1254848 w 1972864"/>
              <a:gd name="connsiteY2492" fmla="*/ 989290 h 2161175"/>
              <a:gd name="connsiteX2493" fmla="*/ 1243163 w 1972864"/>
              <a:gd name="connsiteY2493" fmla="*/ 989650 h 2161175"/>
              <a:gd name="connsiteX2494" fmla="*/ 1239587 w 1972864"/>
              <a:gd name="connsiteY2494" fmla="*/ 987825 h 2161175"/>
              <a:gd name="connsiteX2495" fmla="*/ 1236731 w 1972864"/>
              <a:gd name="connsiteY2495" fmla="*/ 987539 h 2161175"/>
              <a:gd name="connsiteX2496" fmla="*/ 1228573 w 1972864"/>
              <a:gd name="connsiteY2496" fmla="*/ 996368 h 2161175"/>
              <a:gd name="connsiteX2497" fmla="*/ 1225581 w 1972864"/>
              <a:gd name="connsiteY2497" fmla="*/ 1003098 h 2161175"/>
              <a:gd name="connsiteX2498" fmla="*/ 1218118 w 1972864"/>
              <a:gd name="connsiteY2498" fmla="*/ 997001 h 2161175"/>
              <a:gd name="connsiteX2499" fmla="*/ 1219856 w 1972864"/>
              <a:gd name="connsiteY2499" fmla="*/ 988719 h 2161175"/>
              <a:gd name="connsiteX2500" fmla="*/ 1206768 w 1972864"/>
              <a:gd name="connsiteY2500" fmla="*/ 986012 h 2161175"/>
              <a:gd name="connsiteX2501" fmla="*/ 1199616 w 1972864"/>
              <a:gd name="connsiteY2501" fmla="*/ 973421 h 2161175"/>
              <a:gd name="connsiteX2502" fmla="*/ 1199579 w 1972864"/>
              <a:gd name="connsiteY2502" fmla="*/ 973433 h 2161175"/>
              <a:gd name="connsiteX2503" fmla="*/ 1195059 w 1972864"/>
              <a:gd name="connsiteY2503" fmla="*/ 975159 h 2161175"/>
              <a:gd name="connsiteX2504" fmla="*/ 1191123 w 1972864"/>
              <a:gd name="connsiteY2504" fmla="*/ 974737 h 2161175"/>
              <a:gd name="connsiteX2505" fmla="*/ 1183176 w 1972864"/>
              <a:gd name="connsiteY2505" fmla="*/ 972005 h 2161175"/>
              <a:gd name="connsiteX2506" fmla="*/ 1177700 w 1972864"/>
              <a:gd name="connsiteY2506" fmla="*/ 970416 h 2161175"/>
              <a:gd name="connsiteX2507" fmla="*/ 1170920 w 1972864"/>
              <a:gd name="connsiteY2507" fmla="*/ 981318 h 2161175"/>
              <a:gd name="connsiteX2508" fmla="*/ 1170287 w 1972864"/>
              <a:gd name="connsiteY2508" fmla="*/ 986546 h 2161175"/>
              <a:gd name="connsiteX2509" fmla="*/ 1166549 w 1972864"/>
              <a:gd name="connsiteY2509" fmla="*/ 987452 h 2161175"/>
              <a:gd name="connsiteX2510" fmla="*/ 1151462 w 1972864"/>
              <a:gd name="connsiteY2510" fmla="*/ 991873 h 2161175"/>
              <a:gd name="connsiteX2511" fmla="*/ 1144720 w 1972864"/>
              <a:gd name="connsiteY2511" fmla="*/ 994368 h 2161175"/>
              <a:gd name="connsiteX2512" fmla="*/ 1142025 w 1972864"/>
              <a:gd name="connsiteY2512" fmla="*/ 995784 h 2161175"/>
              <a:gd name="connsiteX2513" fmla="*/ 1134985 w 1972864"/>
              <a:gd name="connsiteY2513" fmla="*/ 1001260 h 2161175"/>
              <a:gd name="connsiteX2514" fmla="*/ 1134637 w 1972864"/>
              <a:gd name="connsiteY2514" fmla="*/ 997597 h 2161175"/>
              <a:gd name="connsiteX2515" fmla="*/ 1123424 w 1972864"/>
              <a:gd name="connsiteY2515" fmla="*/ 1003085 h 2161175"/>
              <a:gd name="connsiteX2516" fmla="*/ 1117861 w 1972864"/>
              <a:gd name="connsiteY2516" fmla="*/ 994989 h 2161175"/>
              <a:gd name="connsiteX2517" fmla="*/ 1111454 w 1972864"/>
              <a:gd name="connsiteY2517" fmla="*/ 993487 h 2161175"/>
              <a:gd name="connsiteX2518" fmla="*/ 1101185 w 1972864"/>
              <a:gd name="connsiteY2518" fmla="*/ 1001471 h 2161175"/>
              <a:gd name="connsiteX2519" fmla="*/ 1092034 w 1972864"/>
              <a:gd name="connsiteY2519" fmla="*/ 1008065 h 2161175"/>
              <a:gd name="connsiteX2520" fmla="*/ 1081318 w 1972864"/>
              <a:gd name="connsiteY2520" fmla="*/ 998627 h 2161175"/>
              <a:gd name="connsiteX2521" fmla="*/ 1081529 w 1972864"/>
              <a:gd name="connsiteY2521" fmla="*/ 992096 h 2161175"/>
              <a:gd name="connsiteX2522" fmla="*/ 1077009 w 1972864"/>
              <a:gd name="connsiteY2522" fmla="*/ 989650 h 2161175"/>
              <a:gd name="connsiteX2523" fmla="*/ 1066405 w 1972864"/>
              <a:gd name="connsiteY2523" fmla="*/ 992220 h 2161175"/>
              <a:gd name="connsiteX2524" fmla="*/ 1057812 w 1972864"/>
              <a:gd name="connsiteY2524" fmla="*/ 984410 h 2161175"/>
              <a:gd name="connsiteX2525" fmla="*/ 1057179 w 1972864"/>
              <a:gd name="connsiteY2525" fmla="*/ 984882 h 2161175"/>
              <a:gd name="connsiteX2526" fmla="*/ 1045047 w 1972864"/>
              <a:gd name="connsiteY2526" fmla="*/ 992854 h 2161175"/>
              <a:gd name="connsiteX2527" fmla="*/ 1027849 w 1972864"/>
              <a:gd name="connsiteY2527" fmla="*/ 992916 h 2161175"/>
              <a:gd name="connsiteX2528" fmla="*/ 1026012 w 1972864"/>
              <a:gd name="connsiteY2528" fmla="*/ 979952 h 2161175"/>
              <a:gd name="connsiteX2529" fmla="*/ 1021914 w 1972864"/>
              <a:gd name="connsiteY2529" fmla="*/ 975941 h 2161175"/>
              <a:gd name="connsiteX2530" fmla="*/ 1016463 w 1972864"/>
              <a:gd name="connsiteY2530" fmla="*/ 964965 h 2161175"/>
              <a:gd name="connsiteX2531" fmla="*/ 1016041 w 1972864"/>
              <a:gd name="connsiteY2531" fmla="*/ 949071 h 2161175"/>
              <a:gd name="connsiteX2532" fmla="*/ 1020213 w 1972864"/>
              <a:gd name="connsiteY2532" fmla="*/ 941869 h 2161175"/>
              <a:gd name="connsiteX2533" fmla="*/ 1027017 w 1972864"/>
              <a:gd name="connsiteY2533" fmla="*/ 937821 h 2161175"/>
              <a:gd name="connsiteX2534" fmla="*/ 1041049 w 1972864"/>
              <a:gd name="connsiteY2534" fmla="*/ 931749 h 2161175"/>
              <a:gd name="connsiteX2535" fmla="*/ 1050312 w 1972864"/>
              <a:gd name="connsiteY2535" fmla="*/ 924249 h 2161175"/>
              <a:gd name="connsiteX2536" fmla="*/ 1059799 w 1972864"/>
              <a:gd name="connsiteY2536" fmla="*/ 914911 h 2161175"/>
              <a:gd name="connsiteX2537" fmla="*/ 1066305 w 1972864"/>
              <a:gd name="connsiteY2537" fmla="*/ 907026 h 2161175"/>
              <a:gd name="connsiteX2538" fmla="*/ 1067535 w 1972864"/>
              <a:gd name="connsiteY2538" fmla="*/ 903897 h 2161175"/>
              <a:gd name="connsiteX2539" fmla="*/ 1079927 w 1972864"/>
              <a:gd name="connsiteY2539" fmla="*/ 909696 h 2161175"/>
              <a:gd name="connsiteX2540" fmla="*/ 1083727 w 1972864"/>
              <a:gd name="connsiteY2540" fmla="*/ 905834 h 2161175"/>
              <a:gd name="connsiteX2541" fmla="*/ 1094232 w 1972864"/>
              <a:gd name="connsiteY2541" fmla="*/ 908615 h 2161175"/>
              <a:gd name="connsiteX2542" fmla="*/ 1097634 w 1972864"/>
              <a:gd name="connsiteY2542" fmla="*/ 907659 h 2161175"/>
              <a:gd name="connsiteX2543" fmla="*/ 1104948 w 1972864"/>
              <a:gd name="connsiteY2543" fmla="*/ 905201 h 2161175"/>
              <a:gd name="connsiteX2544" fmla="*/ 1097150 w 1972864"/>
              <a:gd name="connsiteY2544" fmla="*/ 892932 h 2161175"/>
              <a:gd name="connsiteX2545" fmla="*/ 1092419 w 1972864"/>
              <a:gd name="connsiteY2545" fmla="*/ 890250 h 2161175"/>
              <a:gd name="connsiteX2546" fmla="*/ 1088271 w 1972864"/>
              <a:gd name="connsiteY2546" fmla="*/ 887903 h 2161175"/>
              <a:gd name="connsiteX2547" fmla="*/ 1082286 w 1972864"/>
              <a:gd name="connsiteY2547" fmla="*/ 885283 h 2161175"/>
              <a:gd name="connsiteX2548" fmla="*/ 1071794 w 1972864"/>
              <a:gd name="connsiteY2548" fmla="*/ 880490 h 2161175"/>
              <a:gd name="connsiteX2549" fmla="*/ 1063909 w 1972864"/>
              <a:gd name="connsiteY2549" fmla="*/ 873562 h 2161175"/>
              <a:gd name="connsiteX2550" fmla="*/ 1064865 w 1972864"/>
              <a:gd name="connsiteY2550" fmla="*/ 867552 h 2161175"/>
              <a:gd name="connsiteX2551" fmla="*/ 1071483 w 1972864"/>
              <a:gd name="connsiteY2551" fmla="*/ 864907 h 2161175"/>
              <a:gd name="connsiteX2552" fmla="*/ 1073085 w 1972864"/>
              <a:gd name="connsiteY2552" fmla="*/ 859530 h 2161175"/>
              <a:gd name="connsiteX2553" fmla="*/ 1067957 w 1972864"/>
              <a:gd name="connsiteY2553" fmla="*/ 852875 h 2161175"/>
              <a:gd name="connsiteX2554" fmla="*/ 1064542 w 1972864"/>
              <a:gd name="connsiteY2554" fmla="*/ 851807 h 2161175"/>
              <a:gd name="connsiteX2555" fmla="*/ 1052932 w 1972864"/>
              <a:gd name="connsiteY2555" fmla="*/ 847572 h 2161175"/>
              <a:gd name="connsiteX2556" fmla="*/ 1066603 w 1972864"/>
              <a:gd name="connsiteY2556" fmla="*/ 836782 h 2161175"/>
              <a:gd name="connsiteX2557" fmla="*/ 1089165 w 1972864"/>
              <a:gd name="connsiteY2557" fmla="*/ 835938 h 2161175"/>
              <a:gd name="connsiteX2558" fmla="*/ 1087452 w 1972864"/>
              <a:gd name="connsiteY2558" fmla="*/ 832063 h 2161175"/>
              <a:gd name="connsiteX2559" fmla="*/ 1080250 w 1972864"/>
              <a:gd name="connsiteY2559" fmla="*/ 824998 h 2161175"/>
              <a:gd name="connsiteX2560" fmla="*/ 1077915 w 1972864"/>
              <a:gd name="connsiteY2560" fmla="*/ 824638 h 2161175"/>
              <a:gd name="connsiteX2561" fmla="*/ 1076984 w 1972864"/>
              <a:gd name="connsiteY2561" fmla="*/ 818789 h 2161175"/>
              <a:gd name="connsiteX2562" fmla="*/ 1074861 w 1972864"/>
              <a:gd name="connsiteY2562" fmla="*/ 816145 h 2161175"/>
              <a:gd name="connsiteX2563" fmla="*/ 1064083 w 1972864"/>
              <a:gd name="connsiteY2563" fmla="*/ 812618 h 2161175"/>
              <a:gd name="connsiteX2564" fmla="*/ 1062096 w 1972864"/>
              <a:gd name="connsiteY2564" fmla="*/ 798661 h 2161175"/>
              <a:gd name="connsiteX2565" fmla="*/ 1058271 w 1972864"/>
              <a:gd name="connsiteY2565" fmla="*/ 797804 h 2161175"/>
              <a:gd name="connsiteX2566" fmla="*/ 1057862 w 1972864"/>
              <a:gd name="connsiteY2566" fmla="*/ 796985 h 2161175"/>
              <a:gd name="connsiteX2567" fmla="*/ 1054956 w 1972864"/>
              <a:gd name="connsiteY2567" fmla="*/ 783885 h 2161175"/>
              <a:gd name="connsiteX2568" fmla="*/ 1054906 w 1972864"/>
              <a:gd name="connsiteY2568" fmla="*/ 774659 h 2161175"/>
              <a:gd name="connsiteX2569" fmla="*/ 1061935 w 1972864"/>
              <a:gd name="connsiteY2569" fmla="*/ 775006 h 2161175"/>
              <a:gd name="connsiteX2570" fmla="*/ 1063524 w 1972864"/>
              <a:gd name="connsiteY2570" fmla="*/ 773827 h 2161175"/>
              <a:gd name="connsiteX2571" fmla="*/ 1071893 w 1972864"/>
              <a:gd name="connsiteY2571" fmla="*/ 773243 h 2161175"/>
              <a:gd name="connsiteX2572" fmla="*/ 1343419 w 1972864"/>
              <a:gd name="connsiteY2572" fmla="*/ 737097 h 2161175"/>
              <a:gd name="connsiteX2573" fmla="*/ 1343420 w 1972864"/>
              <a:gd name="connsiteY2573" fmla="*/ 737107 h 2161175"/>
              <a:gd name="connsiteX2574" fmla="*/ 1343407 w 1972864"/>
              <a:gd name="connsiteY2574" fmla="*/ 737110 h 2161175"/>
              <a:gd name="connsiteX2575" fmla="*/ 1865314 w 1972864"/>
              <a:gd name="connsiteY2575" fmla="*/ 734030 h 2161175"/>
              <a:gd name="connsiteX2576" fmla="*/ 1875223 w 1972864"/>
              <a:gd name="connsiteY2576" fmla="*/ 735545 h 2161175"/>
              <a:gd name="connsiteX2577" fmla="*/ 1861440 w 1972864"/>
              <a:gd name="connsiteY2577" fmla="*/ 750048 h 2161175"/>
              <a:gd name="connsiteX2578" fmla="*/ 1862967 w 1972864"/>
              <a:gd name="connsiteY2578" fmla="*/ 754792 h 2161175"/>
              <a:gd name="connsiteX2579" fmla="*/ 1868269 w 1972864"/>
              <a:gd name="connsiteY2579" fmla="*/ 764812 h 2161175"/>
              <a:gd name="connsiteX2580" fmla="*/ 1869585 w 1972864"/>
              <a:gd name="connsiteY2580" fmla="*/ 770152 h 2161175"/>
              <a:gd name="connsiteX2581" fmla="*/ 1871237 w 1972864"/>
              <a:gd name="connsiteY2581" fmla="*/ 778856 h 2161175"/>
              <a:gd name="connsiteX2582" fmla="*/ 1872354 w 1972864"/>
              <a:gd name="connsiteY2582" fmla="*/ 778744 h 2161175"/>
              <a:gd name="connsiteX2583" fmla="*/ 1877122 w 1972864"/>
              <a:gd name="connsiteY2583" fmla="*/ 777403 h 2161175"/>
              <a:gd name="connsiteX2584" fmla="*/ 1874850 w 1972864"/>
              <a:gd name="connsiteY2584" fmla="*/ 781687 h 2161175"/>
              <a:gd name="connsiteX2585" fmla="*/ 1870877 w 1972864"/>
              <a:gd name="connsiteY2585" fmla="*/ 783277 h 2161175"/>
              <a:gd name="connsiteX2586" fmla="*/ 1858832 w 1972864"/>
              <a:gd name="connsiteY2586" fmla="*/ 785822 h 2161175"/>
              <a:gd name="connsiteX2587" fmla="*/ 1846191 w 1972864"/>
              <a:gd name="connsiteY2587" fmla="*/ 785015 h 2161175"/>
              <a:gd name="connsiteX2588" fmla="*/ 1843286 w 1972864"/>
              <a:gd name="connsiteY2588" fmla="*/ 788330 h 2161175"/>
              <a:gd name="connsiteX2589" fmla="*/ 1830968 w 1972864"/>
              <a:gd name="connsiteY2589" fmla="*/ 800661 h 2161175"/>
              <a:gd name="connsiteX2590" fmla="*/ 1828385 w 1972864"/>
              <a:gd name="connsiteY2590" fmla="*/ 802238 h 2161175"/>
              <a:gd name="connsiteX2591" fmla="*/ 1818141 w 1972864"/>
              <a:gd name="connsiteY2591" fmla="*/ 807751 h 2161175"/>
              <a:gd name="connsiteX2592" fmla="*/ 1807686 w 1972864"/>
              <a:gd name="connsiteY2592" fmla="*/ 810160 h 2161175"/>
              <a:gd name="connsiteX2593" fmla="*/ 1801055 w 1972864"/>
              <a:gd name="connsiteY2593" fmla="*/ 813214 h 2161175"/>
              <a:gd name="connsiteX2594" fmla="*/ 1797106 w 1972864"/>
              <a:gd name="connsiteY2594" fmla="*/ 819485 h 2161175"/>
              <a:gd name="connsiteX2595" fmla="*/ 1788936 w 1972864"/>
              <a:gd name="connsiteY2595" fmla="*/ 825880 h 2161175"/>
              <a:gd name="connsiteX2596" fmla="*/ 1783994 w 1972864"/>
              <a:gd name="connsiteY2596" fmla="*/ 825669 h 2161175"/>
              <a:gd name="connsiteX2597" fmla="*/ 1778816 w 1972864"/>
              <a:gd name="connsiteY2597" fmla="*/ 828649 h 2161175"/>
              <a:gd name="connsiteX2598" fmla="*/ 1768435 w 1972864"/>
              <a:gd name="connsiteY2598" fmla="*/ 840483 h 2161175"/>
              <a:gd name="connsiteX2599" fmla="*/ 1765517 w 1972864"/>
              <a:gd name="connsiteY2599" fmla="*/ 844208 h 2161175"/>
              <a:gd name="connsiteX2600" fmla="*/ 1763567 w 1972864"/>
              <a:gd name="connsiteY2600" fmla="*/ 838645 h 2161175"/>
              <a:gd name="connsiteX2601" fmla="*/ 1756266 w 1972864"/>
              <a:gd name="connsiteY2601" fmla="*/ 845685 h 2161175"/>
              <a:gd name="connsiteX2602" fmla="*/ 1752678 w 1972864"/>
              <a:gd name="connsiteY2602" fmla="*/ 855632 h 2161175"/>
              <a:gd name="connsiteX2603" fmla="*/ 1741366 w 1972864"/>
              <a:gd name="connsiteY2603" fmla="*/ 873165 h 2161175"/>
              <a:gd name="connsiteX2604" fmla="*/ 1739776 w 1972864"/>
              <a:gd name="connsiteY2604" fmla="*/ 879708 h 2161175"/>
              <a:gd name="connsiteX2605" fmla="*/ 1738733 w 1972864"/>
              <a:gd name="connsiteY2605" fmla="*/ 885569 h 2161175"/>
              <a:gd name="connsiteX2606" fmla="*/ 1736672 w 1972864"/>
              <a:gd name="connsiteY2606" fmla="*/ 890400 h 2161175"/>
              <a:gd name="connsiteX2607" fmla="*/ 1730252 w 1972864"/>
              <a:gd name="connsiteY2607" fmla="*/ 889170 h 2161175"/>
              <a:gd name="connsiteX2608" fmla="*/ 1728464 w 1972864"/>
              <a:gd name="connsiteY2608" fmla="*/ 883434 h 2161175"/>
              <a:gd name="connsiteX2609" fmla="*/ 1721995 w 1972864"/>
              <a:gd name="connsiteY2609" fmla="*/ 888301 h 2161175"/>
              <a:gd name="connsiteX2610" fmla="*/ 1720542 w 1972864"/>
              <a:gd name="connsiteY2610" fmla="*/ 890785 h 2161175"/>
              <a:gd name="connsiteX2611" fmla="*/ 1716928 w 1972864"/>
              <a:gd name="connsiteY2611" fmla="*/ 897105 h 2161175"/>
              <a:gd name="connsiteX2612" fmla="*/ 1695025 w 1972864"/>
              <a:gd name="connsiteY2612" fmla="*/ 917072 h 2161175"/>
              <a:gd name="connsiteX2613" fmla="*/ 1701196 w 1972864"/>
              <a:gd name="connsiteY2613" fmla="*/ 925044 h 2161175"/>
              <a:gd name="connsiteX2614" fmla="*/ 1704958 w 1972864"/>
              <a:gd name="connsiteY2614" fmla="*/ 929427 h 2161175"/>
              <a:gd name="connsiteX2615" fmla="*/ 1702947 w 1972864"/>
              <a:gd name="connsiteY2615" fmla="*/ 936318 h 2161175"/>
              <a:gd name="connsiteX2616" fmla="*/ 1696912 w 1972864"/>
              <a:gd name="connsiteY2616" fmla="*/ 948351 h 2161175"/>
              <a:gd name="connsiteX2617" fmla="*/ 1694900 w 1972864"/>
              <a:gd name="connsiteY2617" fmla="*/ 952039 h 2161175"/>
              <a:gd name="connsiteX2618" fmla="*/ 1690045 w 1972864"/>
              <a:gd name="connsiteY2618" fmla="*/ 961265 h 2161175"/>
              <a:gd name="connsiteX2619" fmla="*/ 1682657 w 1972864"/>
              <a:gd name="connsiteY2619" fmla="*/ 971434 h 2161175"/>
              <a:gd name="connsiteX2620" fmla="*/ 1680869 w 1972864"/>
              <a:gd name="connsiteY2620" fmla="*/ 973682 h 2161175"/>
              <a:gd name="connsiteX2621" fmla="*/ 1679180 w 1972864"/>
              <a:gd name="connsiteY2621" fmla="*/ 984174 h 2161175"/>
              <a:gd name="connsiteX2622" fmla="*/ 1678820 w 1972864"/>
              <a:gd name="connsiteY2622" fmla="*/ 986558 h 2161175"/>
              <a:gd name="connsiteX2623" fmla="*/ 1674462 w 1972864"/>
              <a:gd name="connsiteY2623" fmla="*/ 1001384 h 2161175"/>
              <a:gd name="connsiteX2624" fmla="*/ 1663224 w 1972864"/>
              <a:gd name="connsiteY2624" fmla="*/ 1001384 h 2161175"/>
              <a:gd name="connsiteX2625" fmla="*/ 1658915 w 1972864"/>
              <a:gd name="connsiteY2625" fmla="*/ 991848 h 2161175"/>
              <a:gd name="connsiteX2626" fmla="*/ 1649565 w 1972864"/>
              <a:gd name="connsiteY2626" fmla="*/ 1007109 h 2161175"/>
              <a:gd name="connsiteX2627" fmla="*/ 1638477 w 1972864"/>
              <a:gd name="connsiteY2627" fmla="*/ 1020134 h 2161175"/>
              <a:gd name="connsiteX2628" fmla="*/ 1636043 w 1972864"/>
              <a:gd name="connsiteY2628" fmla="*/ 1013442 h 2161175"/>
              <a:gd name="connsiteX2629" fmla="*/ 1623949 w 1972864"/>
              <a:gd name="connsiteY2629" fmla="*/ 1012821 h 2161175"/>
              <a:gd name="connsiteX2630" fmla="*/ 1624892 w 1972864"/>
              <a:gd name="connsiteY2630" fmla="*/ 1009071 h 2161175"/>
              <a:gd name="connsiteX2631" fmla="*/ 1624917 w 1972864"/>
              <a:gd name="connsiteY2631" fmla="*/ 1001322 h 2161175"/>
              <a:gd name="connsiteX2632" fmla="*/ 1626146 w 1972864"/>
              <a:gd name="connsiteY2632" fmla="*/ 982858 h 2161175"/>
              <a:gd name="connsiteX2633" fmla="*/ 1626618 w 1972864"/>
              <a:gd name="connsiteY2633" fmla="*/ 973533 h 2161175"/>
              <a:gd name="connsiteX2634" fmla="*/ 1624458 w 1972864"/>
              <a:gd name="connsiteY2634" fmla="*/ 965896 h 2161175"/>
              <a:gd name="connsiteX2635" fmla="*/ 1628791 w 1972864"/>
              <a:gd name="connsiteY2635" fmla="*/ 968293 h 2161175"/>
              <a:gd name="connsiteX2636" fmla="*/ 1638377 w 1972864"/>
              <a:gd name="connsiteY2636" fmla="*/ 969857 h 2161175"/>
              <a:gd name="connsiteX2637" fmla="*/ 1641432 w 1972864"/>
              <a:gd name="connsiteY2637" fmla="*/ 963760 h 2161175"/>
              <a:gd name="connsiteX2638" fmla="*/ 1637930 w 1972864"/>
              <a:gd name="connsiteY2638" fmla="*/ 958210 h 2161175"/>
              <a:gd name="connsiteX2639" fmla="*/ 1640786 w 1972864"/>
              <a:gd name="connsiteY2639" fmla="*/ 953082 h 2161175"/>
              <a:gd name="connsiteX2640" fmla="*/ 1652148 w 1972864"/>
              <a:gd name="connsiteY2640" fmla="*/ 948164 h 2161175"/>
              <a:gd name="connsiteX2641" fmla="*/ 1662293 w 1972864"/>
              <a:gd name="connsiteY2641" fmla="*/ 942701 h 2161175"/>
              <a:gd name="connsiteX2642" fmla="*/ 1649044 w 1972864"/>
              <a:gd name="connsiteY2642" fmla="*/ 923603 h 2161175"/>
              <a:gd name="connsiteX2643" fmla="*/ 1653377 w 1972864"/>
              <a:gd name="connsiteY2643" fmla="*/ 911124 h 2161175"/>
              <a:gd name="connsiteX2644" fmla="*/ 1646995 w 1972864"/>
              <a:gd name="connsiteY2644" fmla="*/ 914650 h 2161175"/>
              <a:gd name="connsiteX2645" fmla="*/ 1636242 w 1972864"/>
              <a:gd name="connsiteY2645" fmla="*/ 902556 h 2161175"/>
              <a:gd name="connsiteX2646" fmla="*/ 1631424 w 1972864"/>
              <a:gd name="connsiteY2646" fmla="*/ 900706 h 2161175"/>
              <a:gd name="connsiteX2647" fmla="*/ 1619516 w 1972864"/>
              <a:gd name="connsiteY2647" fmla="*/ 903897 h 2161175"/>
              <a:gd name="connsiteX2648" fmla="*/ 1624147 w 1972864"/>
              <a:gd name="connsiteY2648" fmla="*/ 890015 h 2161175"/>
              <a:gd name="connsiteX2649" fmla="*/ 1619652 w 1972864"/>
              <a:gd name="connsiteY2649" fmla="*/ 887755 h 2161175"/>
              <a:gd name="connsiteX2650" fmla="*/ 1629698 w 1972864"/>
              <a:gd name="connsiteY2650" fmla="*/ 875822 h 2161175"/>
              <a:gd name="connsiteX2651" fmla="*/ 1618969 w 1972864"/>
              <a:gd name="connsiteY2651" fmla="*/ 875822 h 2161175"/>
              <a:gd name="connsiteX2652" fmla="*/ 1617777 w 1972864"/>
              <a:gd name="connsiteY2652" fmla="*/ 875996 h 2161175"/>
              <a:gd name="connsiteX2653" fmla="*/ 1603684 w 1972864"/>
              <a:gd name="connsiteY2653" fmla="*/ 879671 h 2161175"/>
              <a:gd name="connsiteX2654" fmla="*/ 1598940 w 1972864"/>
              <a:gd name="connsiteY2654" fmla="*/ 876902 h 2161175"/>
              <a:gd name="connsiteX2655" fmla="*/ 1593067 w 1972864"/>
              <a:gd name="connsiteY2655" fmla="*/ 873239 h 2161175"/>
              <a:gd name="connsiteX2656" fmla="*/ 1586188 w 1972864"/>
              <a:gd name="connsiteY2656" fmla="*/ 881149 h 2161175"/>
              <a:gd name="connsiteX2657" fmla="*/ 1583580 w 1972864"/>
              <a:gd name="connsiteY2657" fmla="*/ 887320 h 2161175"/>
              <a:gd name="connsiteX2658" fmla="*/ 1582525 w 1972864"/>
              <a:gd name="connsiteY2658" fmla="*/ 884166 h 2161175"/>
              <a:gd name="connsiteX2659" fmla="*/ 1578688 w 1972864"/>
              <a:gd name="connsiteY2659" fmla="*/ 879373 h 2161175"/>
              <a:gd name="connsiteX2660" fmla="*/ 1573945 w 1972864"/>
              <a:gd name="connsiteY2660" fmla="*/ 882639 h 2161175"/>
              <a:gd name="connsiteX2661" fmla="*/ 1570704 w 1972864"/>
              <a:gd name="connsiteY2661" fmla="*/ 888649 h 2161175"/>
              <a:gd name="connsiteX2662" fmla="*/ 1564495 w 1972864"/>
              <a:gd name="connsiteY2662" fmla="*/ 892970 h 2161175"/>
              <a:gd name="connsiteX2663" fmla="*/ 1557318 w 1972864"/>
              <a:gd name="connsiteY2663" fmla="*/ 897987 h 2161175"/>
              <a:gd name="connsiteX2664" fmla="*/ 1553481 w 1972864"/>
              <a:gd name="connsiteY2664" fmla="*/ 902295 h 2161175"/>
              <a:gd name="connsiteX2665" fmla="*/ 1552364 w 1972864"/>
              <a:gd name="connsiteY2665" fmla="*/ 901737 h 2161175"/>
              <a:gd name="connsiteX2666" fmla="*/ 1552364 w 1972864"/>
              <a:gd name="connsiteY2666" fmla="*/ 892548 h 2161175"/>
              <a:gd name="connsiteX2667" fmla="*/ 1538928 w 1972864"/>
              <a:gd name="connsiteY2667" fmla="*/ 890238 h 2161175"/>
              <a:gd name="connsiteX2668" fmla="*/ 1536842 w 1972864"/>
              <a:gd name="connsiteY2668" fmla="*/ 889096 h 2161175"/>
              <a:gd name="connsiteX2669" fmla="*/ 1526722 w 1972864"/>
              <a:gd name="connsiteY2669" fmla="*/ 885396 h 2161175"/>
              <a:gd name="connsiteX2670" fmla="*/ 1513237 w 1972864"/>
              <a:gd name="connsiteY2670" fmla="*/ 885942 h 2161175"/>
              <a:gd name="connsiteX2671" fmla="*/ 1505389 w 1972864"/>
              <a:gd name="connsiteY2671" fmla="*/ 883049 h 2161175"/>
              <a:gd name="connsiteX2672" fmla="*/ 1493506 w 1972864"/>
              <a:gd name="connsiteY2672" fmla="*/ 882130 h 2161175"/>
              <a:gd name="connsiteX2673" fmla="*/ 1479251 w 1972864"/>
              <a:gd name="connsiteY2673" fmla="*/ 885122 h 2161175"/>
              <a:gd name="connsiteX2674" fmla="*/ 1474793 w 1972864"/>
              <a:gd name="connsiteY2674" fmla="*/ 886389 h 2161175"/>
              <a:gd name="connsiteX2675" fmla="*/ 1463668 w 1972864"/>
              <a:gd name="connsiteY2675" fmla="*/ 900954 h 2161175"/>
              <a:gd name="connsiteX2676" fmla="*/ 1459620 w 1972864"/>
              <a:gd name="connsiteY2676" fmla="*/ 895304 h 2161175"/>
              <a:gd name="connsiteX2677" fmla="*/ 1457956 w 1972864"/>
              <a:gd name="connsiteY2677" fmla="*/ 878976 h 2161175"/>
              <a:gd name="connsiteX2678" fmla="*/ 1454901 w 1972864"/>
              <a:gd name="connsiteY2678" fmla="*/ 872966 h 2161175"/>
              <a:gd name="connsiteX2679" fmla="*/ 1460961 w 1972864"/>
              <a:gd name="connsiteY2679" fmla="*/ 854874 h 2161175"/>
              <a:gd name="connsiteX2680" fmla="*/ 1462687 w 1972864"/>
              <a:gd name="connsiteY2680" fmla="*/ 830052 h 2161175"/>
              <a:gd name="connsiteX2681" fmla="*/ 1475799 w 1972864"/>
              <a:gd name="connsiteY2681" fmla="*/ 828053 h 2161175"/>
              <a:gd name="connsiteX2682" fmla="*/ 1483846 w 1972864"/>
              <a:gd name="connsiteY2682" fmla="*/ 820007 h 2161175"/>
              <a:gd name="connsiteX2683" fmla="*/ 1495716 w 1972864"/>
              <a:gd name="connsiteY2683" fmla="*/ 816095 h 2161175"/>
              <a:gd name="connsiteX2684" fmla="*/ 1500609 w 1972864"/>
              <a:gd name="connsiteY2684" fmla="*/ 819051 h 2161175"/>
              <a:gd name="connsiteX2685" fmla="*/ 1518738 w 1972864"/>
              <a:gd name="connsiteY2685" fmla="*/ 826414 h 2161175"/>
              <a:gd name="connsiteX2686" fmla="*/ 1523034 w 1972864"/>
              <a:gd name="connsiteY2686" fmla="*/ 826501 h 2161175"/>
              <a:gd name="connsiteX2687" fmla="*/ 1533489 w 1972864"/>
              <a:gd name="connsiteY2687" fmla="*/ 825656 h 2161175"/>
              <a:gd name="connsiteX2688" fmla="*/ 1544901 w 1972864"/>
              <a:gd name="connsiteY2688" fmla="*/ 823794 h 2161175"/>
              <a:gd name="connsiteX2689" fmla="*/ 1555145 w 1972864"/>
              <a:gd name="connsiteY2689" fmla="*/ 823943 h 2161175"/>
              <a:gd name="connsiteX2690" fmla="*/ 1566196 w 1972864"/>
              <a:gd name="connsiteY2690" fmla="*/ 821857 h 2161175"/>
              <a:gd name="connsiteX2691" fmla="*/ 1577297 w 1972864"/>
              <a:gd name="connsiteY2691" fmla="*/ 823434 h 2161175"/>
              <a:gd name="connsiteX2692" fmla="*/ 1580364 w 1972864"/>
              <a:gd name="connsiteY2692" fmla="*/ 823099 h 2161175"/>
              <a:gd name="connsiteX2693" fmla="*/ 1594880 w 1972864"/>
              <a:gd name="connsiteY2693" fmla="*/ 817598 h 2161175"/>
              <a:gd name="connsiteX2694" fmla="*/ 1601486 w 1972864"/>
              <a:gd name="connsiteY2694" fmla="*/ 817163 h 2161175"/>
              <a:gd name="connsiteX2695" fmla="*/ 1614462 w 1972864"/>
              <a:gd name="connsiteY2695" fmla="*/ 817560 h 2161175"/>
              <a:gd name="connsiteX2696" fmla="*/ 1616809 w 1972864"/>
              <a:gd name="connsiteY2696" fmla="*/ 816952 h 2161175"/>
              <a:gd name="connsiteX2697" fmla="*/ 1638328 w 1972864"/>
              <a:gd name="connsiteY2697" fmla="*/ 812258 h 2161175"/>
              <a:gd name="connsiteX2698" fmla="*/ 1642624 w 1972864"/>
              <a:gd name="connsiteY2698" fmla="*/ 811911 h 2161175"/>
              <a:gd name="connsiteX2699" fmla="*/ 1653117 w 1972864"/>
              <a:gd name="connsiteY2699" fmla="*/ 806248 h 2161175"/>
              <a:gd name="connsiteX2700" fmla="*/ 1653092 w 1972864"/>
              <a:gd name="connsiteY2700" fmla="*/ 806199 h 2161175"/>
              <a:gd name="connsiteX2701" fmla="*/ 1660232 w 1972864"/>
              <a:gd name="connsiteY2701" fmla="*/ 807428 h 2161175"/>
              <a:gd name="connsiteX2702" fmla="*/ 1669482 w 1972864"/>
              <a:gd name="connsiteY2702" fmla="*/ 811600 h 2161175"/>
              <a:gd name="connsiteX2703" fmla="*/ 1680869 w 1972864"/>
              <a:gd name="connsiteY2703" fmla="*/ 814506 h 2161175"/>
              <a:gd name="connsiteX2704" fmla="*/ 1694863 w 1972864"/>
              <a:gd name="connsiteY2704" fmla="*/ 812122 h 2161175"/>
              <a:gd name="connsiteX2705" fmla="*/ 1701010 w 1972864"/>
              <a:gd name="connsiteY2705" fmla="*/ 812171 h 2161175"/>
              <a:gd name="connsiteX2706" fmla="*/ 1716295 w 1972864"/>
              <a:gd name="connsiteY2706" fmla="*/ 811898 h 2161175"/>
              <a:gd name="connsiteX2707" fmla="*/ 1725658 w 1972864"/>
              <a:gd name="connsiteY2707" fmla="*/ 806596 h 2161175"/>
              <a:gd name="connsiteX2708" fmla="*/ 1732400 w 1972864"/>
              <a:gd name="connsiteY2708" fmla="*/ 801828 h 2161175"/>
              <a:gd name="connsiteX2709" fmla="*/ 1742446 w 1972864"/>
              <a:gd name="connsiteY2709" fmla="*/ 784953 h 2161175"/>
              <a:gd name="connsiteX2710" fmla="*/ 1752417 w 1972864"/>
              <a:gd name="connsiteY2710" fmla="*/ 774994 h 2161175"/>
              <a:gd name="connsiteX2711" fmla="*/ 1757942 w 1972864"/>
              <a:gd name="connsiteY2711" fmla="*/ 770363 h 2161175"/>
              <a:gd name="connsiteX2712" fmla="*/ 1762860 w 1972864"/>
              <a:gd name="connsiteY2712" fmla="*/ 763546 h 2161175"/>
              <a:gd name="connsiteX2713" fmla="*/ 1773588 w 1972864"/>
              <a:gd name="connsiteY2713" fmla="*/ 765383 h 2161175"/>
              <a:gd name="connsiteX2714" fmla="*/ 1778232 w 1972864"/>
              <a:gd name="connsiteY2714" fmla="*/ 764576 h 2161175"/>
              <a:gd name="connsiteX2715" fmla="*/ 1799627 w 1972864"/>
              <a:gd name="connsiteY2715" fmla="*/ 754841 h 2161175"/>
              <a:gd name="connsiteX2716" fmla="*/ 1830521 w 1972864"/>
              <a:gd name="connsiteY2716" fmla="*/ 743144 h 2161175"/>
              <a:gd name="connsiteX2717" fmla="*/ 1833488 w 1972864"/>
              <a:gd name="connsiteY2717" fmla="*/ 742772 h 2161175"/>
              <a:gd name="connsiteX2718" fmla="*/ 1850289 w 1972864"/>
              <a:gd name="connsiteY2718" fmla="*/ 738153 h 2161175"/>
              <a:gd name="connsiteX2719" fmla="*/ 1858584 w 1972864"/>
              <a:gd name="connsiteY2719" fmla="*/ 734837 h 2161175"/>
              <a:gd name="connsiteX2720" fmla="*/ 1865314 w 1972864"/>
              <a:gd name="connsiteY2720" fmla="*/ 734030 h 2161175"/>
              <a:gd name="connsiteX2721" fmla="*/ 1374748 w 1972864"/>
              <a:gd name="connsiteY2721" fmla="*/ 724506 h 2161175"/>
              <a:gd name="connsiteX2722" fmla="*/ 1385575 w 1972864"/>
              <a:gd name="connsiteY2722" fmla="*/ 728343 h 2161175"/>
              <a:gd name="connsiteX2723" fmla="*/ 1388767 w 1972864"/>
              <a:gd name="connsiteY2723" fmla="*/ 733236 h 2161175"/>
              <a:gd name="connsiteX2724" fmla="*/ 1390244 w 1972864"/>
              <a:gd name="connsiteY2724" fmla="*/ 737793 h 2161175"/>
              <a:gd name="connsiteX2725" fmla="*/ 1391064 w 1972864"/>
              <a:gd name="connsiteY2725" fmla="*/ 741269 h 2161175"/>
              <a:gd name="connsiteX2726" fmla="*/ 1385104 w 1972864"/>
              <a:gd name="connsiteY2726" fmla="*/ 761770 h 2161175"/>
              <a:gd name="connsiteX2727" fmla="*/ 1384371 w 1972864"/>
              <a:gd name="connsiteY2727" fmla="*/ 766961 h 2161175"/>
              <a:gd name="connsiteX2728" fmla="*/ 1385476 w 1972864"/>
              <a:gd name="connsiteY2728" fmla="*/ 771779 h 2161175"/>
              <a:gd name="connsiteX2729" fmla="*/ 1391349 w 1972864"/>
              <a:gd name="connsiteY2729" fmla="*/ 780657 h 2161175"/>
              <a:gd name="connsiteX2730" fmla="*/ 1393858 w 1972864"/>
              <a:gd name="connsiteY2730" fmla="*/ 783413 h 2161175"/>
              <a:gd name="connsiteX2731" fmla="*/ 1384359 w 1972864"/>
              <a:gd name="connsiteY2731" fmla="*/ 793881 h 2161175"/>
              <a:gd name="connsiteX2732" fmla="*/ 1375207 w 1972864"/>
              <a:gd name="connsiteY2732" fmla="*/ 791261 h 2161175"/>
              <a:gd name="connsiteX2733" fmla="*/ 1365857 w 1972864"/>
              <a:gd name="connsiteY2733" fmla="*/ 795173 h 2161175"/>
              <a:gd name="connsiteX2734" fmla="*/ 1357202 w 1972864"/>
              <a:gd name="connsiteY2734" fmla="*/ 798004 h 2161175"/>
              <a:gd name="connsiteX2735" fmla="*/ 1345319 w 1972864"/>
              <a:gd name="connsiteY2735" fmla="*/ 795806 h 2161175"/>
              <a:gd name="connsiteX2736" fmla="*/ 1337707 w 1972864"/>
              <a:gd name="connsiteY2736" fmla="*/ 784953 h 2161175"/>
              <a:gd name="connsiteX2737" fmla="*/ 1338502 w 1972864"/>
              <a:gd name="connsiteY2737" fmla="*/ 772399 h 2161175"/>
              <a:gd name="connsiteX2738" fmla="*/ 1339197 w 1972864"/>
              <a:gd name="connsiteY2738" fmla="*/ 765918 h 2161175"/>
              <a:gd name="connsiteX2739" fmla="*/ 1345828 w 1972864"/>
              <a:gd name="connsiteY2739" fmla="*/ 751241 h 2161175"/>
              <a:gd name="connsiteX2740" fmla="*/ 1343605 w 1972864"/>
              <a:gd name="connsiteY2740" fmla="*/ 738451 h 2161175"/>
              <a:gd name="connsiteX2741" fmla="*/ 1343420 w 1972864"/>
              <a:gd name="connsiteY2741" fmla="*/ 737107 h 2161175"/>
              <a:gd name="connsiteX2742" fmla="*/ 1355638 w 1972864"/>
              <a:gd name="connsiteY2742" fmla="*/ 733894 h 2161175"/>
              <a:gd name="connsiteX2743" fmla="*/ 1363535 w 1972864"/>
              <a:gd name="connsiteY2743" fmla="*/ 730727 h 2161175"/>
              <a:gd name="connsiteX2744" fmla="*/ 1367980 w 1972864"/>
              <a:gd name="connsiteY2744" fmla="*/ 728753 h 2161175"/>
              <a:gd name="connsiteX2745" fmla="*/ 1370302 w 1972864"/>
              <a:gd name="connsiteY2745" fmla="*/ 728107 h 2161175"/>
              <a:gd name="connsiteX2746" fmla="*/ 1374748 w 1972864"/>
              <a:gd name="connsiteY2746" fmla="*/ 724506 h 2161175"/>
              <a:gd name="connsiteX2747" fmla="*/ 586419 w 1972864"/>
              <a:gd name="connsiteY2747" fmla="*/ 664742 h 2161175"/>
              <a:gd name="connsiteX2748" fmla="*/ 597569 w 1972864"/>
              <a:gd name="connsiteY2748" fmla="*/ 674514 h 2161175"/>
              <a:gd name="connsiteX2749" fmla="*/ 599842 w 1972864"/>
              <a:gd name="connsiteY2749" fmla="*/ 689787 h 2161175"/>
              <a:gd name="connsiteX2750" fmla="*/ 592950 w 1972864"/>
              <a:gd name="connsiteY2750" fmla="*/ 696344 h 2161175"/>
              <a:gd name="connsiteX2751" fmla="*/ 591025 w 1972864"/>
              <a:gd name="connsiteY2751" fmla="*/ 695636 h 2161175"/>
              <a:gd name="connsiteX2752" fmla="*/ 580260 w 1972864"/>
              <a:gd name="connsiteY2752" fmla="*/ 686981 h 2161175"/>
              <a:gd name="connsiteX2753" fmla="*/ 571990 w 1972864"/>
              <a:gd name="connsiteY2753" fmla="*/ 688012 h 2161175"/>
              <a:gd name="connsiteX2754" fmla="*/ 577702 w 1972864"/>
              <a:gd name="connsiteY2754" fmla="*/ 682697 h 2161175"/>
              <a:gd name="connsiteX2755" fmla="*/ 578807 w 1972864"/>
              <a:gd name="connsiteY2755" fmla="*/ 668827 h 2161175"/>
              <a:gd name="connsiteX2756" fmla="*/ 586419 w 1972864"/>
              <a:gd name="connsiteY2756" fmla="*/ 664742 h 2161175"/>
              <a:gd name="connsiteX2757" fmla="*/ 1884026 w 1972864"/>
              <a:gd name="connsiteY2757" fmla="*/ 619630 h 2161175"/>
              <a:gd name="connsiteX2758" fmla="*/ 1890607 w 1972864"/>
              <a:gd name="connsiteY2758" fmla="*/ 627589 h 2161175"/>
              <a:gd name="connsiteX2759" fmla="*/ 1894630 w 1972864"/>
              <a:gd name="connsiteY2759" fmla="*/ 635127 h 2161175"/>
              <a:gd name="connsiteX2760" fmla="*/ 1900044 w 1972864"/>
              <a:gd name="connsiteY2760" fmla="*/ 636021 h 2161175"/>
              <a:gd name="connsiteX2761" fmla="*/ 1903521 w 1972864"/>
              <a:gd name="connsiteY2761" fmla="*/ 632892 h 2161175"/>
              <a:gd name="connsiteX2762" fmla="*/ 1907792 w 1972864"/>
              <a:gd name="connsiteY2762" fmla="*/ 638194 h 2161175"/>
              <a:gd name="connsiteX2763" fmla="*/ 1894233 w 1972864"/>
              <a:gd name="connsiteY2763" fmla="*/ 641211 h 2161175"/>
              <a:gd name="connsiteX2764" fmla="*/ 1885255 w 1972864"/>
              <a:gd name="connsiteY2764" fmla="*/ 646923 h 2161175"/>
              <a:gd name="connsiteX2765" fmla="*/ 1886137 w 1972864"/>
              <a:gd name="connsiteY2765" fmla="*/ 648276 h 2161175"/>
              <a:gd name="connsiteX2766" fmla="*/ 1889303 w 1972864"/>
              <a:gd name="connsiteY2766" fmla="*/ 657366 h 2161175"/>
              <a:gd name="connsiteX2767" fmla="*/ 1890272 w 1972864"/>
              <a:gd name="connsiteY2767" fmla="*/ 661377 h 2161175"/>
              <a:gd name="connsiteX2768" fmla="*/ 1898541 w 1972864"/>
              <a:gd name="connsiteY2768" fmla="*/ 657006 h 2161175"/>
              <a:gd name="connsiteX2769" fmla="*/ 1910263 w 1972864"/>
              <a:gd name="connsiteY2769" fmla="*/ 652324 h 2161175"/>
              <a:gd name="connsiteX2770" fmla="*/ 1919104 w 1972864"/>
              <a:gd name="connsiteY2770" fmla="*/ 668951 h 2161175"/>
              <a:gd name="connsiteX2771" fmla="*/ 1917527 w 1972864"/>
              <a:gd name="connsiteY2771" fmla="*/ 673955 h 2161175"/>
              <a:gd name="connsiteX2772" fmla="*/ 1910797 w 1972864"/>
              <a:gd name="connsiteY2772" fmla="*/ 676426 h 2161175"/>
              <a:gd name="connsiteX2773" fmla="*/ 1906352 w 1972864"/>
              <a:gd name="connsiteY2773" fmla="*/ 684323 h 2161175"/>
              <a:gd name="connsiteX2774" fmla="*/ 1900652 w 1972864"/>
              <a:gd name="connsiteY2774" fmla="*/ 688011 h 2161175"/>
              <a:gd name="connsiteX2775" fmla="*/ 1903993 w 1972864"/>
              <a:gd name="connsiteY2775" fmla="*/ 691538 h 2161175"/>
              <a:gd name="connsiteX2776" fmla="*/ 1895760 w 1972864"/>
              <a:gd name="connsiteY2776" fmla="*/ 699373 h 2161175"/>
              <a:gd name="connsiteX2777" fmla="*/ 1908463 w 1972864"/>
              <a:gd name="connsiteY2777" fmla="*/ 704414 h 2161175"/>
              <a:gd name="connsiteX2778" fmla="*/ 1915056 w 1972864"/>
              <a:gd name="connsiteY2778" fmla="*/ 697759 h 2161175"/>
              <a:gd name="connsiteX2779" fmla="*/ 1915181 w 1972864"/>
              <a:gd name="connsiteY2779" fmla="*/ 697684 h 2161175"/>
              <a:gd name="connsiteX2780" fmla="*/ 1919638 w 1972864"/>
              <a:gd name="connsiteY2780" fmla="*/ 695909 h 2161175"/>
              <a:gd name="connsiteX2781" fmla="*/ 1920843 w 1972864"/>
              <a:gd name="connsiteY2781" fmla="*/ 690780 h 2161175"/>
              <a:gd name="connsiteX2782" fmla="*/ 1925785 w 1972864"/>
              <a:gd name="connsiteY2782" fmla="*/ 690780 h 2161175"/>
              <a:gd name="connsiteX2783" fmla="*/ 1925785 w 1972864"/>
              <a:gd name="connsiteY2783" fmla="*/ 695958 h 2161175"/>
              <a:gd name="connsiteX2784" fmla="*/ 1936488 w 1972864"/>
              <a:gd name="connsiteY2784" fmla="*/ 700404 h 2161175"/>
              <a:gd name="connsiteX2785" fmla="*/ 1935185 w 1972864"/>
              <a:gd name="connsiteY2785" fmla="*/ 702328 h 2161175"/>
              <a:gd name="connsiteX2786" fmla="*/ 1936935 w 1972864"/>
              <a:gd name="connsiteY2786" fmla="*/ 702639 h 2161175"/>
              <a:gd name="connsiteX2787" fmla="*/ 1944634 w 1972864"/>
              <a:gd name="connsiteY2787" fmla="*/ 706091 h 2161175"/>
              <a:gd name="connsiteX2788" fmla="*/ 1949427 w 1972864"/>
              <a:gd name="connsiteY2788" fmla="*/ 706352 h 2161175"/>
              <a:gd name="connsiteX2789" fmla="*/ 1957163 w 1972864"/>
              <a:gd name="connsiteY2789" fmla="*/ 706625 h 2161175"/>
              <a:gd name="connsiteX2790" fmla="*/ 1965408 w 1972864"/>
              <a:gd name="connsiteY2790" fmla="*/ 710449 h 2161175"/>
              <a:gd name="connsiteX2791" fmla="*/ 1969915 w 1972864"/>
              <a:gd name="connsiteY2791" fmla="*/ 718185 h 2161175"/>
              <a:gd name="connsiteX2792" fmla="*/ 1967879 w 1972864"/>
              <a:gd name="connsiteY2792" fmla="*/ 725052 h 2161175"/>
              <a:gd name="connsiteX2793" fmla="*/ 1972858 w 1972864"/>
              <a:gd name="connsiteY2793" fmla="*/ 729311 h 2161175"/>
              <a:gd name="connsiteX2794" fmla="*/ 1972473 w 1972864"/>
              <a:gd name="connsiteY2794" fmla="*/ 736563 h 2161175"/>
              <a:gd name="connsiteX2795" fmla="*/ 1962962 w 1972864"/>
              <a:gd name="connsiteY2795" fmla="*/ 737941 h 2161175"/>
              <a:gd name="connsiteX2796" fmla="*/ 1953612 w 1972864"/>
              <a:gd name="connsiteY2796" fmla="*/ 746782 h 2161175"/>
              <a:gd name="connsiteX2797" fmla="*/ 1951265 w 1972864"/>
              <a:gd name="connsiteY2797" fmla="*/ 748558 h 2161175"/>
              <a:gd name="connsiteX2798" fmla="*/ 1947142 w 1972864"/>
              <a:gd name="connsiteY2798" fmla="*/ 751885 h 2161175"/>
              <a:gd name="connsiteX2799" fmla="*/ 1945739 w 1972864"/>
              <a:gd name="connsiteY2799" fmla="*/ 753860 h 2161175"/>
              <a:gd name="connsiteX2800" fmla="*/ 1941716 w 1972864"/>
              <a:gd name="connsiteY2800" fmla="*/ 765817 h 2161175"/>
              <a:gd name="connsiteX2801" fmla="*/ 1947925 w 1972864"/>
              <a:gd name="connsiteY2801" fmla="*/ 782270 h 2161175"/>
              <a:gd name="connsiteX2802" fmla="*/ 1956939 w 1972864"/>
              <a:gd name="connsiteY2802" fmla="*/ 795544 h 2161175"/>
              <a:gd name="connsiteX2803" fmla="*/ 1942647 w 1972864"/>
              <a:gd name="connsiteY2803" fmla="*/ 791534 h 2161175"/>
              <a:gd name="connsiteX2804" fmla="*/ 1938562 w 1972864"/>
              <a:gd name="connsiteY2804" fmla="*/ 783636 h 2161175"/>
              <a:gd name="connsiteX2805" fmla="*/ 1922556 w 1972864"/>
              <a:gd name="connsiteY2805" fmla="*/ 777378 h 2161175"/>
              <a:gd name="connsiteX2806" fmla="*/ 1920843 w 1972864"/>
              <a:gd name="connsiteY2806" fmla="*/ 777986 h 2161175"/>
              <a:gd name="connsiteX2807" fmla="*/ 1900516 w 1972864"/>
              <a:gd name="connsiteY2807" fmla="*/ 783313 h 2161175"/>
              <a:gd name="connsiteX2808" fmla="*/ 1876774 w 1972864"/>
              <a:gd name="connsiteY2808" fmla="*/ 798102 h 2161175"/>
              <a:gd name="connsiteX2809" fmla="*/ 1867796 w 1972864"/>
              <a:gd name="connsiteY2809" fmla="*/ 804745 h 2161175"/>
              <a:gd name="connsiteX2810" fmla="*/ 1863587 w 1972864"/>
              <a:gd name="connsiteY2810" fmla="*/ 808607 h 2161175"/>
              <a:gd name="connsiteX2811" fmla="*/ 1857813 w 1972864"/>
              <a:gd name="connsiteY2811" fmla="*/ 813388 h 2161175"/>
              <a:gd name="connsiteX2812" fmla="*/ 1855032 w 1972864"/>
              <a:gd name="connsiteY2812" fmla="*/ 815511 h 2161175"/>
              <a:gd name="connsiteX2813" fmla="*/ 1846936 w 1972864"/>
              <a:gd name="connsiteY2813" fmla="*/ 818913 h 2161175"/>
              <a:gd name="connsiteX2814" fmla="*/ 1841522 w 1972864"/>
              <a:gd name="connsiteY2814" fmla="*/ 826078 h 2161175"/>
              <a:gd name="connsiteX2815" fmla="*/ 1833985 w 1972864"/>
              <a:gd name="connsiteY2815" fmla="*/ 831182 h 2161175"/>
              <a:gd name="connsiteX2816" fmla="*/ 1828658 w 1972864"/>
              <a:gd name="connsiteY2816" fmla="*/ 826637 h 2161175"/>
              <a:gd name="connsiteX2817" fmla="*/ 1827739 w 1972864"/>
              <a:gd name="connsiteY2817" fmla="*/ 820925 h 2161175"/>
              <a:gd name="connsiteX2818" fmla="*/ 1827702 w 1972864"/>
              <a:gd name="connsiteY2818" fmla="*/ 816827 h 2161175"/>
              <a:gd name="connsiteX2819" fmla="*/ 1827863 w 1972864"/>
              <a:gd name="connsiteY2819" fmla="*/ 810730 h 2161175"/>
              <a:gd name="connsiteX2820" fmla="*/ 1830533 w 1972864"/>
              <a:gd name="connsiteY2820" fmla="*/ 804634 h 2161175"/>
              <a:gd name="connsiteX2821" fmla="*/ 1843620 w 1972864"/>
              <a:gd name="connsiteY2821" fmla="*/ 797096 h 2161175"/>
              <a:gd name="connsiteX2822" fmla="*/ 1846191 w 1972864"/>
              <a:gd name="connsiteY2822" fmla="*/ 788293 h 2161175"/>
              <a:gd name="connsiteX2823" fmla="*/ 1857962 w 1972864"/>
              <a:gd name="connsiteY2823" fmla="*/ 789261 h 2161175"/>
              <a:gd name="connsiteX2824" fmla="*/ 1872292 w 1972864"/>
              <a:gd name="connsiteY2824" fmla="*/ 788777 h 2161175"/>
              <a:gd name="connsiteX2825" fmla="*/ 1882201 w 1972864"/>
              <a:gd name="connsiteY2825" fmla="*/ 779526 h 2161175"/>
              <a:gd name="connsiteX2826" fmla="*/ 1873869 w 1972864"/>
              <a:gd name="connsiteY2826" fmla="*/ 771467 h 2161175"/>
              <a:gd name="connsiteX2827" fmla="*/ 1870168 w 1972864"/>
              <a:gd name="connsiteY2827" fmla="*/ 761869 h 2161175"/>
              <a:gd name="connsiteX2828" fmla="*/ 1867076 w 1972864"/>
              <a:gd name="connsiteY2828" fmla="*/ 750222 h 2161175"/>
              <a:gd name="connsiteX2829" fmla="*/ 1870156 w 1972864"/>
              <a:gd name="connsiteY2829" fmla="*/ 745230 h 2161175"/>
              <a:gd name="connsiteX2830" fmla="*/ 1879990 w 1972864"/>
              <a:gd name="connsiteY2830" fmla="*/ 732626 h 2161175"/>
              <a:gd name="connsiteX2831" fmla="*/ 1878513 w 1972864"/>
              <a:gd name="connsiteY2831" fmla="*/ 731509 h 2161175"/>
              <a:gd name="connsiteX2832" fmla="*/ 1859291 w 1972864"/>
              <a:gd name="connsiteY2832" fmla="*/ 731484 h 2161175"/>
              <a:gd name="connsiteX2833" fmla="*/ 1846563 w 1972864"/>
              <a:gd name="connsiteY2833" fmla="*/ 736823 h 2161175"/>
              <a:gd name="connsiteX2834" fmla="*/ 1834183 w 1972864"/>
              <a:gd name="connsiteY2834" fmla="*/ 739431 h 2161175"/>
              <a:gd name="connsiteX2835" fmla="*/ 1829527 w 1972864"/>
              <a:gd name="connsiteY2835" fmla="*/ 740002 h 2161175"/>
              <a:gd name="connsiteX2836" fmla="*/ 1803687 w 1972864"/>
              <a:gd name="connsiteY2836" fmla="*/ 748632 h 2161175"/>
              <a:gd name="connsiteX2837" fmla="*/ 1799999 w 1972864"/>
              <a:gd name="connsiteY2837" fmla="*/ 750619 h 2161175"/>
              <a:gd name="connsiteX2838" fmla="*/ 1794287 w 1972864"/>
              <a:gd name="connsiteY2838" fmla="*/ 754096 h 2161175"/>
              <a:gd name="connsiteX2839" fmla="*/ 1779684 w 1972864"/>
              <a:gd name="connsiteY2839" fmla="*/ 760540 h 2161175"/>
              <a:gd name="connsiteX2840" fmla="*/ 1773426 w 1972864"/>
              <a:gd name="connsiteY2840" fmla="*/ 760602 h 2161175"/>
              <a:gd name="connsiteX2841" fmla="*/ 1770520 w 1972864"/>
              <a:gd name="connsiteY2841" fmla="*/ 760292 h 2161175"/>
              <a:gd name="connsiteX2842" fmla="*/ 1759866 w 1972864"/>
              <a:gd name="connsiteY2842" fmla="*/ 756343 h 2161175"/>
              <a:gd name="connsiteX2843" fmla="*/ 1755409 w 1972864"/>
              <a:gd name="connsiteY2843" fmla="*/ 759870 h 2161175"/>
              <a:gd name="connsiteX2844" fmla="*/ 1758414 w 1972864"/>
              <a:gd name="connsiteY2844" fmla="*/ 764712 h 2161175"/>
              <a:gd name="connsiteX2845" fmla="*/ 1757631 w 1972864"/>
              <a:gd name="connsiteY2845" fmla="*/ 766364 h 2161175"/>
              <a:gd name="connsiteX2846" fmla="*/ 1745910 w 1972864"/>
              <a:gd name="connsiteY2846" fmla="*/ 778111 h 2161175"/>
              <a:gd name="connsiteX2847" fmla="*/ 1733157 w 1972864"/>
              <a:gd name="connsiteY2847" fmla="*/ 789832 h 2161175"/>
              <a:gd name="connsiteX2848" fmla="*/ 1728451 w 1972864"/>
              <a:gd name="connsiteY2848" fmla="*/ 799145 h 2161175"/>
              <a:gd name="connsiteX2849" fmla="*/ 1728066 w 1972864"/>
              <a:gd name="connsiteY2849" fmla="*/ 800250 h 2161175"/>
              <a:gd name="connsiteX2850" fmla="*/ 1711948 w 1972864"/>
              <a:gd name="connsiteY2850" fmla="*/ 809501 h 2161175"/>
              <a:gd name="connsiteX2851" fmla="*/ 1706373 w 1972864"/>
              <a:gd name="connsiteY2851" fmla="*/ 809526 h 2161175"/>
              <a:gd name="connsiteX2852" fmla="*/ 1679453 w 1972864"/>
              <a:gd name="connsiteY2852" fmla="*/ 811115 h 2161175"/>
              <a:gd name="connsiteX2853" fmla="*/ 1670512 w 1972864"/>
              <a:gd name="connsiteY2853" fmla="*/ 808508 h 2161175"/>
              <a:gd name="connsiteX2854" fmla="*/ 1651353 w 1972864"/>
              <a:gd name="connsiteY2854" fmla="*/ 803491 h 2161175"/>
              <a:gd name="connsiteX2855" fmla="*/ 1648907 w 1972864"/>
              <a:gd name="connsiteY2855" fmla="*/ 805043 h 2161175"/>
              <a:gd name="connsiteX2856" fmla="*/ 1642388 w 1972864"/>
              <a:gd name="connsiteY2856" fmla="*/ 808408 h 2161175"/>
              <a:gd name="connsiteX2857" fmla="*/ 1626940 w 1972864"/>
              <a:gd name="connsiteY2857" fmla="*/ 812171 h 2161175"/>
              <a:gd name="connsiteX2858" fmla="*/ 1615206 w 1972864"/>
              <a:gd name="connsiteY2858" fmla="*/ 812717 h 2161175"/>
              <a:gd name="connsiteX2859" fmla="*/ 1610873 w 1972864"/>
              <a:gd name="connsiteY2859" fmla="*/ 802038 h 2161175"/>
              <a:gd name="connsiteX2860" fmla="*/ 1610488 w 1972864"/>
              <a:gd name="connsiteY2860" fmla="*/ 794514 h 2161175"/>
              <a:gd name="connsiteX2861" fmla="*/ 1615132 w 1972864"/>
              <a:gd name="connsiteY2861" fmla="*/ 784791 h 2161175"/>
              <a:gd name="connsiteX2862" fmla="*/ 1610537 w 1972864"/>
              <a:gd name="connsiteY2862" fmla="*/ 774882 h 2161175"/>
              <a:gd name="connsiteX2863" fmla="*/ 1604130 w 1972864"/>
              <a:gd name="connsiteY2863" fmla="*/ 769890 h 2161175"/>
              <a:gd name="connsiteX2864" fmla="*/ 1590645 w 1972864"/>
              <a:gd name="connsiteY2864" fmla="*/ 769394 h 2161175"/>
              <a:gd name="connsiteX2865" fmla="*/ 1580513 w 1972864"/>
              <a:gd name="connsiteY2865" fmla="*/ 765768 h 2161175"/>
              <a:gd name="connsiteX2866" fmla="*/ 1579705 w 1972864"/>
              <a:gd name="connsiteY2866" fmla="*/ 756741 h 2161175"/>
              <a:gd name="connsiteX2867" fmla="*/ 1581618 w 1972864"/>
              <a:gd name="connsiteY2867" fmla="*/ 743914 h 2161175"/>
              <a:gd name="connsiteX2868" fmla="*/ 1587193 w 1972864"/>
              <a:gd name="connsiteY2868" fmla="*/ 746000 h 2161175"/>
              <a:gd name="connsiteX2869" fmla="*/ 1595649 w 1972864"/>
              <a:gd name="connsiteY2869" fmla="*/ 751066 h 2161175"/>
              <a:gd name="connsiteX2870" fmla="*/ 1603050 w 1972864"/>
              <a:gd name="connsiteY2870" fmla="*/ 752109 h 2161175"/>
              <a:gd name="connsiteX2871" fmla="*/ 1605012 w 1972864"/>
              <a:gd name="connsiteY2871" fmla="*/ 750619 h 2161175"/>
              <a:gd name="connsiteX2872" fmla="*/ 1614300 w 1972864"/>
              <a:gd name="connsiteY2872" fmla="*/ 747750 h 2161175"/>
              <a:gd name="connsiteX2873" fmla="*/ 1621713 w 1972864"/>
              <a:gd name="connsiteY2873" fmla="*/ 742821 h 2161175"/>
              <a:gd name="connsiteX2874" fmla="*/ 1623265 w 1972864"/>
              <a:gd name="connsiteY2874" fmla="*/ 743404 h 2161175"/>
              <a:gd name="connsiteX2875" fmla="*/ 1634093 w 1972864"/>
              <a:gd name="connsiteY2875" fmla="*/ 746931 h 2161175"/>
              <a:gd name="connsiteX2876" fmla="*/ 1645653 w 1972864"/>
              <a:gd name="connsiteY2876" fmla="*/ 745180 h 2161175"/>
              <a:gd name="connsiteX2877" fmla="*/ 1657673 w 1972864"/>
              <a:gd name="connsiteY2877" fmla="*/ 730851 h 2161175"/>
              <a:gd name="connsiteX2878" fmla="*/ 1656406 w 1972864"/>
              <a:gd name="connsiteY2878" fmla="*/ 729013 h 2161175"/>
              <a:gd name="connsiteX2879" fmla="*/ 1653700 w 1972864"/>
              <a:gd name="connsiteY2879" fmla="*/ 723326 h 2161175"/>
              <a:gd name="connsiteX2880" fmla="*/ 1660827 w 1972864"/>
              <a:gd name="connsiteY2880" fmla="*/ 718173 h 2161175"/>
              <a:gd name="connsiteX2881" fmla="*/ 1669519 w 1972864"/>
              <a:gd name="connsiteY2881" fmla="*/ 714634 h 2161175"/>
              <a:gd name="connsiteX2882" fmla="*/ 1670363 w 1972864"/>
              <a:gd name="connsiteY2882" fmla="*/ 713777 h 2161175"/>
              <a:gd name="connsiteX2883" fmla="*/ 1680198 w 1972864"/>
              <a:gd name="connsiteY2883" fmla="*/ 708040 h 2161175"/>
              <a:gd name="connsiteX2884" fmla="*/ 1690032 w 1972864"/>
              <a:gd name="connsiteY2884" fmla="*/ 705954 h 2161175"/>
              <a:gd name="connsiteX2885" fmla="*/ 1690790 w 1972864"/>
              <a:gd name="connsiteY2885" fmla="*/ 698367 h 2161175"/>
              <a:gd name="connsiteX2886" fmla="*/ 1691721 w 1972864"/>
              <a:gd name="connsiteY2886" fmla="*/ 694369 h 2161175"/>
              <a:gd name="connsiteX2887" fmla="*/ 1697396 w 1972864"/>
              <a:gd name="connsiteY2887" fmla="*/ 684957 h 2161175"/>
              <a:gd name="connsiteX2888" fmla="*/ 1704846 w 1972864"/>
              <a:gd name="connsiteY2888" fmla="*/ 680673 h 2161175"/>
              <a:gd name="connsiteX2889" fmla="*/ 1721969 w 1972864"/>
              <a:gd name="connsiteY2889" fmla="*/ 679481 h 2161175"/>
              <a:gd name="connsiteX2890" fmla="*/ 1732760 w 1972864"/>
              <a:gd name="connsiteY2890" fmla="*/ 678289 h 2161175"/>
              <a:gd name="connsiteX2891" fmla="*/ 1738124 w 1972864"/>
              <a:gd name="connsiteY2891" fmla="*/ 680002 h 2161175"/>
              <a:gd name="connsiteX2892" fmla="*/ 1743873 w 1972864"/>
              <a:gd name="connsiteY2892" fmla="*/ 668963 h 2161175"/>
              <a:gd name="connsiteX2893" fmla="*/ 1746046 w 1972864"/>
              <a:gd name="connsiteY2893" fmla="*/ 664878 h 2161175"/>
              <a:gd name="connsiteX2894" fmla="*/ 1750529 w 1972864"/>
              <a:gd name="connsiteY2894" fmla="*/ 660607 h 2161175"/>
              <a:gd name="connsiteX2895" fmla="*/ 1757234 w 1972864"/>
              <a:gd name="connsiteY2895" fmla="*/ 651257 h 2161175"/>
              <a:gd name="connsiteX2896" fmla="*/ 1762996 w 1972864"/>
              <a:gd name="connsiteY2896" fmla="*/ 641596 h 2161175"/>
              <a:gd name="connsiteX2897" fmla="*/ 1766932 w 1972864"/>
              <a:gd name="connsiteY2897" fmla="*/ 643012 h 2161175"/>
              <a:gd name="connsiteX2898" fmla="*/ 1772892 w 1972864"/>
              <a:gd name="connsiteY2898" fmla="*/ 637660 h 2161175"/>
              <a:gd name="connsiteX2899" fmla="*/ 1780864 w 1972864"/>
              <a:gd name="connsiteY2899" fmla="*/ 636567 h 2161175"/>
              <a:gd name="connsiteX2900" fmla="*/ 1786774 w 1972864"/>
              <a:gd name="connsiteY2900" fmla="*/ 628471 h 2161175"/>
              <a:gd name="connsiteX2901" fmla="*/ 1796572 w 1972864"/>
              <a:gd name="connsiteY2901" fmla="*/ 641658 h 2161175"/>
              <a:gd name="connsiteX2902" fmla="*/ 1804481 w 1972864"/>
              <a:gd name="connsiteY2902" fmla="*/ 641757 h 2161175"/>
              <a:gd name="connsiteX2903" fmla="*/ 1812056 w 1972864"/>
              <a:gd name="connsiteY2903" fmla="*/ 644427 h 2161175"/>
              <a:gd name="connsiteX2904" fmla="*/ 1817656 w 1972864"/>
              <a:gd name="connsiteY2904" fmla="*/ 644390 h 2161175"/>
              <a:gd name="connsiteX2905" fmla="*/ 1823566 w 1972864"/>
              <a:gd name="connsiteY2905" fmla="*/ 645669 h 2161175"/>
              <a:gd name="connsiteX2906" fmla="*/ 1827366 w 1972864"/>
              <a:gd name="connsiteY2906" fmla="*/ 647146 h 2161175"/>
              <a:gd name="connsiteX2907" fmla="*/ 1841112 w 1972864"/>
              <a:gd name="connsiteY2907" fmla="*/ 651555 h 2161175"/>
              <a:gd name="connsiteX2908" fmla="*/ 1846389 w 1972864"/>
              <a:gd name="connsiteY2908" fmla="*/ 644800 h 2161175"/>
              <a:gd name="connsiteX2909" fmla="*/ 1850263 w 1972864"/>
              <a:gd name="connsiteY2909" fmla="*/ 644402 h 2161175"/>
              <a:gd name="connsiteX2910" fmla="*/ 1850263 w 1972864"/>
              <a:gd name="connsiteY2910" fmla="*/ 639510 h 2161175"/>
              <a:gd name="connsiteX2911" fmla="*/ 1860806 w 1972864"/>
              <a:gd name="connsiteY2911" fmla="*/ 629638 h 2161175"/>
              <a:gd name="connsiteX2912" fmla="*/ 1861638 w 1972864"/>
              <a:gd name="connsiteY2912" fmla="*/ 628781 h 2161175"/>
              <a:gd name="connsiteX2913" fmla="*/ 1872354 w 1972864"/>
              <a:gd name="connsiteY2913" fmla="*/ 624870 h 2161175"/>
              <a:gd name="connsiteX2914" fmla="*/ 1884026 w 1972864"/>
              <a:gd name="connsiteY2914" fmla="*/ 619630 h 2161175"/>
              <a:gd name="connsiteX2915" fmla="*/ 370682 w 1972864"/>
              <a:gd name="connsiteY2915" fmla="*/ 564175 h 2161175"/>
              <a:gd name="connsiteX2916" fmla="*/ 366299 w 1972864"/>
              <a:gd name="connsiteY2916" fmla="*/ 578008 h 2161175"/>
              <a:gd name="connsiteX2917" fmla="*/ 381200 w 1972864"/>
              <a:gd name="connsiteY2917" fmla="*/ 579672 h 2161175"/>
              <a:gd name="connsiteX2918" fmla="*/ 404035 w 1972864"/>
              <a:gd name="connsiteY2918" fmla="*/ 581087 h 2161175"/>
              <a:gd name="connsiteX2919" fmla="*/ 411510 w 1972864"/>
              <a:gd name="connsiteY2919" fmla="*/ 584564 h 2161175"/>
              <a:gd name="connsiteX2920" fmla="*/ 407884 w 1972864"/>
              <a:gd name="connsiteY2920" fmla="*/ 588873 h 2161175"/>
              <a:gd name="connsiteX2921" fmla="*/ 406071 w 1972864"/>
              <a:gd name="connsiteY2921" fmla="*/ 595417 h 2161175"/>
              <a:gd name="connsiteX2922" fmla="*/ 412267 w 1972864"/>
              <a:gd name="connsiteY2922" fmla="*/ 596658 h 2161175"/>
              <a:gd name="connsiteX2923" fmla="*/ 414006 w 1972864"/>
              <a:gd name="connsiteY2923" fmla="*/ 596460 h 2161175"/>
              <a:gd name="connsiteX2924" fmla="*/ 415272 w 1972864"/>
              <a:gd name="connsiteY2924" fmla="*/ 613049 h 2161175"/>
              <a:gd name="connsiteX2925" fmla="*/ 413385 w 1972864"/>
              <a:gd name="connsiteY2925" fmla="*/ 615185 h 2161175"/>
              <a:gd name="connsiteX2926" fmla="*/ 412093 w 1972864"/>
              <a:gd name="connsiteY2926" fmla="*/ 622300 h 2161175"/>
              <a:gd name="connsiteX2927" fmla="*/ 414093 w 1972864"/>
              <a:gd name="connsiteY2927" fmla="*/ 626013 h 2161175"/>
              <a:gd name="connsiteX2928" fmla="*/ 420401 w 1972864"/>
              <a:gd name="connsiteY2928" fmla="*/ 627577 h 2161175"/>
              <a:gd name="connsiteX2929" fmla="*/ 424846 w 1972864"/>
              <a:gd name="connsiteY2929" fmla="*/ 626497 h 2161175"/>
              <a:gd name="connsiteX2930" fmla="*/ 429502 w 1972864"/>
              <a:gd name="connsiteY2930" fmla="*/ 625615 h 2161175"/>
              <a:gd name="connsiteX2931" fmla="*/ 437983 w 1972864"/>
              <a:gd name="connsiteY2931" fmla="*/ 628819 h 2161175"/>
              <a:gd name="connsiteX2932" fmla="*/ 443298 w 1972864"/>
              <a:gd name="connsiteY2932" fmla="*/ 633202 h 2161175"/>
              <a:gd name="connsiteX2933" fmla="*/ 445583 w 1972864"/>
              <a:gd name="connsiteY2933" fmla="*/ 633922 h 2161175"/>
              <a:gd name="connsiteX2934" fmla="*/ 454150 w 1972864"/>
              <a:gd name="connsiteY2934" fmla="*/ 635152 h 2161175"/>
              <a:gd name="connsiteX2935" fmla="*/ 456957 w 1972864"/>
              <a:gd name="connsiteY2935" fmla="*/ 635648 h 2161175"/>
              <a:gd name="connsiteX2936" fmla="*/ 458596 w 1972864"/>
              <a:gd name="connsiteY2936" fmla="*/ 636306 h 2161175"/>
              <a:gd name="connsiteX2937" fmla="*/ 469933 w 1972864"/>
              <a:gd name="connsiteY2937" fmla="*/ 637225 h 2161175"/>
              <a:gd name="connsiteX2938" fmla="*/ 468703 w 1972864"/>
              <a:gd name="connsiteY2938" fmla="*/ 647643 h 2161175"/>
              <a:gd name="connsiteX2939" fmla="*/ 476601 w 1972864"/>
              <a:gd name="connsiteY2939" fmla="*/ 654883 h 2161175"/>
              <a:gd name="connsiteX2940" fmla="*/ 474030 w 1972864"/>
              <a:gd name="connsiteY2940" fmla="*/ 658819 h 2161175"/>
              <a:gd name="connsiteX2941" fmla="*/ 474403 w 1972864"/>
              <a:gd name="connsiteY2941" fmla="*/ 660594 h 2161175"/>
              <a:gd name="connsiteX2942" fmla="*/ 476489 w 1972864"/>
              <a:gd name="connsiteY2942" fmla="*/ 668777 h 2161175"/>
              <a:gd name="connsiteX2943" fmla="*/ 480674 w 1972864"/>
              <a:gd name="connsiteY2943" fmla="*/ 683380 h 2161175"/>
              <a:gd name="connsiteX2944" fmla="*/ 491030 w 1972864"/>
              <a:gd name="connsiteY2944" fmla="*/ 693276 h 2161175"/>
              <a:gd name="connsiteX2945" fmla="*/ 494817 w 1972864"/>
              <a:gd name="connsiteY2945" fmla="*/ 697771 h 2161175"/>
              <a:gd name="connsiteX2946" fmla="*/ 498678 w 1972864"/>
              <a:gd name="connsiteY2946" fmla="*/ 701087 h 2161175"/>
              <a:gd name="connsiteX2947" fmla="*/ 510872 w 1972864"/>
              <a:gd name="connsiteY2947" fmla="*/ 710785 h 2161175"/>
              <a:gd name="connsiteX2948" fmla="*/ 513182 w 1972864"/>
              <a:gd name="connsiteY2948" fmla="*/ 715516 h 2161175"/>
              <a:gd name="connsiteX2949" fmla="*/ 506017 w 1972864"/>
              <a:gd name="connsiteY2949" fmla="*/ 723388 h 2161175"/>
              <a:gd name="connsiteX2950" fmla="*/ 508252 w 1972864"/>
              <a:gd name="connsiteY2950" fmla="*/ 725487 h 2161175"/>
              <a:gd name="connsiteX2951" fmla="*/ 506427 w 1972864"/>
              <a:gd name="connsiteY2951" fmla="*/ 733992 h 2161175"/>
              <a:gd name="connsiteX2952" fmla="*/ 513505 w 1972864"/>
              <a:gd name="connsiteY2952" fmla="*/ 743603 h 2161175"/>
              <a:gd name="connsiteX2953" fmla="*/ 524134 w 1972864"/>
              <a:gd name="connsiteY2953" fmla="*/ 746968 h 2161175"/>
              <a:gd name="connsiteX2954" fmla="*/ 528765 w 1972864"/>
              <a:gd name="connsiteY2954" fmla="*/ 743951 h 2161175"/>
              <a:gd name="connsiteX2955" fmla="*/ 527946 w 1972864"/>
              <a:gd name="connsiteY2955" fmla="*/ 729026 h 2161175"/>
              <a:gd name="connsiteX2956" fmla="*/ 535868 w 1972864"/>
              <a:gd name="connsiteY2956" fmla="*/ 728914 h 2161175"/>
              <a:gd name="connsiteX2957" fmla="*/ 547987 w 1972864"/>
              <a:gd name="connsiteY2957" fmla="*/ 734626 h 2161175"/>
              <a:gd name="connsiteX2958" fmla="*/ 558703 w 1972864"/>
              <a:gd name="connsiteY2958" fmla="*/ 729820 h 2161175"/>
              <a:gd name="connsiteX2959" fmla="*/ 558703 w 1972864"/>
              <a:gd name="connsiteY2959" fmla="*/ 724406 h 2161175"/>
              <a:gd name="connsiteX2960" fmla="*/ 568736 w 1972864"/>
              <a:gd name="connsiteY2960" fmla="*/ 715540 h 2161175"/>
              <a:gd name="connsiteX2961" fmla="*/ 574771 w 1972864"/>
              <a:gd name="connsiteY2961" fmla="*/ 725139 h 2161175"/>
              <a:gd name="connsiteX2962" fmla="*/ 573765 w 1972864"/>
              <a:gd name="connsiteY2962" fmla="*/ 738500 h 2161175"/>
              <a:gd name="connsiteX2963" fmla="*/ 572921 w 1972864"/>
              <a:gd name="connsiteY2963" fmla="*/ 741927 h 2161175"/>
              <a:gd name="connsiteX2964" fmla="*/ 570835 w 1972864"/>
              <a:gd name="connsiteY2964" fmla="*/ 753363 h 2161175"/>
              <a:gd name="connsiteX2965" fmla="*/ 572660 w 1972864"/>
              <a:gd name="connsiteY2965" fmla="*/ 757933 h 2161175"/>
              <a:gd name="connsiteX2966" fmla="*/ 579154 w 1972864"/>
              <a:gd name="connsiteY2966" fmla="*/ 757933 h 2161175"/>
              <a:gd name="connsiteX2967" fmla="*/ 581240 w 1972864"/>
              <a:gd name="connsiteY2967" fmla="*/ 753040 h 2161175"/>
              <a:gd name="connsiteX2968" fmla="*/ 587970 w 1972864"/>
              <a:gd name="connsiteY2968" fmla="*/ 749067 h 2161175"/>
              <a:gd name="connsiteX2969" fmla="*/ 598028 w 1972864"/>
              <a:gd name="connsiteY2969" fmla="*/ 747602 h 2161175"/>
              <a:gd name="connsiteX2970" fmla="*/ 600475 w 1972864"/>
              <a:gd name="connsiteY2970" fmla="*/ 754456 h 2161175"/>
              <a:gd name="connsiteX2971" fmla="*/ 600872 w 1972864"/>
              <a:gd name="connsiteY2971" fmla="*/ 758516 h 2161175"/>
              <a:gd name="connsiteX2972" fmla="*/ 604311 w 1972864"/>
              <a:gd name="connsiteY2972" fmla="*/ 769096 h 2161175"/>
              <a:gd name="connsiteX2973" fmla="*/ 609167 w 1972864"/>
              <a:gd name="connsiteY2973" fmla="*/ 777428 h 2161175"/>
              <a:gd name="connsiteX2974" fmla="*/ 617424 w 1972864"/>
              <a:gd name="connsiteY2974" fmla="*/ 782618 h 2161175"/>
              <a:gd name="connsiteX2975" fmla="*/ 619498 w 1972864"/>
              <a:gd name="connsiteY2975" fmla="*/ 784890 h 2161175"/>
              <a:gd name="connsiteX2976" fmla="*/ 616530 w 1972864"/>
              <a:gd name="connsiteY2976" fmla="*/ 797581 h 2161175"/>
              <a:gd name="connsiteX2977" fmla="*/ 613041 w 1972864"/>
              <a:gd name="connsiteY2977" fmla="*/ 799121 h 2161175"/>
              <a:gd name="connsiteX2978" fmla="*/ 623099 w 1972864"/>
              <a:gd name="connsiteY2978" fmla="*/ 808409 h 2161175"/>
              <a:gd name="connsiteX2979" fmla="*/ 607888 w 1972864"/>
              <a:gd name="connsiteY2979" fmla="*/ 816405 h 2161175"/>
              <a:gd name="connsiteX2980" fmla="*/ 608695 w 1972864"/>
              <a:gd name="connsiteY2980" fmla="*/ 829555 h 2161175"/>
              <a:gd name="connsiteX2981" fmla="*/ 615946 w 1972864"/>
              <a:gd name="connsiteY2981" fmla="*/ 823744 h 2161175"/>
              <a:gd name="connsiteX2982" fmla="*/ 618827 w 1972864"/>
              <a:gd name="connsiteY2982" fmla="*/ 822018 h 2161175"/>
              <a:gd name="connsiteX2983" fmla="*/ 632672 w 1972864"/>
              <a:gd name="connsiteY2983" fmla="*/ 814481 h 2161175"/>
              <a:gd name="connsiteX2984" fmla="*/ 645412 w 1972864"/>
              <a:gd name="connsiteY2984" fmla="*/ 816157 h 2161175"/>
              <a:gd name="connsiteX2985" fmla="*/ 650739 w 1972864"/>
              <a:gd name="connsiteY2985" fmla="*/ 819298 h 2161175"/>
              <a:gd name="connsiteX2986" fmla="*/ 658314 w 1972864"/>
              <a:gd name="connsiteY2986" fmla="*/ 813736 h 2161175"/>
              <a:gd name="connsiteX2987" fmla="*/ 654278 w 1972864"/>
              <a:gd name="connsiteY2987" fmla="*/ 821658 h 2161175"/>
              <a:gd name="connsiteX2988" fmla="*/ 653248 w 1972864"/>
              <a:gd name="connsiteY2988" fmla="*/ 829183 h 2161175"/>
              <a:gd name="connsiteX2989" fmla="*/ 636484 w 1972864"/>
              <a:gd name="connsiteY2989" fmla="*/ 836645 h 2161175"/>
              <a:gd name="connsiteX2990" fmla="*/ 627122 w 1972864"/>
              <a:gd name="connsiteY2990" fmla="*/ 842941 h 2161175"/>
              <a:gd name="connsiteX2991" fmla="*/ 620119 w 1972864"/>
              <a:gd name="connsiteY2991" fmla="*/ 846827 h 2161175"/>
              <a:gd name="connsiteX2992" fmla="*/ 611439 w 1972864"/>
              <a:gd name="connsiteY2992" fmla="*/ 850925 h 2161175"/>
              <a:gd name="connsiteX2993" fmla="*/ 600313 w 1972864"/>
              <a:gd name="connsiteY2993" fmla="*/ 857730 h 2161175"/>
              <a:gd name="connsiteX2994" fmla="*/ 590305 w 1972864"/>
              <a:gd name="connsiteY2994" fmla="*/ 864274 h 2161175"/>
              <a:gd name="connsiteX2995" fmla="*/ 583351 w 1972864"/>
              <a:gd name="connsiteY2995" fmla="*/ 867937 h 2161175"/>
              <a:gd name="connsiteX2996" fmla="*/ 569953 w 1972864"/>
              <a:gd name="connsiteY2996" fmla="*/ 877709 h 2161175"/>
              <a:gd name="connsiteX2997" fmla="*/ 566923 w 1972864"/>
              <a:gd name="connsiteY2997" fmla="*/ 882229 h 2161175"/>
              <a:gd name="connsiteX2998" fmla="*/ 558206 w 1972864"/>
              <a:gd name="connsiteY2998" fmla="*/ 888860 h 2161175"/>
              <a:gd name="connsiteX2999" fmla="*/ 547155 w 1972864"/>
              <a:gd name="connsiteY2999" fmla="*/ 897738 h 2161175"/>
              <a:gd name="connsiteX3000" fmla="*/ 544014 w 1972864"/>
              <a:gd name="connsiteY3000" fmla="*/ 904903 h 2161175"/>
              <a:gd name="connsiteX3001" fmla="*/ 545578 w 1972864"/>
              <a:gd name="connsiteY3001" fmla="*/ 915097 h 2161175"/>
              <a:gd name="connsiteX3002" fmla="*/ 559659 w 1972864"/>
              <a:gd name="connsiteY3002" fmla="*/ 934120 h 2161175"/>
              <a:gd name="connsiteX3003" fmla="*/ 569581 w 1972864"/>
              <a:gd name="connsiteY3003" fmla="*/ 936281 h 2161175"/>
              <a:gd name="connsiteX3004" fmla="*/ 576758 w 1972864"/>
              <a:gd name="connsiteY3004" fmla="*/ 939137 h 2161175"/>
              <a:gd name="connsiteX3005" fmla="*/ 594899 w 1972864"/>
              <a:gd name="connsiteY3005" fmla="*/ 936504 h 2161175"/>
              <a:gd name="connsiteX3006" fmla="*/ 602039 w 1972864"/>
              <a:gd name="connsiteY3006" fmla="*/ 927887 h 2161175"/>
              <a:gd name="connsiteX3007" fmla="*/ 602474 w 1972864"/>
              <a:gd name="connsiteY3007" fmla="*/ 931376 h 2161175"/>
              <a:gd name="connsiteX3008" fmla="*/ 603591 w 1972864"/>
              <a:gd name="connsiteY3008" fmla="*/ 938926 h 2161175"/>
              <a:gd name="connsiteX3009" fmla="*/ 604783 w 1972864"/>
              <a:gd name="connsiteY3009" fmla="*/ 949319 h 2161175"/>
              <a:gd name="connsiteX3010" fmla="*/ 601542 w 1972864"/>
              <a:gd name="connsiteY3010" fmla="*/ 949580 h 2161175"/>
              <a:gd name="connsiteX3011" fmla="*/ 588008 w 1972864"/>
              <a:gd name="connsiteY3011" fmla="*/ 951243 h 2161175"/>
              <a:gd name="connsiteX3012" fmla="*/ 583984 w 1972864"/>
              <a:gd name="connsiteY3012" fmla="*/ 951964 h 2161175"/>
              <a:gd name="connsiteX3013" fmla="*/ 570537 w 1972864"/>
              <a:gd name="connsiteY3013" fmla="*/ 956359 h 2161175"/>
              <a:gd name="connsiteX3014" fmla="*/ 569667 w 1972864"/>
              <a:gd name="connsiteY3014" fmla="*/ 960134 h 2161175"/>
              <a:gd name="connsiteX3015" fmla="*/ 572499 w 1972864"/>
              <a:gd name="connsiteY3015" fmla="*/ 967473 h 2161175"/>
              <a:gd name="connsiteX3016" fmla="*/ 569543 w 1972864"/>
              <a:gd name="connsiteY3016" fmla="*/ 968988 h 2161175"/>
              <a:gd name="connsiteX3017" fmla="*/ 565769 w 1972864"/>
              <a:gd name="connsiteY3017" fmla="*/ 973197 h 2161175"/>
              <a:gd name="connsiteX3018" fmla="*/ 571207 w 1972864"/>
              <a:gd name="connsiteY3018" fmla="*/ 978363 h 2161175"/>
              <a:gd name="connsiteX3019" fmla="*/ 576087 w 1972864"/>
              <a:gd name="connsiteY3019" fmla="*/ 978983 h 2161175"/>
              <a:gd name="connsiteX3020" fmla="*/ 577677 w 1972864"/>
              <a:gd name="connsiteY3020" fmla="*/ 996777 h 2161175"/>
              <a:gd name="connsiteX3021" fmla="*/ 575764 w 1972864"/>
              <a:gd name="connsiteY3021" fmla="*/ 991425 h 2161175"/>
              <a:gd name="connsiteX3022" fmla="*/ 566774 w 1972864"/>
              <a:gd name="connsiteY3022" fmla="*/ 992444 h 2161175"/>
              <a:gd name="connsiteX3023" fmla="*/ 567929 w 1972864"/>
              <a:gd name="connsiteY3023" fmla="*/ 1004439 h 2161175"/>
              <a:gd name="connsiteX3024" fmla="*/ 571319 w 1972864"/>
              <a:gd name="connsiteY3024" fmla="*/ 1014720 h 2161175"/>
              <a:gd name="connsiteX3025" fmla="*/ 572598 w 1972864"/>
              <a:gd name="connsiteY3025" fmla="*/ 1016781 h 2161175"/>
              <a:gd name="connsiteX3026" fmla="*/ 572052 w 1972864"/>
              <a:gd name="connsiteY3026" fmla="*/ 1020792 h 2161175"/>
              <a:gd name="connsiteX3027" fmla="*/ 568115 w 1972864"/>
              <a:gd name="connsiteY3027" fmla="*/ 1021550 h 2161175"/>
              <a:gd name="connsiteX3028" fmla="*/ 561584 w 1972864"/>
              <a:gd name="connsiteY3028" fmla="*/ 1018607 h 2161175"/>
              <a:gd name="connsiteX3029" fmla="*/ 560392 w 1972864"/>
              <a:gd name="connsiteY3029" fmla="*/ 1010983 h 2161175"/>
              <a:gd name="connsiteX3030" fmla="*/ 548881 w 1972864"/>
              <a:gd name="connsiteY3030" fmla="*/ 1018470 h 2161175"/>
              <a:gd name="connsiteX3031" fmla="*/ 535955 w 1972864"/>
              <a:gd name="connsiteY3031" fmla="*/ 1013665 h 2161175"/>
              <a:gd name="connsiteX3032" fmla="*/ 532056 w 1972864"/>
              <a:gd name="connsiteY3032" fmla="*/ 1014695 h 2161175"/>
              <a:gd name="connsiteX3033" fmla="*/ 527362 w 1972864"/>
              <a:gd name="connsiteY3033" fmla="*/ 1011715 h 2161175"/>
              <a:gd name="connsiteX3034" fmla="*/ 523985 w 1972864"/>
              <a:gd name="connsiteY3034" fmla="*/ 1007108 h 2161175"/>
              <a:gd name="connsiteX3035" fmla="*/ 519179 w 1972864"/>
              <a:gd name="connsiteY3035" fmla="*/ 1024095 h 2161175"/>
              <a:gd name="connsiteX3036" fmla="*/ 507755 w 1972864"/>
              <a:gd name="connsiteY3036" fmla="*/ 1030428 h 2161175"/>
              <a:gd name="connsiteX3037" fmla="*/ 507755 w 1972864"/>
              <a:gd name="connsiteY3037" fmla="*/ 1032762 h 2161175"/>
              <a:gd name="connsiteX3038" fmla="*/ 503273 w 1972864"/>
              <a:gd name="connsiteY3038" fmla="*/ 1039269 h 2161175"/>
              <a:gd name="connsiteX3039" fmla="*/ 490409 w 1972864"/>
              <a:gd name="connsiteY3039" fmla="*/ 1040101 h 2161175"/>
              <a:gd name="connsiteX3040" fmla="*/ 490347 w 1972864"/>
              <a:gd name="connsiteY3040" fmla="*/ 1043329 h 2161175"/>
              <a:gd name="connsiteX3041" fmla="*/ 488695 w 1972864"/>
              <a:gd name="connsiteY3041" fmla="*/ 1046123 h 2161175"/>
              <a:gd name="connsiteX3042" fmla="*/ 485305 w 1972864"/>
              <a:gd name="connsiteY3042" fmla="*/ 1045689 h 2161175"/>
              <a:gd name="connsiteX3043" fmla="*/ 478513 w 1972864"/>
              <a:gd name="connsiteY3043" fmla="*/ 1039443 h 2161175"/>
              <a:gd name="connsiteX3044" fmla="*/ 480164 w 1972864"/>
              <a:gd name="connsiteY3044" fmla="*/ 1032241 h 2161175"/>
              <a:gd name="connsiteX3045" fmla="*/ 492482 w 1972864"/>
              <a:gd name="connsiteY3045" fmla="*/ 1036500 h 2161175"/>
              <a:gd name="connsiteX3046" fmla="*/ 494755 w 1972864"/>
              <a:gd name="connsiteY3046" fmla="*/ 1035867 h 2161175"/>
              <a:gd name="connsiteX3047" fmla="*/ 501870 w 1972864"/>
              <a:gd name="connsiteY3047" fmla="*/ 1027063 h 2161175"/>
              <a:gd name="connsiteX3048" fmla="*/ 500578 w 1972864"/>
              <a:gd name="connsiteY3048" fmla="*/ 1023449 h 2161175"/>
              <a:gd name="connsiteX3049" fmla="*/ 500814 w 1972864"/>
              <a:gd name="connsiteY3049" fmla="*/ 1016011 h 2161175"/>
              <a:gd name="connsiteX3050" fmla="*/ 501957 w 1972864"/>
              <a:gd name="connsiteY3050" fmla="*/ 1014385 h 2161175"/>
              <a:gd name="connsiteX3051" fmla="*/ 499262 w 1972864"/>
              <a:gd name="connsiteY3051" fmla="*/ 1009666 h 2161175"/>
              <a:gd name="connsiteX3052" fmla="*/ 497847 w 1972864"/>
              <a:gd name="connsiteY3052" fmla="*/ 1001459 h 2161175"/>
              <a:gd name="connsiteX3053" fmla="*/ 501361 w 1972864"/>
              <a:gd name="connsiteY3053" fmla="*/ 1003619 h 2161175"/>
              <a:gd name="connsiteX3054" fmla="*/ 508116 w 1972864"/>
              <a:gd name="connsiteY3054" fmla="*/ 993648 h 2161175"/>
              <a:gd name="connsiteX3055" fmla="*/ 506476 w 1972864"/>
              <a:gd name="connsiteY3055" fmla="*/ 988681 h 2161175"/>
              <a:gd name="connsiteX3056" fmla="*/ 502068 w 1972864"/>
              <a:gd name="connsiteY3056" fmla="*/ 980151 h 2161175"/>
              <a:gd name="connsiteX3057" fmla="*/ 493637 w 1972864"/>
              <a:gd name="connsiteY3057" fmla="*/ 975842 h 2161175"/>
              <a:gd name="connsiteX3058" fmla="*/ 467437 w 1972864"/>
              <a:gd name="connsiteY3058" fmla="*/ 978288 h 2161175"/>
              <a:gd name="connsiteX3059" fmla="*/ 458894 w 1972864"/>
              <a:gd name="connsiteY3059" fmla="*/ 976413 h 2161175"/>
              <a:gd name="connsiteX3060" fmla="*/ 462929 w 1972864"/>
              <a:gd name="connsiteY3060" fmla="*/ 973334 h 2161175"/>
              <a:gd name="connsiteX3061" fmla="*/ 471361 w 1972864"/>
              <a:gd name="connsiteY3061" fmla="*/ 970801 h 2161175"/>
              <a:gd name="connsiteX3062" fmla="*/ 475409 w 1972864"/>
              <a:gd name="connsiteY3062" fmla="*/ 965424 h 2161175"/>
              <a:gd name="connsiteX3063" fmla="*/ 468232 w 1972864"/>
              <a:gd name="connsiteY3063" fmla="*/ 965424 h 2161175"/>
              <a:gd name="connsiteX3064" fmla="*/ 468232 w 1972864"/>
              <a:gd name="connsiteY3064" fmla="*/ 954373 h 2161175"/>
              <a:gd name="connsiteX3065" fmla="*/ 453517 w 1972864"/>
              <a:gd name="connsiteY3065" fmla="*/ 953975 h 2161175"/>
              <a:gd name="connsiteX3066" fmla="*/ 449258 w 1972864"/>
              <a:gd name="connsiteY3066" fmla="*/ 965027 h 2161175"/>
              <a:gd name="connsiteX3067" fmla="*/ 438294 w 1972864"/>
              <a:gd name="connsiteY3067" fmla="*/ 962742 h 2161175"/>
              <a:gd name="connsiteX3068" fmla="*/ 433190 w 1972864"/>
              <a:gd name="connsiteY3068" fmla="*/ 958334 h 2161175"/>
              <a:gd name="connsiteX3069" fmla="*/ 432830 w 1972864"/>
              <a:gd name="connsiteY3069" fmla="*/ 971471 h 2161175"/>
              <a:gd name="connsiteX3070" fmla="*/ 429180 w 1972864"/>
              <a:gd name="connsiteY3070" fmla="*/ 970962 h 2161175"/>
              <a:gd name="connsiteX3071" fmla="*/ 427081 w 1972864"/>
              <a:gd name="connsiteY3071" fmla="*/ 984509 h 2161175"/>
              <a:gd name="connsiteX3072" fmla="*/ 423343 w 1972864"/>
              <a:gd name="connsiteY3072" fmla="*/ 993251 h 2161175"/>
              <a:gd name="connsiteX3073" fmla="*/ 421816 w 1972864"/>
              <a:gd name="connsiteY3073" fmla="*/ 995647 h 2161175"/>
              <a:gd name="connsiteX3074" fmla="*/ 430136 w 1972864"/>
              <a:gd name="connsiteY3074" fmla="*/ 999931 h 2161175"/>
              <a:gd name="connsiteX3075" fmla="*/ 424771 w 1972864"/>
              <a:gd name="connsiteY3075" fmla="*/ 1013454 h 2161175"/>
              <a:gd name="connsiteX3076" fmla="*/ 432743 w 1972864"/>
              <a:gd name="connsiteY3076" fmla="*/ 1014236 h 2161175"/>
              <a:gd name="connsiteX3077" fmla="*/ 440852 w 1972864"/>
              <a:gd name="connsiteY3077" fmla="*/ 1030788 h 2161175"/>
              <a:gd name="connsiteX3078" fmla="*/ 439622 w 1972864"/>
              <a:gd name="connsiteY3078" fmla="*/ 1033569 h 2161175"/>
              <a:gd name="connsiteX3079" fmla="*/ 436878 w 1972864"/>
              <a:gd name="connsiteY3079" fmla="*/ 1048830 h 2161175"/>
              <a:gd name="connsiteX3080" fmla="*/ 433799 w 1972864"/>
              <a:gd name="connsiteY3080" fmla="*/ 1062812 h 2161175"/>
              <a:gd name="connsiteX3081" fmla="*/ 431613 w 1972864"/>
              <a:gd name="connsiteY3081" fmla="*/ 1064898 h 2161175"/>
              <a:gd name="connsiteX3082" fmla="*/ 416700 w 1972864"/>
              <a:gd name="connsiteY3082" fmla="*/ 1071802 h 2161175"/>
              <a:gd name="connsiteX3083" fmla="*/ 413584 w 1972864"/>
              <a:gd name="connsiteY3083" fmla="*/ 1075217 h 2161175"/>
              <a:gd name="connsiteX3084" fmla="*/ 409473 w 1972864"/>
              <a:gd name="connsiteY3084" fmla="*/ 1083126 h 2161175"/>
              <a:gd name="connsiteX3085" fmla="*/ 411771 w 1972864"/>
              <a:gd name="connsiteY3085" fmla="*/ 1088044 h 2161175"/>
              <a:gd name="connsiteX3086" fmla="*/ 421146 w 1972864"/>
              <a:gd name="connsiteY3086" fmla="*/ 1091098 h 2161175"/>
              <a:gd name="connsiteX3087" fmla="*/ 410094 w 1972864"/>
              <a:gd name="connsiteY3087" fmla="*/ 1097828 h 2161175"/>
              <a:gd name="connsiteX3088" fmla="*/ 402383 w 1972864"/>
              <a:gd name="connsiteY3088" fmla="*/ 1097791 h 2161175"/>
              <a:gd name="connsiteX3089" fmla="*/ 396485 w 1972864"/>
              <a:gd name="connsiteY3089" fmla="*/ 1101057 h 2161175"/>
              <a:gd name="connsiteX3090" fmla="*/ 393269 w 1972864"/>
              <a:gd name="connsiteY3090" fmla="*/ 1092899 h 2161175"/>
              <a:gd name="connsiteX3091" fmla="*/ 385893 w 1972864"/>
              <a:gd name="connsiteY3091" fmla="*/ 1093457 h 2161175"/>
              <a:gd name="connsiteX3092" fmla="*/ 385434 w 1972864"/>
              <a:gd name="connsiteY3092" fmla="*/ 1089360 h 2161175"/>
              <a:gd name="connsiteX3093" fmla="*/ 381783 w 1972864"/>
              <a:gd name="connsiteY3093" fmla="*/ 1084095 h 2161175"/>
              <a:gd name="connsiteX3094" fmla="*/ 374209 w 1972864"/>
              <a:gd name="connsiteY3094" fmla="*/ 1077861 h 2161175"/>
              <a:gd name="connsiteX3095" fmla="*/ 368546 w 1972864"/>
              <a:gd name="connsiteY3095" fmla="*/ 1078408 h 2161175"/>
              <a:gd name="connsiteX3096" fmla="*/ 367032 w 1972864"/>
              <a:gd name="connsiteY3096" fmla="*/ 1076719 h 2161175"/>
              <a:gd name="connsiteX3097" fmla="*/ 357296 w 1972864"/>
              <a:gd name="connsiteY3097" fmla="*/ 1075713 h 2161175"/>
              <a:gd name="connsiteX3098" fmla="*/ 355621 w 1972864"/>
              <a:gd name="connsiteY3098" fmla="*/ 1076404 h 2161175"/>
              <a:gd name="connsiteX3099" fmla="*/ 355657 w 1972864"/>
              <a:gd name="connsiteY3099" fmla="*/ 1073217 h 2161175"/>
              <a:gd name="connsiteX3100" fmla="*/ 352503 w 1972864"/>
              <a:gd name="connsiteY3100" fmla="*/ 1065742 h 2161175"/>
              <a:gd name="connsiteX3101" fmla="*/ 344892 w 1972864"/>
              <a:gd name="connsiteY3101" fmla="*/ 1058081 h 2161175"/>
              <a:gd name="connsiteX3102" fmla="*/ 335591 w 1972864"/>
              <a:gd name="connsiteY3102" fmla="*/ 1048247 h 2161175"/>
              <a:gd name="connsiteX3103" fmla="*/ 334337 w 1972864"/>
              <a:gd name="connsiteY3103" fmla="*/ 1042671 h 2161175"/>
              <a:gd name="connsiteX3104" fmla="*/ 334325 w 1972864"/>
              <a:gd name="connsiteY3104" fmla="*/ 1026330 h 2161175"/>
              <a:gd name="connsiteX3105" fmla="*/ 333667 w 1972864"/>
              <a:gd name="connsiteY3105" fmla="*/ 1022593 h 2161175"/>
              <a:gd name="connsiteX3106" fmla="*/ 324267 w 1972864"/>
              <a:gd name="connsiteY3106" fmla="*/ 1030180 h 2161175"/>
              <a:gd name="connsiteX3107" fmla="*/ 314743 w 1972864"/>
              <a:gd name="connsiteY3107" fmla="*/ 1020655 h 2161175"/>
              <a:gd name="connsiteX3108" fmla="*/ 319797 w 1972864"/>
              <a:gd name="connsiteY3108" fmla="*/ 1011752 h 2161175"/>
              <a:gd name="connsiteX3109" fmla="*/ 321696 w 1972864"/>
              <a:gd name="connsiteY3109" fmla="*/ 1010213 h 2161175"/>
              <a:gd name="connsiteX3110" fmla="*/ 323472 w 1972864"/>
              <a:gd name="connsiteY3110" fmla="*/ 1005358 h 2161175"/>
              <a:gd name="connsiteX3111" fmla="*/ 319052 w 1972864"/>
              <a:gd name="connsiteY3111" fmla="*/ 1004339 h 2161175"/>
              <a:gd name="connsiteX3112" fmla="*/ 316630 w 1972864"/>
              <a:gd name="connsiteY3112" fmla="*/ 1003954 h 2161175"/>
              <a:gd name="connsiteX3113" fmla="*/ 314196 w 1972864"/>
              <a:gd name="connsiteY3113" fmla="*/ 995089 h 2161175"/>
              <a:gd name="connsiteX3114" fmla="*/ 306138 w 1972864"/>
              <a:gd name="connsiteY3114" fmla="*/ 996504 h 2161175"/>
              <a:gd name="connsiteX3115" fmla="*/ 302388 w 1972864"/>
              <a:gd name="connsiteY3115" fmla="*/ 1005743 h 2161175"/>
              <a:gd name="connsiteX3116" fmla="*/ 293385 w 1972864"/>
              <a:gd name="connsiteY3116" fmla="*/ 1004538 h 2161175"/>
              <a:gd name="connsiteX3117" fmla="*/ 287425 w 1972864"/>
              <a:gd name="connsiteY3117" fmla="*/ 1000453 h 2161175"/>
              <a:gd name="connsiteX3118" fmla="*/ 282992 w 1972864"/>
              <a:gd name="connsiteY3118" fmla="*/ 996951 h 2161175"/>
              <a:gd name="connsiteX3119" fmla="*/ 274946 w 1972864"/>
              <a:gd name="connsiteY3119" fmla="*/ 994381 h 2161175"/>
              <a:gd name="connsiteX3120" fmla="*/ 270898 w 1972864"/>
              <a:gd name="connsiteY3120" fmla="*/ 998950 h 2161175"/>
              <a:gd name="connsiteX3121" fmla="*/ 268861 w 1972864"/>
              <a:gd name="connsiteY3121" fmla="*/ 995064 h 2161175"/>
              <a:gd name="connsiteX3122" fmla="*/ 265198 w 1972864"/>
              <a:gd name="connsiteY3122" fmla="*/ 985577 h 2161175"/>
              <a:gd name="connsiteX3123" fmla="*/ 250509 w 1972864"/>
              <a:gd name="connsiteY3123" fmla="*/ 985527 h 2161175"/>
              <a:gd name="connsiteX3124" fmla="*/ 245964 w 1972864"/>
              <a:gd name="connsiteY3124" fmla="*/ 981914 h 2161175"/>
              <a:gd name="connsiteX3125" fmla="*/ 240376 w 1972864"/>
              <a:gd name="connsiteY3125" fmla="*/ 980449 h 2161175"/>
              <a:gd name="connsiteX3126" fmla="*/ 229946 w 1972864"/>
              <a:gd name="connsiteY3126" fmla="*/ 981430 h 2161175"/>
              <a:gd name="connsiteX3127" fmla="*/ 227847 w 1972864"/>
              <a:gd name="connsiteY3127" fmla="*/ 983851 h 2161175"/>
              <a:gd name="connsiteX3128" fmla="*/ 222247 w 1972864"/>
              <a:gd name="connsiteY3128" fmla="*/ 982572 h 2161175"/>
              <a:gd name="connsiteX3129" fmla="*/ 213133 w 1972864"/>
              <a:gd name="connsiteY3129" fmla="*/ 982547 h 2161175"/>
              <a:gd name="connsiteX3130" fmla="*/ 199089 w 1972864"/>
              <a:gd name="connsiteY3130" fmla="*/ 983168 h 2161175"/>
              <a:gd name="connsiteX3131" fmla="*/ 182698 w 1972864"/>
              <a:gd name="connsiteY3131" fmla="*/ 983143 h 2161175"/>
              <a:gd name="connsiteX3132" fmla="*/ 176279 w 1972864"/>
              <a:gd name="connsiteY3132" fmla="*/ 977605 h 2161175"/>
              <a:gd name="connsiteX3133" fmla="*/ 165463 w 1972864"/>
              <a:gd name="connsiteY3133" fmla="*/ 952883 h 2161175"/>
              <a:gd name="connsiteX3134" fmla="*/ 159118 w 1972864"/>
              <a:gd name="connsiteY3134" fmla="*/ 941248 h 2161175"/>
              <a:gd name="connsiteX3135" fmla="*/ 150203 w 1972864"/>
              <a:gd name="connsiteY3135" fmla="*/ 929476 h 2161175"/>
              <a:gd name="connsiteX3136" fmla="*/ 149607 w 1972864"/>
              <a:gd name="connsiteY3136" fmla="*/ 924696 h 2161175"/>
              <a:gd name="connsiteX3137" fmla="*/ 149271 w 1972864"/>
              <a:gd name="connsiteY3137" fmla="*/ 909360 h 2161175"/>
              <a:gd name="connsiteX3138" fmla="*/ 142107 w 1972864"/>
              <a:gd name="connsiteY3138" fmla="*/ 904505 h 2161175"/>
              <a:gd name="connsiteX3139" fmla="*/ 136854 w 1972864"/>
              <a:gd name="connsiteY3139" fmla="*/ 906219 h 2161175"/>
              <a:gd name="connsiteX3140" fmla="*/ 117012 w 1972864"/>
              <a:gd name="connsiteY3140" fmla="*/ 897825 h 2161175"/>
              <a:gd name="connsiteX3141" fmla="*/ 109263 w 1972864"/>
              <a:gd name="connsiteY3141" fmla="*/ 882564 h 2161175"/>
              <a:gd name="connsiteX3142" fmla="*/ 110182 w 1972864"/>
              <a:gd name="connsiteY3142" fmla="*/ 875474 h 2161175"/>
              <a:gd name="connsiteX3143" fmla="*/ 115919 w 1972864"/>
              <a:gd name="connsiteY3143" fmla="*/ 849174 h 2161175"/>
              <a:gd name="connsiteX3144" fmla="*/ 103303 w 1972864"/>
              <a:gd name="connsiteY3144" fmla="*/ 837030 h 2161175"/>
              <a:gd name="connsiteX3145" fmla="*/ 80890 w 1972864"/>
              <a:gd name="connsiteY3145" fmla="*/ 831144 h 2161175"/>
              <a:gd name="connsiteX3146" fmla="*/ 75364 w 1972864"/>
              <a:gd name="connsiteY3146" fmla="*/ 828363 h 2161175"/>
              <a:gd name="connsiteX3147" fmla="*/ 68585 w 1972864"/>
              <a:gd name="connsiteY3147" fmla="*/ 817014 h 2161175"/>
              <a:gd name="connsiteX3148" fmla="*/ 80083 w 1972864"/>
              <a:gd name="connsiteY3148" fmla="*/ 789932 h 2161175"/>
              <a:gd name="connsiteX3149" fmla="*/ 90687 w 1972864"/>
              <a:gd name="connsiteY3149" fmla="*/ 779477 h 2161175"/>
              <a:gd name="connsiteX3150" fmla="*/ 103415 w 1972864"/>
              <a:gd name="connsiteY3150" fmla="*/ 765259 h 2161175"/>
              <a:gd name="connsiteX3151" fmla="*/ 108059 w 1972864"/>
              <a:gd name="connsiteY3151" fmla="*/ 755201 h 2161175"/>
              <a:gd name="connsiteX3152" fmla="*/ 128113 w 1972864"/>
              <a:gd name="connsiteY3152" fmla="*/ 731658 h 2161175"/>
              <a:gd name="connsiteX3153" fmla="*/ 146776 w 1972864"/>
              <a:gd name="connsiteY3153" fmla="*/ 740350 h 2161175"/>
              <a:gd name="connsiteX3154" fmla="*/ 148663 w 1972864"/>
              <a:gd name="connsiteY3154" fmla="*/ 746832 h 2161175"/>
              <a:gd name="connsiteX3155" fmla="*/ 165327 w 1972864"/>
              <a:gd name="connsiteY3155" fmla="*/ 753798 h 2161175"/>
              <a:gd name="connsiteX3156" fmla="*/ 184275 w 1972864"/>
              <a:gd name="connsiteY3156" fmla="*/ 746099 h 2161175"/>
              <a:gd name="connsiteX3157" fmla="*/ 202963 w 1972864"/>
              <a:gd name="connsiteY3157" fmla="*/ 742461 h 2161175"/>
              <a:gd name="connsiteX3158" fmla="*/ 229772 w 1972864"/>
              <a:gd name="connsiteY3158" fmla="*/ 736165 h 2161175"/>
              <a:gd name="connsiteX3159" fmla="*/ 233584 w 1972864"/>
              <a:gd name="connsiteY3159" fmla="*/ 730963 h 2161175"/>
              <a:gd name="connsiteX3160" fmla="*/ 246212 w 1972864"/>
              <a:gd name="connsiteY3160" fmla="*/ 709543 h 2161175"/>
              <a:gd name="connsiteX3161" fmla="*/ 248348 w 1972864"/>
              <a:gd name="connsiteY3161" fmla="*/ 706886 h 2161175"/>
              <a:gd name="connsiteX3162" fmla="*/ 253178 w 1972864"/>
              <a:gd name="connsiteY3162" fmla="*/ 699497 h 2161175"/>
              <a:gd name="connsiteX3163" fmla="*/ 256034 w 1972864"/>
              <a:gd name="connsiteY3163" fmla="*/ 693574 h 2161175"/>
              <a:gd name="connsiteX3164" fmla="*/ 258679 w 1972864"/>
              <a:gd name="connsiteY3164" fmla="*/ 684733 h 2161175"/>
              <a:gd name="connsiteX3165" fmla="*/ 272139 w 1972864"/>
              <a:gd name="connsiteY3165" fmla="*/ 668604 h 2161175"/>
              <a:gd name="connsiteX3166" fmla="*/ 287264 w 1972864"/>
              <a:gd name="connsiteY3166" fmla="*/ 658285 h 2161175"/>
              <a:gd name="connsiteX3167" fmla="*/ 290492 w 1972864"/>
              <a:gd name="connsiteY3167" fmla="*/ 656708 h 2161175"/>
              <a:gd name="connsiteX3168" fmla="*/ 306547 w 1972864"/>
              <a:gd name="connsiteY3168" fmla="*/ 645806 h 2161175"/>
              <a:gd name="connsiteX3169" fmla="*/ 309465 w 1972864"/>
              <a:gd name="connsiteY3169" fmla="*/ 640367 h 2161175"/>
              <a:gd name="connsiteX3170" fmla="*/ 330711 w 1972864"/>
              <a:gd name="connsiteY3170" fmla="*/ 596037 h 2161175"/>
              <a:gd name="connsiteX3171" fmla="*/ 334027 w 1972864"/>
              <a:gd name="connsiteY3171" fmla="*/ 584092 h 2161175"/>
              <a:gd name="connsiteX3172" fmla="*/ 338807 w 1972864"/>
              <a:gd name="connsiteY3172" fmla="*/ 578914 h 2161175"/>
              <a:gd name="connsiteX3173" fmla="*/ 354490 w 1972864"/>
              <a:gd name="connsiteY3173" fmla="*/ 573165 h 2161175"/>
              <a:gd name="connsiteX3174" fmla="*/ 364809 w 1972864"/>
              <a:gd name="connsiteY3174" fmla="*/ 567751 h 2161175"/>
              <a:gd name="connsiteX3175" fmla="*/ 370682 w 1972864"/>
              <a:gd name="connsiteY3175" fmla="*/ 564175 h 2161175"/>
              <a:gd name="connsiteX3176" fmla="*/ 623322 w 1972864"/>
              <a:gd name="connsiteY3176" fmla="*/ 544556 h 2161175"/>
              <a:gd name="connsiteX3177" fmla="*/ 641153 w 1972864"/>
              <a:gd name="connsiteY3177" fmla="*/ 555992 h 2161175"/>
              <a:gd name="connsiteX3178" fmla="*/ 634411 w 1972864"/>
              <a:gd name="connsiteY3178" fmla="*/ 565591 h 2161175"/>
              <a:gd name="connsiteX3179" fmla="*/ 632387 w 1972864"/>
              <a:gd name="connsiteY3179" fmla="*/ 567726 h 2161175"/>
              <a:gd name="connsiteX3180" fmla="*/ 627929 w 1972864"/>
              <a:gd name="connsiteY3180" fmla="*/ 579858 h 2161175"/>
              <a:gd name="connsiteX3181" fmla="*/ 629059 w 1972864"/>
              <a:gd name="connsiteY3181" fmla="*/ 589233 h 2161175"/>
              <a:gd name="connsiteX3182" fmla="*/ 631431 w 1972864"/>
              <a:gd name="connsiteY3182" fmla="*/ 596783 h 2161175"/>
              <a:gd name="connsiteX3183" fmla="*/ 639502 w 1972864"/>
              <a:gd name="connsiteY3183" fmla="*/ 600781 h 2161175"/>
              <a:gd name="connsiteX3184" fmla="*/ 644320 w 1972864"/>
              <a:gd name="connsiteY3184" fmla="*/ 599490 h 2161175"/>
              <a:gd name="connsiteX3185" fmla="*/ 646058 w 1972864"/>
              <a:gd name="connsiteY3185" fmla="*/ 609995 h 2161175"/>
              <a:gd name="connsiteX3186" fmla="*/ 652863 w 1972864"/>
              <a:gd name="connsiteY3186" fmla="*/ 610491 h 2161175"/>
              <a:gd name="connsiteX3187" fmla="*/ 656985 w 1972864"/>
              <a:gd name="connsiteY3187" fmla="*/ 605090 h 2161175"/>
              <a:gd name="connsiteX3188" fmla="*/ 664535 w 1972864"/>
              <a:gd name="connsiteY3188" fmla="*/ 599254 h 2161175"/>
              <a:gd name="connsiteX3189" fmla="*/ 668906 w 1972864"/>
              <a:gd name="connsiteY3189" fmla="*/ 596025 h 2161175"/>
              <a:gd name="connsiteX3190" fmla="*/ 681670 w 1972864"/>
              <a:gd name="connsiteY3190" fmla="*/ 599229 h 2161175"/>
              <a:gd name="connsiteX3191" fmla="*/ 692796 w 1972864"/>
              <a:gd name="connsiteY3191" fmla="*/ 612379 h 2161175"/>
              <a:gd name="connsiteX3192" fmla="*/ 708045 w 1972864"/>
              <a:gd name="connsiteY3192" fmla="*/ 619730 h 2161175"/>
              <a:gd name="connsiteX3193" fmla="*/ 696037 w 1972864"/>
              <a:gd name="connsiteY3193" fmla="*/ 627317 h 2161175"/>
              <a:gd name="connsiteX3194" fmla="*/ 703152 w 1972864"/>
              <a:gd name="connsiteY3194" fmla="*/ 634022 h 2161175"/>
              <a:gd name="connsiteX3195" fmla="*/ 708318 w 1972864"/>
              <a:gd name="connsiteY3195" fmla="*/ 639175 h 2161175"/>
              <a:gd name="connsiteX3196" fmla="*/ 712316 w 1972864"/>
              <a:gd name="connsiteY3196" fmla="*/ 643049 h 2161175"/>
              <a:gd name="connsiteX3197" fmla="*/ 718574 w 1972864"/>
              <a:gd name="connsiteY3197" fmla="*/ 645408 h 2161175"/>
              <a:gd name="connsiteX3198" fmla="*/ 722113 w 1972864"/>
              <a:gd name="connsiteY3198" fmla="*/ 643372 h 2161175"/>
              <a:gd name="connsiteX3199" fmla="*/ 724547 w 1972864"/>
              <a:gd name="connsiteY3199" fmla="*/ 646228 h 2161175"/>
              <a:gd name="connsiteX3200" fmla="*/ 726683 w 1972864"/>
              <a:gd name="connsiteY3200" fmla="*/ 651456 h 2161175"/>
              <a:gd name="connsiteX3201" fmla="*/ 734443 w 1972864"/>
              <a:gd name="connsiteY3201" fmla="*/ 656100 h 2161175"/>
              <a:gd name="connsiteX3202" fmla="*/ 737051 w 1972864"/>
              <a:gd name="connsiteY3202" fmla="*/ 657639 h 2161175"/>
              <a:gd name="connsiteX3203" fmla="*/ 743732 w 1972864"/>
              <a:gd name="connsiteY3203" fmla="*/ 665686 h 2161175"/>
              <a:gd name="connsiteX3204" fmla="*/ 757589 w 1972864"/>
              <a:gd name="connsiteY3204" fmla="*/ 665810 h 2161175"/>
              <a:gd name="connsiteX3205" fmla="*/ 770466 w 1972864"/>
              <a:gd name="connsiteY3205" fmla="*/ 662954 h 2161175"/>
              <a:gd name="connsiteX3206" fmla="*/ 768529 w 1972864"/>
              <a:gd name="connsiteY3206" fmla="*/ 669473 h 2161175"/>
              <a:gd name="connsiteX3207" fmla="*/ 778400 w 1972864"/>
              <a:gd name="connsiteY3207" fmla="*/ 673633 h 2161175"/>
              <a:gd name="connsiteX3208" fmla="*/ 788893 w 1972864"/>
              <a:gd name="connsiteY3208" fmla="*/ 672391 h 2161175"/>
              <a:gd name="connsiteX3209" fmla="*/ 791289 w 1972864"/>
              <a:gd name="connsiteY3209" fmla="*/ 667672 h 2161175"/>
              <a:gd name="connsiteX3210" fmla="*/ 795238 w 1972864"/>
              <a:gd name="connsiteY3210" fmla="*/ 669771 h 2161175"/>
              <a:gd name="connsiteX3211" fmla="*/ 809269 w 1972864"/>
              <a:gd name="connsiteY3211" fmla="*/ 681716 h 2161175"/>
              <a:gd name="connsiteX3212" fmla="*/ 809729 w 1972864"/>
              <a:gd name="connsiteY3212" fmla="*/ 682089 h 2161175"/>
              <a:gd name="connsiteX3213" fmla="*/ 822767 w 1972864"/>
              <a:gd name="connsiteY3213" fmla="*/ 690669 h 2161175"/>
              <a:gd name="connsiteX3214" fmla="*/ 822767 w 1972864"/>
              <a:gd name="connsiteY3214" fmla="*/ 678674 h 2161175"/>
              <a:gd name="connsiteX3215" fmla="*/ 852072 w 1972864"/>
              <a:gd name="connsiteY3215" fmla="*/ 699013 h 2161175"/>
              <a:gd name="connsiteX3216" fmla="*/ 856169 w 1972864"/>
              <a:gd name="connsiteY3216" fmla="*/ 695114 h 2161175"/>
              <a:gd name="connsiteX3217" fmla="*/ 857038 w 1972864"/>
              <a:gd name="connsiteY3217" fmla="*/ 695611 h 2161175"/>
              <a:gd name="connsiteX3218" fmla="*/ 857895 w 1972864"/>
              <a:gd name="connsiteY3218" fmla="*/ 699833 h 2161175"/>
              <a:gd name="connsiteX3219" fmla="*/ 862725 w 1972864"/>
              <a:gd name="connsiteY3219" fmla="*/ 701981 h 2161175"/>
              <a:gd name="connsiteX3220" fmla="*/ 881451 w 1972864"/>
              <a:gd name="connsiteY3220" fmla="*/ 701447 h 2161175"/>
              <a:gd name="connsiteX3221" fmla="*/ 871902 w 1972864"/>
              <a:gd name="connsiteY3221" fmla="*/ 707258 h 2161175"/>
              <a:gd name="connsiteX3222" fmla="*/ 870250 w 1972864"/>
              <a:gd name="connsiteY3222" fmla="*/ 702018 h 2161175"/>
              <a:gd name="connsiteX3223" fmla="*/ 868946 w 1972864"/>
              <a:gd name="connsiteY3223" fmla="*/ 702726 h 2161175"/>
              <a:gd name="connsiteX3224" fmla="*/ 872398 w 1972864"/>
              <a:gd name="connsiteY3224" fmla="*/ 712498 h 2161175"/>
              <a:gd name="connsiteX3225" fmla="*/ 873764 w 1972864"/>
              <a:gd name="connsiteY3225" fmla="*/ 715727 h 2161175"/>
              <a:gd name="connsiteX3226" fmla="*/ 873826 w 1972864"/>
              <a:gd name="connsiteY3226" fmla="*/ 722060 h 2161175"/>
              <a:gd name="connsiteX3227" fmla="*/ 883859 w 1972864"/>
              <a:gd name="connsiteY3227" fmla="*/ 719340 h 2161175"/>
              <a:gd name="connsiteX3228" fmla="*/ 885101 w 1972864"/>
              <a:gd name="connsiteY3228" fmla="*/ 721389 h 2161175"/>
              <a:gd name="connsiteX3229" fmla="*/ 896798 w 1972864"/>
              <a:gd name="connsiteY3229" fmla="*/ 731459 h 2161175"/>
              <a:gd name="connsiteX3230" fmla="*/ 909327 w 1972864"/>
              <a:gd name="connsiteY3230" fmla="*/ 739046 h 2161175"/>
              <a:gd name="connsiteX3231" fmla="*/ 913425 w 1972864"/>
              <a:gd name="connsiteY3231" fmla="*/ 741766 h 2161175"/>
              <a:gd name="connsiteX3232" fmla="*/ 919944 w 1972864"/>
              <a:gd name="connsiteY3232" fmla="*/ 740176 h 2161175"/>
              <a:gd name="connsiteX3233" fmla="*/ 927034 w 1972864"/>
              <a:gd name="connsiteY3233" fmla="*/ 738997 h 2161175"/>
              <a:gd name="connsiteX3234" fmla="*/ 936521 w 1972864"/>
              <a:gd name="connsiteY3234" fmla="*/ 744498 h 2161175"/>
              <a:gd name="connsiteX3235" fmla="*/ 947920 w 1972864"/>
              <a:gd name="connsiteY3235" fmla="*/ 752966 h 2161175"/>
              <a:gd name="connsiteX3236" fmla="*/ 959493 w 1972864"/>
              <a:gd name="connsiteY3236" fmla="*/ 755661 h 2161175"/>
              <a:gd name="connsiteX3237" fmla="*/ 968669 w 1972864"/>
              <a:gd name="connsiteY3237" fmla="*/ 753860 h 2161175"/>
              <a:gd name="connsiteX3238" fmla="*/ 971450 w 1972864"/>
              <a:gd name="connsiteY3238" fmla="*/ 769270 h 2161175"/>
              <a:gd name="connsiteX3239" fmla="*/ 979137 w 1972864"/>
              <a:gd name="connsiteY3239" fmla="*/ 769692 h 2161175"/>
              <a:gd name="connsiteX3240" fmla="*/ 987232 w 1972864"/>
              <a:gd name="connsiteY3240" fmla="*/ 771927 h 2161175"/>
              <a:gd name="connsiteX3241" fmla="*/ 996558 w 1972864"/>
              <a:gd name="connsiteY3241" fmla="*/ 774398 h 2161175"/>
              <a:gd name="connsiteX3242" fmla="*/ 1007895 w 1972864"/>
              <a:gd name="connsiteY3242" fmla="*/ 779253 h 2161175"/>
              <a:gd name="connsiteX3243" fmla="*/ 1011769 w 1972864"/>
              <a:gd name="connsiteY3243" fmla="*/ 782954 h 2161175"/>
              <a:gd name="connsiteX3244" fmla="*/ 1020871 w 1972864"/>
              <a:gd name="connsiteY3244" fmla="*/ 772672 h 2161175"/>
              <a:gd name="connsiteX3245" fmla="*/ 1037187 w 1972864"/>
              <a:gd name="connsiteY3245" fmla="*/ 775180 h 2161175"/>
              <a:gd name="connsiteX3246" fmla="*/ 1046015 w 1972864"/>
              <a:gd name="connsiteY3246" fmla="*/ 783450 h 2161175"/>
              <a:gd name="connsiteX3247" fmla="*/ 1055763 w 1972864"/>
              <a:gd name="connsiteY3247" fmla="*/ 791025 h 2161175"/>
              <a:gd name="connsiteX3248" fmla="*/ 1053764 w 1972864"/>
              <a:gd name="connsiteY3248" fmla="*/ 800511 h 2161175"/>
              <a:gd name="connsiteX3249" fmla="*/ 1059488 w 1972864"/>
              <a:gd name="connsiteY3249" fmla="*/ 810644 h 2161175"/>
              <a:gd name="connsiteX3250" fmla="*/ 1069372 w 1972864"/>
              <a:gd name="connsiteY3250" fmla="*/ 820652 h 2161175"/>
              <a:gd name="connsiteX3251" fmla="*/ 1074314 w 1972864"/>
              <a:gd name="connsiteY3251" fmla="*/ 820751 h 2161175"/>
              <a:gd name="connsiteX3252" fmla="*/ 1073681 w 1972864"/>
              <a:gd name="connsiteY3252" fmla="*/ 824328 h 2161175"/>
              <a:gd name="connsiteX3253" fmla="*/ 1077009 w 1972864"/>
              <a:gd name="connsiteY3253" fmla="*/ 828897 h 2161175"/>
              <a:gd name="connsiteX3254" fmla="*/ 1079492 w 1972864"/>
              <a:gd name="connsiteY3254" fmla="*/ 830300 h 2161175"/>
              <a:gd name="connsiteX3255" fmla="*/ 1084298 w 1972864"/>
              <a:gd name="connsiteY3255" fmla="*/ 834050 h 2161175"/>
              <a:gd name="connsiteX3256" fmla="*/ 1064343 w 1972864"/>
              <a:gd name="connsiteY3256" fmla="*/ 833305 h 2161175"/>
              <a:gd name="connsiteX3257" fmla="*/ 1052025 w 1972864"/>
              <a:gd name="connsiteY3257" fmla="*/ 842482 h 2161175"/>
              <a:gd name="connsiteX3258" fmla="*/ 1057303 w 1972864"/>
              <a:gd name="connsiteY3258" fmla="*/ 851658 h 2161175"/>
              <a:gd name="connsiteX3259" fmla="*/ 1061115 w 1972864"/>
              <a:gd name="connsiteY3259" fmla="*/ 853496 h 2161175"/>
              <a:gd name="connsiteX3260" fmla="*/ 1069695 w 1972864"/>
              <a:gd name="connsiteY3260" fmla="*/ 857593 h 2161175"/>
              <a:gd name="connsiteX3261" fmla="*/ 1066106 w 1972864"/>
              <a:gd name="connsiteY3261" fmla="*/ 862274 h 2161175"/>
              <a:gd name="connsiteX3262" fmla="*/ 1058656 w 1972864"/>
              <a:gd name="connsiteY3262" fmla="*/ 864398 h 2161175"/>
              <a:gd name="connsiteX3263" fmla="*/ 1058830 w 1972864"/>
              <a:gd name="connsiteY3263" fmla="*/ 871587 h 2161175"/>
              <a:gd name="connsiteX3264" fmla="*/ 1063139 w 1972864"/>
              <a:gd name="connsiteY3264" fmla="*/ 877088 h 2161175"/>
              <a:gd name="connsiteX3265" fmla="*/ 1068950 w 1972864"/>
              <a:gd name="connsiteY3265" fmla="*/ 884166 h 2161175"/>
              <a:gd name="connsiteX3266" fmla="*/ 1076015 w 1972864"/>
              <a:gd name="connsiteY3266" fmla="*/ 886997 h 2161175"/>
              <a:gd name="connsiteX3267" fmla="*/ 1081851 w 1972864"/>
              <a:gd name="connsiteY3267" fmla="*/ 888413 h 2161175"/>
              <a:gd name="connsiteX3268" fmla="*/ 1084745 w 1972864"/>
              <a:gd name="connsiteY3268" fmla="*/ 889158 h 2161175"/>
              <a:gd name="connsiteX3269" fmla="*/ 1098813 w 1972864"/>
              <a:gd name="connsiteY3269" fmla="*/ 899613 h 2161175"/>
              <a:gd name="connsiteX3270" fmla="*/ 1093151 w 1972864"/>
              <a:gd name="connsiteY3270" fmla="*/ 904841 h 2161175"/>
              <a:gd name="connsiteX3271" fmla="*/ 1086731 w 1972864"/>
              <a:gd name="connsiteY3271" fmla="*/ 902208 h 2161175"/>
              <a:gd name="connsiteX3272" fmla="*/ 1079902 w 1972864"/>
              <a:gd name="connsiteY3272" fmla="*/ 903711 h 2161175"/>
              <a:gd name="connsiteX3273" fmla="*/ 1073991 w 1972864"/>
              <a:gd name="connsiteY3273" fmla="*/ 905002 h 2161175"/>
              <a:gd name="connsiteX3274" fmla="*/ 1068528 w 1972864"/>
              <a:gd name="connsiteY3274" fmla="*/ 902630 h 2161175"/>
              <a:gd name="connsiteX3275" fmla="*/ 1062530 w 1972864"/>
              <a:gd name="connsiteY3275" fmla="*/ 906678 h 2161175"/>
              <a:gd name="connsiteX3276" fmla="*/ 1058681 w 1972864"/>
              <a:gd name="connsiteY3276" fmla="*/ 911819 h 2161175"/>
              <a:gd name="connsiteX3277" fmla="*/ 1049256 w 1972864"/>
              <a:gd name="connsiteY3277" fmla="*/ 919505 h 2161175"/>
              <a:gd name="connsiteX3278" fmla="*/ 1043234 w 1972864"/>
              <a:gd name="connsiteY3278" fmla="*/ 925975 h 2161175"/>
              <a:gd name="connsiteX3279" fmla="*/ 1042787 w 1972864"/>
              <a:gd name="connsiteY3279" fmla="*/ 926372 h 2161175"/>
              <a:gd name="connsiteX3280" fmla="*/ 1019902 w 1972864"/>
              <a:gd name="connsiteY3280" fmla="*/ 938541 h 2161175"/>
              <a:gd name="connsiteX3281" fmla="*/ 1013358 w 1972864"/>
              <a:gd name="connsiteY3281" fmla="*/ 949207 h 2161175"/>
              <a:gd name="connsiteX3282" fmla="*/ 1013358 w 1972864"/>
              <a:gd name="connsiteY3282" fmla="*/ 949816 h 2161175"/>
              <a:gd name="connsiteX3283" fmla="*/ 1015668 w 1972864"/>
              <a:gd name="connsiteY3283" fmla="*/ 973669 h 2161175"/>
              <a:gd name="connsiteX3284" fmla="*/ 1017990 w 1972864"/>
              <a:gd name="connsiteY3284" fmla="*/ 976972 h 2161175"/>
              <a:gd name="connsiteX3285" fmla="*/ 1023876 w 1972864"/>
              <a:gd name="connsiteY3285" fmla="*/ 984708 h 2161175"/>
              <a:gd name="connsiteX3286" fmla="*/ 1021305 w 1972864"/>
              <a:gd name="connsiteY3286" fmla="*/ 993040 h 2161175"/>
              <a:gd name="connsiteX3287" fmla="*/ 1018611 w 1972864"/>
              <a:gd name="connsiteY3287" fmla="*/ 1005991 h 2161175"/>
              <a:gd name="connsiteX3288" fmla="*/ 1018511 w 1972864"/>
              <a:gd name="connsiteY3288" fmla="*/ 1006041 h 2161175"/>
              <a:gd name="connsiteX3289" fmla="*/ 1015606 w 1972864"/>
              <a:gd name="connsiteY3289" fmla="*/ 1012932 h 2161175"/>
              <a:gd name="connsiteX3290" fmla="*/ 1012713 w 1972864"/>
              <a:gd name="connsiteY3290" fmla="*/ 1022109 h 2161175"/>
              <a:gd name="connsiteX3291" fmla="*/ 1005275 w 1972864"/>
              <a:gd name="connsiteY3291" fmla="*/ 1032464 h 2161175"/>
              <a:gd name="connsiteX3292" fmla="*/ 1003462 w 1972864"/>
              <a:gd name="connsiteY3292" fmla="*/ 1034923 h 2161175"/>
              <a:gd name="connsiteX3293" fmla="*/ 984501 w 1972864"/>
              <a:gd name="connsiteY3293" fmla="*/ 1038971 h 2161175"/>
              <a:gd name="connsiteX3294" fmla="*/ 975933 w 1972864"/>
              <a:gd name="connsiteY3294" fmla="*/ 1027709 h 2161175"/>
              <a:gd name="connsiteX3295" fmla="*/ 974505 w 1972864"/>
              <a:gd name="connsiteY3295" fmla="*/ 1025821 h 2161175"/>
              <a:gd name="connsiteX3296" fmla="*/ 973350 w 1972864"/>
              <a:gd name="connsiteY3296" fmla="*/ 1019675 h 2161175"/>
              <a:gd name="connsiteX3297" fmla="*/ 973499 w 1972864"/>
              <a:gd name="connsiteY3297" fmla="*/ 1002763 h 2161175"/>
              <a:gd name="connsiteX3298" fmla="*/ 976430 w 1972864"/>
              <a:gd name="connsiteY3298" fmla="*/ 994220 h 2161175"/>
              <a:gd name="connsiteX3299" fmla="*/ 977348 w 1972864"/>
              <a:gd name="connsiteY3299" fmla="*/ 987117 h 2161175"/>
              <a:gd name="connsiteX3300" fmla="*/ 968135 w 1972864"/>
              <a:gd name="connsiteY3300" fmla="*/ 980114 h 2161175"/>
              <a:gd name="connsiteX3301" fmla="*/ 964658 w 1972864"/>
              <a:gd name="connsiteY3301" fmla="*/ 980499 h 2161175"/>
              <a:gd name="connsiteX3302" fmla="*/ 954377 w 1972864"/>
              <a:gd name="connsiteY3302" fmla="*/ 980511 h 2161175"/>
              <a:gd name="connsiteX3303" fmla="*/ 947895 w 1972864"/>
              <a:gd name="connsiteY3303" fmla="*/ 983553 h 2161175"/>
              <a:gd name="connsiteX3304" fmla="*/ 946653 w 1972864"/>
              <a:gd name="connsiteY3304" fmla="*/ 985751 h 2161175"/>
              <a:gd name="connsiteX3305" fmla="*/ 935354 w 1972864"/>
              <a:gd name="connsiteY3305" fmla="*/ 971720 h 2161175"/>
              <a:gd name="connsiteX3306" fmla="*/ 925345 w 1972864"/>
              <a:gd name="connsiteY3306" fmla="*/ 969733 h 2161175"/>
              <a:gd name="connsiteX3307" fmla="*/ 918677 w 1972864"/>
              <a:gd name="connsiteY3307" fmla="*/ 968156 h 2161175"/>
              <a:gd name="connsiteX3308" fmla="*/ 916641 w 1972864"/>
              <a:gd name="connsiteY3308" fmla="*/ 954944 h 2161175"/>
              <a:gd name="connsiteX3309" fmla="*/ 912965 w 1972864"/>
              <a:gd name="connsiteY3309" fmla="*/ 956260 h 2161175"/>
              <a:gd name="connsiteX3310" fmla="*/ 901368 w 1972864"/>
              <a:gd name="connsiteY3310" fmla="*/ 952535 h 2161175"/>
              <a:gd name="connsiteX3311" fmla="*/ 898226 w 1972864"/>
              <a:gd name="connsiteY3311" fmla="*/ 947593 h 2161175"/>
              <a:gd name="connsiteX3312" fmla="*/ 886902 w 1972864"/>
              <a:gd name="connsiteY3312" fmla="*/ 945172 h 2161175"/>
              <a:gd name="connsiteX3313" fmla="*/ 879203 w 1972864"/>
              <a:gd name="connsiteY3313" fmla="*/ 946090 h 2161175"/>
              <a:gd name="connsiteX3314" fmla="*/ 869803 w 1972864"/>
              <a:gd name="connsiteY3314" fmla="*/ 950722 h 2161175"/>
              <a:gd name="connsiteX3315" fmla="*/ 863259 w 1972864"/>
              <a:gd name="connsiteY3315" fmla="*/ 961041 h 2161175"/>
              <a:gd name="connsiteX3316" fmla="*/ 853897 w 1972864"/>
              <a:gd name="connsiteY3316" fmla="*/ 961041 h 2161175"/>
              <a:gd name="connsiteX3317" fmla="*/ 852134 w 1972864"/>
              <a:gd name="connsiteY3317" fmla="*/ 961190 h 2161175"/>
              <a:gd name="connsiteX3318" fmla="*/ 844050 w 1972864"/>
              <a:gd name="connsiteY3318" fmla="*/ 960507 h 2161175"/>
              <a:gd name="connsiteX3319" fmla="*/ 847750 w 1972864"/>
              <a:gd name="connsiteY3319" fmla="*/ 948611 h 2161175"/>
              <a:gd name="connsiteX3320" fmla="*/ 846931 w 1972864"/>
              <a:gd name="connsiteY3320" fmla="*/ 943110 h 2161175"/>
              <a:gd name="connsiteX3321" fmla="*/ 841343 w 1972864"/>
              <a:gd name="connsiteY3321" fmla="*/ 943744 h 2161175"/>
              <a:gd name="connsiteX3322" fmla="*/ 825039 w 1972864"/>
              <a:gd name="connsiteY3322" fmla="*/ 943868 h 2161175"/>
              <a:gd name="connsiteX3323" fmla="*/ 824356 w 1972864"/>
              <a:gd name="connsiteY3323" fmla="*/ 949791 h 2161175"/>
              <a:gd name="connsiteX3324" fmla="*/ 813889 w 1972864"/>
              <a:gd name="connsiteY3324" fmla="*/ 949207 h 2161175"/>
              <a:gd name="connsiteX3325" fmla="*/ 815652 w 1972864"/>
              <a:gd name="connsiteY3325" fmla="*/ 944054 h 2161175"/>
              <a:gd name="connsiteX3326" fmla="*/ 812200 w 1972864"/>
              <a:gd name="connsiteY3326" fmla="*/ 938653 h 2161175"/>
              <a:gd name="connsiteX3327" fmla="*/ 808512 w 1972864"/>
              <a:gd name="connsiteY3327" fmla="*/ 932146 h 2161175"/>
              <a:gd name="connsiteX3328" fmla="*/ 804787 w 1972864"/>
              <a:gd name="connsiteY3328" fmla="*/ 925664 h 2161175"/>
              <a:gd name="connsiteX3329" fmla="*/ 798094 w 1972864"/>
              <a:gd name="connsiteY3329" fmla="*/ 927291 h 2161175"/>
              <a:gd name="connsiteX3330" fmla="*/ 790209 w 1972864"/>
              <a:gd name="connsiteY3330" fmla="*/ 930780 h 2161175"/>
              <a:gd name="connsiteX3331" fmla="*/ 784783 w 1972864"/>
              <a:gd name="connsiteY3331" fmla="*/ 933947 h 2161175"/>
              <a:gd name="connsiteX3332" fmla="*/ 781455 w 1972864"/>
              <a:gd name="connsiteY3332" fmla="*/ 936318 h 2161175"/>
              <a:gd name="connsiteX3333" fmla="*/ 774427 w 1972864"/>
              <a:gd name="connsiteY3333" fmla="*/ 939398 h 2161175"/>
              <a:gd name="connsiteX3334" fmla="*/ 774427 w 1972864"/>
              <a:gd name="connsiteY3334" fmla="*/ 947134 h 2161175"/>
              <a:gd name="connsiteX3335" fmla="*/ 765747 w 1972864"/>
              <a:gd name="connsiteY3335" fmla="*/ 946302 h 2161175"/>
              <a:gd name="connsiteX3336" fmla="*/ 757676 w 1972864"/>
              <a:gd name="connsiteY3336" fmla="*/ 944551 h 2161175"/>
              <a:gd name="connsiteX3337" fmla="*/ 753852 w 1972864"/>
              <a:gd name="connsiteY3337" fmla="*/ 945147 h 2161175"/>
              <a:gd name="connsiteX3338" fmla="*/ 745867 w 1972864"/>
              <a:gd name="connsiteY3338" fmla="*/ 946960 h 2161175"/>
              <a:gd name="connsiteX3339" fmla="*/ 755938 w 1972864"/>
              <a:gd name="connsiteY3339" fmla="*/ 939187 h 2161175"/>
              <a:gd name="connsiteX3340" fmla="*/ 748177 w 1972864"/>
              <a:gd name="connsiteY3340" fmla="*/ 936144 h 2161175"/>
              <a:gd name="connsiteX3341" fmla="*/ 742366 w 1972864"/>
              <a:gd name="connsiteY3341" fmla="*/ 933574 h 2161175"/>
              <a:gd name="connsiteX3342" fmla="*/ 736964 w 1972864"/>
              <a:gd name="connsiteY3342" fmla="*/ 932096 h 2161175"/>
              <a:gd name="connsiteX3343" fmla="*/ 733289 w 1972864"/>
              <a:gd name="connsiteY3343" fmla="*/ 937945 h 2161175"/>
              <a:gd name="connsiteX3344" fmla="*/ 734332 w 1972864"/>
              <a:gd name="connsiteY3344" fmla="*/ 943185 h 2161175"/>
              <a:gd name="connsiteX3345" fmla="*/ 724137 w 1972864"/>
              <a:gd name="connsiteY3345" fmla="*/ 942639 h 2161175"/>
              <a:gd name="connsiteX3346" fmla="*/ 716091 w 1972864"/>
              <a:gd name="connsiteY3346" fmla="*/ 933686 h 2161175"/>
              <a:gd name="connsiteX3347" fmla="*/ 715098 w 1972864"/>
              <a:gd name="connsiteY3347" fmla="*/ 923156 h 2161175"/>
              <a:gd name="connsiteX3348" fmla="*/ 713843 w 1972864"/>
              <a:gd name="connsiteY3348" fmla="*/ 914998 h 2161175"/>
              <a:gd name="connsiteX3349" fmla="*/ 701712 w 1972864"/>
              <a:gd name="connsiteY3349" fmla="*/ 920784 h 2161175"/>
              <a:gd name="connsiteX3350" fmla="*/ 697751 w 1972864"/>
              <a:gd name="connsiteY3350" fmla="*/ 918202 h 2161175"/>
              <a:gd name="connsiteX3351" fmla="*/ 693430 w 1972864"/>
              <a:gd name="connsiteY3351" fmla="*/ 923578 h 2161175"/>
              <a:gd name="connsiteX3352" fmla="*/ 676157 w 1972864"/>
              <a:gd name="connsiteY3352" fmla="*/ 936678 h 2161175"/>
              <a:gd name="connsiteX3353" fmla="*/ 681211 w 1972864"/>
              <a:gd name="connsiteY3353" fmla="*/ 939075 h 2161175"/>
              <a:gd name="connsiteX3354" fmla="*/ 686575 w 1972864"/>
              <a:gd name="connsiteY3354" fmla="*/ 942614 h 2161175"/>
              <a:gd name="connsiteX3355" fmla="*/ 690462 w 1972864"/>
              <a:gd name="connsiteY3355" fmla="*/ 954783 h 2161175"/>
              <a:gd name="connsiteX3356" fmla="*/ 690462 w 1972864"/>
              <a:gd name="connsiteY3356" fmla="*/ 956571 h 2161175"/>
              <a:gd name="connsiteX3357" fmla="*/ 696112 w 1972864"/>
              <a:gd name="connsiteY3357" fmla="*/ 968255 h 2161175"/>
              <a:gd name="connsiteX3358" fmla="*/ 699601 w 1972864"/>
              <a:gd name="connsiteY3358" fmla="*/ 974737 h 2161175"/>
              <a:gd name="connsiteX3359" fmla="*/ 698781 w 1972864"/>
              <a:gd name="connsiteY3359" fmla="*/ 982684 h 2161175"/>
              <a:gd name="connsiteX3360" fmla="*/ 699638 w 1972864"/>
              <a:gd name="connsiteY3360" fmla="*/ 989054 h 2161175"/>
              <a:gd name="connsiteX3361" fmla="*/ 705760 w 1972864"/>
              <a:gd name="connsiteY3361" fmla="*/ 988905 h 2161175"/>
              <a:gd name="connsiteX3362" fmla="*/ 707548 w 1972864"/>
              <a:gd name="connsiteY3362" fmla="*/ 988383 h 2161175"/>
              <a:gd name="connsiteX3363" fmla="*/ 710056 w 1972864"/>
              <a:gd name="connsiteY3363" fmla="*/ 993263 h 2161175"/>
              <a:gd name="connsiteX3364" fmla="*/ 714179 w 1972864"/>
              <a:gd name="connsiteY3364" fmla="*/ 1002005 h 2161175"/>
              <a:gd name="connsiteX3365" fmla="*/ 704444 w 1972864"/>
              <a:gd name="connsiteY3365" fmla="*/ 1016608 h 2161175"/>
              <a:gd name="connsiteX3366" fmla="*/ 701029 w 1972864"/>
              <a:gd name="connsiteY3366" fmla="*/ 1012125 h 2161175"/>
              <a:gd name="connsiteX3367" fmla="*/ 696087 w 1972864"/>
              <a:gd name="connsiteY3367" fmla="*/ 1013727 h 2161175"/>
              <a:gd name="connsiteX3368" fmla="*/ 682676 w 1972864"/>
              <a:gd name="connsiteY3368" fmla="*/ 1002713 h 2161175"/>
              <a:gd name="connsiteX3369" fmla="*/ 674146 w 1972864"/>
              <a:gd name="connsiteY3369" fmla="*/ 1010300 h 2161175"/>
              <a:gd name="connsiteX3370" fmla="*/ 674195 w 1972864"/>
              <a:gd name="connsiteY3370" fmla="*/ 1006699 h 2161175"/>
              <a:gd name="connsiteX3371" fmla="*/ 672469 w 1972864"/>
              <a:gd name="connsiteY3371" fmla="*/ 1001931 h 2161175"/>
              <a:gd name="connsiteX3372" fmla="*/ 668012 w 1972864"/>
              <a:gd name="connsiteY3372" fmla="*/ 996964 h 2161175"/>
              <a:gd name="connsiteX3373" fmla="*/ 667676 w 1972864"/>
              <a:gd name="connsiteY3373" fmla="*/ 992431 h 2161175"/>
              <a:gd name="connsiteX3374" fmla="*/ 666919 w 1972864"/>
              <a:gd name="connsiteY3374" fmla="*/ 979828 h 2161175"/>
              <a:gd name="connsiteX3375" fmla="*/ 662449 w 1972864"/>
              <a:gd name="connsiteY3375" fmla="*/ 967932 h 2161175"/>
              <a:gd name="connsiteX3376" fmla="*/ 667080 w 1972864"/>
              <a:gd name="connsiteY3376" fmla="*/ 964083 h 2161175"/>
              <a:gd name="connsiteX3377" fmla="*/ 672420 w 1972864"/>
              <a:gd name="connsiteY3377" fmla="*/ 954857 h 2161175"/>
              <a:gd name="connsiteX3378" fmla="*/ 676319 w 1972864"/>
              <a:gd name="connsiteY3378" fmla="*/ 950970 h 2161175"/>
              <a:gd name="connsiteX3379" fmla="*/ 680963 w 1972864"/>
              <a:gd name="connsiteY3379" fmla="*/ 950697 h 2161175"/>
              <a:gd name="connsiteX3380" fmla="*/ 681286 w 1972864"/>
              <a:gd name="connsiteY3380" fmla="*/ 945159 h 2161175"/>
              <a:gd name="connsiteX3381" fmla="*/ 672755 w 1972864"/>
              <a:gd name="connsiteY3381" fmla="*/ 931587 h 2161175"/>
              <a:gd name="connsiteX3382" fmla="*/ 674891 w 1972864"/>
              <a:gd name="connsiteY3382" fmla="*/ 926310 h 2161175"/>
              <a:gd name="connsiteX3383" fmla="*/ 678914 w 1972864"/>
              <a:gd name="connsiteY3383" fmla="*/ 920076 h 2161175"/>
              <a:gd name="connsiteX3384" fmla="*/ 681025 w 1972864"/>
              <a:gd name="connsiteY3384" fmla="*/ 918152 h 2161175"/>
              <a:gd name="connsiteX3385" fmla="*/ 685234 w 1972864"/>
              <a:gd name="connsiteY3385" fmla="*/ 917407 h 2161175"/>
              <a:gd name="connsiteX3386" fmla="*/ 702978 w 1972864"/>
              <a:gd name="connsiteY3386" fmla="*/ 913334 h 2161175"/>
              <a:gd name="connsiteX3387" fmla="*/ 705586 w 1972864"/>
              <a:gd name="connsiteY3387" fmla="*/ 909733 h 2161175"/>
              <a:gd name="connsiteX3388" fmla="*/ 704878 w 1972864"/>
              <a:gd name="connsiteY3388" fmla="*/ 906219 h 2161175"/>
              <a:gd name="connsiteX3389" fmla="*/ 708877 w 1972864"/>
              <a:gd name="connsiteY3389" fmla="*/ 900184 h 2161175"/>
              <a:gd name="connsiteX3390" fmla="*/ 718363 w 1972864"/>
              <a:gd name="connsiteY3390" fmla="*/ 877125 h 2161175"/>
              <a:gd name="connsiteX3391" fmla="*/ 722523 w 1972864"/>
              <a:gd name="connsiteY3391" fmla="*/ 866496 h 2161175"/>
              <a:gd name="connsiteX3392" fmla="*/ 727676 w 1972864"/>
              <a:gd name="connsiteY3392" fmla="*/ 858525 h 2161175"/>
              <a:gd name="connsiteX3393" fmla="*/ 725391 w 1972864"/>
              <a:gd name="connsiteY3393" fmla="*/ 853645 h 2161175"/>
              <a:gd name="connsiteX3394" fmla="*/ 727937 w 1972864"/>
              <a:gd name="connsiteY3394" fmla="*/ 849299 h 2161175"/>
              <a:gd name="connsiteX3395" fmla="*/ 717867 w 1972864"/>
              <a:gd name="connsiteY3395" fmla="*/ 829704 h 2161175"/>
              <a:gd name="connsiteX3396" fmla="*/ 698769 w 1972864"/>
              <a:gd name="connsiteY3396" fmla="*/ 820851 h 2161175"/>
              <a:gd name="connsiteX3397" fmla="*/ 694845 w 1972864"/>
              <a:gd name="connsiteY3397" fmla="*/ 822341 h 2161175"/>
              <a:gd name="connsiteX3398" fmla="*/ 680305 w 1972864"/>
              <a:gd name="connsiteY3398" fmla="*/ 820515 h 2161175"/>
              <a:gd name="connsiteX3399" fmla="*/ 668844 w 1972864"/>
              <a:gd name="connsiteY3399" fmla="*/ 815499 h 2161175"/>
              <a:gd name="connsiteX3400" fmla="*/ 655719 w 1972864"/>
              <a:gd name="connsiteY3400" fmla="*/ 810110 h 2161175"/>
              <a:gd name="connsiteX3401" fmla="*/ 642432 w 1972864"/>
              <a:gd name="connsiteY3401" fmla="*/ 811588 h 2161175"/>
              <a:gd name="connsiteX3402" fmla="*/ 633169 w 1972864"/>
              <a:gd name="connsiteY3402" fmla="*/ 811004 h 2161175"/>
              <a:gd name="connsiteX3403" fmla="*/ 628562 w 1972864"/>
              <a:gd name="connsiteY3403" fmla="*/ 813165 h 2161175"/>
              <a:gd name="connsiteX3404" fmla="*/ 618616 w 1972864"/>
              <a:gd name="connsiteY3404" fmla="*/ 818690 h 2161175"/>
              <a:gd name="connsiteX3405" fmla="*/ 615673 w 1972864"/>
              <a:gd name="connsiteY3405" fmla="*/ 817337 h 2161175"/>
              <a:gd name="connsiteX3406" fmla="*/ 617138 w 1972864"/>
              <a:gd name="connsiteY3406" fmla="*/ 814928 h 2161175"/>
              <a:gd name="connsiteX3407" fmla="*/ 628475 w 1972864"/>
              <a:gd name="connsiteY3407" fmla="*/ 810172 h 2161175"/>
              <a:gd name="connsiteX3408" fmla="*/ 633293 w 1972864"/>
              <a:gd name="connsiteY3408" fmla="*/ 804845 h 2161175"/>
              <a:gd name="connsiteX3409" fmla="*/ 627420 w 1972864"/>
              <a:gd name="connsiteY3409" fmla="*/ 801592 h 2161175"/>
              <a:gd name="connsiteX3410" fmla="*/ 620702 w 1972864"/>
              <a:gd name="connsiteY3410" fmla="*/ 802362 h 2161175"/>
              <a:gd name="connsiteX3411" fmla="*/ 623657 w 1972864"/>
              <a:gd name="connsiteY3411" fmla="*/ 796327 h 2161175"/>
              <a:gd name="connsiteX3412" fmla="*/ 625085 w 1972864"/>
              <a:gd name="connsiteY3412" fmla="*/ 786952 h 2161175"/>
              <a:gd name="connsiteX3413" fmla="*/ 624849 w 1972864"/>
              <a:gd name="connsiteY3413" fmla="*/ 779539 h 2161175"/>
              <a:gd name="connsiteX3414" fmla="*/ 617697 w 1972864"/>
              <a:gd name="connsiteY3414" fmla="*/ 778645 h 2161175"/>
              <a:gd name="connsiteX3415" fmla="*/ 612047 w 1972864"/>
              <a:gd name="connsiteY3415" fmla="*/ 775168 h 2161175"/>
              <a:gd name="connsiteX3416" fmla="*/ 608335 w 1972864"/>
              <a:gd name="connsiteY3416" fmla="*/ 767829 h 2161175"/>
              <a:gd name="connsiteX3417" fmla="*/ 605330 w 1972864"/>
              <a:gd name="connsiteY3417" fmla="*/ 761012 h 2161175"/>
              <a:gd name="connsiteX3418" fmla="*/ 603033 w 1972864"/>
              <a:gd name="connsiteY3418" fmla="*/ 749899 h 2161175"/>
              <a:gd name="connsiteX3419" fmla="*/ 607627 w 1972864"/>
              <a:gd name="connsiteY3419" fmla="*/ 742523 h 2161175"/>
              <a:gd name="connsiteX3420" fmla="*/ 617797 w 1972864"/>
              <a:gd name="connsiteY3420" fmla="*/ 734936 h 2161175"/>
              <a:gd name="connsiteX3421" fmla="*/ 617834 w 1972864"/>
              <a:gd name="connsiteY3421" fmla="*/ 729907 h 2161175"/>
              <a:gd name="connsiteX3422" fmla="*/ 620466 w 1972864"/>
              <a:gd name="connsiteY3422" fmla="*/ 715839 h 2161175"/>
              <a:gd name="connsiteX3423" fmla="*/ 619063 w 1972864"/>
              <a:gd name="connsiteY3423" fmla="*/ 714845 h 2161175"/>
              <a:gd name="connsiteX3424" fmla="*/ 615648 w 1972864"/>
              <a:gd name="connsiteY3424" fmla="*/ 703868 h 2161175"/>
              <a:gd name="connsiteX3425" fmla="*/ 611625 w 1972864"/>
              <a:gd name="connsiteY3425" fmla="*/ 695375 h 2161175"/>
              <a:gd name="connsiteX3426" fmla="*/ 604076 w 1972864"/>
              <a:gd name="connsiteY3426" fmla="*/ 689477 h 2161175"/>
              <a:gd name="connsiteX3427" fmla="*/ 604076 w 1972864"/>
              <a:gd name="connsiteY3427" fmla="*/ 675533 h 2161175"/>
              <a:gd name="connsiteX3428" fmla="*/ 596240 w 1972864"/>
              <a:gd name="connsiteY3428" fmla="*/ 664531 h 2161175"/>
              <a:gd name="connsiteX3429" fmla="*/ 596091 w 1972864"/>
              <a:gd name="connsiteY3429" fmla="*/ 655466 h 2161175"/>
              <a:gd name="connsiteX3430" fmla="*/ 593248 w 1972864"/>
              <a:gd name="connsiteY3430" fmla="*/ 647892 h 2161175"/>
              <a:gd name="connsiteX3431" fmla="*/ 591062 w 1972864"/>
              <a:gd name="connsiteY3431" fmla="*/ 640802 h 2161175"/>
              <a:gd name="connsiteX3432" fmla="*/ 591820 w 1972864"/>
              <a:gd name="connsiteY3432" fmla="*/ 624312 h 2161175"/>
              <a:gd name="connsiteX3433" fmla="*/ 590057 w 1972864"/>
              <a:gd name="connsiteY3433" fmla="*/ 615346 h 2161175"/>
              <a:gd name="connsiteX3434" fmla="*/ 589932 w 1972864"/>
              <a:gd name="connsiteY3434" fmla="*/ 602147 h 2161175"/>
              <a:gd name="connsiteX3435" fmla="*/ 592701 w 1972864"/>
              <a:gd name="connsiteY3435" fmla="*/ 589245 h 2161175"/>
              <a:gd name="connsiteX3436" fmla="*/ 597581 w 1972864"/>
              <a:gd name="connsiteY3436" fmla="*/ 578020 h 2161175"/>
              <a:gd name="connsiteX3437" fmla="*/ 609924 w 1972864"/>
              <a:gd name="connsiteY3437" fmla="*/ 567515 h 2161175"/>
              <a:gd name="connsiteX3438" fmla="*/ 611464 w 1972864"/>
              <a:gd name="connsiteY3438" fmla="*/ 562586 h 2161175"/>
              <a:gd name="connsiteX3439" fmla="*/ 623322 w 1972864"/>
              <a:gd name="connsiteY3439" fmla="*/ 544556 h 2161175"/>
              <a:gd name="connsiteX3440" fmla="*/ 722151 w 1972864"/>
              <a:gd name="connsiteY3440" fmla="*/ 461187 h 2161175"/>
              <a:gd name="connsiteX3441" fmla="*/ 723665 w 1972864"/>
              <a:gd name="connsiteY3441" fmla="*/ 461559 h 2161175"/>
              <a:gd name="connsiteX3442" fmla="*/ 732134 w 1972864"/>
              <a:gd name="connsiteY3442" fmla="*/ 474076 h 2161175"/>
              <a:gd name="connsiteX3443" fmla="*/ 741285 w 1972864"/>
              <a:gd name="connsiteY3443" fmla="*/ 487983 h 2161175"/>
              <a:gd name="connsiteX3444" fmla="*/ 743160 w 1972864"/>
              <a:gd name="connsiteY3444" fmla="*/ 490268 h 2161175"/>
              <a:gd name="connsiteX3445" fmla="*/ 743955 w 1972864"/>
              <a:gd name="connsiteY3445" fmla="*/ 491919 h 2161175"/>
              <a:gd name="connsiteX3446" fmla="*/ 750574 w 1972864"/>
              <a:gd name="connsiteY3446" fmla="*/ 495706 h 2161175"/>
              <a:gd name="connsiteX3447" fmla="*/ 755677 w 1972864"/>
              <a:gd name="connsiteY3447" fmla="*/ 500748 h 2161175"/>
              <a:gd name="connsiteX3448" fmla="*/ 760147 w 1972864"/>
              <a:gd name="connsiteY3448" fmla="*/ 500028 h 2161175"/>
              <a:gd name="connsiteX3449" fmla="*/ 770267 w 1972864"/>
              <a:gd name="connsiteY3449" fmla="*/ 498289 h 2161175"/>
              <a:gd name="connsiteX3450" fmla="*/ 777246 w 1972864"/>
              <a:gd name="connsiteY3450" fmla="*/ 502809 h 2161175"/>
              <a:gd name="connsiteX3451" fmla="*/ 781741 w 1972864"/>
              <a:gd name="connsiteY3451" fmla="*/ 506621 h 2161175"/>
              <a:gd name="connsiteX3452" fmla="*/ 791724 w 1972864"/>
              <a:gd name="connsiteY3452" fmla="*/ 514829 h 2161175"/>
              <a:gd name="connsiteX3453" fmla="*/ 799783 w 1972864"/>
              <a:gd name="connsiteY3453" fmla="*/ 517983 h 2161175"/>
              <a:gd name="connsiteX3454" fmla="*/ 796865 w 1972864"/>
              <a:gd name="connsiteY3454" fmla="*/ 522155 h 2161175"/>
              <a:gd name="connsiteX3455" fmla="*/ 799944 w 1972864"/>
              <a:gd name="connsiteY3455" fmla="*/ 530785 h 2161175"/>
              <a:gd name="connsiteX3456" fmla="*/ 799907 w 1972864"/>
              <a:gd name="connsiteY3456" fmla="*/ 530773 h 2161175"/>
              <a:gd name="connsiteX3457" fmla="*/ 816484 w 1972864"/>
              <a:gd name="connsiteY3457" fmla="*/ 537664 h 2161175"/>
              <a:gd name="connsiteX3458" fmla="*/ 824505 w 1972864"/>
              <a:gd name="connsiteY3458" fmla="*/ 539216 h 2161175"/>
              <a:gd name="connsiteX3459" fmla="*/ 827908 w 1972864"/>
              <a:gd name="connsiteY3459" fmla="*/ 539961 h 2161175"/>
              <a:gd name="connsiteX3460" fmla="*/ 833508 w 1972864"/>
              <a:gd name="connsiteY3460" fmla="*/ 543811 h 2161175"/>
              <a:gd name="connsiteX3461" fmla="*/ 848868 w 1972864"/>
              <a:gd name="connsiteY3461" fmla="*/ 554291 h 2161175"/>
              <a:gd name="connsiteX3462" fmla="*/ 843702 w 1972864"/>
              <a:gd name="connsiteY3462" fmla="*/ 565094 h 2161175"/>
              <a:gd name="connsiteX3463" fmla="*/ 842970 w 1972864"/>
              <a:gd name="connsiteY3463" fmla="*/ 566037 h 2161175"/>
              <a:gd name="connsiteX3464" fmla="*/ 832887 w 1972864"/>
              <a:gd name="connsiteY3464" fmla="*/ 575363 h 2161175"/>
              <a:gd name="connsiteX3465" fmla="*/ 825561 w 1972864"/>
              <a:gd name="connsiteY3465" fmla="*/ 578442 h 2161175"/>
              <a:gd name="connsiteX3466" fmla="*/ 822680 w 1972864"/>
              <a:gd name="connsiteY3466" fmla="*/ 584253 h 2161175"/>
              <a:gd name="connsiteX3467" fmla="*/ 818930 w 1972864"/>
              <a:gd name="connsiteY3467" fmla="*/ 588165 h 2161175"/>
              <a:gd name="connsiteX3468" fmla="*/ 808773 w 1972864"/>
              <a:gd name="connsiteY3468" fmla="*/ 593343 h 2161175"/>
              <a:gd name="connsiteX3469" fmla="*/ 812088 w 1972864"/>
              <a:gd name="connsiteY3469" fmla="*/ 604891 h 2161175"/>
              <a:gd name="connsiteX3470" fmla="*/ 804464 w 1972864"/>
              <a:gd name="connsiteY3470" fmla="*/ 615085 h 2161175"/>
              <a:gd name="connsiteX3471" fmla="*/ 802676 w 1972864"/>
              <a:gd name="connsiteY3471" fmla="*/ 624311 h 2161175"/>
              <a:gd name="connsiteX3472" fmla="*/ 804688 w 1972864"/>
              <a:gd name="connsiteY3472" fmla="*/ 628831 h 2161175"/>
              <a:gd name="connsiteX3473" fmla="*/ 804750 w 1972864"/>
              <a:gd name="connsiteY3473" fmla="*/ 632916 h 2161175"/>
              <a:gd name="connsiteX3474" fmla="*/ 802179 w 1972864"/>
              <a:gd name="connsiteY3474" fmla="*/ 641310 h 2161175"/>
              <a:gd name="connsiteX3475" fmla="*/ 798566 w 1972864"/>
              <a:gd name="connsiteY3475" fmla="*/ 641323 h 2161175"/>
              <a:gd name="connsiteX3476" fmla="*/ 793996 w 1972864"/>
              <a:gd name="connsiteY3476" fmla="*/ 646128 h 2161175"/>
              <a:gd name="connsiteX3477" fmla="*/ 791637 w 1972864"/>
              <a:gd name="connsiteY3477" fmla="*/ 653579 h 2161175"/>
              <a:gd name="connsiteX3478" fmla="*/ 788496 w 1972864"/>
              <a:gd name="connsiteY3478" fmla="*/ 663835 h 2161175"/>
              <a:gd name="connsiteX3479" fmla="*/ 785602 w 1972864"/>
              <a:gd name="connsiteY3479" fmla="*/ 671422 h 2161175"/>
              <a:gd name="connsiteX3480" fmla="*/ 783057 w 1972864"/>
              <a:gd name="connsiteY3480" fmla="*/ 672552 h 2161175"/>
              <a:gd name="connsiteX3481" fmla="*/ 780648 w 1972864"/>
              <a:gd name="connsiteY3481" fmla="*/ 670255 h 2161175"/>
              <a:gd name="connsiteX3482" fmla="*/ 773694 w 1972864"/>
              <a:gd name="connsiteY3482" fmla="*/ 662817 h 2161175"/>
              <a:gd name="connsiteX3483" fmla="*/ 764096 w 1972864"/>
              <a:gd name="connsiteY3483" fmla="*/ 661898 h 2161175"/>
              <a:gd name="connsiteX3484" fmla="*/ 754212 w 1972864"/>
              <a:gd name="connsiteY3484" fmla="*/ 659663 h 2161175"/>
              <a:gd name="connsiteX3485" fmla="*/ 748115 w 1972864"/>
              <a:gd name="connsiteY3485" fmla="*/ 663214 h 2161175"/>
              <a:gd name="connsiteX3486" fmla="*/ 745830 w 1972864"/>
              <a:gd name="connsiteY3486" fmla="*/ 658011 h 2161175"/>
              <a:gd name="connsiteX3487" fmla="*/ 742142 w 1972864"/>
              <a:gd name="connsiteY3487" fmla="*/ 653554 h 2161175"/>
              <a:gd name="connsiteX3488" fmla="*/ 739038 w 1972864"/>
              <a:gd name="connsiteY3488" fmla="*/ 654994 h 2161175"/>
              <a:gd name="connsiteX3489" fmla="*/ 729961 w 1972864"/>
              <a:gd name="connsiteY3489" fmla="*/ 648661 h 2161175"/>
              <a:gd name="connsiteX3490" fmla="*/ 728272 w 1972864"/>
              <a:gd name="connsiteY3490" fmla="*/ 646203 h 2161175"/>
              <a:gd name="connsiteX3491" fmla="*/ 717432 w 1972864"/>
              <a:gd name="connsiteY3491" fmla="*/ 638541 h 2161175"/>
              <a:gd name="connsiteX3492" fmla="*/ 712366 w 1972864"/>
              <a:gd name="connsiteY3492" fmla="*/ 638541 h 2161175"/>
              <a:gd name="connsiteX3493" fmla="*/ 702308 w 1972864"/>
              <a:gd name="connsiteY3493" fmla="*/ 630917 h 2161175"/>
              <a:gd name="connsiteX3494" fmla="*/ 714787 w 1972864"/>
              <a:gd name="connsiteY3494" fmla="*/ 616625 h 2161175"/>
              <a:gd name="connsiteX3495" fmla="*/ 709646 w 1972864"/>
              <a:gd name="connsiteY3495" fmla="*/ 615731 h 2161175"/>
              <a:gd name="connsiteX3496" fmla="*/ 690598 w 1972864"/>
              <a:gd name="connsiteY3496" fmla="*/ 607287 h 2161175"/>
              <a:gd name="connsiteX3497" fmla="*/ 684551 w 1972864"/>
              <a:gd name="connsiteY3497" fmla="*/ 598223 h 2161175"/>
              <a:gd name="connsiteX3498" fmla="*/ 670917 w 1972864"/>
              <a:gd name="connsiteY3498" fmla="*/ 590015 h 2161175"/>
              <a:gd name="connsiteX3499" fmla="*/ 669825 w 1972864"/>
              <a:gd name="connsiteY3499" fmla="*/ 590549 h 2161175"/>
              <a:gd name="connsiteX3500" fmla="*/ 654589 w 1972864"/>
              <a:gd name="connsiteY3500" fmla="*/ 602792 h 2161175"/>
              <a:gd name="connsiteX3501" fmla="*/ 649262 w 1972864"/>
              <a:gd name="connsiteY3501" fmla="*/ 607163 h 2161175"/>
              <a:gd name="connsiteX3502" fmla="*/ 646791 w 1972864"/>
              <a:gd name="connsiteY3502" fmla="*/ 597565 h 2161175"/>
              <a:gd name="connsiteX3503" fmla="*/ 639278 w 1972864"/>
              <a:gd name="connsiteY3503" fmla="*/ 597602 h 2161175"/>
              <a:gd name="connsiteX3504" fmla="*/ 633939 w 1972864"/>
              <a:gd name="connsiteY3504" fmla="*/ 594088 h 2161175"/>
              <a:gd name="connsiteX3505" fmla="*/ 631133 w 1972864"/>
              <a:gd name="connsiteY3505" fmla="*/ 584651 h 2161175"/>
              <a:gd name="connsiteX3506" fmla="*/ 632747 w 1972864"/>
              <a:gd name="connsiteY3506" fmla="*/ 577722 h 2161175"/>
              <a:gd name="connsiteX3507" fmla="*/ 637838 w 1972864"/>
              <a:gd name="connsiteY3507" fmla="*/ 567987 h 2161175"/>
              <a:gd name="connsiteX3508" fmla="*/ 645772 w 1972864"/>
              <a:gd name="connsiteY3508" fmla="*/ 555421 h 2161175"/>
              <a:gd name="connsiteX3509" fmla="*/ 626054 w 1972864"/>
              <a:gd name="connsiteY3509" fmla="*/ 541799 h 2161175"/>
              <a:gd name="connsiteX3510" fmla="*/ 633119 w 1972864"/>
              <a:gd name="connsiteY3510" fmla="*/ 537776 h 2161175"/>
              <a:gd name="connsiteX3511" fmla="*/ 635690 w 1972864"/>
              <a:gd name="connsiteY3511" fmla="*/ 528898 h 2161175"/>
              <a:gd name="connsiteX3512" fmla="*/ 630475 w 1972864"/>
              <a:gd name="connsiteY3512" fmla="*/ 514928 h 2161175"/>
              <a:gd name="connsiteX3513" fmla="*/ 632387 w 1972864"/>
              <a:gd name="connsiteY3513" fmla="*/ 510769 h 2161175"/>
              <a:gd name="connsiteX3514" fmla="*/ 636398 w 1972864"/>
              <a:gd name="connsiteY3514" fmla="*/ 502238 h 2161175"/>
              <a:gd name="connsiteX3515" fmla="*/ 642308 w 1972864"/>
              <a:gd name="connsiteY3515" fmla="*/ 503803 h 2161175"/>
              <a:gd name="connsiteX3516" fmla="*/ 637950 w 1972864"/>
              <a:gd name="connsiteY3516" fmla="*/ 494738 h 2161175"/>
              <a:gd name="connsiteX3517" fmla="*/ 641141 w 1972864"/>
              <a:gd name="connsiteY3517" fmla="*/ 486977 h 2161175"/>
              <a:gd name="connsiteX3518" fmla="*/ 648529 w 1972864"/>
              <a:gd name="connsiteY3518" fmla="*/ 484469 h 2161175"/>
              <a:gd name="connsiteX3519" fmla="*/ 656873 w 1972864"/>
              <a:gd name="connsiteY3519" fmla="*/ 481389 h 2161175"/>
              <a:gd name="connsiteX3520" fmla="*/ 660586 w 1972864"/>
              <a:gd name="connsiteY3520" fmla="*/ 479316 h 2161175"/>
              <a:gd name="connsiteX3521" fmla="*/ 666484 w 1972864"/>
              <a:gd name="connsiteY3521" fmla="*/ 477913 h 2161175"/>
              <a:gd name="connsiteX3522" fmla="*/ 671786 w 1972864"/>
              <a:gd name="connsiteY3522" fmla="*/ 474635 h 2161175"/>
              <a:gd name="connsiteX3523" fmla="*/ 676815 w 1972864"/>
              <a:gd name="connsiteY3523" fmla="*/ 478012 h 2161175"/>
              <a:gd name="connsiteX3524" fmla="*/ 681435 w 1972864"/>
              <a:gd name="connsiteY3524" fmla="*/ 481439 h 2161175"/>
              <a:gd name="connsiteX3525" fmla="*/ 687842 w 1972864"/>
              <a:gd name="connsiteY3525" fmla="*/ 480036 h 2161175"/>
              <a:gd name="connsiteX3526" fmla="*/ 691319 w 1972864"/>
              <a:gd name="connsiteY3526" fmla="*/ 480334 h 2161175"/>
              <a:gd name="connsiteX3527" fmla="*/ 694733 w 1972864"/>
              <a:gd name="connsiteY3527" fmla="*/ 481526 h 2161175"/>
              <a:gd name="connsiteX3528" fmla="*/ 705574 w 1972864"/>
              <a:gd name="connsiteY3528" fmla="*/ 486766 h 2161175"/>
              <a:gd name="connsiteX3529" fmla="*/ 716339 w 1972864"/>
              <a:gd name="connsiteY3529" fmla="*/ 487946 h 2161175"/>
              <a:gd name="connsiteX3530" fmla="*/ 717829 w 1972864"/>
              <a:gd name="connsiteY3530" fmla="*/ 484407 h 2161175"/>
              <a:gd name="connsiteX3531" fmla="*/ 714489 w 1972864"/>
              <a:gd name="connsiteY3531" fmla="*/ 478620 h 2161175"/>
              <a:gd name="connsiteX3532" fmla="*/ 714228 w 1972864"/>
              <a:gd name="connsiteY3532" fmla="*/ 470388 h 2161175"/>
              <a:gd name="connsiteX3533" fmla="*/ 722151 w 1972864"/>
              <a:gd name="connsiteY3533" fmla="*/ 461187 h 2161175"/>
              <a:gd name="connsiteX3534" fmla="*/ 501361 w 1972864"/>
              <a:gd name="connsiteY3534" fmla="*/ 377843 h 2161175"/>
              <a:gd name="connsiteX3535" fmla="*/ 504328 w 1972864"/>
              <a:gd name="connsiteY3535" fmla="*/ 381717 h 2161175"/>
              <a:gd name="connsiteX3536" fmla="*/ 503235 w 1972864"/>
              <a:gd name="connsiteY3536" fmla="*/ 383244 h 2161175"/>
              <a:gd name="connsiteX3537" fmla="*/ 497834 w 1972864"/>
              <a:gd name="connsiteY3537" fmla="*/ 387268 h 2161175"/>
              <a:gd name="connsiteX3538" fmla="*/ 487590 w 1972864"/>
              <a:gd name="connsiteY3538" fmla="*/ 395078 h 2161175"/>
              <a:gd name="connsiteX3539" fmla="*/ 484957 w 1972864"/>
              <a:gd name="connsiteY3539" fmla="*/ 400070 h 2161175"/>
              <a:gd name="connsiteX3540" fmla="*/ 482561 w 1972864"/>
              <a:gd name="connsiteY3540" fmla="*/ 407657 h 2161175"/>
              <a:gd name="connsiteX3541" fmla="*/ 481096 w 1972864"/>
              <a:gd name="connsiteY3541" fmla="*/ 410202 h 2161175"/>
              <a:gd name="connsiteX3542" fmla="*/ 484970 w 1972864"/>
              <a:gd name="connsiteY3542" fmla="*/ 411916 h 2161175"/>
              <a:gd name="connsiteX3543" fmla="*/ 493761 w 1972864"/>
              <a:gd name="connsiteY3543" fmla="*/ 415753 h 2161175"/>
              <a:gd name="connsiteX3544" fmla="*/ 501162 w 1972864"/>
              <a:gd name="connsiteY3544" fmla="*/ 420235 h 2161175"/>
              <a:gd name="connsiteX3545" fmla="*/ 505396 w 1972864"/>
              <a:gd name="connsiteY3545" fmla="*/ 429710 h 2161175"/>
              <a:gd name="connsiteX3546" fmla="*/ 505980 w 1972864"/>
              <a:gd name="connsiteY3546" fmla="*/ 433211 h 2161175"/>
              <a:gd name="connsiteX3547" fmla="*/ 517366 w 1972864"/>
              <a:gd name="connsiteY3547" fmla="*/ 456556 h 2161175"/>
              <a:gd name="connsiteX3548" fmla="*/ 520073 w 1972864"/>
              <a:gd name="connsiteY3548" fmla="*/ 465744 h 2161175"/>
              <a:gd name="connsiteX3549" fmla="*/ 522594 w 1972864"/>
              <a:gd name="connsiteY3549" fmla="*/ 472139 h 2161175"/>
              <a:gd name="connsiteX3550" fmla="*/ 537196 w 1972864"/>
              <a:gd name="connsiteY3550" fmla="*/ 467644 h 2161175"/>
              <a:gd name="connsiteX3551" fmla="*/ 536687 w 1972864"/>
              <a:gd name="connsiteY3551" fmla="*/ 478919 h 2161175"/>
              <a:gd name="connsiteX3552" fmla="*/ 542722 w 1972864"/>
              <a:gd name="connsiteY3552" fmla="*/ 474672 h 2161175"/>
              <a:gd name="connsiteX3553" fmla="*/ 549912 w 1972864"/>
              <a:gd name="connsiteY3553" fmla="*/ 477230 h 2161175"/>
              <a:gd name="connsiteX3554" fmla="*/ 551973 w 1972864"/>
              <a:gd name="connsiteY3554" fmla="*/ 493869 h 2161175"/>
              <a:gd name="connsiteX3555" fmla="*/ 553513 w 1972864"/>
              <a:gd name="connsiteY3555" fmla="*/ 496973 h 2161175"/>
              <a:gd name="connsiteX3556" fmla="*/ 566377 w 1972864"/>
              <a:gd name="connsiteY3556" fmla="*/ 510161 h 2161175"/>
              <a:gd name="connsiteX3557" fmla="*/ 563235 w 1972864"/>
              <a:gd name="connsiteY3557" fmla="*/ 510545 h 2161175"/>
              <a:gd name="connsiteX3558" fmla="*/ 558579 w 1972864"/>
              <a:gd name="connsiteY3558" fmla="*/ 515636 h 2161175"/>
              <a:gd name="connsiteX3559" fmla="*/ 561994 w 1972864"/>
              <a:gd name="connsiteY3559" fmla="*/ 521746 h 2161175"/>
              <a:gd name="connsiteX3560" fmla="*/ 566998 w 1972864"/>
              <a:gd name="connsiteY3560" fmla="*/ 524055 h 2161175"/>
              <a:gd name="connsiteX3561" fmla="*/ 571195 w 1972864"/>
              <a:gd name="connsiteY3561" fmla="*/ 531779 h 2161175"/>
              <a:gd name="connsiteX3562" fmla="*/ 571803 w 1972864"/>
              <a:gd name="connsiteY3562" fmla="*/ 539217 h 2161175"/>
              <a:gd name="connsiteX3563" fmla="*/ 564974 w 1972864"/>
              <a:gd name="connsiteY3563" fmla="*/ 539217 h 2161175"/>
              <a:gd name="connsiteX3564" fmla="*/ 558616 w 1972864"/>
              <a:gd name="connsiteY3564" fmla="*/ 543811 h 2161175"/>
              <a:gd name="connsiteX3565" fmla="*/ 551675 w 1972864"/>
              <a:gd name="connsiteY3565" fmla="*/ 551932 h 2161175"/>
              <a:gd name="connsiteX3566" fmla="*/ 546298 w 1972864"/>
              <a:gd name="connsiteY3566" fmla="*/ 559419 h 2161175"/>
              <a:gd name="connsiteX3567" fmla="*/ 546286 w 1972864"/>
              <a:gd name="connsiteY3567" fmla="*/ 559432 h 2161175"/>
              <a:gd name="connsiteX3568" fmla="*/ 552792 w 1972864"/>
              <a:gd name="connsiteY3568" fmla="*/ 559059 h 2161175"/>
              <a:gd name="connsiteX3569" fmla="*/ 552706 w 1972864"/>
              <a:gd name="connsiteY3569" fmla="*/ 565193 h 2161175"/>
              <a:gd name="connsiteX3570" fmla="*/ 540897 w 1972864"/>
              <a:gd name="connsiteY3570" fmla="*/ 557979 h 2161175"/>
              <a:gd name="connsiteX3571" fmla="*/ 535893 w 1972864"/>
              <a:gd name="connsiteY3571" fmla="*/ 561878 h 2161175"/>
              <a:gd name="connsiteX3572" fmla="*/ 530404 w 1972864"/>
              <a:gd name="connsiteY3572" fmla="*/ 560202 h 2161175"/>
              <a:gd name="connsiteX3573" fmla="*/ 531621 w 1972864"/>
              <a:gd name="connsiteY3573" fmla="*/ 563964 h 2161175"/>
              <a:gd name="connsiteX3574" fmla="*/ 524357 w 1972864"/>
              <a:gd name="connsiteY3574" fmla="*/ 559159 h 2161175"/>
              <a:gd name="connsiteX3575" fmla="*/ 521166 w 1972864"/>
              <a:gd name="connsiteY3575" fmla="*/ 563753 h 2161175"/>
              <a:gd name="connsiteX3576" fmla="*/ 526369 w 1972864"/>
              <a:gd name="connsiteY3576" fmla="*/ 567503 h 2161175"/>
              <a:gd name="connsiteX3577" fmla="*/ 523687 w 1972864"/>
              <a:gd name="connsiteY3577" fmla="*/ 576791 h 2161175"/>
              <a:gd name="connsiteX3578" fmla="*/ 524183 w 1972864"/>
              <a:gd name="connsiteY3578" fmla="*/ 585694 h 2161175"/>
              <a:gd name="connsiteX3579" fmla="*/ 522842 w 1972864"/>
              <a:gd name="connsiteY3579" fmla="*/ 587234 h 2161175"/>
              <a:gd name="connsiteX3580" fmla="*/ 512635 w 1972864"/>
              <a:gd name="connsiteY3580" fmla="*/ 592375 h 2161175"/>
              <a:gd name="connsiteX3581" fmla="*/ 503273 w 1972864"/>
              <a:gd name="connsiteY3581" fmla="*/ 591307 h 2161175"/>
              <a:gd name="connsiteX3582" fmla="*/ 495332 w 1972864"/>
              <a:gd name="connsiteY3582" fmla="*/ 590724 h 2161175"/>
              <a:gd name="connsiteX3583" fmla="*/ 501162 w 1972864"/>
              <a:gd name="connsiteY3583" fmla="*/ 593964 h 2161175"/>
              <a:gd name="connsiteX3584" fmla="*/ 514870 w 1972864"/>
              <a:gd name="connsiteY3584" fmla="*/ 595517 h 2161175"/>
              <a:gd name="connsiteX3585" fmla="*/ 531509 w 1972864"/>
              <a:gd name="connsiteY3585" fmla="*/ 585272 h 2161175"/>
              <a:gd name="connsiteX3586" fmla="*/ 526319 w 1972864"/>
              <a:gd name="connsiteY3586" fmla="*/ 582032 h 2161175"/>
              <a:gd name="connsiteX3587" fmla="*/ 528740 w 1972864"/>
              <a:gd name="connsiteY3587" fmla="*/ 570459 h 2161175"/>
              <a:gd name="connsiteX3588" fmla="*/ 529783 w 1972864"/>
              <a:gd name="connsiteY3588" fmla="*/ 568956 h 2161175"/>
              <a:gd name="connsiteX3589" fmla="*/ 541729 w 1972864"/>
              <a:gd name="connsiteY3589" fmla="*/ 567727 h 2161175"/>
              <a:gd name="connsiteX3590" fmla="*/ 549663 w 1972864"/>
              <a:gd name="connsiteY3590" fmla="*/ 570161 h 2161175"/>
              <a:gd name="connsiteX3591" fmla="*/ 556654 w 1972864"/>
              <a:gd name="connsiteY3591" fmla="*/ 564511 h 2161175"/>
              <a:gd name="connsiteX3592" fmla="*/ 556344 w 1972864"/>
              <a:gd name="connsiteY3592" fmla="*/ 558377 h 2161175"/>
              <a:gd name="connsiteX3593" fmla="*/ 559696 w 1972864"/>
              <a:gd name="connsiteY3593" fmla="*/ 550951 h 2161175"/>
              <a:gd name="connsiteX3594" fmla="*/ 562403 w 1972864"/>
              <a:gd name="connsiteY3594" fmla="*/ 543042 h 2161175"/>
              <a:gd name="connsiteX3595" fmla="*/ 571282 w 1972864"/>
              <a:gd name="connsiteY3595" fmla="*/ 548704 h 2161175"/>
              <a:gd name="connsiteX3596" fmla="*/ 576087 w 1972864"/>
              <a:gd name="connsiteY3596" fmla="*/ 545587 h 2161175"/>
              <a:gd name="connsiteX3597" fmla="*/ 576348 w 1972864"/>
              <a:gd name="connsiteY3597" fmla="*/ 544023 h 2161175"/>
              <a:gd name="connsiteX3598" fmla="*/ 575640 w 1972864"/>
              <a:gd name="connsiteY3598" fmla="*/ 534635 h 2161175"/>
              <a:gd name="connsiteX3599" fmla="*/ 573926 w 1972864"/>
              <a:gd name="connsiteY3599" fmla="*/ 525012 h 2161175"/>
              <a:gd name="connsiteX3600" fmla="*/ 572734 w 1972864"/>
              <a:gd name="connsiteY3600" fmla="*/ 521013 h 2161175"/>
              <a:gd name="connsiteX3601" fmla="*/ 570114 w 1972864"/>
              <a:gd name="connsiteY3601" fmla="*/ 517350 h 2161175"/>
              <a:gd name="connsiteX3602" fmla="*/ 571530 w 1972864"/>
              <a:gd name="connsiteY3602" fmla="*/ 507243 h 2161175"/>
              <a:gd name="connsiteX3603" fmla="*/ 575864 w 1972864"/>
              <a:gd name="connsiteY3603" fmla="*/ 511030 h 2161175"/>
              <a:gd name="connsiteX3604" fmla="*/ 584518 w 1972864"/>
              <a:gd name="connsiteY3604" fmla="*/ 518220 h 2161175"/>
              <a:gd name="connsiteX3605" fmla="*/ 588169 w 1972864"/>
              <a:gd name="connsiteY3605" fmla="*/ 527495 h 2161175"/>
              <a:gd name="connsiteX3606" fmla="*/ 589833 w 1972864"/>
              <a:gd name="connsiteY3606" fmla="*/ 534089 h 2161175"/>
              <a:gd name="connsiteX3607" fmla="*/ 600052 w 1972864"/>
              <a:gd name="connsiteY3607" fmla="*/ 540037 h 2161175"/>
              <a:gd name="connsiteX3608" fmla="*/ 606484 w 1972864"/>
              <a:gd name="connsiteY3608" fmla="*/ 544234 h 2161175"/>
              <a:gd name="connsiteX3609" fmla="*/ 612233 w 1972864"/>
              <a:gd name="connsiteY3609" fmla="*/ 544308 h 2161175"/>
              <a:gd name="connsiteX3610" fmla="*/ 618653 w 1972864"/>
              <a:gd name="connsiteY3610" fmla="*/ 547400 h 2161175"/>
              <a:gd name="connsiteX3611" fmla="*/ 608496 w 1972864"/>
              <a:gd name="connsiteY3611" fmla="*/ 561469 h 2161175"/>
              <a:gd name="connsiteX3612" fmla="*/ 599518 w 1972864"/>
              <a:gd name="connsiteY3612" fmla="*/ 569093 h 2161175"/>
              <a:gd name="connsiteX3613" fmla="*/ 598587 w 1972864"/>
              <a:gd name="connsiteY3613" fmla="*/ 569875 h 2161175"/>
              <a:gd name="connsiteX3614" fmla="*/ 590764 w 1972864"/>
              <a:gd name="connsiteY3614" fmla="*/ 584527 h 2161175"/>
              <a:gd name="connsiteX3615" fmla="*/ 587772 w 1972864"/>
              <a:gd name="connsiteY3615" fmla="*/ 591779 h 2161175"/>
              <a:gd name="connsiteX3616" fmla="*/ 587151 w 1972864"/>
              <a:gd name="connsiteY3616" fmla="*/ 594014 h 2161175"/>
              <a:gd name="connsiteX3617" fmla="*/ 585760 w 1972864"/>
              <a:gd name="connsiteY3617" fmla="*/ 604084 h 2161175"/>
              <a:gd name="connsiteX3618" fmla="*/ 586182 w 1972864"/>
              <a:gd name="connsiteY3618" fmla="*/ 615161 h 2161175"/>
              <a:gd name="connsiteX3619" fmla="*/ 587635 w 1972864"/>
              <a:gd name="connsiteY3619" fmla="*/ 619146 h 2161175"/>
              <a:gd name="connsiteX3620" fmla="*/ 587846 w 1972864"/>
              <a:gd name="connsiteY3620" fmla="*/ 641001 h 2161175"/>
              <a:gd name="connsiteX3621" fmla="*/ 590193 w 1972864"/>
              <a:gd name="connsiteY3621" fmla="*/ 649060 h 2161175"/>
              <a:gd name="connsiteX3622" fmla="*/ 592105 w 1972864"/>
              <a:gd name="connsiteY3622" fmla="*/ 656994 h 2161175"/>
              <a:gd name="connsiteX3623" fmla="*/ 587163 w 1972864"/>
              <a:gd name="connsiteY3623" fmla="*/ 661278 h 2161175"/>
              <a:gd name="connsiteX3624" fmla="*/ 583773 w 1972864"/>
              <a:gd name="connsiteY3624" fmla="*/ 661812 h 2161175"/>
              <a:gd name="connsiteX3625" fmla="*/ 575230 w 1972864"/>
              <a:gd name="connsiteY3625" fmla="*/ 666804 h 2161175"/>
              <a:gd name="connsiteX3626" fmla="*/ 575392 w 1972864"/>
              <a:gd name="connsiteY3626" fmla="*/ 669933 h 2161175"/>
              <a:gd name="connsiteX3627" fmla="*/ 571455 w 1972864"/>
              <a:gd name="connsiteY3627" fmla="*/ 680338 h 2161175"/>
              <a:gd name="connsiteX3628" fmla="*/ 569059 w 1972864"/>
              <a:gd name="connsiteY3628" fmla="*/ 689415 h 2161175"/>
              <a:gd name="connsiteX3629" fmla="*/ 575131 w 1972864"/>
              <a:gd name="connsiteY3629" fmla="*/ 692333 h 2161175"/>
              <a:gd name="connsiteX3630" fmla="*/ 584580 w 1972864"/>
              <a:gd name="connsiteY3630" fmla="*/ 692619 h 2161175"/>
              <a:gd name="connsiteX3631" fmla="*/ 589696 w 1972864"/>
              <a:gd name="connsiteY3631" fmla="*/ 698840 h 2161175"/>
              <a:gd name="connsiteX3632" fmla="*/ 597556 w 1972864"/>
              <a:gd name="connsiteY3632" fmla="*/ 697238 h 2161175"/>
              <a:gd name="connsiteX3633" fmla="*/ 606534 w 1972864"/>
              <a:gd name="connsiteY3633" fmla="*/ 695463 h 2161175"/>
              <a:gd name="connsiteX3634" fmla="*/ 611439 w 1972864"/>
              <a:gd name="connsiteY3634" fmla="*/ 707880 h 2161175"/>
              <a:gd name="connsiteX3635" fmla="*/ 609340 w 1972864"/>
              <a:gd name="connsiteY3635" fmla="*/ 709643 h 2161175"/>
              <a:gd name="connsiteX3636" fmla="*/ 612296 w 1972864"/>
              <a:gd name="connsiteY3636" fmla="*/ 719949 h 2161175"/>
              <a:gd name="connsiteX3637" fmla="*/ 614456 w 1972864"/>
              <a:gd name="connsiteY3637" fmla="*/ 730404 h 2161175"/>
              <a:gd name="connsiteX3638" fmla="*/ 600375 w 1972864"/>
              <a:gd name="connsiteY3638" fmla="*/ 741667 h 2161175"/>
              <a:gd name="connsiteX3639" fmla="*/ 582234 w 1972864"/>
              <a:gd name="connsiteY3639" fmla="*/ 742784 h 2161175"/>
              <a:gd name="connsiteX3640" fmla="*/ 580023 w 1972864"/>
              <a:gd name="connsiteY3640" fmla="*/ 747639 h 2161175"/>
              <a:gd name="connsiteX3641" fmla="*/ 577155 w 1972864"/>
              <a:gd name="connsiteY3641" fmla="*/ 752731 h 2161175"/>
              <a:gd name="connsiteX3642" fmla="*/ 574783 w 1972864"/>
              <a:gd name="connsiteY3642" fmla="*/ 747466 h 2161175"/>
              <a:gd name="connsiteX3643" fmla="*/ 576546 w 1972864"/>
              <a:gd name="connsiteY3643" fmla="*/ 742846 h 2161175"/>
              <a:gd name="connsiteX3644" fmla="*/ 578906 w 1972864"/>
              <a:gd name="connsiteY3644" fmla="*/ 720458 h 2161175"/>
              <a:gd name="connsiteX3645" fmla="*/ 577378 w 1972864"/>
              <a:gd name="connsiteY3645" fmla="*/ 717366 h 2161175"/>
              <a:gd name="connsiteX3646" fmla="*/ 574622 w 1972864"/>
              <a:gd name="connsiteY3646" fmla="*/ 714883 h 2161175"/>
              <a:gd name="connsiteX3647" fmla="*/ 564787 w 1972864"/>
              <a:gd name="connsiteY3647" fmla="*/ 715814 h 2161175"/>
              <a:gd name="connsiteX3648" fmla="*/ 558939 w 1972864"/>
              <a:gd name="connsiteY3648" fmla="*/ 720123 h 2161175"/>
              <a:gd name="connsiteX3649" fmla="*/ 555003 w 1972864"/>
              <a:gd name="connsiteY3649" fmla="*/ 726021 h 2161175"/>
              <a:gd name="connsiteX3650" fmla="*/ 553326 w 1972864"/>
              <a:gd name="connsiteY3650" fmla="*/ 728194 h 2161175"/>
              <a:gd name="connsiteX3651" fmla="*/ 550719 w 1972864"/>
              <a:gd name="connsiteY3651" fmla="*/ 727350 h 2161175"/>
              <a:gd name="connsiteX3652" fmla="*/ 547652 w 1972864"/>
              <a:gd name="connsiteY3652" fmla="*/ 722035 h 2161175"/>
              <a:gd name="connsiteX3653" fmla="*/ 541046 w 1972864"/>
              <a:gd name="connsiteY3653" fmla="*/ 717466 h 2161175"/>
              <a:gd name="connsiteX3654" fmla="*/ 536352 w 1972864"/>
              <a:gd name="connsiteY3654" fmla="*/ 716348 h 2161175"/>
              <a:gd name="connsiteX3655" fmla="*/ 528268 w 1972864"/>
              <a:gd name="connsiteY3655" fmla="*/ 714808 h 2161175"/>
              <a:gd name="connsiteX3656" fmla="*/ 527809 w 1972864"/>
              <a:gd name="connsiteY3656" fmla="*/ 715963 h 2161175"/>
              <a:gd name="connsiteX3657" fmla="*/ 531584 w 1972864"/>
              <a:gd name="connsiteY3657" fmla="*/ 719490 h 2161175"/>
              <a:gd name="connsiteX3658" fmla="*/ 523513 w 1972864"/>
              <a:gd name="connsiteY3658" fmla="*/ 724332 h 2161175"/>
              <a:gd name="connsiteX3659" fmla="*/ 523960 w 1972864"/>
              <a:gd name="connsiteY3659" fmla="*/ 741332 h 2161175"/>
              <a:gd name="connsiteX3660" fmla="*/ 512697 w 1972864"/>
              <a:gd name="connsiteY3660" fmla="*/ 739072 h 2161175"/>
              <a:gd name="connsiteX3661" fmla="*/ 516261 w 1972864"/>
              <a:gd name="connsiteY3661" fmla="*/ 723836 h 2161175"/>
              <a:gd name="connsiteX3662" fmla="*/ 511803 w 1972864"/>
              <a:gd name="connsiteY3662" fmla="*/ 721191 h 2161175"/>
              <a:gd name="connsiteX3663" fmla="*/ 521451 w 1972864"/>
              <a:gd name="connsiteY3663" fmla="*/ 719316 h 2161175"/>
              <a:gd name="connsiteX3664" fmla="*/ 508538 w 1972864"/>
              <a:gd name="connsiteY3664" fmla="*/ 702304 h 2161175"/>
              <a:gd name="connsiteX3665" fmla="*/ 505831 w 1972864"/>
              <a:gd name="connsiteY3665" fmla="*/ 699809 h 2161175"/>
              <a:gd name="connsiteX3666" fmla="*/ 496046 w 1972864"/>
              <a:gd name="connsiteY3666" fmla="*/ 693277 h 2161175"/>
              <a:gd name="connsiteX3667" fmla="*/ 483753 w 1972864"/>
              <a:gd name="connsiteY3667" fmla="*/ 681431 h 2161175"/>
              <a:gd name="connsiteX3668" fmla="*/ 482300 w 1972864"/>
              <a:gd name="connsiteY3668" fmla="*/ 678227 h 2161175"/>
              <a:gd name="connsiteX3669" fmla="*/ 479357 w 1972864"/>
              <a:gd name="connsiteY3669" fmla="*/ 663737 h 2161175"/>
              <a:gd name="connsiteX3670" fmla="*/ 477892 w 1972864"/>
              <a:gd name="connsiteY3670" fmla="*/ 659999 h 2161175"/>
              <a:gd name="connsiteX3671" fmla="*/ 479568 w 1972864"/>
              <a:gd name="connsiteY3671" fmla="*/ 656944 h 2161175"/>
              <a:gd name="connsiteX3672" fmla="*/ 477495 w 1972864"/>
              <a:gd name="connsiteY3672" fmla="*/ 650587 h 2161175"/>
              <a:gd name="connsiteX3673" fmla="*/ 471944 w 1972864"/>
              <a:gd name="connsiteY3673" fmla="*/ 639933 h 2161175"/>
              <a:gd name="connsiteX3674" fmla="*/ 471957 w 1972864"/>
              <a:gd name="connsiteY3674" fmla="*/ 632110 h 2161175"/>
              <a:gd name="connsiteX3675" fmla="*/ 464854 w 1972864"/>
              <a:gd name="connsiteY3675" fmla="*/ 628807 h 2161175"/>
              <a:gd name="connsiteX3676" fmla="*/ 455678 w 1972864"/>
              <a:gd name="connsiteY3676" fmla="*/ 631266 h 2161175"/>
              <a:gd name="connsiteX3677" fmla="*/ 450425 w 1972864"/>
              <a:gd name="connsiteY3677" fmla="*/ 633650 h 2161175"/>
              <a:gd name="connsiteX3678" fmla="*/ 442491 w 1972864"/>
              <a:gd name="connsiteY3678" fmla="*/ 630210 h 2161175"/>
              <a:gd name="connsiteX3679" fmla="*/ 440914 w 1972864"/>
              <a:gd name="connsiteY3679" fmla="*/ 626497 h 2161175"/>
              <a:gd name="connsiteX3680" fmla="*/ 429142 w 1972864"/>
              <a:gd name="connsiteY3680" fmla="*/ 621717 h 2161175"/>
              <a:gd name="connsiteX3681" fmla="*/ 418873 w 1972864"/>
              <a:gd name="connsiteY3681" fmla="*/ 623008 h 2161175"/>
              <a:gd name="connsiteX3682" fmla="*/ 416265 w 1972864"/>
              <a:gd name="connsiteY3682" fmla="*/ 618426 h 2161175"/>
              <a:gd name="connsiteX3683" fmla="*/ 417842 w 1972864"/>
              <a:gd name="connsiteY3683" fmla="*/ 614391 h 2161175"/>
              <a:gd name="connsiteX3684" fmla="*/ 418265 w 1972864"/>
              <a:gd name="connsiteY3684" fmla="*/ 611473 h 2161175"/>
              <a:gd name="connsiteX3685" fmla="*/ 417445 w 1972864"/>
              <a:gd name="connsiteY3685" fmla="*/ 599602 h 2161175"/>
              <a:gd name="connsiteX3686" fmla="*/ 415806 w 1972864"/>
              <a:gd name="connsiteY3686" fmla="*/ 591307 h 2161175"/>
              <a:gd name="connsiteX3687" fmla="*/ 408691 w 1972864"/>
              <a:gd name="connsiteY3687" fmla="*/ 593840 h 2161175"/>
              <a:gd name="connsiteX3688" fmla="*/ 415558 w 1972864"/>
              <a:gd name="connsiteY3688" fmla="*/ 582702 h 2161175"/>
              <a:gd name="connsiteX3689" fmla="*/ 415570 w 1972864"/>
              <a:gd name="connsiteY3689" fmla="*/ 582727 h 2161175"/>
              <a:gd name="connsiteX3690" fmla="*/ 420636 w 1972864"/>
              <a:gd name="connsiteY3690" fmla="*/ 584490 h 2161175"/>
              <a:gd name="connsiteX3691" fmla="*/ 429341 w 1972864"/>
              <a:gd name="connsiteY3691" fmla="*/ 577698 h 2161175"/>
              <a:gd name="connsiteX3692" fmla="*/ 440901 w 1972864"/>
              <a:gd name="connsiteY3692" fmla="*/ 585707 h 2161175"/>
              <a:gd name="connsiteX3693" fmla="*/ 447371 w 1972864"/>
              <a:gd name="connsiteY3693" fmla="*/ 588029 h 2161175"/>
              <a:gd name="connsiteX3694" fmla="*/ 457180 w 1972864"/>
              <a:gd name="connsiteY3694" fmla="*/ 592785 h 2161175"/>
              <a:gd name="connsiteX3695" fmla="*/ 456125 w 1972864"/>
              <a:gd name="connsiteY3695" fmla="*/ 595305 h 2161175"/>
              <a:gd name="connsiteX3696" fmla="*/ 456596 w 1972864"/>
              <a:gd name="connsiteY3696" fmla="*/ 607251 h 2161175"/>
              <a:gd name="connsiteX3697" fmla="*/ 458372 w 1972864"/>
              <a:gd name="connsiteY3697" fmla="*/ 611584 h 2161175"/>
              <a:gd name="connsiteX3698" fmla="*/ 465698 w 1972864"/>
              <a:gd name="connsiteY3698" fmla="*/ 603811 h 2161175"/>
              <a:gd name="connsiteX3699" fmla="*/ 469473 w 1972864"/>
              <a:gd name="connsiteY3699" fmla="*/ 603464 h 2161175"/>
              <a:gd name="connsiteX3700" fmla="*/ 474130 w 1972864"/>
              <a:gd name="connsiteY3700" fmla="*/ 593716 h 2161175"/>
              <a:gd name="connsiteX3701" fmla="*/ 479519 w 1972864"/>
              <a:gd name="connsiteY3701" fmla="*/ 595492 h 2161175"/>
              <a:gd name="connsiteX3702" fmla="*/ 491303 w 1972864"/>
              <a:gd name="connsiteY3702" fmla="*/ 595256 h 2161175"/>
              <a:gd name="connsiteX3703" fmla="*/ 495084 w 1972864"/>
              <a:gd name="connsiteY3703" fmla="*/ 590706 h 2161175"/>
              <a:gd name="connsiteX3704" fmla="*/ 490073 w 1972864"/>
              <a:gd name="connsiteY3704" fmla="*/ 590338 h 2161175"/>
              <a:gd name="connsiteX3705" fmla="*/ 477631 w 1972864"/>
              <a:gd name="connsiteY3705" fmla="*/ 590661 h 2161175"/>
              <a:gd name="connsiteX3706" fmla="*/ 474279 w 1972864"/>
              <a:gd name="connsiteY3706" fmla="*/ 588227 h 2161175"/>
              <a:gd name="connsiteX3707" fmla="*/ 466282 w 1972864"/>
              <a:gd name="connsiteY3707" fmla="*/ 597366 h 2161175"/>
              <a:gd name="connsiteX3708" fmla="*/ 461178 w 1972864"/>
              <a:gd name="connsiteY3708" fmla="*/ 607971 h 2161175"/>
              <a:gd name="connsiteX3709" fmla="*/ 459837 w 1972864"/>
              <a:gd name="connsiteY3709" fmla="*/ 595802 h 2161175"/>
              <a:gd name="connsiteX3710" fmla="*/ 456770 w 1972864"/>
              <a:gd name="connsiteY3710" fmla="*/ 586477 h 2161175"/>
              <a:gd name="connsiteX3711" fmla="*/ 452673 w 1972864"/>
              <a:gd name="connsiteY3711" fmla="*/ 587023 h 2161175"/>
              <a:gd name="connsiteX3712" fmla="*/ 450239 w 1972864"/>
              <a:gd name="connsiteY3712" fmla="*/ 578567 h 2161175"/>
              <a:gd name="connsiteX3713" fmla="*/ 448116 w 1972864"/>
              <a:gd name="connsiteY3713" fmla="*/ 581025 h 2161175"/>
              <a:gd name="connsiteX3714" fmla="*/ 441348 w 1972864"/>
              <a:gd name="connsiteY3714" fmla="*/ 581187 h 2161175"/>
              <a:gd name="connsiteX3715" fmla="*/ 435388 w 1972864"/>
              <a:gd name="connsiteY3715" fmla="*/ 576170 h 2161175"/>
              <a:gd name="connsiteX3716" fmla="*/ 419109 w 1972864"/>
              <a:gd name="connsiteY3716" fmla="*/ 578517 h 2161175"/>
              <a:gd name="connsiteX3717" fmla="*/ 413981 w 1972864"/>
              <a:gd name="connsiteY3717" fmla="*/ 579001 h 2161175"/>
              <a:gd name="connsiteX3718" fmla="*/ 404345 w 1972864"/>
              <a:gd name="connsiteY3718" fmla="*/ 577437 h 2161175"/>
              <a:gd name="connsiteX3719" fmla="*/ 372185 w 1972864"/>
              <a:gd name="connsiteY3719" fmla="*/ 575959 h 2161175"/>
              <a:gd name="connsiteX3720" fmla="*/ 369118 w 1972864"/>
              <a:gd name="connsiteY3720" fmla="*/ 575053 h 2161175"/>
              <a:gd name="connsiteX3721" fmla="*/ 371266 w 1972864"/>
              <a:gd name="connsiteY3721" fmla="*/ 569999 h 2161175"/>
              <a:gd name="connsiteX3722" fmla="*/ 370769 w 1972864"/>
              <a:gd name="connsiteY3722" fmla="*/ 549523 h 2161175"/>
              <a:gd name="connsiteX3723" fmla="*/ 368149 w 1972864"/>
              <a:gd name="connsiteY3723" fmla="*/ 545239 h 2161175"/>
              <a:gd name="connsiteX3724" fmla="*/ 381311 w 1972864"/>
              <a:gd name="connsiteY3724" fmla="*/ 534026 h 2161175"/>
              <a:gd name="connsiteX3725" fmla="*/ 395889 w 1972864"/>
              <a:gd name="connsiteY3725" fmla="*/ 517375 h 2161175"/>
              <a:gd name="connsiteX3726" fmla="*/ 403141 w 1972864"/>
              <a:gd name="connsiteY3726" fmla="*/ 505268 h 2161175"/>
              <a:gd name="connsiteX3727" fmla="*/ 411112 w 1972864"/>
              <a:gd name="connsiteY3727" fmla="*/ 498439 h 2161175"/>
              <a:gd name="connsiteX3728" fmla="*/ 415334 w 1972864"/>
              <a:gd name="connsiteY3728" fmla="*/ 493335 h 2161175"/>
              <a:gd name="connsiteX3729" fmla="*/ 420127 w 1972864"/>
              <a:gd name="connsiteY3729" fmla="*/ 492913 h 2161175"/>
              <a:gd name="connsiteX3730" fmla="*/ 423567 w 1972864"/>
              <a:gd name="connsiteY3730" fmla="*/ 487822 h 2161175"/>
              <a:gd name="connsiteX3731" fmla="*/ 419333 w 1972864"/>
              <a:gd name="connsiteY3731" fmla="*/ 484171 h 2161175"/>
              <a:gd name="connsiteX3732" fmla="*/ 412317 w 1972864"/>
              <a:gd name="connsiteY3732" fmla="*/ 484171 h 2161175"/>
              <a:gd name="connsiteX3733" fmla="*/ 413782 w 1972864"/>
              <a:gd name="connsiteY3733" fmla="*/ 472810 h 2161175"/>
              <a:gd name="connsiteX3734" fmla="*/ 419668 w 1972864"/>
              <a:gd name="connsiteY3734" fmla="*/ 461274 h 2161175"/>
              <a:gd name="connsiteX3735" fmla="*/ 419891 w 1972864"/>
              <a:gd name="connsiteY3735" fmla="*/ 458269 h 2161175"/>
              <a:gd name="connsiteX3736" fmla="*/ 415086 w 1972864"/>
              <a:gd name="connsiteY3736" fmla="*/ 444362 h 2161175"/>
              <a:gd name="connsiteX3737" fmla="*/ 421357 w 1972864"/>
              <a:gd name="connsiteY3737" fmla="*/ 424532 h 2161175"/>
              <a:gd name="connsiteX3738" fmla="*/ 437350 w 1972864"/>
              <a:gd name="connsiteY3738" fmla="*/ 412611 h 2161175"/>
              <a:gd name="connsiteX3739" fmla="*/ 441646 w 1972864"/>
              <a:gd name="connsiteY3739" fmla="*/ 414039 h 2161175"/>
              <a:gd name="connsiteX3740" fmla="*/ 445831 w 1972864"/>
              <a:gd name="connsiteY3740" fmla="*/ 414287 h 2161175"/>
              <a:gd name="connsiteX3741" fmla="*/ 459639 w 1972864"/>
              <a:gd name="connsiteY3741" fmla="*/ 410376 h 2161175"/>
              <a:gd name="connsiteX3742" fmla="*/ 461141 w 1972864"/>
              <a:gd name="connsiteY3742" fmla="*/ 409445 h 2161175"/>
              <a:gd name="connsiteX3743" fmla="*/ 470044 w 1972864"/>
              <a:gd name="connsiteY3743" fmla="*/ 392980 h 2161175"/>
              <a:gd name="connsiteX3744" fmla="*/ 470690 w 1972864"/>
              <a:gd name="connsiteY3744" fmla="*/ 391701 h 2161175"/>
              <a:gd name="connsiteX3745" fmla="*/ 477619 w 1972864"/>
              <a:gd name="connsiteY3745" fmla="*/ 397773 h 2161175"/>
              <a:gd name="connsiteX3746" fmla="*/ 482015 w 1972864"/>
              <a:gd name="connsiteY3746" fmla="*/ 389254 h 2161175"/>
              <a:gd name="connsiteX3747" fmla="*/ 489676 w 1972864"/>
              <a:gd name="connsiteY3747" fmla="*/ 385343 h 2161175"/>
              <a:gd name="connsiteX3748" fmla="*/ 493997 w 1972864"/>
              <a:gd name="connsiteY3748" fmla="*/ 382003 h 2161175"/>
              <a:gd name="connsiteX3749" fmla="*/ 501361 w 1972864"/>
              <a:gd name="connsiteY3749" fmla="*/ 377843 h 2161175"/>
              <a:gd name="connsiteX3750" fmla="*/ 418501 w 1972864"/>
              <a:gd name="connsiteY3750" fmla="*/ 0 h 2161175"/>
              <a:gd name="connsiteX3751" fmla="*/ 435612 w 1972864"/>
              <a:gd name="connsiteY3751" fmla="*/ 6072 h 2161175"/>
              <a:gd name="connsiteX3752" fmla="*/ 442329 w 1972864"/>
              <a:gd name="connsiteY3752" fmla="*/ 8493 h 2161175"/>
              <a:gd name="connsiteX3753" fmla="*/ 456808 w 1972864"/>
              <a:gd name="connsiteY3753" fmla="*/ 4172 h 2161175"/>
              <a:gd name="connsiteX3754" fmla="*/ 467425 w 1972864"/>
              <a:gd name="connsiteY3754" fmla="*/ 6209 h 2161175"/>
              <a:gd name="connsiteX3755" fmla="*/ 474763 w 1972864"/>
              <a:gd name="connsiteY3755" fmla="*/ 16974 h 2161175"/>
              <a:gd name="connsiteX3756" fmla="*/ 482834 w 1972864"/>
              <a:gd name="connsiteY3756" fmla="*/ 27144 h 2161175"/>
              <a:gd name="connsiteX3757" fmla="*/ 486224 w 1972864"/>
              <a:gd name="connsiteY3757" fmla="*/ 31502 h 2161175"/>
              <a:gd name="connsiteX3758" fmla="*/ 501634 w 1972864"/>
              <a:gd name="connsiteY3758" fmla="*/ 46043 h 2161175"/>
              <a:gd name="connsiteX3759" fmla="*/ 517714 w 1972864"/>
              <a:gd name="connsiteY3759" fmla="*/ 56374 h 2161175"/>
              <a:gd name="connsiteX3760" fmla="*/ 527499 w 1972864"/>
              <a:gd name="connsiteY3760" fmla="*/ 61453 h 2161175"/>
              <a:gd name="connsiteX3761" fmla="*/ 534552 w 1972864"/>
              <a:gd name="connsiteY3761" fmla="*/ 66146 h 2161175"/>
              <a:gd name="connsiteX3762" fmla="*/ 540611 w 1972864"/>
              <a:gd name="connsiteY3762" fmla="*/ 72355 h 2161175"/>
              <a:gd name="connsiteX3763" fmla="*/ 550396 w 1972864"/>
              <a:gd name="connsiteY3763" fmla="*/ 77061 h 2161175"/>
              <a:gd name="connsiteX3764" fmla="*/ 560802 w 1972864"/>
              <a:gd name="connsiteY3764" fmla="*/ 91515 h 2161175"/>
              <a:gd name="connsiteX3765" fmla="*/ 578484 w 1972864"/>
              <a:gd name="connsiteY3765" fmla="*/ 111606 h 2161175"/>
              <a:gd name="connsiteX3766" fmla="*/ 595533 w 1972864"/>
              <a:gd name="connsiteY3766" fmla="*/ 113866 h 2161175"/>
              <a:gd name="connsiteX3767" fmla="*/ 605826 w 1972864"/>
              <a:gd name="connsiteY3767" fmla="*/ 123775 h 2161175"/>
              <a:gd name="connsiteX3768" fmla="*/ 607292 w 1972864"/>
              <a:gd name="connsiteY3768" fmla="*/ 127189 h 2161175"/>
              <a:gd name="connsiteX3769" fmla="*/ 616418 w 1972864"/>
              <a:gd name="connsiteY3769" fmla="*/ 135869 h 2161175"/>
              <a:gd name="connsiteX3770" fmla="*/ 629407 w 1972864"/>
              <a:gd name="connsiteY3770" fmla="*/ 134280 h 2161175"/>
              <a:gd name="connsiteX3771" fmla="*/ 637813 w 1972864"/>
              <a:gd name="connsiteY3771" fmla="*/ 130492 h 2161175"/>
              <a:gd name="connsiteX3772" fmla="*/ 642296 w 1972864"/>
              <a:gd name="connsiteY3772" fmla="*/ 128667 h 2161175"/>
              <a:gd name="connsiteX3773" fmla="*/ 644941 w 1972864"/>
              <a:gd name="connsiteY3773" fmla="*/ 128257 h 2161175"/>
              <a:gd name="connsiteX3774" fmla="*/ 656513 w 1972864"/>
              <a:gd name="connsiteY3774" fmla="*/ 128158 h 2161175"/>
              <a:gd name="connsiteX3775" fmla="*/ 659357 w 1972864"/>
              <a:gd name="connsiteY3775" fmla="*/ 126059 h 2161175"/>
              <a:gd name="connsiteX3776" fmla="*/ 664522 w 1972864"/>
              <a:gd name="connsiteY3776" fmla="*/ 118323 h 2161175"/>
              <a:gd name="connsiteX3777" fmla="*/ 675338 w 1972864"/>
              <a:gd name="connsiteY3777" fmla="*/ 110538 h 2161175"/>
              <a:gd name="connsiteX3778" fmla="*/ 693380 w 1972864"/>
              <a:gd name="connsiteY3778" fmla="*/ 102727 h 2161175"/>
              <a:gd name="connsiteX3779" fmla="*/ 707064 w 1972864"/>
              <a:gd name="connsiteY3779" fmla="*/ 101126 h 2161175"/>
              <a:gd name="connsiteX3780" fmla="*/ 720723 w 1972864"/>
              <a:gd name="connsiteY3780" fmla="*/ 106192 h 2161175"/>
              <a:gd name="connsiteX3781" fmla="*/ 725665 w 1972864"/>
              <a:gd name="connsiteY3781" fmla="*/ 98506 h 2161175"/>
              <a:gd name="connsiteX3782" fmla="*/ 729737 w 1972864"/>
              <a:gd name="connsiteY3782" fmla="*/ 91527 h 2161175"/>
              <a:gd name="connsiteX3783" fmla="*/ 734940 w 1972864"/>
              <a:gd name="connsiteY3783" fmla="*/ 91676 h 2161175"/>
              <a:gd name="connsiteX3784" fmla="*/ 741583 w 1972864"/>
              <a:gd name="connsiteY3784" fmla="*/ 97214 h 2161175"/>
              <a:gd name="connsiteX3785" fmla="*/ 751468 w 1972864"/>
              <a:gd name="connsiteY3785" fmla="*/ 102591 h 2161175"/>
              <a:gd name="connsiteX3786" fmla="*/ 758682 w 1972864"/>
              <a:gd name="connsiteY3786" fmla="*/ 104367 h 2161175"/>
              <a:gd name="connsiteX3787" fmla="*/ 778823 w 1972864"/>
              <a:gd name="connsiteY3787" fmla="*/ 102839 h 2161175"/>
              <a:gd name="connsiteX3788" fmla="*/ 784485 w 1972864"/>
              <a:gd name="connsiteY3788" fmla="*/ 111407 h 2161175"/>
              <a:gd name="connsiteX3789" fmla="*/ 791054 w 1972864"/>
              <a:gd name="connsiteY3789" fmla="*/ 117690 h 2161175"/>
              <a:gd name="connsiteX3790" fmla="*/ 797659 w 1972864"/>
              <a:gd name="connsiteY3790" fmla="*/ 122198 h 2161175"/>
              <a:gd name="connsiteX3791" fmla="*/ 797610 w 1972864"/>
              <a:gd name="connsiteY3791" fmla="*/ 122210 h 2161175"/>
              <a:gd name="connsiteX3792" fmla="*/ 800379 w 1972864"/>
              <a:gd name="connsiteY3792" fmla="*/ 130418 h 2161175"/>
              <a:gd name="connsiteX3793" fmla="*/ 800118 w 1972864"/>
              <a:gd name="connsiteY3793" fmla="*/ 134727 h 2161175"/>
              <a:gd name="connsiteX3794" fmla="*/ 794965 w 1972864"/>
              <a:gd name="connsiteY3794" fmla="*/ 154743 h 2161175"/>
              <a:gd name="connsiteX3795" fmla="*/ 792866 w 1972864"/>
              <a:gd name="connsiteY3795" fmla="*/ 166130 h 2161175"/>
              <a:gd name="connsiteX3796" fmla="*/ 791153 w 1972864"/>
              <a:gd name="connsiteY3796" fmla="*/ 175678 h 2161175"/>
              <a:gd name="connsiteX3797" fmla="*/ 785106 w 1972864"/>
              <a:gd name="connsiteY3797" fmla="*/ 191970 h 2161175"/>
              <a:gd name="connsiteX3798" fmla="*/ 781828 w 1972864"/>
              <a:gd name="connsiteY3798" fmla="*/ 195645 h 2161175"/>
              <a:gd name="connsiteX3799" fmla="*/ 771583 w 1972864"/>
              <a:gd name="connsiteY3799" fmla="*/ 200389 h 2161175"/>
              <a:gd name="connsiteX3800" fmla="*/ 767809 w 1972864"/>
              <a:gd name="connsiteY3800" fmla="*/ 206113 h 2161175"/>
              <a:gd name="connsiteX3801" fmla="*/ 761016 w 1972864"/>
              <a:gd name="connsiteY3801" fmla="*/ 212272 h 2161175"/>
              <a:gd name="connsiteX3802" fmla="*/ 752188 w 1972864"/>
              <a:gd name="connsiteY3802" fmla="*/ 213725 h 2161175"/>
              <a:gd name="connsiteX3803" fmla="*/ 749444 w 1972864"/>
              <a:gd name="connsiteY3803" fmla="*/ 219486 h 2161175"/>
              <a:gd name="connsiteX3804" fmla="*/ 751939 w 1972864"/>
              <a:gd name="connsiteY3804" fmla="*/ 224987 h 2161175"/>
              <a:gd name="connsiteX3805" fmla="*/ 746513 w 1972864"/>
              <a:gd name="connsiteY3805" fmla="*/ 249138 h 2161175"/>
              <a:gd name="connsiteX3806" fmla="*/ 737995 w 1972864"/>
              <a:gd name="connsiteY3806" fmla="*/ 250927 h 2161175"/>
              <a:gd name="connsiteX3807" fmla="*/ 731103 w 1972864"/>
              <a:gd name="connsiteY3807" fmla="*/ 248754 h 2161175"/>
              <a:gd name="connsiteX3808" fmla="*/ 725665 w 1972864"/>
              <a:gd name="connsiteY3808" fmla="*/ 248878 h 2161175"/>
              <a:gd name="connsiteX3809" fmla="*/ 717134 w 1972864"/>
              <a:gd name="connsiteY3809" fmla="*/ 251237 h 2161175"/>
              <a:gd name="connsiteX3810" fmla="*/ 711348 w 1972864"/>
              <a:gd name="connsiteY3810" fmla="*/ 261419 h 2161175"/>
              <a:gd name="connsiteX3811" fmla="*/ 716476 w 1972864"/>
              <a:gd name="connsiteY3811" fmla="*/ 272905 h 2161175"/>
              <a:gd name="connsiteX3812" fmla="*/ 719555 w 1972864"/>
              <a:gd name="connsiteY3812" fmla="*/ 278269 h 2161175"/>
              <a:gd name="connsiteX3813" fmla="*/ 717109 w 1972864"/>
              <a:gd name="connsiteY3813" fmla="*/ 286477 h 2161175"/>
              <a:gd name="connsiteX3814" fmla="*/ 711472 w 1972864"/>
              <a:gd name="connsiteY3814" fmla="*/ 297367 h 2161175"/>
              <a:gd name="connsiteX3815" fmla="*/ 710367 w 1972864"/>
              <a:gd name="connsiteY3815" fmla="*/ 302880 h 2161175"/>
              <a:gd name="connsiteX3816" fmla="*/ 716997 w 1972864"/>
              <a:gd name="connsiteY3816" fmla="*/ 308964 h 2161175"/>
              <a:gd name="connsiteX3817" fmla="*/ 720723 w 1972864"/>
              <a:gd name="connsiteY3817" fmla="*/ 314987 h 2161175"/>
              <a:gd name="connsiteX3818" fmla="*/ 723926 w 1972864"/>
              <a:gd name="connsiteY3818" fmla="*/ 318985 h 2161175"/>
              <a:gd name="connsiteX3819" fmla="*/ 734667 w 1972864"/>
              <a:gd name="connsiteY3819" fmla="*/ 321382 h 2161175"/>
              <a:gd name="connsiteX3820" fmla="*/ 744117 w 1972864"/>
              <a:gd name="connsiteY3820" fmla="*/ 321990 h 2161175"/>
              <a:gd name="connsiteX3821" fmla="*/ 740739 w 1972864"/>
              <a:gd name="connsiteY3821" fmla="*/ 331253 h 2161175"/>
              <a:gd name="connsiteX3822" fmla="*/ 742217 w 1972864"/>
              <a:gd name="connsiteY3822" fmla="*/ 340206 h 2161175"/>
              <a:gd name="connsiteX3823" fmla="*/ 747022 w 1972864"/>
              <a:gd name="connsiteY3823" fmla="*/ 348637 h 2161175"/>
              <a:gd name="connsiteX3824" fmla="*/ 750524 w 1972864"/>
              <a:gd name="connsiteY3824" fmla="*/ 354374 h 2161175"/>
              <a:gd name="connsiteX3825" fmla="*/ 753976 w 1972864"/>
              <a:gd name="connsiteY3825" fmla="*/ 360794 h 2161175"/>
              <a:gd name="connsiteX3826" fmla="*/ 751306 w 1972864"/>
              <a:gd name="connsiteY3826" fmla="*/ 366419 h 2161175"/>
              <a:gd name="connsiteX3827" fmla="*/ 738305 w 1972864"/>
              <a:gd name="connsiteY3827" fmla="*/ 374031 h 2161175"/>
              <a:gd name="connsiteX3828" fmla="*/ 723305 w 1972864"/>
              <a:gd name="connsiteY3828" fmla="*/ 383405 h 2161175"/>
              <a:gd name="connsiteX3829" fmla="*/ 719518 w 1972864"/>
              <a:gd name="connsiteY3829" fmla="*/ 384374 h 2161175"/>
              <a:gd name="connsiteX3830" fmla="*/ 709013 w 1972864"/>
              <a:gd name="connsiteY3830" fmla="*/ 382561 h 2161175"/>
              <a:gd name="connsiteX3831" fmla="*/ 703065 w 1972864"/>
              <a:gd name="connsiteY3831" fmla="*/ 369126 h 2161175"/>
              <a:gd name="connsiteX3832" fmla="*/ 700743 w 1972864"/>
              <a:gd name="connsiteY3832" fmla="*/ 358807 h 2161175"/>
              <a:gd name="connsiteX3833" fmla="*/ 697130 w 1972864"/>
              <a:gd name="connsiteY3833" fmla="*/ 360049 h 2161175"/>
              <a:gd name="connsiteX3834" fmla="*/ 678926 w 1972864"/>
              <a:gd name="connsiteY3834" fmla="*/ 368877 h 2161175"/>
              <a:gd name="connsiteX3835" fmla="*/ 671985 w 1972864"/>
              <a:gd name="connsiteY3835" fmla="*/ 373795 h 2161175"/>
              <a:gd name="connsiteX3836" fmla="*/ 676083 w 1972864"/>
              <a:gd name="connsiteY3836" fmla="*/ 366816 h 2161175"/>
              <a:gd name="connsiteX3837" fmla="*/ 675263 w 1972864"/>
              <a:gd name="connsiteY3837" fmla="*/ 352996 h 2161175"/>
              <a:gd name="connsiteX3838" fmla="*/ 666745 w 1972864"/>
              <a:gd name="connsiteY3838" fmla="*/ 357391 h 2161175"/>
              <a:gd name="connsiteX3839" fmla="*/ 660897 w 1972864"/>
              <a:gd name="connsiteY3839" fmla="*/ 359949 h 2161175"/>
              <a:gd name="connsiteX3840" fmla="*/ 649150 w 1972864"/>
              <a:gd name="connsiteY3840" fmla="*/ 366259 h 2161175"/>
              <a:gd name="connsiteX3841" fmla="*/ 654229 w 1972864"/>
              <a:gd name="connsiteY3841" fmla="*/ 367474 h 2161175"/>
              <a:gd name="connsiteX3842" fmla="*/ 663045 w 1972864"/>
              <a:gd name="connsiteY3842" fmla="*/ 363476 h 2161175"/>
              <a:gd name="connsiteX3843" fmla="*/ 671911 w 1972864"/>
              <a:gd name="connsiteY3843" fmla="*/ 358807 h 2161175"/>
              <a:gd name="connsiteX3844" fmla="*/ 668943 w 1972864"/>
              <a:gd name="connsiteY3844" fmla="*/ 368244 h 2161175"/>
              <a:gd name="connsiteX3845" fmla="*/ 667031 w 1972864"/>
              <a:gd name="connsiteY3845" fmla="*/ 374415 h 2161175"/>
              <a:gd name="connsiteX3846" fmla="*/ 669042 w 1972864"/>
              <a:gd name="connsiteY3846" fmla="*/ 379755 h 2161175"/>
              <a:gd name="connsiteX3847" fmla="*/ 675276 w 1972864"/>
              <a:gd name="connsiteY3847" fmla="*/ 376079 h 2161175"/>
              <a:gd name="connsiteX3848" fmla="*/ 681373 w 1972864"/>
              <a:gd name="connsiteY3848" fmla="*/ 383617 h 2161175"/>
              <a:gd name="connsiteX3849" fmla="*/ 677399 w 1972864"/>
              <a:gd name="connsiteY3849" fmla="*/ 397102 h 2161175"/>
              <a:gd name="connsiteX3850" fmla="*/ 678740 w 1972864"/>
              <a:gd name="connsiteY3850" fmla="*/ 397958 h 2161175"/>
              <a:gd name="connsiteX3851" fmla="*/ 685334 w 1972864"/>
              <a:gd name="connsiteY3851" fmla="*/ 397983 h 2161175"/>
              <a:gd name="connsiteX3852" fmla="*/ 687358 w 1972864"/>
              <a:gd name="connsiteY3852" fmla="*/ 403981 h 2161175"/>
              <a:gd name="connsiteX3853" fmla="*/ 689618 w 1972864"/>
              <a:gd name="connsiteY3853" fmla="*/ 407520 h 2161175"/>
              <a:gd name="connsiteX3854" fmla="*/ 699638 w 1972864"/>
              <a:gd name="connsiteY3854" fmla="*/ 417416 h 2161175"/>
              <a:gd name="connsiteX3855" fmla="*/ 696273 w 1972864"/>
              <a:gd name="connsiteY3855" fmla="*/ 427362 h 2161175"/>
              <a:gd name="connsiteX3856" fmla="*/ 696211 w 1972864"/>
              <a:gd name="connsiteY3856" fmla="*/ 437520 h 2161175"/>
              <a:gd name="connsiteX3857" fmla="*/ 700309 w 1972864"/>
              <a:gd name="connsiteY3857" fmla="*/ 442536 h 2161175"/>
              <a:gd name="connsiteX3858" fmla="*/ 703600 w 1972864"/>
              <a:gd name="connsiteY3858" fmla="*/ 445914 h 2161175"/>
              <a:gd name="connsiteX3859" fmla="*/ 703575 w 1972864"/>
              <a:gd name="connsiteY3859" fmla="*/ 445926 h 2161175"/>
              <a:gd name="connsiteX3860" fmla="*/ 697826 w 1972864"/>
              <a:gd name="connsiteY3860" fmla="*/ 451861 h 2161175"/>
              <a:gd name="connsiteX3861" fmla="*/ 699055 w 1972864"/>
              <a:gd name="connsiteY3861" fmla="*/ 459411 h 2161175"/>
              <a:gd name="connsiteX3862" fmla="*/ 700421 w 1972864"/>
              <a:gd name="connsiteY3862" fmla="*/ 460553 h 2161175"/>
              <a:gd name="connsiteX3863" fmla="*/ 714167 w 1972864"/>
              <a:gd name="connsiteY3863" fmla="*/ 483947 h 2161175"/>
              <a:gd name="connsiteX3864" fmla="*/ 706133 w 1972864"/>
              <a:gd name="connsiteY3864" fmla="*/ 482147 h 2161175"/>
              <a:gd name="connsiteX3865" fmla="*/ 698210 w 1972864"/>
              <a:gd name="connsiteY3865" fmla="*/ 478037 h 2161175"/>
              <a:gd name="connsiteX3866" fmla="*/ 694076 w 1972864"/>
              <a:gd name="connsiteY3866" fmla="*/ 477813 h 2161175"/>
              <a:gd name="connsiteX3867" fmla="*/ 685470 w 1972864"/>
              <a:gd name="connsiteY3867" fmla="*/ 477292 h 2161175"/>
              <a:gd name="connsiteX3868" fmla="*/ 681050 w 1972864"/>
              <a:gd name="connsiteY3868" fmla="*/ 476522 h 2161175"/>
              <a:gd name="connsiteX3869" fmla="*/ 674295 w 1972864"/>
              <a:gd name="connsiteY3869" fmla="*/ 472375 h 2161175"/>
              <a:gd name="connsiteX3870" fmla="*/ 666621 w 1972864"/>
              <a:gd name="connsiteY3870" fmla="*/ 472946 h 2161175"/>
              <a:gd name="connsiteX3871" fmla="*/ 647337 w 1972864"/>
              <a:gd name="connsiteY3871" fmla="*/ 480297 h 2161175"/>
              <a:gd name="connsiteX3872" fmla="*/ 638012 w 1972864"/>
              <a:gd name="connsiteY3872" fmla="*/ 486257 h 2161175"/>
              <a:gd name="connsiteX3873" fmla="*/ 634001 w 1972864"/>
              <a:gd name="connsiteY3873" fmla="*/ 490516 h 2161175"/>
              <a:gd name="connsiteX3874" fmla="*/ 634759 w 1972864"/>
              <a:gd name="connsiteY3874" fmla="*/ 495322 h 2161175"/>
              <a:gd name="connsiteX3875" fmla="*/ 632735 w 1972864"/>
              <a:gd name="connsiteY3875" fmla="*/ 496427 h 2161175"/>
              <a:gd name="connsiteX3876" fmla="*/ 629245 w 1972864"/>
              <a:gd name="connsiteY3876" fmla="*/ 500475 h 2161175"/>
              <a:gd name="connsiteX3877" fmla="*/ 626228 w 1972864"/>
              <a:gd name="connsiteY3877" fmla="*/ 514332 h 2161175"/>
              <a:gd name="connsiteX3878" fmla="*/ 628811 w 1972864"/>
              <a:gd name="connsiteY3878" fmla="*/ 519436 h 2161175"/>
              <a:gd name="connsiteX3879" fmla="*/ 631791 w 1972864"/>
              <a:gd name="connsiteY3879" fmla="*/ 524527 h 2161175"/>
              <a:gd name="connsiteX3880" fmla="*/ 628885 w 1972864"/>
              <a:gd name="connsiteY3880" fmla="*/ 528004 h 2161175"/>
              <a:gd name="connsiteX3881" fmla="*/ 633144 w 1972864"/>
              <a:gd name="connsiteY3881" fmla="*/ 533281 h 2161175"/>
              <a:gd name="connsiteX3882" fmla="*/ 617697 w 1972864"/>
              <a:gd name="connsiteY3882" fmla="*/ 539651 h 2161175"/>
              <a:gd name="connsiteX3883" fmla="*/ 612582 w 1972864"/>
              <a:gd name="connsiteY3883" fmla="*/ 534684 h 2161175"/>
              <a:gd name="connsiteX3884" fmla="*/ 604573 w 1972864"/>
              <a:gd name="connsiteY3884" fmla="*/ 537627 h 2161175"/>
              <a:gd name="connsiteX3885" fmla="*/ 591001 w 1972864"/>
              <a:gd name="connsiteY3885" fmla="*/ 531319 h 2161175"/>
              <a:gd name="connsiteX3886" fmla="*/ 581775 w 1972864"/>
              <a:gd name="connsiteY3886" fmla="*/ 512693 h 2161175"/>
              <a:gd name="connsiteX3887" fmla="*/ 582669 w 1972864"/>
              <a:gd name="connsiteY3887" fmla="*/ 507503 h 2161175"/>
              <a:gd name="connsiteX3888" fmla="*/ 578385 w 1972864"/>
              <a:gd name="connsiteY3888" fmla="*/ 508670 h 2161175"/>
              <a:gd name="connsiteX3889" fmla="*/ 574436 w 1972864"/>
              <a:gd name="connsiteY3889" fmla="*/ 503070 h 2161175"/>
              <a:gd name="connsiteX3890" fmla="*/ 570152 w 1972864"/>
              <a:gd name="connsiteY3890" fmla="*/ 503368 h 2161175"/>
              <a:gd name="connsiteX3891" fmla="*/ 565831 w 1972864"/>
              <a:gd name="connsiteY3891" fmla="*/ 499556 h 2161175"/>
              <a:gd name="connsiteX3892" fmla="*/ 556133 w 1972864"/>
              <a:gd name="connsiteY3892" fmla="*/ 494639 h 2161175"/>
              <a:gd name="connsiteX3893" fmla="*/ 555425 w 1972864"/>
              <a:gd name="connsiteY3893" fmla="*/ 493658 h 2161175"/>
              <a:gd name="connsiteX3894" fmla="*/ 555487 w 1972864"/>
              <a:gd name="connsiteY3894" fmla="*/ 481538 h 2161175"/>
              <a:gd name="connsiteX3895" fmla="*/ 554059 w 1972864"/>
              <a:gd name="connsiteY3895" fmla="*/ 474560 h 2161175"/>
              <a:gd name="connsiteX3896" fmla="*/ 549900 w 1972864"/>
              <a:gd name="connsiteY3896" fmla="*/ 470102 h 2161175"/>
              <a:gd name="connsiteX3897" fmla="*/ 543319 w 1972864"/>
              <a:gd name="connsiteY3897" fmla="*/ 469134 h 2161175"/>
              <a:gd name="connsiteX3898" fmla="*/ 538662 w 1972864"/>
              <a:gd name="connsiteY3898" fmla="*/ 461286 h 2161175"/>
              <a:gd name="connsiteX3899" fmla="*/ 536837 w 1972864"/>
              <a:gd name="connsiteY3899" fmla="*/ 455202 h 2161175"/>
              <a:gd name="connsiteX3900" fmla="*/ 531199 w 1972864"/>
              <a:gd name="connsiteY3900" fmla="*/ 467420 h 2161175"/>
              <a:gd name="connsiteX3901" fmla="*/ 527002 w 1972864"/>
              <a:gd name="connsiteY3901" fmla="*/ 469009 h 2161175"/>
              <a:gd name="connsiteX3902" fmla="*/ 523824 w 1972864"/>
              <a:gd name="connsiteY3902" fmla="*/ 466005 h 2161175"/>
              <a:gd name="connsiteX3903" fmla="*/ 517901 w 1972864"/>
              <a:gd name="connsiteY3903" fmla="*/ 451464 h 2161175"/>
              <a:gd name="connsiteX3904" fmla="*/ 510885 w 1972864"/>
              <a:gd name="connsiteY3904" fmla="*/ 437010 h 2161175"/>
              <a:gd name="connsiteX3905" fmla="*/ 510239 w 1972864"/>
              <a:gd name="connsiteY3905" fmla="*/ 434142 h 2161175"/>
              <a:gd name="connsiteX3906" fmla="*/ 508103 w 1972864"/>
              <a:gd name="connsiteY3906" fmla="*/ 422991 h 2161175"/>
              <a:gd name="connsiteX3907" fmla="*/ 501622 w 1972864"/>
              <a:gd name="connsiteY3907" fmla="*/ 416783 h 2161175"/>
              <a:gd name="connsiteX3908" fmla="*/ 487851 w 1972864"/>
              <a:gd name="connsiteY3908" fmla="*/ 407855 h 2161175"/>
              <a:gd name="connsiteX3909" fmla="*/ 490198 w 1972864"/>
              <a:gd name="connsiteY3909" fmla="*/ 402702 h 2161175"/>
              <a:gd name="connsiteX3910" fmla="*/ 487702 w 1972864"/>
              <a:gd name="connsiteY3910" fmla="*/ 398927 h 2161175"/>
              <a:gd name="connsiteX3911" fmla="*/ 489279 w 1972864"/>
              <a:gd name="connsiteY3911" fmla="*/ 398033 h 2161175"/>
              <a:gd name="connsiteX3912" fmla="*/ 500442 w 1972864"/>
              <a:gd name="connsiteY3912" fmla="*/ 389403 h 2161175"/>
              <a:gd name="connsiteX3913" fmla="*/ 508824 w 1972864"/>
              <a:gd name="connsiteY3913" fmla="*/ 382834 h 2161175"/>
              <a:gd name="connsiteX3914" fmla="*/ 506464 w 1972864"/>
              <a:gd name="connsiteY3914" fmla="*/ 378948 h 2161175"/>
              <a:gd name="connsiteX3915" fmla="*/ 505781 w 1972864"/>
              <a:gd name="connsiteY3915" fmla="*/ 369014 h 2161175"/>
              <a:gd name="connsiteX3916" fmla="*/ 506204 w 1972864"/>
              <a:gd name="connsiteY3916" fmla="*/ 352474 h 2161175"/>
              <a:gd name="connsiteX3917" fmla="*/ 502714 w 1972864"/>
              <a:gd name="connsiteY3917" fmla="*/ 348401 h 2161175"/>
              <a:gd name="connsiteX3918" fmla="*/ 500603 w 1972864"/>
              <a:gd name="connsiteY3918" fmla="*/ 342627 h 2161175"/>
              <a:gd name="connsiteX3919" fmla="*/ 504676 w 1972864"/>
              <a:gd name="connsiteY3919" fmla="*/ 344366 h 2161175"/>
              <a:gd name="connsiteX3920" fmla="*/ 512499 w 1972864"/>
              <a:gd name="connsiteY3920" fmla="*/ 343844 h 2161175"/>
              <a:gd name="connsiteX3921" fmla="*/ 515889 w 1972864"/>
              <a:gd name="connsiteY3921" fmla="*/ 341162 h 2161175"/>
              <a:gd name="connsiteX3922" fmla="*/ 527213 w 1972864"/>
              <a:gd name="connsiteY3922" fmla="*/ 334544 h 2161175"/>
              <a:gd name="connsiteX3923" fmla="*/ 530579 w 1972864"/>
              <a:gd name="connsiteY3923" fmla="*/ 331266 h 2161175"/>
              <a:gd name="connsiteX3924" fmla="*/ 538128 w 1972864"/>
              <a:gd name="connsiteY3924" fmla="*/ 323306 h 2161175"/>
              <a:gd name="connsiteX3925" fmla="*/ 541419 w 1972864"/>
              <a:gd name="connsiteY3925" fmla="*/ 322015 h 2161175"/>
              <a:gd name="connsiteX3926" fmla="*/ 547900 w 1972864"/>
              <a:gd name="connsiteY3926" fmla="*/ 320972 h 2161175"/>
              <a:gd name="connsiteX3927" fmla="*/ 551874 w 1972864"/>
              <a:gd name="connsiteY3927" fmla="*/ 321357 h 2161175"/>
              <a:gd name="connsiteX3928" fmla="*/ 565707 w 1972864"/>
              <a:gd name="connsiteY3928" fmla="*/ 317197 h 2161175"/>
              <a:gd name="connsiteX3929" fmla="*/ 574672 w 1972864"/>
              <a:gd name="connsiteY3929" fmla="*/ 333973 h 2161175"/>
              <a:gd name="connsiteX3930" fmla="*/ 582135 w 1972864"/>
              <a:gd name="connsiteY3930" fmla="*/ 337797 h 2161175"/>
              <a:gd name="connsiteX3931" fmla="*/ 589287 w 1972864"/>
              <a:gd name="connsiteY3931" fmla="*/ 343720 h 2161175"/>
              <a:gd name="connsiteX3932" fmla="*/ 593496 w 1972864"/>
              <a:gd name="connsiteY3932" fmla="*/ 344478 h 2161175"/>
              <a:gd name="connsiteX3933" fmla="*/ 601058 w 1972864"/>
              <a:gd name="connsiteY3933" fmla="*/ 349954 h 2161175"/>
              <a:gd name="connsiteX3934" fmla="*/ 604324 w 1972864"/>
              <a:gd name="connsiteY3934" fmla="*/ 350934 h 2161175"/>
              <a:gd name="connsiteX3935" fmla="*/ 620789 w 1972864"/>
              <a:gd name="connsiteY3935" fmla="*/ 342205 h 2161175"/>
              <a:gd name="connsiteX3936" fmla="*/ 627209 w 1972864"/>
              <a:gd name="connsiteY3936" fmla="*/ 339138 h 2161175"/>
              <a:gd name="connsiteX3937" fmla="*/ 631034 w 1972864"/>
              <a:gd name="connsiteY3937" fmla="*/ 346390 h 2161175"/>
              <a:gd name="connsiteX3938" fmla="*/ 638658 w 1972864"/>
              <a:gd name="connsiteY3938" fmla="*/ 353604 h 2161175"/>
              <a:gd name="connsiteX3939" fmla="*/ 641203 w 1972864"/>
              <a:gd name="connsiteY3939" fmla="*/ 359602 h 2161175"/>
              <a:gd name="connsiteX3940" fmla="*/ 643066 w 1972864"/>
              <a:gd name="connsiteY3940" fmla="*/ 364804 h 2161175"/>
              <a:gd name="connsiteX3941" fmla="*/ 647655 w 1972864"/>
              <a:gd name="connsiteY3941" fmla="*/ 365901 h 2161175"/>
              <a:gd name="connsiteX3942" fmla="*/ 644601 w 1972864"/>
              <a:gd name="connsiteY3942" fmla="*/ 361111 h 2161175"/>
              <a:gd name="connsiteX3943" fmla="*/ 644767 w 1972864"/>
              <a:gd name="connsiteY3943" fmla="*/ 354337 h 2161175"/>
              <a:gd name="connsiteX3944" fmla="*/ 636633 w 1972864"/>
              <a:gd name="connsiteY3944" fmla="*/ 346874 h 2161175"/>
              <a:gd name="connsiteX3945" fmla="*/ 635541 w 1972864"/>
              <a:gd name="connsiteY3945" fmla="*/ 345459 h 2161175"/>
              <a:gd name="connsiteX3946" fmla="*/ 626389 w 1972864"/>
              <a:gd name="connsiteY3946" fmla="*/ 334854 h 2161175"/>
              <a:gd name="connsiteX3947" fmla="*/ 616567 w 1972864"/>
              <a:gd name="connsiteY3947" fmla="*/ 341609 h 2161175"/>
              <a:gd name="connsiteX3948" fmla="*/ 606944 w 1972864"/>
              <a:gd name="connsiteY3948" fmla="*/ 342901 h 2161175"/>
              <a:gd name="connsiteX3949" fmla="*/ 603244 w 1972864"/>
              <a:gd name="connsiteY3949" fmla="*/ 347445 h 2161175"/>
              <a:gd name="connsiteX3950" fmla="*/ 589225 w 1972864"/>
              <a:gd name="connsiteY3950" fmla="*/ 336233 h 2161175"/>
              <a:gd name="connsiteX3951" fmla="*/ 578447 w 1972864"/>
              <a:gd name="connsiteY3951" fmla="*/ 333190 h 2161175"/>
              <a:gd name="connsiteX3952" fmla="*/ 575206 w 1972864"/>
              <a:gd name="connsiteY3952" fmla="*/ 329639 h 2161175"/>
              <a:gd name="connsiteX3953" fmla="*/ 573641 w 1972864"/>
              <a:gd name="connsiteY3953" fmla="*/ 326361 h 2161175"/>
              <a:gd name="connsiteX3954" fmla="*/ 570301 w 1972864"/>
              <a:gd name="connsiteY3954" fmla="*/ 315546 h 2161175"/>
              <a:gd name="connsiteX3955" fmla="*/ 570065 w 1972864"/>
              <a:gd name="connsiteY3955" fmla="*/ 313857 h 2161175"/>
              <a:gd name="connsiteX3956" fmla="*/ 567333 w 1972864"/>
              <a:gd name="connsiteY3956" fmla="*/ 313596 h 2161175"/>
              <a:gd name="connsiteX3957" fmla="*/ 561634 w 1972864"/>
              <a:gd name="connsiteY3957" fmla="*/ 316589 h 2161175"/>
              <a:gd name="connsiteX3958" fmla="*/ 554159 w 1972864"/>
              <a:gd name="connsiteY3958" fmla="*/ 318662 h 2161175"/>
              <a:gd name="connsiteX3959" fmla="*/ 546199 w 1972864"/>
              <a:gd name="connsiteY3959" fmla="*/ 317979 h 2161175"/>
              <a:gd name="connsiteX3960" fmla="*/ 543269 w 1972864"/>
              <a:gd name="connsiteY3960" fmla="*/ 318861 h 2161175"/>
              <a:gd name="connsiteX3961" fmla="*/ 528592 w 1972864"/>
              <a:gd name="connsiteY3961" fmla="*/ 328323 h 2161175"/>
              <a:gd name="connsiteX3962" fmla="*/ 522755 w 1972864"/>
              <a:gd name="connsiteY3962" fmla="*/ 332445 h 2161175"/>
              <a:gd name="connsiteX3963" fmla="*/ 516063 w 1972864"/>
              <a:gd name="connsiteY3963" fmla="*/ 336382 h 2161175"/>
              <a:gd name="connsiteX3964" fmla="*/ 510785 w 1972864"/>
              <a:gd name="connsiteY3964" fmla="*/ 340591 h 2161175"/>
              <a:gd name="connsiteX3965" fmla="*/ 505595 w 1972864"/>
              <a:gd name="connsiteY3965" fmla="*/ 341262 h 2161175"/>
              <a:gd name="connsiteX3966" fmla="*/ 498219 w 1972864"/>
              <a:gd name="connsiteY3966" fmla="*/ 339709 h 2161175"/>
              <a:gd name="connsiteX3967" fmla="*/ 495934 w 1972864"/>
              <a:gd name="connsiteY3967" fmla="*/ 346042 h 2161175"/>
              <a:gd name="connsiteX3968" fmla="*/ 498902 w 1972864"/>
              <a:gd name="connsiteY3968" fmla="*/ 348687 h 2161175"/>
              <a:gd name="connsiteX3969" fmla="*/ 503906 w 1972864"/>
              <a:gd name="connsiteY3969" fmla="*/ 359180 h 2161175"/>
              <a:gd name="connsiteX3970" fmla="*/ 499796 w 1972864"/>
              <a:gd name="connsiteY3970" fmla="*/ 372019 h 2161175"/>
              <a:gd name="connsiteX3971" fmla="*/ 495351 w 1972864"/>
              <a:gd name="connsiteY3971" fmla="*/ 376055 h 2161175"/>
              <a:gd name="connsiteX3972" fmla="*/ 493277 w 1972864"/>
              <a:gd name="connsiteY3972" fmla="*/ 377296 h 2161175"/>
              <a:gd name="connsiteX3973" fmla="*/ 474453 w 1972864"/>
              <a:gd name="connsiteY3973" fmla="*/ 387677 h 2161175"/>
              <a:gd name="connsiteX3974" fmla="*/ 464891 w 1972864"/>
              <a:gd name="connsiteY3974" fmla="*/ 386460 h 2161175"/>
              <a:gd name="connsiteX3975" fmla="*/ 451357 w 1972864"/>
              <a:gd name="connsiteY3975" fmla="*/ 377979 h 2161175"/>
              <a:gd name="connsiteX3976" fmla="*/ 443174 w 1972864"/>
              <a:gd name="connsiteY3976" fmla="*/ 376737 h 2161175"/>
              <a:gd name="connsiteX3977" fmla="*/ 439014 w 1972864"/>
              <a:gd name="connsiteY3977" fmla="*/ 377085 h 2161175"/>
              <a:gd name="connsiteX3978" fmla="*/ 423666 w 1972864"/>
              <a:gd name="connsiteY3978" fmla="*/ 373832 h 2161175"/>
              <a:gd name="connsiteX3979" fmla="*/ 424399 w 1972864"/>
              <a:gd name="connsiteY3979" fmla="*/ 346800 h 2161175"/>
              <a:gd name="connsiteX3980" fmla="*/ 417594 w 1972864"/>
              <a:gd name="connsiteY3980" fmla="*/ 350165 h 2161175"/>
              <a:gd name="connsiteX3981" fmla="*/ 396982 w 1972864"/>
              <a:gd name="connsiteY3981" fmla="*/ 355082 h 2161175"/>
              <a:gd name="connsiteX3982" fmla="*/ 383522 w 1972864"/>
              <a:gd name="connsiteY3982" fmla="*/ 346365 h 2161175"/>
              <a:gd name="connsiteX3983" fmla="*/ 378592 w 1972864"/>
              <a:gd name="connsiteY3983" fmla="*/ 343844 h 2161175"/>
              <a:gd name="connsiteX3984" fmla="*/ 373551 w 1972864"/>
              <a:gd name="connsiteY3984" fmla="*/ 341522 h 2161175"/>
              <a:gd name="connsiteX3985" fmla="*/ 360401 w 1972864"/>
              <a:gd name="connsiteY3985" fmla="*/ 337462 h 2161175"/>
              <a:gd name="connsiteX3986" fmla="*/ 356725 w 1972864"/>
              <a:gd name="connsiteY3986" fmla="*/ 335773 h 2161175"/>
              <a:gd name="connsiteX3987" fmla="*/ 350951 w 1972864"/>
              <a:gd name="connsiteY3987" fmla="*/ 329478 h 2161175"/>
              <a:gd name="connsiteX3988" fmla="*/ 348518 w 1972864"/>
              <a:gd name="connsiteY3988" fmla="*/ 321717 h 2161175"/>
              <a:gd name="connsiteX3989" fmla="*/ 347884 w 1972864"/>
              <a:gd name="connsiteY3989" fmla="*/ 315173 h 2161175"/>
              <a:gd name="connsiteX3990" fmla="*/ 345736 w 1972864"/>
              <a:gd name="connsiteY3990" fmla="*/ 306804 h 2161175"/>
              <a:gd name="connsiteX3991" fmla="*/ 346134 w 1972864"/>
              <a:gd name="connsiteY3991" fmla="*/ 302607 h 2161175"/>
              <a:gd name="connsiteX3992" fmla="*/ 347251 w 1972864"/>
              <a:gd name="connsiteY3992" fmla="*/ 291705 h 2161175"/>
              <a:gd name="connsiteX3993" fmla="*/ 347363 w 1972864"/>
              <a:gd name="connsiteY3993" fmla="*/ 286104 h 2161175"/>
              <a:gd name="connsiteX3994" fmla="*/ 344855 w 1972864"/>
              <a:gd name="connsiteY3994" fmla="*/ 274879 h 2161175"/>
              <a:gd name="connsiteX3995" fmla="*/ 343389 w 1972864"/>
              <a:gd name="connsiteY3995" fmla="*/ 271949 h 2161175"/>
              <a:gd name="connsiteX3996" fmla="*/ 341465 w 1972864"/>
              <a:gd name="connsiteY3996" fmla="*/ 251994 h 2161175"/>
              <a:gd name="connsiteX3997" fmla="*/ 339565 w 1972864"/>
              <a:gd name="connsiteY3997" fmla="*/ 246382 h 2161175"/>
              <a:gd name="connsiteX3998" fmla="*/ 336734 w 1972864"/>
              <a:gd name="connsiteY3998" fmla="*/ 227570 h 2161175"/>
              <a:gd name="connsiteX3999" fmla="*/ 337913 w 1972864"/>
              <a:gd name="connsiteY3999" fmla="*/ 211887 h 2161175"/>
              <a:gd name="connsiteX4000" fmla="*/ 340956 w 1972864"/>
              <a:gd name="connsiteY4000" fmla="*/ 209081 h 2161175"/>
              <a:gd name="connsiteX4001" fmla="*/ 343936 w 1972864"/>
              <a:gd name="connsiteY4001" fmla="*/ 208323 h 2161175"/>
              <a:gd name="connsiteX4002" fmla="*/ 355881 w 1972864"/>
              <a:gd name="connsiteY4002" fmla="*/ 192442 h 2161175"/>
              <a:gd name="connsiteX4003" fmla="*/ 362239 w 1972864"/>
              <a:gd name="connsiteY4003" fmla="*/ 190567 h 2161175"/>
              <a:gd name="connsiteX4004" fmla="*/ 365442 w 1972864"/>
              <a:gd name="connsiteY4004" fmla="*/ 189437 h 2161175"/>
              <a:gd name="connsiteX4005" fmla="*/ 373774 w 1972864"/>
              <a:gd name="connsiteY4005" fmla="*/ 188816 h 2161175"/>
              <a:gd name="connsiteX4006" fmla="*/ 378145 w 1972864"/>
              <a:gd name="connsiteY4006" fmla="*/ 184358 h 2161175"/>
              <a:gd name="connsiteX4007" fmla="*/ 381907 w 1972864"/>
              <a:gd name="connsiteY4007" fmla="*/ 173220 h 2161175"/>
              <a:gd name="connsiteX4008" fmla="*/ 376382 w 1972864"/>
              <a:gd name="connsiteY4008" fmla="*/ 157003 h 2161175"/>
              <a:gd name="connsiteX4009" fmla="*/ 362189 w 1972864"/>
              <a:gd name="connsiteY4009" fmla="*/ 150881 h 2161175"/>
              <a:gd name="connsiteX4010" fmla="*/ 359656 w 1972864"/>
              <a:gd name="connsiteY4010" fmla="*/ 139271 h 2161175"/>
              <a:gd name="connsiteX4011" fmla="*/ 360550 w 1972864"/>
              <a:gd name="connsiteY4011" fmla="*/ 124358 h 2161175"/>
              <a:gd name="connsiteX4012" fmla="*/ 347102 w 1972864"/>
              <a:gd name="connsiteY4012" fmla="*/ 124358 h 2161175"/>
              <a:gd name="connsiteX4013" fmla="*/ 344755 w 1972864"/>
              <a:gd name="connsiteY4013" fmla="*/ 123228 h 2161175"/>
              <a:gd name="connsiteX4014" fmla="*/ 337218 w 1972864"/>
              <a:gd name="connsiteY4014" fmla="*/ 120459 h 2161175"/>
              <a:gd name="connsiteX4015" fmla="*/ 333046 w 1972864"/>
              <a:gd name="connsiteY4015" fmla="*/ 120285 h 2161175"/>
              <a:gd name="connsiteX4016" fmla="*/ 321734 w 1972864"/>
              <a:gd name="connsiteY4016" fmla="*/ 113381 h 2161175"/>
              <a:gd name="connsiteX4017" fmla="*/ 318493 w 1972864"/>
              <a:gd name="connsiteY4017" fmla="*/ 104702 h 2161175"/>
              <a:gd name="connsiteX4018" fmla="*/ 313675 w 1972864"/>
              <a:gd name="connsiteY4018" fmla="*/ 98779 h 2161175"/>
              <a:gd name="connsiteX4019" fmla="*/ 300885 w 1972864"/>
              <a:gd name="connsiteY4019" fmla="*/ 94284 h 2161175"/>
              <a:gd name="connsiteX4020" fmla="*/ 293832 w 1972864"/>
              <a:gd name="connsiteY4020" fmla="*/ 95364 h 2161175"/>
              <a:gd name="connsiteX4021" fmla="*/ 290095 w 1972864"/>
              <a:gd name="connsiteY4021" fmla="*/ 97549 h 2161175"/>
              <a:gd name="connsiteX4022" fmla="*/ 282508 w 1972864"/>
              <a:gd name="connsiteY4022" fmla="*/ 92322 h 2161175"/>
              <a:gd name="connsiteX4023" fmla="*/ 284259 w 1972864"/>
              <a:gd name="connsiteY4023" fmla="*/ 72976 h 2161175"/>
              <a:gd name="connsiteX4024" fmla="*/ 291076 w 1972864"/>
              <a:gd name="connsiteY4024" fmla="*/ 64383 h 2161175"/>
              <a:gd name="connsiteX4025" fmla="*/ 315687 w 1972864"/>
              <a:gd name="connsiteY4025" fmla="*/ 40120 h 2161175"/>
              <a:gd name="connsiteX4026" fmla="*/ 318344 w 1972864"/>
              <a:gd name="connsiteY4026" fmla="*/ 33911 h 2161175"/>
              <a:gd name="connsiteX4027" fmla="*/ 329817 w 1972864"/>
              <a:gd name="connsiteY4027" fmla="*/ 25964 h 2161175"/>
              <a:gd name="connsiteX4028" fmla="*/ 347015 w 1972864"/>
              <a:gd name="connsiteY4028" fmla="*/ 27802 h 2161175"/>
              <a:gd name="connsiteX4029" fmla="*/ 371092 w 1972864"/>
              <a:gd name="connsiteY4029" fmla="*/ 26076 h 2161175"/>
              <a:gd name="connsiteX4030" fmla="*/ 378195 w 1972864"/>
              <a:gd name="connsiteY4030" fmla="*/ 18825 h 2161175"/>
              <a:gd name="connsiteX4031" fmla="*/ 383571 w 1972864"/>
              <a:gd name="connsiteY4031" fmla="*/ 17111 h 2161175"/>
              <a:gd name="connsiteX4032" fmla="*/ 390649 w 1972864"/>
              <a:gd name="connsiteY4032" fmla="*/ 12653 h 2161175"/>
              <a:gd name="connsiteX4033" fmla="*/ 411051 w 1972864"/>
              <a:gd name="connsiteY4033" fmla="*/ 2372 h 2161175"/>
              <a:gd name="connsiteX4034" fmla="*/ 418501 w 1972864"/>
              <a:gd name="connsiteY4034" fmla="*/ 0 h 21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Lst>
            <a:rect l="l" t="t" r="r" b="b"/>
            <a:pathLst>
              <a:path w="1972864" h="2161175">
                <a:moveTo>
                  <a:pt x="439262" y="1839681"/>
                </a:moveTo>
                <a:cubicBezTo>
                  <a:pt x="442006" y="1843096"/>
                  <a:pt x="444130" y="1845728"/>
                  <a:pt x="446390" y="1848534"/>
                </a:cubicBezTo>
                <a:cubicBezTo>
                  <a:pt x="447793" y="1848274"/>
                  <a:pt x="449196" y="1848000"/>
                  <a:pt x="450587" y="1847740"/>
                </a:cubicBezTo>
                <a:cubicBezTo>
                  <a:pt x="459117" y="1855178"/>
                  <a:pt x="468902" y="1861610"/>
                  <a:pt x="471348" y="1872400"/>
                </a:cubicBezTo>
                <a:cubicBezTo>
                  <a:pt x="474515" y="1875368"/>
                  <a:pt x="476986" y="1877355"/>
                  <a:pt x="479059" y="1879702"/>
                </a:cubicBezTo>
                <a:cubicBezTo>
                  <a:pt x="483169" y="1884346"/>
                  <a:pt x="487900" y="1887909"/>
                  <a:pt x="493898" y="1889759"/>
                </a:cubicBezTo>
                <a:cubicBezTo>
                  <a:pt x="495313" y="1890194"/>
                  <a:pt x="496903" y="1891063"/>
                  <a:pt x="497722" y="1892230"/>
                </a:cubicBezTo>
                <a:cubicBezTo>
                  <a:pt x="502391" y="1898836"/>
                  <a:pt x="506067" y="1900401"/>
                  <a:pt x="513976" y="1898812"/>
                </a:cubicBezTo>
                <a:cubicBezTo>
                  <a:pt x="514957" y="1898613"/>
                  <a:pt x="515976" y="1898625"/>
                  <a:pt x="517341" y="1898501"/>
                </a:cubicBezTo>
                <a:lnTo>
                  <a:pt x="517341" y="1903791"/>
                </a:lnTo>
                <a:cubicBezTo>
                  <a:pt x="525624" y="1904921"/>
                  <a:pt x="531087" y="1910881"/>
                  <a:pt x="538624" y="1914817"/>
                </a:cubicBezTo>
                <a:cubicBezTo>
                  <a:pt x="537221" y="1916941"/>
                  <a:pt x="536054" y="1918729"/>
                  <a:pt x="534974" y="1920368"/>
                </a:cubicBezTo>
                <a:cubicBezTo>
                  <a:pt x="525810" y="1919623"/>
                  <a:pt x="524705" y="1921287"/>
                  <a:pt x="527747" y="1931494"/>
                </a:cubicBezTo>
                <a:cubicBezTo>
                  <a:pt x="534725" y="1932102"/>
                  <a:pt x="541319" y="1934436"/>
                  <a:pt x="546795" y="1940645"/>
                </a:cubicBezTo>
                <a:cubicBezTo>
                  <a:pt x="545218" y="1942048"/>
                  <a:pt x="543529" y="1943364"/>
                  <a:pt x="542076" y="1944892"/>
                </a:cubicBezTo>
                <a:cubicBezTo>
                  <a:pt x="540115" y="1946953"/>
                  <a:pt x="540810" y="1949027"/>
                  <a:pt x="542126" y="1950653"/>
                </a:cubicBezTo>
                <a:lnTo>
                  <a:pt x="557213" y="1950653"/>
                </a:lnTo>
                <a:cubicBezTo>
                  <a:pt x="558318" y="1952454"/>
                  <a:pt x="559672" y="1954652"/>
                  <a:pt x="561174" y="1957085"/>
                </a:cubicBezTo>
                <a:cubicBezTo>
                  <a:pt x="559808" y="1959109"/>
                  <a:pt x="558368" y="1961084"/>
                  <a:pt x="557114" y="1963157"/>
                </a:cubicBezTo>
                <a:cubicBezTo>
                  <a:pt x="554667" y="1967205"/>
                  <a:pt x="555090" y="1968497"/>
                  <a:pt x="559200" y="1970210"/>
                </a:cubicBezTo>
                <a:cubicBezTo>
                  <a:pt x="563554" y="1972011"/>
                  <a:pt x="567553" y="1974892"/>
                  <a:pt x="571195" y="1978853"/>
                </a:cubicBezTo>
                <a:cubicBezTo>
                  <a:pt x="569767" y="1981907"/>
                  <a:pt x="568277" y="1985111"/>
                  <a:pt x="566253" y="1989420"/>
                </a:cubicBezTo>
                <a:cubicBezTo>
                  <a:pt x="566253" y="1991444"/>
                  <a:pt x="566215" y="1994921"/>
                  <a:pt x="566265" y="1998385"/>
                </a:cubicBezTo>
                <a:cubicBezTo>
                  <a:pt x="566302" y="2000583"/>
                  <a:pt x="566427" y="2002768"/>
                  <a:pt x="566613" y="2004954"/>
                </a:cubicBezTo>
                <a:cubicBezTo>
                  <a:pt x="566675" y="2005761"/>
                  <a:pt x="567072" y="2006531"/>
                  <a:pt x="567209" y="2007325"/>
                </a:cubicBezTo>
                <a:cubicBezTo>
                  <a:pt x="567544" y="2009250"/>
                  <a:pt x="567147" y="2011907"/>
                  <a:pt x="568264" y="2012950"/>
                </a:cubicBezTo>
                <a:cubicBezTo>
                  <a:pt x="570599" y="2015123"/>
                  <a:pt x="573579" y="2016862"/>
                  <a:pt x="576584" y="2017992"/>
                </a:cubicBezTo>
                <a:cubicBezTo>
                  <a:pt x="579626" y="2019134"/>
                  <a:pt x="582271" y="2017122"/>
                  <a:pt x="584047" y="2014813"/>
                </a:cubicBezTo>
                <a:cubicBezTo>
                  <a:pt x="586331" y="2011845"/>
                  <a:pt x="589274" y="2010330"/>
                  <a:pt x="593099" y="2009151"/>
                </a:cubicBezTo>
                <a:cubicBezTo>
                  <a:pt x="594527" y="2012690"/>
                  <a:pt x="595868" y="2016042"/>
                  <a:pt x="597469" y="2019991"/>
                </a:cubicBezTo>
                <a:cubicBezTo>
                  <a:pt x="595855" y="2021444"/>
                  <a:pt x="594092" y="2023045"/>
                  <a:pt x="592142" y="2024796"/>
                </a:cubicBezTo>
                <a:cubicBezTo>
                  <a:pt x="592205" y="2025144"/>
                  <a:pt x="592093" y="2025926"/>
                  <a:pt x="592428" y="2026261"/>
                </a:cubicBezTo>
                <a:cubicBezTo>
                  <a:pt x="595694" y="2029502"/>
                  <a:pt x="597171" y="2032855"/>
                  <a:pt x="594018" y="2037114"/>
                </a:cubicBezTo>
                <a:cubicBezTo>
                  <a:pt x="593223" y="2038195"/>
                  <a:pt x="592801" y="2039883"/>
                  <a:pt x="592912" y="2041237"/>
                </a:cubicBezTo>
                <a:cubicBezTo>
                  <a:pt x="593384" y="2046812"/>
                  <a:pt x="591758" y="2051853"/>
                  <a:pt x="589535" y="2056808"/>
                </a:cubicBezTo>
                <a:cubicBezTo>
                  <a:pt x="589311" y="2057317"/>
                  <a:pt x="589510" y="2058000"/>
                  <a:pt x="589510" y="2059105"/>
                </a:cubicBezTo>
                <a:cubicBezTo>
                  <a:pt x="592627" y="2060148"/>
                  <a:pt x="595942" y="2061042"/>
                  <a:pt x="599084" y="2062383"/>
                </a:cubicBezTo>
                <a:cubicBezTo>
                  <a:pt x="601232" y="2063302"/>
                  <a:pt x="603107" y="2064829"/>
                  <a:pt x="605503" y="2066344"/>
                </a:cubicBezTo>
                <a:cubicBezTo>
                  <a:pt x="599779" y="2072640"/>
                  <a:pt x="598165" y="2080003"/>
                  <a:pt x="595483" y="2086920"/>
                </a:cubicBezTo>
                <a:cubicBezTo>
                  <a:pt x="593744" y="2091390"/>
                  <a:pt x="591273" y="2095574"/>
                  <a:pt x="588529" y="2101075"/>
                </a:cubicBezTo>
                <a:cubicBezTo>
                  <a:pt x="589969" y="2103422"/>
                  <a:pt x="592130" y="2106961"/>
                  <a:pt x="594725" y="2111207"/>
                </a:cubicBezTo>
                <a:cubicBezTo>
                  <a:pt x="594676" y="2114063"/>
                  <a:pt x="592378" y="2115715"/>
                  <a:pt x="587784" y="2116236"/>
                </a:cubicBezTo>
                <a:cubicBezTo>
                  <a:pt x="589373" y="2118112"/>
                  <a:pt x="590454" y="2119390"/>
                  <a:pt x="591534" y="2120669"/>
                </a:cubicBezTo>
                <a:cubicBezTo>
                  <a:pt x="591534" y="2120669"/>
                  <a:pt x="591522" y="2120657"/>
                  <a:pt x="591522" y="2120657"/>
                </a:cubicBezTo>
                <a:lnTo>
                  <a:pt x="591534" y="2120707"/>
                </a:lnTo>
                <a:cubicBezTo>
                  <a:pt x="593024" y="2124295"/>
                  <a:pt x="594514" y="2127896"/>
                  <a:pt x="596191" y="2131932"/>
                </a:cubicBezTo>
                <a:cubicBezTo>
                  <a:pt x="594912" y="2132615"/>
                  <a:pt x="593583" y="2133335"/>
                  <a:pt x="591869" y="2134254"/>
                </a:cubicBezTo>
                <a:cubicBezTo>
                  <a:pt x="594589" y="2139891"/>
                  <a:pt x="588479" y="2141369"/>
                  <a:pt x="586679" y="2145330"/>
                </a:cubicBezTo>
                <a:cubicBezTo>
                  <a:pt x="582085" y="2143865"/>
                  <a:pt x="579514" y="2140400"/>
                  <a:pt x="576758" y="2137110"/>
                </a:cubicBezTo>
                <a:cubicBezTo>
                  <a:pt x="573479" y="2133211"/>
                  <a:pt x="570040" y="2129448"/>
                  <a:pt x="566675" y="2125624"/>
                </a:cubicBezTo>
                <a:cubicBezTo>
                  <a:pt x="565768" y="2124717"/>
                  <a:pt x="564837" y="2123823"/>
                  <a:pt x="563943" y="2122917"/>
                </a:cubicBezTo>
                <a:cubicBezTo>
                  <a:pt x="562838" y="2121799"/>
                  <a:pt x="561758" y="2120657"/>
                  <a:pt x="560665" y="2119527"/>
                </a:cubicBezTo>
                <a:cubicBezTo>
                  <a:pt x="560528" y="2115342"/>
                  <a:pt x="557610" y="2112834"/>
                  <a:pt x="554829" y="2110462"/>
                </a:cubicBezTo>
                <a:cubicBezTo>
                  <a:pt x="551687" y="2107793"/>
                  <a:pt x="549837" y="2104825"/>
                  <a:pt x="549055" y="2100628"/>
                </a:cubicBezTo>
                <a:cubicBezTo>
                  <a:pt x="548322" y="2096642"/>
                  <a:pt x="546286" y="2092880"/>
                  <a:pt x="544647" y="2089093"/>
                </a:cubicBezTo>
                <a:cubicBezTo>
                  <a:pt x="542424" y="2083977"/>
                  <a:pt x="539978" y="2078948"/>
                  <a:pt x="537755" y="2073832"/>
                </a:cubicBezTo>
                <a:cubicBezTo>
                  <a:pt x="536861" y="2071783"/>
                  <a:pt x="536315" y="2069597"/>
                  <a:pt x="535396" y="2066841"/>
                </a:cubicBezTo>
                <a:cubicBezTo>
                  <a:pt x="540773" y="2065860"/>
                  <a:pt x="545615" y="2064991"/>
                  <a:pt x="551042" y="2063997"/>
                </a:cubicBezTo>
                <a:cubicBezTo>
                  <a:pt x="549701" y="2063364"/>
                  <a:pt x="548856" y="2062768"/>
                  <a:pt x="547925" y="2062545"/>
                </a:cubicBezTo>
                <a:cubicBezTo>
                  <a:pt x="544721" y="2061812"/>
                  <a:pt x="543144" y="2059962"/>
                  <a:pt x="542561" y="2056646"/>
                </a:cubicBezTo>
                <a:cubicBezTo>
                  <a:pt x="541679" y="2051655"/>
                  <a:pt x="538960" y="2047147"/>
                  <a:pt x="539009" y="2041771"/>
                </a:cubicBezTo>
                <a:cubicBezTo>
                  <a:pt x="539034" y="2039722"/>
                  <a:pt x="537035" y="2037263"/>
                  <a:pt x="535321" y="2035674"/>
                </a:cubicBezTo>
                <a:cubicBezTo>
                  <a:pt x="532751" y="2033290"/>
                  <a:pt x="530951" y="2030968"/>
                  <a:pt x="531249" y="2027218"/>
                </a:cubicBezTo>
                <a:cubicBezTo>
                  <a:pt x="531348" y="2026013"/>
                  <a:pt x="530566" y="2024473"/>
                  <a:pt x="529709" y="2023492"/>
                </a:cubicBezTo>
                <a:cubicBezTo>
                  <a:pt x="525003" y="2018103"/>
                  <a:pt x="522122" y="2012019"/>
                  <a:pt x="520210" y="2005041"/>
                </a:cubicBezTo>
                <a:cubicBezTo>
                  <a:pt x="518471" y="1998745"/>
                  <a:pt x="514982" y="1992921"/>
                  <a:pt x="512213" y="1986911"/>
                </a:cubicBezTo>
                <a:cubicBezTo>
                  <a:pt x="509283" y="1980529"/>
                  <a:pt x="506625" y="1974109"/>
                  <a:pt x="505210" y="1967118"/>
                </a:cubicBezTo>
                <a:cubicBezTo>
                  <a:pt x="502863" y="1955546"/>
                  <a:pt x="498430" y="1944618"/>
                  <a:pt x="493389" y="1933965"/>
                </a:cubicBezTo>
                <a:cubicBezTo>
                  <a:pt x="492557" y="1932214"/>
                  <a:pt x="491091" y="1930525"/>
                  <a:pt x="489490" y="1929432"/>
                </a:cubicBezTo>
                <a:cubicBezTo>
                  <a:pt x="486907" y="1927657"/>
                  <a:pt x="485280" y="1925372"/>
                  <a:pt x="484821" y="1922417"/>
                </a:cubicBezTo>
                <a:cubicBezTo>
                  <a:pt x="483554" y="1914246"/>
                  <a:pt x="477482" y="1909267"/>
                  <a:pt x="472528" y="1903555"/>
                </a:cubicBezTo>
                <a:cubicBezTo>
                  <a:pt x="470529" y="1901245"/>
                  <a:pt x="468356" y="1899072"/>
                  <a:pt x="466282" y="1896825"/>
                </a:cubicBezTo>
                <a:cubicBezTo>
                  <a:pt x="464072" y="1894428"/>
                  <a:pt x="461874" y="1892019"/>
                  <a:pt x="459676" y="1889598"/>
                </a:cubicBezTo>
                <a:cubicBezTo>
                  <a:pt x="458993" y="1888853"/>
                  <a:pt x="458111" y="1888195"/>
                  <a:pt x="457689" y="1887313"/>
                </a:cubicBezTo>
                <a:cubicBezTo>
                  <a:pt x="451642" y="1874623"/>
                  <a:pt x="445657" y="1861908"/>
                  <a:pt x="439697" y="1849180"/>
                </a:cubicBezTo>
                <a:cubicBezTo>
                  <a:pt x="438914" y="1847504"/>
                  <a:pt x="438132" y="1845728"/>
                  <a:pt x="437884" y="1843928"/>
                </a:cubicBezTo>
                <a:cubicBezTo>
                  <a:pt x="437735" y="1842822"/>
                  <a:pt x="438604" y="1841581"/>
                  <a:pt x="439262" y="1839681"/>
                </a:cubicBezTo>
                <a:close/>
                <a:moveTo>
                  <a:pt x="578720" y="1750836"/>
                </a:moveTo>
                <a:cubicBezTo>
                  <a:pt x="582954" y="1752103"/>
                  <a:pt x="586530" y="1750948"/>
                  <a:pt x="589225" y="1754201"/>
                </a:cubicBezTo>
                <a:cubicBezTo>
                  <a:pt x="589982" y="1755107"/>
                  <a:pt x="592168" y="1755232"/>
                  <a:pt x="593621" y="1755070"/>
                </a:cubicBezTo>
                <a:cubicBezTo>
                  <a:pt x="596030" y="1754809"/>
                  <a:pt x="598389" y="1754040"/>
                  <a:pt x="601990" y="1753195"/>
                </a:cubicBezTo>
                <a:lnTo>
                  <a:pt x="601990" y="1753170"/>
                </a:lnTo>
                <a:cubicBezTo>
                  <a:pt x="602288" y="1755728"/>
                  <a:pt x="602772" y="1757504"/>
                  <a:pt x="602623" y="1759218"/>
                </a:cubicBezTo>
                <a:cubicBezTo>
                  <a:pt x="602400" y="1761813"/>
                  <a:pt x="599755" y="1762868"/>
                  <a:pt x="598389" y="1760757"/>
                </a:cubicBezTo>
                <a:cubicBezTo>
                  <a:pt x="596787" y="1758261"/>
                  <a:pt x="594217" y="1758721"/>
                  <a:pt x="592006" y="1756920"/>
                </a:cubicBezTo>
                <a:cubicBezTo>
                  <a:pt x="590392" y="1759280"/>
                  <a:pt x="588939" y="1761428"/>
                  <a:pt x="587325" y="1763799"/>
                </a:cubicBezTo>
                <a:cubicBezTo>
                  <a:pt x="588132" y="1765041"/>
                  <a:pt x="588964" y="1766333"/>
                  <a:pt x="589920" y="1767798"/>
                </a:cubicBezTo>
                <a:cubicBezTo>
                  <a:pt x="586257" y="1769934"/>
                  <a:pt x="583463" y="1768456"/>
                  <a:pt x="579999" y="1766308"/>
                </a:cubicBezTo>
                <a:cubicBezTo>
                  <a:pt x="581564" y="1764420"/>
                  <a:pt x="583041" y="1762632"/>
                  <a:pt x="585078" y="1760161"/>
                </a:cubicBezTo>
                <a:cubicBezTo>
                  <a:pt x="583352" y="1757616"/>
                  <a:pt x="581365" y="1754710"/>
                  <a:pt x="578720" y="1750836"/>
                </a:cubicBezTo>
                <a:close/>
                <a:moveTo>
                  <a:pt x="604957" y="1741783"/>
                </a:moveTo>
                <a:lnTo>
                  <a:pt x="604957" y="1741796"/>
                </a:lnTo>
                <a:lnTo>
                  <a:pt x="604952" y="1741791"/>
                </a:lnTo>
                <a:close/>
                <a:moveTo>
                  <a:pt x="591953" y="1732168"/>
                </a:moveTo>
                <a:cubicBezTo>
                  <a:pt x="593185" y="1731763"/>
                  <a:pt x="594862" y="1732533"/>
                  <a:pt x="597556" y="1734283"/>
                </a:cubicBezTo>
                <a:lnTo>
                  <a:pt x="604952" y="1741791"/>
                </a:lnTo>
                <a:lnTo>
                  <a:pt x="603355" y="1744155"/>
                </a:lnTo>
                <a:cubicBezTo>
                  <a:pt x="603491" y="1750724"/>
                  <a:pt x="598512" y="1750860"/>
                  <a:pt x="594116" y="1751593"/>
                </a:cubicBezTo>
                <a:cubicBezTo>
                  <a:pt x="593036" y="1751767"/>
                  <a:pt x="591720" y="1751382"/>
                  <a:pt x="590689" y="1750873"/>
                </a:cubicBezTo>
                <a:cubicBezTo>
                  <a:pt x="588392" y="1749743"/>
                  <a:pt x="586219" y="1748364"/>
                  <a:pt x="583860" y="1747309"/>
                </a:cubicBezTo>
                <a:cubicBezTo>
                  <a:pt x="581252" y="1745111"/>
                  <a:pt x="585549" y="1739263"/>
                  <a:pt x="579489" y="1738058"/>
                </a:cubicBezTo>
                <a:cubicBezTo>
                  <a:pt x="581165" y="1738505"/>
                  <a:pt x="582916" y="1738754"/>
                  <a:pt x="584493" y="1739424"/>
                </a:cubicBezTo>
                <a:cubicBezTo>
                  <a:pt x="587101" y="1740542"/>
                  <a:pt x="588256" y="1739561"/>
                  <a:pt x="589013" y="1737102"/>
                </a:cubicBezTo>
                <a:cubicBezTo>
                  <a:pt x="589932" y="1734153"/>
                  <a:pt x="590721" y="1732573"/>
                  <a:pt x="591953" y="1732168"/>
                </a:cubicBezTo>
                <a:close/>
                <a:moveTo>
                  <a:pt x="366025" y="1632128"/>
                </a:moveTo>
                <a:cubicBezTo>
                  <a:pt x="367454" y="1632041"/>
                  <a:pt x="369080" y="1633518"/>
                  <a:pt x="370434" y="1634537"/>
                </a:cubicBezTo>
                <a:cubicBezTo>
                  <a:pt x="370992" y="1634959"/>
                  <a:pt x="371017" y="1636051"/>
                  <a:pt x="371377" y="1636784"/>
                </a:cubicBezTo>
                <a:cubicBezTo>
                  <a:pt x="373712" y="1641428"/>
                  <a:pt x="376021" y="1642459"/>
                  <a:pt x="380852" y="1640447"/>
                </a:cubicBezTo>
                <a:cubicBezTo>
                  <a:pt x="384204" y="1639044"/>
                  <a:pt x="387408" y="1638200"/>
                  <a:pt x="391034" y="1639652"/>
                </a:cubicBezTo>
                <a:lnTo>
                  <a:pt x="391046" y="1639665"/>
                </a:lnTo>
                <a:cubicBezTo>
                  <a:pt x="393083" y="1646606"/>
                  <a:pt x="390351" y="1654702"/>
                  <a:pt x="397131" y="1660613"/>
                </a:cubicBezTo>
                <a:cubicBezTo>
                  <a:pt x="394846" y="1662065"/>
                  <a:pt x="393033" y="1663233"/>
                  <a:pt x="390810" y="1664648"/>
                </a:cubicBezTo>
                <a:cubicBezTo>
                  <a:pt x="392251" y="1666275"/>
                  <a:pt x="393641" y="1667864"/>
                  <a:pt x="394213" y="1668510"/>
                </a:cubicBezTo>
                <a:cubicBezTo>
                  <a:pt x="393952" y="1672719"/>
                  <a:pt x="394064" y="1675923"/>
                  <a:pt x="393480" y="1678978"/>
                </a:cubicBezTo>
                <a:cubicBezTo>
                  <a:pt x="393045" y="1681262"/>
                  <a:pt x="391704" y="1683373"/>
                  <a:pt x="390624" y="1685882"/>
                </a:cubicBezTo>
                <a:cubicBezTo>
                  <a:pt x="388861" y="1685397"/>
                  <a:pt x="387557" y="1685037"/>
                  <a:pt x="386452" y="1684739"/>
                </a:cubicBezTo>
                <a:cubicBezTo>
                  <a:pt x="384987" y="1686031"/>
                  <a:pt x="383559" y="1687297"/>
                  <a:pt x="382193" y="1688502"/>
                </a:cubicBezTo>
                <a:cubicBezTo>
                  <a:pt x="378877" y="1684094"/>
                  <a:pt x="375947" y="1680219"/>
                  <a:pt x="372545" y="1675700"/>
                </a:cubicBezTo>
                <a:cubicBezTo>
                  <a:pt x="373612" y="1671825"/>
                  <a:pt x="371613" y="1667442"/>
                  <a:pt x="370471" y="1662910"/>
                </a:cubicBezTo>
                <a:cubicBezTo>
                  <a:pt x="369738" y="1659992"/>
                  <a:pt x="369465" y="1656962"/>
                  <a:pt x="368819" y="1654007"/>
                </a:cubicBezTo>
                <a:cubicBezTo>
                  <a:pt x="368621" y="1653075"/>
                  <a:pt x="368074" y="1651809"/>
                  <a:pt x="367342" y="1651486"/>
                </a:cubicBezTo>
                <a:cubicBezTo>
                  <a:pt x="361692" y="1648965"/>
                  <a:pt x="359457" y="1644085"/>
                  <a:pt x="357930" y="1638597"/>
                </a:cubicBezTo>
                <a:cubicBezTo>
                  <a:pt x="357557" y="1637256"/>
                  <a:pt x="356886" y="1636002"/>
                  <a:pt x="356129" y="1634177"/>
                </a:cubicBezTo>
                <a:cubicBezTo>
                  <a:pt x="359680" y="1633382"/>
                  <a:pt x="362822" y="1632326"/>
                  <a:pt x="366025" y="1632128"/>
                </a:cubicBezTo>
                <a:close/>
                <a:moveTo>
                  <a:pt x="600114" y="1440642"/>
                </a:moveTo>
                <a:cubicBezTo>
                  <a:pt x="605615" y="1442803"/>
                  <a:pt x="605702" y="1443063"/>
                  <a:pt x="603355" y="1448887"/>
                </a:cubicBezTo>
                <a:cubicBezTo>
                  <a:pt x="606360" y="1450191"/>
                  <a:pt x="609390" y="1451495"/>
                  <a:pt x="613339" y="1453208"/>
                </a:cubicBezTo>
                <a:cubicBezTo>
                  <a:pt x="614009" y="1452972"/>
                  <a:pt x="615723" y="1452364"/>
                  <a:pt x="617474" y="1451743"/>
                </a:cubicBezTo>
                <a:cubicBezTo>
                  <a:pt x="618157" y="1455158"/>
                  <a:pt x="618802" y="1458399"/>
                  <a:pt x="619485" y="1461789"/>
                </a:cubicBezTo>
                <a:cubicBezTo>
                  <a:pt x="617135" y="1465278"/>
                  <a:pt x="617837" y="1469053"/>
                  <a:pt x="621596" y="1473101"/>
                </a:cubicBezTo>
                <a:lnTo>
                  <a:pt x="621633" y="1473125"/>
                </a:lnTo>
                <a:cubicBezTo>
                  <a:pt x="619212" y="1476428"/>
                  <a:pt x="616741" y="1479396"/>
                  <a:pt x="614791" y="1482674"/>
                </a:cubicBezTo>
                <a:cubicBezTo>
                  <a:pt x="613873" y="1484214"/>
                  <a:pt x="613984" y="1486362"/>
                  <a:pt x="613413" y="1489379"/>
                </a:cubicBezTo>
                <a:cubicBezTo>
                  <a:pt x="613662" y="1489218"/>
                  <a:pt x="612792" y="1489715"/>
                  <a:pt x="612022" y="1490348"/>
                </a:cubicBezTo>
                <a:cubicBezTo>
                  <a:pt x="609278" y="1492571"/>
                  <a:pt x="608136" y="1496470"/>
                  <a:pt x="609216" y="1499760"/>
                </a:cubicBezTo>
                <a:cubicBezTo>
                  <a:pt x="610011" y="1502194"/>
                  <a:pt x="613748" y="1504231"/>
                  <a:pt x="617176" y="1504342"/>
                </a:cubicBezTo>
                <a:cubicBezTo>
                  <a:pt x="618343" y="1504380"/>
                  <a:pt x="619485" y="1504976"/>
                  <a:pt x="621050" y="1505435"/>
                </a:cubicBezTo>
                <a:cubicBezTo>
                  <a:pt x="619373" y="1508800"/>
                  <a:pt x="616406" y="1509520"/>
                  <a:pt x="613537" y="1510315"/>
                </a:cubicBezTo>
                <a:cubicBezTo>
                  <a:pt x="613972" y="1511569"/>
                  <a:pt x="614307" y="1512513"/>
                  <a:pt x="614754" y="1513792"/>
                </a:cubicBezTo>
                <a:cubicBezTo>
                  <a:pt x="613152" y="1514040"/>
                  <a:pt x="611178" y="1513767"/>
                  <a:pt x="610334" y="1514624"/>
                </a:cubicBezTo>
                <a:cubicBezTo>
                  <a:pt x="609353" y="1515617"/>
                  <a:pt x="609402" y="1517616"/>
                  <a:pt x="608906" y="1519144"/>
                </a:cubicBezTo>
                <a:cubicBezTo>
                  <a:pt x="608471" y="1520485"/>
                  <a:pt x="608061" y="1521875"/>
                  <a:pt x="607378" y="1523092"/>
                </a:cubicBezTo>
                <a:cubicBezTo>
                  <a:pt x="606025" y="1525514"/>
                  <a:pt x="604485" y="1527823"/>
                  <a:pt x="602821" y="1530518"/>
                </a:cubicBezTo>
                <a:cubicBezTo>
                  <a:pt x="604920" y="1531772"/>
                  <a:pt x="606509" y="1532641"/>
                  <a:pt x="608037" y="1533634"/>
                </a:cubicBezTo>
                <a:cubicBezTo>
                  <a:pt x="611886" y="1536167"/>
                  <a:pt x="613066" y="1539905"/>
                  <a:pt x="611538" y="1544313"/>
                </a:cubicBezTo>
                <a:cubicBezTo>
                  <a:pt x="611004" y="1545853"/>
                  <a:pt x="610570" y="1547455"/>
                  <a:pt x="610247" y="1549057"/>
                </a:cubicBezTo>
                <a:cubicBezTo>
                  <a:pt x="609564" y="1552471"/>
                  <a:pt x="609129" y="1555936"/>
                  <a:pt x="608335" y="1559313"/>
                </a:cubicBezTo>
                <a:cubicBezTo>
                  <a:pt x="607503" y="1562840"/>
                  <a:pt x="607192" y="1566229"/>
                  <a:pt x="609427" y="1569893"/>
                </a:cubicBezTo>
                <a:cubicBezTo>
                  <a:pt x="608446" y="1570302"/>
                  <a:pt x="607577" y="1570600"/>
                  <a:pt x="606770" y="1571022"/>
                </a:cubicBezTo>
                <a:cubicBezTo>
                  <a:pt x="604386" y="1572252"/>
                  <a:pt x="605739" y="1576436"/>
                  <a:pt x="602014" y="1576809"/>
                </a:cubicBezTo>
                <a:cubicBezTo>
                  <a:pt x="599630" y="1577057"/>
                  <a:pt x="597308" y="1577976"/>
                  <a:pt x="594638" y="1578684"/>
                </a:cubicBezTo>
                <a:cubicBezTo>
                  <a:pt x="597147" y="1584843"/>
                  <a:pt x="601530" y="1587624"/>
                  <a:pt x="607614" y="1587984"/>
                </a:cubicBezTo>
                <a:cubicBezTo>
                  <a:pt x="609465" y="1588096"/>
                  <a:pt x="611364" y="1587810"/>
                  <a:pt x="613190" y="1588059"/>
                </a:cubicBezTo>
                <a:cubicBezTo>
                  <a:pt x="614630" y="1588257"/>
                  <a:pt x="615996" y="1589003"/>
                  <a:pt x="618976" y="1590071"/>
                </a:cubicBezTo>
                <a:cubicBezTo>
                  <a:pt x="610135" y="1593287"/>
                  <a:pt x="612730" y="1599619"/>
                  <a:pt x="612395" y="1604735"/>
                </a:cubicBezTo>
                <a:cubicBezTo>
                  <a:pt x="612159" y="1608299"/>
                  <a:pt x="613152" y="1611950"/>
                  <a:pt x="613649" y="1616035"/>
                </a:cubicBezTo>
                <a:cubicBezTo>
                  <a:pt x="609353" y="1615575"/>
                  <a:pt x="605441" y="1615513"/>
                  <a:pt x="601691" y="1614694"/>
                </a:cubicBezTo>
                <a:cubicBezTo>
                  <a:pt x="595570" y="1613340"/>
                  <a:pt x="590218" y="1615153"/>
                  <a:pt x="585139" y="1618084"/>
                </a:cubicBezTo>
                <a:cubicBezTo>
                  <a:pt x="583649" y="1618940"/>
                  <a:pt x="582743" y="1620828"/>
                  <a:pt x="581563" y="1622243"/>
                </a:cubicBezTo>
                <a:cubicBezTo>
                  <a:pt x="580036" y="1624069"/>
                  <a:pt x="581253" y="1625397"/>
                  <a:pt x="581948" y="1627185"/>
                </a:cubicBezTo>
                <a:cubicBezTo>
                  <a:pt x="582904" y="1629656"/>
                  <a:pt x="582730" y="1632550"/>
                  <a:pt x="583053" y="1635468"/>
                </a:cubicBezTo>
                <a:cubicBezTo>
                  <a:pt x="582283" y="1637330"/>
                  <a:pt x="580706" y="1639528"/>
                  <a:pt x="580632" y="1641776"/>
                </a:cubicBezTo>
                <a:cubicBezTo>
                  <a:pt x="580532" y="1644719"/>
                  <a:pt x="579030" y="1646221"/>
                  <a:pt x="577167" y="1647339"/>
                </a:cubicBezTo>
                <a:cubicBezTo>
                  <a:pt x="579167" y="1651920"/>
                  <a:pt x="581004" y="1656167"/>
                  <a:pt x="582879" y="1660401"/>
                </a:cubicBezTo>
                <a:cubicBezTo>
                  <a:pt x="583128" y="1660948"/>
                  <a:pt x="583426" y="1661556"/>
                  <a:pt x="583885" y="1661929"/>
                </a:cubicBezTo>
                <a:cubicBezTo>
                  <a:pt x="585276" y="1663071"/>
                  <a:pt x="587797" y="1663953"/>
                  <a:pt x="587995" y="1665232"/>
                </a:cubicBezTo>
                <a:cubicBezTo>
                  <a:pt x="588554" y="1668870"/>
                  <a:pt x="588455" y="1672682"/>
                  <a:pt x="588095" y="1676382"/>
                </a:cubicBezTo>
                <a:cubicBezTo>
                  <a:pt x="587883" y="1678617"/>
                  <a:pt x="586033" y="1679872"/>
                  <a:pt x="583624" y="1679847"/>
                </a:cubicBezTo>
                <a:cubicBezTo>
                  <a:pt x="577739" y="1679797"/>
                  <a:pt x="571319" y="1681722"/>
                  <a:pt x="567619" y="1675091"/>
                </a:cubicBezTo>
                <a:cubicBezTo>
                  <a:pt x="560677" y="1676929"/>
                  <a:pt x="566650" y="1683001"/>
                  <a:pt x="561907" y="1685447"/>
                </a:cubicBezTo>
                <a:cubicBezTo>
                  <a:pt x="563980" y="1686490"/>
                  <a:pt x="564812" y="1686949"/>
                  <a:pt x="565682" y="1687334"/>
                </a:cubicBezTo>
                <a:cubicBezTo>
                  <a:pt x="569581" y="1689098"/>
                  <a:pt x="570773" y="1692798"/>
                  <a:pt x="567594" y="1695517"/>
                </a:cubicBezTo>
                <a:cubicBezTo>
                  <a:pt x="562341" y="1700012"/>
                  <a:pt x="563645" y="1706084"/>
                  <a:pt x="563310" y="1711461"/>
                </a:cubicBezTo>
                <a:cubicBezTo>
                  <a:pt x="562987" y="1716676"/>
                  <a:pt x="568177" y="1719060"/>
                  <a:pt x="571816" y="1721966"/>
                </a:cubicBezTo>
                <a:cubicBezTo>
                  <a:pt x="572250" y="1722314"/>
                  <a:pt x="572747" y="1722599"/>
                  <a:pt x="573566" y="1723158"/>
                </a:cubicBezTo>
                <a:cubicBezTo>
                  <a:pt x="570028" y="1726262"/>
                  <a:pt x="569481" y="1729155"/>
                  <a:pt x="573318" y="1732508"/>
                </a:cubicBezTo>
                <a:cubicBezTo>
                  <a:pt x="574610" y="1733626"/>
                  <a:pt x="574510" y="1736345"/>
                  <a:pt x="575069" y="1738369"/>
                </a:cubicBezTo>
                <a:cubicBezTo>
                  <a:pt x="573529" y="1740269"/>
                  <a:pt x="572052" y="1742106"/>
                  <a:pt x="570350" y="1744217"/>
                </a:cubicBezTo>
                <a:cubicBezTo>
                  <a:pt x="572486" y="1745645"/>
                  <a:pt x="574125" y="1746738"/>
                  <a:pt x="576037" y="1748005"/>
                </a:cubicBezTo>
                <a:cubicBezTo>
                  <a:pt x="575528" y="1749433"/>
                  <a:pt x="575057" y="1750724"/>
                  <a:pt x="574448" y="1752400"/>
                </a:cubicBezTo>
                <a:cubicBezTo>
                  <a:pt x="576211" y="1754387"/>
                  <a:pt x="578099" y="1756510"/>
                  <a:pt x="580197" y="1758857"/>
                </a:cubicBezTo>
                <a:cubicBezTo>
                  <a:pt x="579663" y="1760161"/>
                  <a:pt x="579403" y="1761688"/>
                  <a:pt x="578546" y="1762694"/>
                </a:cubicBezTo>
                <a:cubicBezTo>
                  <a:pt x="576422" y="1765153"/>
                  <a:pt x="576894" y="1767611"/>
                  <a:pt x="577999" y="1770194"/>
                </a:cubicBezTo>
                <a:cubicBezTo>
                  <a:pt x="579452" y="1773596"/>
                  <a:pt x="580520" y="1774106"/>
                  <a:pt x="584208" y="1773137"/>
                </a:cubicBezTo>
                <a:cubicBezTo>
                  <a:pt x="586592" y="1772516"/>
                  <a:pt x="588989" y="1771908"/>
                  <a:pt x="591869" y="1771163"/>
                </a:cubicBezTo>
                <a:cubicBezTo>
                  <a:pt x="592428" y="1769896"/>
                  <a:pt x="593148" y="1768257"/>
                  <a:pt x="593893" y="1766556"/>
                </a:cubicBezTo>
                <a:cubicBezTo>
                  <a:pt x="594465" y="1766357"/>
                  <a:pt x="595023" y="1766121"/>
                  <a:pt x="595595" y="1765960"/>
                </a:cubicBezTo>
                <a:cubicBezTo>
                  <a:pt x="598786" y="1765091"/>
                  <a:pt x="601704" y="1768257"/>
                  <a:pt x="605069" y="1766531"/>
                </a:cubicBezTo>
                <a:cubicBezTo>
                  <a:pt x="605901" y="1766109"/>
                  <a:pt x="609601" y="1770654"/>
                  <a:pt x="609651" y="1771982"/>
                </a:cubicBezTo>
                <a:cubicBezTo>
                  <a:pt x="609700" y="1773609"/>
                  <a:pt x="609663" y="1775248"/>
                  <a:pt x="609663" y="1777210"/>
                </a:cubicBezTo>
                <a:cubicBezTo>
                  <a:pt x="612196" y="1778278"/>
                  <a:pt x="614431" y="1778141"/>
                  <a:pt x="616927" y="1776328"/>
                </a:cubicBezTo>
                <a:cubicBezTo>
                  <a:pt x="618666" y="1775062"/>
                  <a:pt x="621062" y="1774714"/>
                  <a:pt x="623111" y="1773820"/>
                </a:cubicBezTo>
                <a:cubicBezTo>
                  <a:pt x="626265" y="1772442"/>
                  <a:pt x="628314" y="1773385"/>
                  <a:pt x="629506" y="1776986"/>
                </a:cubicBezTo>
                <a:cubicBezTo>
                  <a:pt x="629655" y="1772491"/>
                  <a:pt x="631182" y="1769325"/>
                  <a:pt x="634696" y="1766854"/>
                </a:cubicBezTo>
                <a:cubicBezTo>
                  <a:pt x="636832" y="1765351"/>
                  <a:pt x="639216" y="1763303"/>
                  <a:pt x="637950" y="1759640"/>
                </a:cubicBezTo>
                <a:cubicBezTo>
                  <a:pt x="642780" y="1760720"/>
                  <a:pt x="643227" y="1764594"/>
                  <a:pt x="644767" y="1768021"/>
                </a:cubicBezTo>
                <a:cubicBezTo>
                  <a:pt x="646418" y="1767152"/>
                  <a:pt x="647747" y="1766258"/>
                  <a:pt x="649200" y="1765749"/>
                </a:cubicBezTo>
                <a:cubicBezTo>
                  <a:pt x="650528" y="1765277"/>
                  <a:pt x="651993" y="1765215"/>
                  <a:pt x="653148" y="1765016"/>
                </a:cubicBezTo>
                <a:cubicBezTo>
                  <a:pt x="655383" y="1766655"/>
                  <a:pt x="655073" y="1768431"/>
                  <a:pt x="654204" y="1770194"/>
                </a:cubicBezTo>
                <a:cubicBezTo>
                  <a:pt x="653570" y="1771486"/>
                  <a:pt x="652602" y="1772628"/>
                  <a:pt x="652043" y="1773944"/>
                </a:cubicBezTo>
                <a:cubicBezTo>
                  <a:pt x="650640" y="1777272"/>
                  <a:pt x="651658" y="1779743"/>
                  <a:pt x="655296" y="1780277"/>
                </a:cubicBezTo>
                <a:cubicBezTo>
                  <a:pt x="658624" y="1780774"/>
                  <a:pt x="660065" y="1782301"/>
                  <a:pt x="660040" y="1785418"/>
                </a:cubicBezTo>
                <a:cubicBezTo>
                  <a:pt x="664274" y="1784871"/>
                  <a:pt x="668235" y="1784362"/>
                  <a:pt x="672668" y="1783791"/>
                </a:cubicBezTo>
                <a:cubicBezTo>
                  <a:pt x="674245" y="1789913"/>
                  <a:pt x="671327" y="1794942"/>
                  <a:pt x="671451" y="1801113"/>
                </a:cubicBezTo>
                <a:cubicBezTo>
                  <a:pt x="675760" y="1803050"/>
                  <a:pt x="680466" y="1805161"/>
                  <a:pt x="685793" y="1807545"/>
                </a:cubicBezTo>
                <a:cubicBezTo>
                  <a:pt x="684340" y="1811084"/>
                  <a:pt x="683198" y="1814747"/>
                  <a:pt x="681385" y="1818050"/>
                </a:cubicBezTo>
                <a:cubicBezTo>
                  <a:pt x="679584" y="1821328"/>
                  <a:pt x="677113" y="1824246"/>
                  <a:pt x="674667" y="1827698"/>
                </a:cubicBezTo>
                <a:cubicBezTo>
                  <a:pt x="674357" y="1827599"/>
                  <a:pt x="673252" y="1827251"/>
                  <a:pt x="671898" y="1826816"/>
                </a:cubicBezTo>
                <a:cubicBezTo>
                  <a:pt x="669949" y="1829250"/>
                  <a:pt x="668893" y="1832541"/>
                  <a:pt x="664945" y="1833199"/>
                </a:cubicBezTo>
                <a:cubicBezTo>
                  <a:pt x="663628" y="1833422"/>
                  <a:pt x="662772" y="1836390"/>
                  <a:pt x="661269" y="1838787"/>
                </a:cubicBezTo>
                <a:cubicBezTo>
                  <a:pt x="659009" y="1837433"/>
                  <a:pt x="656662" y="1836316"/>
                  <a:pt x="654663" y="1834739"/>
                </a:cubicBezTo>
                <a:cubicBezTo>
                  <a:pt x="652937" y="1833385"/>
                  <a:pt x="651447" y="1832379"/>
                  <a:pt x="649100" y="1832938"/>
                </a:cubicBezTo>
                <a:cubicBezTo>
                  <a:pt x="648156" y="1833162"/>
                  <a:pt x="646964" y="1832417"/>
                  <a:pt x="645897" y="1832081"/>
                </a:cubicBezTo>
                <a:cubicBezTo>
                  <a:pt x="644456" y="1831622"/>
                  <a:pt x="642830" y="1830455"/>
                  <a:pt x="641613" y="1830790"/>
                </a:cubicBezTo>
                <a:cubicBezTo>
                  <a:pt x="638695" y="1831585"/>
                  <a:pt x="635863" y="1832901"/>
                  <a:pt x="633243" y="1834403"/>
                </a:cubicBezTo>
                <a:cubicBezTo>
                  <a:pt x="632573" y="1834788"/>
                  <a:pt x="632784" y="1836701"/>
                  <a:pt x="632598" y="1837917"/>
                </a:cubicBezTo>
                <a:cubicBezTo>
                  <a:pt x="631741" y="1843443"/>
                  <a:pt x="631058" y="1844064"/>
                  <a:pt x="625247" y="1844548"/>
                </a:cubicBezTo>
                <a:cubicBezTo>
                  <a:pt x="619684" y="1845020"/>
                  <a:pt x="617523" y="1848398"/>
                  <a:pt x="618057" y="1855662"/>
                </a:cubicBezTo>
                <a:cubicBezTo>
                  <a:pt x="618194" y="1857599"/>
                  <a:pt x="618082" y="1859561"/>
                  <a:pt x="618082" y="1861970"/>
                </a:cubicBezTo>
                <a:cubicBezTo>
                  <a:pt x="618579" y="1862205"/>
                  <a:pt x="619808" y="1862777"/>
                  <a:pt x="621137" y="1863398"/>
                </a:cubicBezTo>
                <a:cubicBezTo>
                  <a:pt x="620839" y="1867508"/>
                  <a:pt x="618815" y="1870537"/>
                  <a:pt x="615487" y="1871854"/>
                </a:cubicBezTo>
                <a:cubicBezTo>
                  <a:pt x="611923" y="1873269"/>
                  <a:pt x="610893" y="1875541"/>
                  <a:pt x="610793" y="1879614"/>
                </a:cubicBezTo>
                <a:cubicBezTo>
                  <a:pt x="615388" y="1880484"/>
                  <a:pt x="619969" y="1881464"/>
                  <a:pt x="624589" y="1882185"/>
                </a:cubicBezTo>
                <a:cubicBezTo>
                  <a:pt x="630586" y="1883116"/>
                  <a:pt x="631182" y="1884246"/>
                  <a:pt x="627805" y="1888989"/>
                </a:cubicBezTo>
                <a:cubicBezTo>
                  <a:pt x="627320" y="1889660"/>
                  <a:pt x="626650" y="1890268"/>
                  <a:pt x="626402" y="1891026"/>
                </a:cubicBezTo>
                <a:cubicBezTo>
                  <a:pt x="624998" y="1895459"/>
                  <a:pt x="621720" y="1896104"/>
                  <a:pt x="617610" y="1896018"/>
                </a:cubicBezTo>
                <a:cubicBezTo>
                  <a:pt x="612618" y="1895918"/>
                  <a:pt x="611352" y="1897222"/>
                  <a:pt x="610110" y="1902226"/>
                </a:cubicBezTo>
                <a:cubicBezTo>
                  <a:pt x="608980" y="1906820"/>
                  <a:pt x="607565" y="1908124"/>
                  <a:pt x="603194" y="1906820"/>
                </a:cubicBezTo>
                <a:cubicBezTo>
                  <a:pt x="599233" y="1905641"/>
                  <a:pt x="595768" y="1905753"/>
                  <a:pt x="591832" y="1906845"/>
                </a:cubicBezTo>
                <a:cubicBezTo>
                  <a:pt x="589274" y="1907553"/>
                  <a:pt x="586071" y="1906883"/>
                  <a:pt x="583388" y="1906051"/>
                </a:cubicBezTo>
                <a:cubicBezTo>
                  <a:pt x="577515" y="1904238"/>
                  <a:pt x="572511" y="1905964"/>
                  <a:pt x="569779" y="1911353"/>
                </a:cubicBezTo>
                <a:cubicBezTo>
                  <a:pt x="569220" y="1912458"/>
                  <a:pt x="568836" y="1913637"/>
                  <a:pt x="568388" y="1914792"/>
                </a:cubicBezTo>
                <a:cubicBezTo>
                  <a:pt x="567470" y="1917164"/>
                  <a:pt x="565880" y="1918443"/>
                  <a:pt x="563198" y="1918319"/>
                </a:cubicBezTo>
                <a:cubicBezTo>
                  <a:pt x="560516" y="1918195"/>
                  <a:pt x="557772" y="1918579"/>
                  <a:pt x="555152" y="1918182"/>
                </a:cubicBezTo>
                <a:cubicBezTo>
                  <a:pt x="553525" y="1917934"/>
                  <a:pt x="551551" y="1916990"/>
                  <a:pt x="550644" y="1915711"/>
                </a:cubicBezTo>
                <a:cubicBezTo>
                  <a:pt x="548484" y="1912632"/>
                  <a:pt x="546311" y="1911365"/>
                  <a:pt x="542809" y="1914643"/>
                </a:cubicBezTo>
                <a:cubicBezTo>
                  <a:pt x="542126" y="1912334"/>
                  <a:pt x="541617" y="1910645"/>
                  <a:pt x="541009" y="1908571"/>
                </a:cubicBezTo>
                <a:cubicBezTo>
                  <a:pt x="535061" y="1910347"/>
                  <a:pt x="531832" y="1905219"/>
                  <a:pt x="527238" y="1903431"/>
                </a:cubicBezTo>
                <a:cubicBezTo>
                  <a:pt x="525239" y="1902661"/>
                  <a:pt x="523550" y="1901096"/>
                  <a:pt x="521104" y="1899469"/>
                </a:cubicBezTo>
                <a:cubicBezTo>
                  <a:pt x="520893" y="1898203"/>
                  <a:pt x="520570" y="1896229"/>
                  <a:pt x="520148" y="1893733"/>
                </a:cubicBezTo>
                <a:cubicBezTo>
                  <a:pt x="518571" y="1894056"/>
                  <a:pt x="517279" y="1894391"/>
                  <a:pt x="515963" y="1894590"/>
                </a:cubicBezTo>
                <a:cubicBezTo>
                  <a:pt x="512946" y="1895049"/>
                  <a:pt x="509904" y="1895856"/>
                  <a:pt x="506899" y="1895757"/>
                </a:cubicBezTo>
                <a:cubicBezTo>
                  <a:pt x="503919" y="1895657"/>
                  <a:pt x="501323" y="1894279"/>
                  <a:pt x="500789" y="1890703"/>
                </a:cubicBezTo>
                <a:cubicBezTo>
                  <a:pt x="500342" y="1887735"/>
                  <a:pt x="499125" y="1885575"/>
                  <a:pt x="495462" y="1886257"/>
                </a:cubicBezTo>
                <a:cubicBezTo>
                  <a:pt x="494767" y="1886394"/>
                  <a:pt x="493823" y="1886084"/>
                  <a:pt x="493215" y="1885661"/>
                </a:cubicBezTo>
                <a:cubicBezTo>
                  <a:pt x="488583" y="1882495"/>
                  <a:pt x="483070" y="1880546"/>
                  <a:pt x="479804" y="1875479"/>
                </a:cubicBezTo>
                <a:cubicBezTo>
                  <a:pt x="478786" y="1873902"/>
                  <a:pt x="476874" y="1872934"/>
                  <a:pt x="475458" y="1871593"/>
                </a:cubicBezTo>
                <a:cubicBezTo>
                  <a:pt x="474763" y="1870935"/>
                  <a:pt x="474105" y="1870128"/>
                  <a:pt x="473732" y="1869258"/>
                </a:cubicBezTo>
                <a:cubicBezTo>
                  <a:pt x="472925" y="1867408"/>
                  <a:pt x="472317" y="1865471"/>
                  <a:pt x="471572" y="1863422"/>
                </a:cubicBezTo>
                <a:cubicBezTo>
                  <a:pt x="472429" y="1862715"/>
                  <a:pt x="473335" y="1861970"/>
                  <a:pt x="474428" y="1861076"/>
                </a:cubicBezTo>
                <a:cubicBezTo>
                  <a:pt x="473981" y="1859710"/>
                  <a:pt x="473546" y="1858369"/>
                  <a:pt x="472987" y="1856630"/>
                </a:cubicBezTo>
                <a:cubicBezTo>
                  <a:pt x="471522" y="1857090"/>
                  <a:pt x="470193" y="1857909"/>
                  <a:pt x="468964" y="1857785"/>
                </a:cubicBezTo>
                <a:cubicBezTo>
                  <a:pt x="467685" y="1857648"/>
                  <a:pt x="466506" y="1856618"/>
                  <a:pt x="463476" y="1855016"/>
                </a:cubicBezTo>
                <a:cubicBezTo>
                  <a:pt x="465674" y="1853985"/>
                  <a:pt x="466915" y="1853402"/>
                  <a:pt x="468033" y="1852868"/>
                </a:cubicBezTo>
                <a:cubicBezTo>
                  <a:pt x="467747" y="1852172"/>
                  <a:pt x="467673" y="1851738"/>
                  <a:pt x="467437" y="1851465"/>
                </a:cubicBezTo>
                <a:cubicBezTo>
                  <a:pt x="467176" y="1851167"/>
                  <a:pt x="466791" y="1850831"/>
                  <a:pt x="466419" y="1850782"/>
                </a:cubicBezTo>
                <a:cubicBezTo>
                  <a:pt x="459962" y="1850074"/>
                  <a:pt x="455318" y="1845777"/>
                  <a:pt x="450115" y="1842599"/>
                </a:cubicBezTo>
                <a:cubicBezTo>
                  <a:pt x="449233" y="1842065"/>
                  <a:pt x="447967" y="1841854"/>
                  <a:pt x="447433" y="1841096"/>
                </a:cubicBezTo>
                <a:cubicBezTo>
                  <a:pt x="444962" y="1837570"/>
                  <a:pt x="442218" y="1835521"/>
                  <a:pt x="437574" y="1837334"/>
                </a:cubicBezTo>
                <a:cubicBezTo>
                  <a:pt x="436742" y="1837657"/>
                  <a:pt x="434606" y="1836080"/>
                  <a:pt x="433886" y="1834888"/>
                </a:cubicBezTo>
                <a:cubicBezTo>
                  <a:pt x="432731" y="1832988"/>
                  <a:pt x="432110" y="1830715"/>
                  <a:pt x="431539" y="1828518"/>
                </a:cubicBezTo>
                <a:cubicBezTo>
                  <a:pt x="429366" y="1820124"/>
                  <a:pt x="427019" y="1811754"/>
                  <a:pt x="425318" y="1803249"/>
                </a:cubicBezTo>
                <a:cubicBezTo>
                  <a:pt x="423989" y="1796605"/>
                  <a:pt x="423207" y="1789813"/>
                  <a:pt x="422747" y="1783046"/>
                </a:cubicBezTo>
                <a:cubicBezTo>
                  <a:pt x="422164" y="1774441"/>
                  <a:pt x="419233" y="1766544"/>
                  <a:pt x="416353" y="1758596"/>
                </a:cubicBezTo>
                <a:cubicBezTo>
                  <a:pt x="415955" y="1757504"/>
                  <a:pt x="414887" y="1756684"/>
                  <a:pt x="414217" y="1755666"/>
                </a:cubicBezTo>
                <a:cubicBezTo>
                  <a:pt x="412987" y="1753791"/>
                  <a:pt x="411398" y="1752003"/>
                  <a:pt x="410728" y="1749942"/>
                </a:cubicBezTo>
                <a:cubicBezTo>
                  <a:pt x="407921" y="1741349"/>
                  <a:pt x="405450" y="1732645"/>
                  <a:pt x="402768" y="1724015"/>
                </a:cubicBezTo>
                <a:cubicBezTo>
                  <a:pt x="401887" y="1721184"/>
                  <a:pt x="400682" y="1718415"/>
                  <a:pt x="405065" y="1715745"/>
                </a:cubicBezTo>
                <a:cubicBezTo>
                  <a:pt x="401738" y="1714391"/>
                  <a:pt x="399738" y="1713572"/>
                  <a:pt x="397131" y="1712504"/>
                </a:cubicBezTo>
                <a:cubicBezTo>
                  <a:pt x="396597" y="1710405"/>
                  <a:pt x="396001" y="1707363"/>
                  <a:pt x="395020" y="1704458"/>
                </a:cubicBezTo>
                <a:cubicBezTo>
                  <a:pt x="394163" y="1701912"/>
                  <a:pt x="393182" y="1699304"/>
                  <a:pt x="389420" y="1700087"/>
                </a:cubicBezTo>
                <a:cubicBezTo>
                  <a:pt x="387147" y="1700559"/>
                  <a:pt x="386017" y="1698857"/>
                  <a:pt x="385583" y="1696920"/>
                </a:cubicBezTo>
                <a:cubicBezTo>
                  <a:pt x="385223" y="1695319"/>
                  <a:pt x="385223" y="1693642"/>
                  <a:pt x="385024" y="1691581"/>
                </a:cubicBezTo>
                <a:cubicBezTo>
                  <a:pt x="390661" y="1690836"/>
                  <a:pt x="394896" y="1688117"/>
                  <a:pt x="396224" y="1682194"/>
                </a:cubicBezTo>
                <a:cubicBezTo>
                  <a:pt x="396522" y="1680853"/>
                  <a:pt x="396522" y="1679449"/>
                  <a:pt x="396671" y="1678084"/>
                </a:cubicBezTo>
                <a:cubicBezTo>
                  <a:pt x="396870" y="1676271"/>
                  <a:pt x="396460" y="1673986"/>
                  <a:pt x="397416" y="1672744"/>
                </a:cubicBezTo>
                <a:cubicBezTo>
                  <a:pt x="399403" y="1670149"/>
                  <a:pt x="397925" y="1668063"/>
                  <a:pt x="397292" y="1665852"/>
                </a:cubicBezTo>
                <a:cubicBezTo>
                  <a:pt x="400893" y="1661146"/>
                  <a:pt x="400955" y="1660836"/>
                  <a:pt x="398112" y="1656080"/>
                </a:cubicBezTo>
                <a:cubicBezTo>
                  <a:pt x="396510" y="1653386"/>
                  <a:pt x="395964" y="1650666"/>
                  <a:pt x="395703" y="1647438"/>
                </a:cubicBezTo>
                <a:cubicBezTo>
                  <a:pt x="395268" y="1642123"/>
                  <a:pt x="395442" y="1636027"/>
                  <a:pt x="389755" y="1632152"/>
                </a:cubicBezTo>
                <a:cubicBezTo>
                  <a:pt x="390848" y="1632252"/>
                  <a:pt x="391953" y="1632363"/>
                  <a:pt x="393045" y="1632438"/>
                </a:cubicBezTo>
                <a:cubicBezTo>
                  <a:pt x="399552" y="1632885"/>
                  <a:pt x="403451" y="1627235"/>
                  <a:pt x="404705" y="1621908"/>
                </a:cubicBezTo>
                <a:cubicBezTo>
                  <a:pt x="405165" y="1619971"/>
                  <a:pt x="405177" y="1617773"/>
                  <a:pt x="406133" y="1616147"/>
                </a:cubicBezTo>
                <a:cubicBezTo>
                  <a:pt x="409039" y="1611242"/>
                  <a:pt x="410243" y="1605878"/>
                  <a:pt x="411199" y="1600389"/>
                </a:cubicBezTo>
                <a:cubicBezTo>
                  <a:pt x="411721" y="1597434"/>
                  <a:pt x="411274" y="1595298"/>
                  <a:pt x="408021" y="1593970"/>
                </a:cubicBezTo>
                <a:cubicBezTo>
                  <a:pt x="405835" y="1593075"/>
                  <a:pt x="404084" y="1591138"/>
                  <a:pt x="401986" y="1589561"/>
                </a:cubicBezTo>
                <a:cubicBezTo>
                  <a:pt x="401638" y="1587475"/>
                  <a:pt x="401452" y="1585215"/>
                  <a:pt x="400819" y="1583080"/>
                </a:cubicBezTo>
                <a:cubicBezTo>
                  <a:pt x="400247" y="1581167"/>
                  <a:pt x="399180" y="1579404"/>
                  <a:pt x="398050" y="1576970"/>
                </a:cubicBezTo>
                <a:cubicBezTo>
                  <a:pt x="404047" y="1577604"/>
                  <a:pt x="405487" y="1570178"/>
                  <a:pt x="411584" y="1570302"/>
                </a:cubicBezTo>
                <a:cubicBezTo>
                  <a:pt x="412230" y="1571768"/>
                  <a:pt x="412938" y="1573382"/>
                  <a:pt x="413832" y="1575418"/>
                </a:cubicBezTo>
                <a:cubicBezTo>
                  <a:pt x="417383" y="1573953"/>
                  <a:pt x="420736" y="1572550"/>
                  <a:pt x="423939" y="1571221"/>
                </a:cubicBezTo>
                <a:cubicBezTo>
                  <a:pt x="424250" y="1568800"/>
                  <a:pt x="423741" y="1565696"/>
                  <a:pt x="425045" y="1564330"/>
                </a:cubicBezTo>
                <a:cubicBezTo>
                  <a:pt x="427031" y="1562244"/>
                  <a:pt x="430198" y="1561138"/>
                  <a:pt x="433029" y="1560021"/>
                </a:cubicBezTo>
                <a:cubicBezTo>
                  <a:pt x="434879" y="1559288"/>
                  <a:pt x="437015" y="1559263"/>
                  <a:pt x="438666" y="1558990"/>
                </a:cubicBezTo>
                <a:cubicBezTo>
                  <a:pt x="439908" y="1556097"/>
                  <a:pt x="440715" y="1553353"/>
                  <a:pt x="442155" y="1551006"/>
                </a:cubicBezTo>
                <a:cubicBezTo>
                  <a:pt x="444341" y="1547455"/>
                  <a:pt x="447644" y="1547231"/>
                  <a:pt x="450773" y="1550038"/>
                </a:cubicBezTo>
                <a:cubicBezTo>
                  <a:pt x="451692" y="1550857"/>
                  <a:pt x="452487" y="1551826"/>
                  <a:pt x="453467" y="1552558"/>
                </a:cubicBezTo>
                <a:cubicBezTo>
                  <a:pt x="457528" y="1555600"/>
                  <a:pt x="462495" y="1554980"/>
                  <a:pt x="464345" y="1550373"/>
                </a:cubicBezTo>
                <a:cubicBezTo>
                  <a:pt x="465984" y="1546288"/>
                  <a:pt x="468964" y="1545878"/>
                  <a:pt x="472155" y="1545841"/>
                </a:cubicBezTo>
                <a:cubicBezTo>
                  <a:pt x="477805" y="1545778"/>
                  <a:pt x="483467" y="1546263"/>
                  <a:pt x="489825" y="1546536"/>
                </a:cubicBezTo>
                <a:cubicBezTo>
                  <a:pt x="490694" y="1542227"/>
                  <a:pt x="492731" y="1538204"/>
                  <a:pt x="491017" y="1533622"/>
                </a:cubicBezTo>
                <a:cubicBezTo>
                  <a:pt x="490943" y="1533423"/>
                  <a:pt x="490781" y="1533249"/>
                  <a:pt x="490769" y="1533063"/>
                </a:cubicBezTo>
                <a:cubicBezTo>
                  <a:pt x="490222" y="1527314"/>
                  <a:pt x="489800" y="1521577"/>
                  <a:pt x="487267" y="1516201"/>
                </a:cubicBezTo>
                <a:cubicBezTo>
                  <a:pt x="486795" y="1515182"/>
                  <a:pt x="487677" y="1513531"/>
                  <a:pt x="488049" y="1511544"/>
                </a:cubicBezTo>
                <a:cubicBezTo>
                  <a:pt x="491178" y="1513146"/>
                  <a:pt x="493736" y="1515381"/>
                  <a:pt x="496505" y="1515679"/>
                </a:cubicBezTo>
                <a:cubicBezTo>
                  <a:pt x="502143" y="1516263"/>
                  <a:pt x="506650" y="1521714"/>
                  <a:pt x="513107" y="1518982"/>
                </a:cubicBezTo>
                <a:cubicBezTo>
                  <a:pt x="515268" y="1518076"/>
                  <a:pt x="518260" y="1519131"/>
                  <a:pt x="521712" y="1519330"/>
                </a:cubicBezTo>
                <a:cubicBezTo>
                  <a:pt x="522656" y="1522409"/>
                  <a:pt x="523761" y="1526010"/>
                  <a:pt x="524866" y="1529599"/>
                </a:cubicBezTo>
                <a:cubicBezTo>
                  <a:pt x="525189" y="1529562"/>
                  <a:pt x="525512" y="1529537"/>
                  <a:pt x="525835" y="1529499"/>
                </a:cubicBezTo>
                <a:lnTo>
                  <a:pt x="525835" y="1517939"/>
                </a:lnTo>
                <a:cubicBezTo>
                  <a:pt x="528964" y="1518560"/>
                  <a:pt x="531509" y="1518932"/>
                  <a:pt x="533980" y="1519566"/>
                </a:cubicBezTo>
                <a:cubicBezTo>
                  <a:pt x="539407" y="1520969"/>
                  <a:pt x="539394" y="1521019"/>
                  <a:pt x="541642" y="1515033"/>
                </a:cubicBezTo>
                <a:cubicBezTo>
                  <a:pt x="539072" y="1512252"/>
                  <a:pt x="537283" y="1509110"/>
                  <a:pt x="541120" y="1505832"/>
                </a:cubicBezTo>
                <a:cubicBezTo>
                  <a:pt x="539630" y="1504678"/>
                  <a:pt x="538413" y="1503734"/>
                  <a:pt x="537060" y="1502691"/>
                </a:cubicBezTo>
                <a:cubicBezTo>
                  <a:pt x="540971" y="1499313"/>
                  <a:pt x="544548" y="1496196"/>
                  <a:pt x="548223" y="1493018"/>
                </a:cubicBezTo>
                <a:cubicBezTo>
                  <a:pt x="548844" y="1493701"/>
                  <a:pt x="549490" y="1494421"/>
                  <a:pt x="550309" y="1495327"/>
                </a:cubicBezTo>
                <a:cubicBezTo>
                  <a:pt x="551352" y="1494073"/>
                  <a:pt x="552370" y="1492844"/>
                  <a:pt x="553600" y="1491366"/>
                </a:cubicBezTo>
                <a:cubicBezTo>
                  <a:pt x="555313" y="1492596"/>
                  <a:pt x="556878" y="1493701"/>
                  <a:pt x="558641" y="1494955"/>
                </a:cubicBezTo>
                <a:cubicBezTo>
                  <a:pt x="561224" y="1491751"/>
                  <a:pt x="564030" y="1488995"/>
                  <a:pt x="565917" y="1485716"/>
                </a:cubicBezTo>
                <a:cubicBezTo>
                  <a:pt x="567879" y="1482314"/>
                  <a:pt x="570090" y="1479731"/>
                  <a:pt x="573951" y="1478614"/>
                </a:cubicBezTo>
                <a:cubicBezTo>
                  <a:pt x="574796" y="1478365"/>
                  <a:pt x="576037" y="1477260"/>
                  <a:pt x="576025" y="1476565"/>
                </a:cubicBezTo>
                <a:cubicBezTo>
                  <a:pt x="575951" y="1472306"/>
                  <a:pt x="578260" y="1468779"/>
                  <a:pt x="579154" y="1464856"/>
                </a:cubicBezTo>
                <a:cubicBezTo>
                  <a:pt x="579489" y="1463353"/>
                  <a:pt x="578496" y="1461553"/>
                  <a:pt x="578037" y="1459566"/>
                </a:cubicBezTo>
                <a:cubicBezTo>
                  <a:pt x="581476" y="1460299"/>
                  <a:pt x="584531" y="1460944"/>
                  <a:pt x="587747" y="1461627"/>
                </a:cubicBezTo>
                <a:cubicBezTo>
                  <a:pt x="588405" y="1460087"/>
                  <a:pt x="588554" y="1458883"/>
                  <a:pt x="589237" y="1458299"/>
                </a:cubicBezTo>
                <a:cubicBezTo>
                  <a:pt x="594701" y="1453543"/>
                  <a:pt x="597519" y="1447099"/>
                  <a:pt x="600114" y="1440642"/>
                </a:cubicBezTo>
                <a:close/>
                <a:moveTo>
                  <a:pt x="923619" y="1344223"/>
                </a:moveTo>
                <a:lnTo>
                  <a:pt x="923619" y="1344335"/>
                </a:lnTo>
                <a:lnTo>
                  <a:pt x="923614" y="1344331"/>
                </a:lnTo>
                <a:close/>
                <a:moveTo>
                  <a:pt x="577900" y="1206590"/>
                </a:moveTo>
                <a:cubicBezTo>
                  <a:pt x="573641" y="1207546"/>
                  <a:pt x="569370" y="1208515"/>
                  <a:pt x="565086" y="1209484"/>
                </a:cubicBezTo>
                <a:cubicBezTo>
                  <a:pt x="563273" y="1214835"/>
                  <a:pt x="563124" y="1216052"/>
                  <a:pt x="563869" y="1218921"/>
                </a:cubicBezTo>
                <a:cubicBezTo>
                  <a:pt x="560405" y="1222522"/>
                  <a:pt x="557002" y="1226061"/>
                  <a:pt x="553463" y="1229736"/>
                </a:cubicBezTo>
                <a:cubicBezTo>
                  <a:pt x="555053" y="1232517"/>
                  <a:pt x="556431" y="1235709"/>
                  <a:pt x="553128" y="1237459"/>
                </a:cubicBezTo>
                <a:cubicBezTo>
                  <a:pt x="550595" y="1238801"/>
                  <a:pt x="547317" y="1238726"/>
                  <a:pt x="543852" y="1239372"/>
                </a:cubicBezTo>
                <a:cubicBezTo>
                  <a:pt x="542722" y="1242004"/>
                  <a:pt x="542015" y="1246164"/>
                  <a:pt x="537694" y="1246301"/>
                </a:cubicBezTo>
                <a:cubicBezTo>
                  <a:pt x="533285" y="1246437"/>
                  <a:pt x="528852" y="1245791"/>
                  <a:pt x="524444" y="1245431"/>
                </a:cubicBezTo>
                <a:cubicBezTo>
                  <a:pt x="524184" y="1245406"/>
                  <a:pt x="523985" y="1244798"/>
                  <a:pt x="523724" y="1244401"/>
                </a:cubicBezTo>
                <a:cubicBezTo>
                  <a:pt x="526953" y="1237211"/>
                  <a:pt x="523314" y="1231512"/>
                  <a:pt x="520235" y="1226706"/>
                </a:cubicBezTo>
                <a:cubicBezTo>
                  <a:pt x="516646" y="1225837"/>
                  <a:pt x="513989" y="1225067"/>
                  <a:pt x="511270" y="1224546"/>
                </a:cubicBezTo>
                <a:cubicBezTo>
                  <a:pt x="508066" y="1223937"/>
                  <a:pt x="504713" y="1222782"/>
                  <a:pt x="501609" y="1223205"/>
                </a:cubicBezTo>
                <a:cubicBezTo>
                  <a:pt x="492433" y="1224446"/>
                  <a:pt x="483281" y="1224881"/>
                  <a:pt x="474068" y="1224148"/>
                </a:cubicBezTo>
                <a:cubicBezTo>
                  <a:pt x="469560" y="1223801"/>
                  <a:pt x="465003" y="1223540"/>
                  <a:pt x="460583" y="1222658"/>
                </a:cubicBezTo>
                <a:cubicBezTo>
                  <a:pt x="456262" y="1221801"/>
                  <a:pt x="452387" y="1219914"/>
                  <a:pt x="450512" y="1215332"/>
                </a:cubicBezTo>
                <a:cubicBezTo>
                  <a:pt x="449569" y="1213010"/>
                  <a:pt x="448302" y="1210750"/>
                  <a:pt x="445086" y="1211321"/>
                </a:cubicBezTo>
                <a:cubicBezTo>
                  <a:pt x="440653" y="1207323"/>
                  <a:pt x="435488" y="1206503"/>
                  <a:pt x="429788" y="1207658"/>
                </a:cubicBezTo>
                <a:cubicBezTo>
                  <a:pt x="428882" y="1207844"/>
                  <a:pt x="427826" y="1206975"/>
                  <a:pt x="426821" y="1206926"/>
                </a:cubicBezTo>
                <a:cubicBezTo>
                  <a:pt x="425678" y="1206876"/>
                  <a:pt x="424523" y="1207186"/>
                  <a:pt x="422127" y="1207509"/>
                </a:cubicBezTo>
                <a:cubicBezTo>
                  <a:pt x="425020" y="1210589"/>
                  <a:pt x="427665" y="1212228"/>
                  <a:pt x="430012" y="1210738"/>
                </a:cubicBezTo>
                <a:cubicBezTo>
                  <a:pt x="433811" y="1208316"/>
                  <a:pt x="436618" y="1210353"/>
                  <a:pt x="439883" y="1211458"/>
                </a:cubicBezTo>
                <a:cubicBezTo>
                  <a:pt x="443522" y="1212687"/>
                  <a:pt x="447110" y="1214202"/>
                  <a:pt x="448476" y="1217940"/>
                </a:cubicBezTo>
                <a:cubicBezTo>
                  <a:pt x="450252" y="1222795"/>
                  <a:pt x="454238" y="1224198"/>
                  <a:pt x="458435" y="1225266"/>
                </a:cubicBezTo>
                <a:cubicBezTo>
                  <a:pt x="462520" y="1226309"/>
                  <a:pt x="466742" y="1227327"/>
                  <a:pt x="470926" y="1227451"/>
                </a:cubicBezTo>
                <a:cubicBezTo>
                  <a:pt x="479345" y="1227700"/>
                  <a:pt x="487789" y="1227625"/>
                  <a:pt x="496183" y="1227091"/>
                </a:cubicBezTo>
                <a:cubicBezTo>
                  <a:pt x="501982" y="1226731"/>
                  <a:pt x="507632" y="1225750"/>
                  <a:pt x="513058" y="1228879"/>
                </a:cubicBezTo>
                <a:cubicBezTo>
                  <a:pt x="514722" y="1229848"/>
                  <a:pt x="516857" y="1229997"/>
                  <a:pt x="519440" y="1230705"/>
                </a:cubicBezTo>
                <a:cubicBezTo>
                  <a:pt x="520049" y="1233560"/>
                  <a:pt x="520707" y="1236677"/>
                  <a:pt x="521328" y="1239608"/>
                </a:cubicBezTo>
                <a:cubicBezTo>
                  <a:pt x="519713" y="1240340"/>
                  <a:pt x="518720" y="1240775"/>
                  <a:pt x="516870" y="1241607"/>
                </a:cubicBezTo>
                <a:cubicBezTo>
                  <a:pt x="519502" y="1244438"/>
                  <a:pt x="521166" y="1247642"/>
                  <a:pt x="523675" y="1248573"/>
                </a:cubicBezTo>
                <a:cubicBezTo>
                  <a:pt x="527425" y="1249951"/>
                  <a:pt x="531758" y="1250088"/>
                  <a:pt x="535843" y="1250075"/>
                </a:cubicBezTo>
                <a:cubicBezTo>
                  <a:pt x="539643" y="1250063"/>
                  <a:pt x="543145" y="1248399"/>
                  <a:pt x="545045" y="1244872"/>
                </a:cubicBezTo>
                <a:cubicBezTo>
                  <a:pt x="546435" y="1242302"/>
                  <a:pt x="548335" y="1241619"/>
                  <a:pt x="551054" y="1241495"/>
                </a:cubicBezTo>
                <a:cubicBezTo>
                  <a:pt x="556294" y="1241247"/>
                  <a:pt x="558256" y="1238825"/>
                  <a:pt x="557909" y="1233536"/>
                </a:cubicBezTo>
                <a:cubicBezTo>
                  <a:pt x="557822" y="1232157"/>
                  <a:pt x="557499" y="1230779"/>
                  <a:pt x="557226" y="1229041"/>
                </a:cubicBezTo>
                <a:cubicBezTo>
                  <a:pt x="565123" y="1225626"/>
                  <a:pt x="567457" y="1218387"/>
                  <a:pt x="569121" y="1211234"/>
                </a:cubicBezTo>
                <a:lnTo>
                  <a:pt x="569171" y="1211185"/>
                </a:lnTo>
                <a:cubicBezTo>
                  <a:pt x="575864" y="1211147"/>
                  <a:pt x="576597" y="1210725"/>
                  <a:pt x="577900" y="1206590"/>
                </a:cubicBezTo>
                <a:close/>
                <a:moveTo>
                  <a:pt x="608459" y="1196296"/>
                </a:moveTo>
                <a:cubicBezTo>
                  <a:pt x="606174" y="1197042"/>
                  <a:pt x="603430" y="1196445"/>
                  <a:pt x="601183" y="1197253"/>
                </a:cubicBezTo>
                <a:cubicBezTo>
                  <a:pt x="599010" y="1198035"/>
                  <a:pt x="597209" y="1199848"/>
                  <a:pt x="595347" y="1201152"/>
                </a:cubicBezTo>
                <a:cubicBezTo>
                  <a:pt x="593981" y="1200195"/>
                  <a:pt x="592900" y="1199438"/>
                  <a:pt x="591236" y="1198271"/>
                </a:cubicBezTo>
                <a:cubicBezTo>
                  <a:pt x="590553" y="1200071"/>
                  <a:pt x="589361" y="1201872"/>
                  <a:pt x="589784" y="1202406"/>
                </a:cubicBezTo>
                <a:cubicBezTo>
                  <a:pt x="590653" y="1203523"/>
                  <a:pt x="592540" y="1204753"/>
                  <a:pt x="593732" y="1204517"/>
                </a:cubicBezTo>
                <a:cubicBezTo>
                  <a:pt x="596452" y="1203983"/>
                  <a:pt x="599258" y="1202989"/>
                  <a:pt x="601567" y="1201474"/>
                </a:cubicBezTo>
                <a:cubicBezTo>
                  <a:pt x="609850" y="1196061"/>
                  <a:pt x="615971" y="1200990"/>
                  <a:pt x="617797" y="1207683"/>
                </a:cubicBezTo>
                <a:cubicBezTo>
                  <a:pt x="618989" y="1212029"/>
                  <a:pt x="618331" y="1213109"/>
                  <a:pt x="613985" y="1212315"/>
                </a:cubicBezTo>
                <a:cubicBezTo>
                  <a:pt x="610967" y="1211756"/>
                  <a:pt x="608906" y="1212563"/>
                  <a:pt x="606870" y="1214997"/>
                </a:cubicBezTo>
                <a:cubicBezTo>
                  <a:pt x="607726" y="1215717"/>
                  <a:pt x="608322" y="1216214"/>
                  <a:pt x="608918" y="1216710"/>
                </a:cubicBezTo>
                <a:cubicBezTo>
                  <a:pt x="609527" y="1213556"/>
                  <a:pt x="611601" y="1215046"/>
                  <a:pt x="613190" y="1215481"/>
                </a:cubicBezTo>
                <a:lnTo>
                  <a:pt x="613190" y="1215469"/>
                </a:lnTo>
                <a:cubicBezTo>
                  <a:pt x="616530" y="1216387"/>
                  <a:pt x="619858" y="1217840"/>
                  <a:pt x="622615" y="1215096"/>
                </a:cubicBezTo>
                <a:cubicBezTo>
                  <a:pt x="621696" y="1213010"/>
                  <a:pt x="620293" y="1211247"/>
                  <a:pt x="620243" y="1209434"/>
                </a:cubicBezTo>
                <a:cubicBezTo>
                  <a:pt x="620131" y="1205448"/>
                  <a:pt x="618356" y="1202517"/>
                  <a:pt x="616120" y="1199401"/>
                </a:cubicBezTo>
                <a:cubicBezTo>
                  <a:pt x="614022" y="1196483"/>
                  <a:pt x="612135" y="1195092"/>
                  <a:pt x="608459" y="1196296"/>
                </a:cubicBezTo>
                <a:close/>
                <a:moveTo>
                  <a:pt x="1278987" y="1182476"/>
                </a:moveTo>
                <a:cubicBezTo>
                  <a:pt x="1275944" y="1181371"/>
                  <a:pt x="1272766" y="1183184"/>
                  <a:pt x="1269475" y="1187555"/>
                </a:cubicBezTo>
                <a:cubicBezTo>
                  <a:pt x="1268420" y="1188958"/>
                  <a:pt x="1266892" y="1190013"/>
                  <a:pt x="1265141" y="1191640"/>
                </a:cubicBezTo>
                <a:cubicBezTo>
                  <a:pt x="1266979" y="1192112"/>
                  <a:pt x="1268953" y="1192609"/>
                  <a:pt x="1270208" y="1192931"/>
                </a:cubicBezTo>
                <a:cubicBezTo>
                  <a:pt x="1272890" y="1189765"/>
                  <a:pt x="1274951" y="1187331"/>
                  <a:pt x="1277993" y="1183743"/>
                </a:cubicBezTo>
                <a:lnTo>
                  <a:pt x="1278006" y="1183768"/>
                </a:lnTo>
                <a:cubicBezTo>
                  <a:pt x="1279334" y="1188486"/>
                  <a:pt x="1280216" y="1191603"/>
                  <a:pt x="1281321" y="1195514"/>
                </a:cubicBezTo>
                <a:cubicBezTo>
                  <a:pt x="1282265" y="1194111"/>
                  <a:pt x="1282799" y="1193664"/>
                  <a:pt x="1282873" y="1193142"/>
                </a:cubicBezTo>
                <a:cubicBezTo>
                  <a:pt x="1283680" y="1187989"/>
                  <a:pt x="1282041" y="1183581"/>
                  <a:pt x="1278987" y="1182476"/>
                </a:cubicBezTo>
                <a:close/>
                <a:moveTo>
                  <a:pt x="1200137" y="1097120"/>
                </a:moveTo>
                <a:cubicBezTo>
                  <a:pt x="1197666" y="1094103"/>
                  <a:pt x="1196226" y="1095692"/>
                  <a:pt x="1193966" y="1097493"/>
                </a:cubicBezTo>
                <a:cubicBezTo>
                  <a:pt x="1195320" y="1098399"/>
                  <a:pt x="1196301" y="1099045"/>
                  <a:pt x="1197269" y="1099691"/>
                </a:cubicBezTo>
                <a:cubicBezTo>
                  <a:pt x="1200696" y="1102000"/>
                  <a:pt x="1204881" y="1103143"/>
                  <a:pt x="1207054" y="1107352"/>
                </a:cubicBezTo>
                <a:lnTo>
                  <a:pt x="1212299" y="1107487"/>
                </a:lnTo>
                <a:lnTo>
                  <a:pt x="1212406" y="1107538"/>
                </a:lnTo>
                <a:lnTo>
                  <a:pt x="1212498" y="1107495"/>
                </a:lnTo>
                <a:lnTo>
                  <a:pt x="1225108" y="1111164"/>
                </a:lnTo>
                <a:lnTo>
                  <a:pt x="1227311" y="1116136"/>
                </a:lnTo>
                <a:lnTo>
                  <a:pt x="1227269" y="1116193"/>
                </a:lnTo>
                <a:lnTo>
                  <a:pt x="1227264" y="1116245"/>
                </a:lnTo>
                <a:lnTo>
                  <a:pt x="1223511" y="1119801"/>
                </a:lnTo>
                <a:cubicBezTo>
                  <a:pt x="1223302" y="1121461"/>
                  <a:pt x="1223662" y="1123358"/>
                  <a:pt x="1223109" y="1124836"/>
                </a:cubicBezTo>
                <a:cubicBezTo>
                  <a:pt x="1226065" y="1128064"/>
                  <a:pt x="1228759" y="1130808"/>
                  <a:pt x="1233105" y="1131181"/>
                </a:cubicBezTo>
                <a:cubicBezTo>
                  <a:pt x="1235278" y="1131367"/>
                  <a:pt x="1236818" y="1132708"/>
                  <a:pt x="1237513" y="1134980"/>
                </a:cubicBezTo>
                <a:cubicBezTo>
                  <a:pt x="1237985" y="1136520"/>
                  <a:pt x="1238792" y="1137948"/>
                  <a:pt x="1239388" y="1139302"/>
                </a:cubicBezTo>
                <a:cubicBezTo>
                  <a:pt x="1240307" y="1139488"/>
                  <a:pt x="1240903" y="1139674"/>
                  <a:pt x="1241512" y="1139724"/>
                </a:cubicBezTo>
                <a:cubicBezTo>
                  <a:pt x="1246838" y="1140208"/>
                  <a:pt x="1246727" y="1140183"/>
                  <a:pt x="1245522" y="1145411"/>
                </a:cubicBezTo>
                <a:cubicBezTo>
                  <a:pt x="1245237" y="1146677"/>
                  <a:pt x="1245535" y="1148366"/>
                  <a:pt x="1246193" y="1149496"/>
                </a:cubicBezTo>
                <a:cubicBezTo>
                  <a:pt x="1247161" y="1151172"/>
                  <a:pt x="1248689" y="1152513"/>
                  <a:pt x="1250042" y="1154078"/>
                </a:cubicBezTo>
                <a:lnTo>
                  <a:pt x="1250042" y="1162820"/>
                </a:lnTo>
                <a:cubicBezTo>
                  <a:pt x="1247583" y="1165229"/>
                  <a:pt x="1245125" y="1164049"/>
                  <a:pt x="1242778" y="1162621"/>
                </a:cubicBezTo>
                <a:cubicBezTo>
                  <a:pt x="1239326" y="1160535"/>
                  <a:pt x="1236048" y="1158114"/>
                  <a:pt x="1232484" y="1156239"/>
                </a:cubicBezTo>
                <a:cubicBezTo>
                  <a:pt x="1230833" y="1155369"/>
                  <a:pt x="1228449" y="1154711"/>
                  <a:pt x="1226822" y="1155245"/>
                </a:cubicBezTo>
                <a:cubicBezTo>
                  <a:pt x="1223221" y="1156425"/>
                  <a:pt x="1220787" y="1154860"/>
                  <a:pt x="1219595" y="1152203"/>
                </a:cubicBezTo>
                <a:cubicBezTo>
                  <a:pt x="1216031" y="1144244"/>
                  <a:pt x="1208320" y="1145560"/>
                  <a:pt x="1201429" y="1142505"/>
                </a:cubicBezTo>
                <a:cubicBezTo>
                  <a:pt x="1201814" y="1144492"/>
                  <a:pt x="1201714" y="1145609"/>
                  <a:pt x="1202149" y="1145883"/>
                </a:cubicBezTo>
                <a:cubicBezTo>
                  <a:pt x="1203502" y="1146752"/>
                  <a:pt x="1205005" y="1147547"/>
                  <a:pt x="1206557" y="1147944"/>
                </a:cubicBezTo>
                <a:cubicBezTo>
                  <a:pt x="1211226" y="1149111"/>
                  <a:pt x="1215088" y="1150837"/>
                  <a:pt x="1217882" y="1155394"/>
                </a:cubicBezTo>
                <a:cubicBezTo>
                  <a:pt x="1219359" y="1157816"/>
                  <a:pt x="1223246" y="1158747"/>
                  <a:pt x="1226052" y="1160361"/>
                </a:cubicBezTo>
                <a:cubicBezTo>
                  <a:pt x="1229554" y="1157220"/>
                  <a:pt x="1232124" y="1160721"/>
                  <a:pt x="1234769" y="1161876"/>
                </a:cubicBezTo>
                <a:cubicBezTo>
                  <a:pt x="1239053" y="1163726"/>
                  <a:pt x="1243511" y="1165837"/>
                  <a:pt x="1244057" y="1171276"/>
                </a:cubicBezTo>
                <a:cubicBezTo>
                  <a:pt x="1250042" y="1172778"/>
                  <a:pt x="1254934" y="1176479"/>
                  <a:pt x="1260907" y="1177062"/>
                </a:cubicBezTo>
                <a:cubicBezTo>
                  <a:pt x="1261292" y="1177099"/>
                  <a:pt x="1261652" y="1177397"/>
                  <a:pt x="1262012" y="1177596"/>
                </a:cubicBezTo>
                <a:cubicBezTo>
                  <a:pt x="1264471" y="1178925"/>
                  <a:pt x="1265874" y="1180589"/>
                  <a:pt x="1264409" y="1183594"/>
                </a:cubicBezTo>
                <a:cubicBezTo>
                  <a:pt x="1263862" y="1184724"/>
                  <a:pt x="1263887" y="1186127"/>
                  <a:pt x="1263552" y="1187878"/>
                </a:cubicBezTo>
                <a:cubicBezTo>
                  <a:pt x="1264806" y="1187468"/>
                  <a:pt x="1265626" y="1187455"/>
                  <a:pt x="1265862" y="1187070"/>
                </a:cubicBezTo>
                <a:cubicBezTo>
                  <a:pt x="1269463" y="1181458"/>
                  <a:pt x="1267054" y="1174939"/>
                  <a:pt x="1260609" y="1173647"/>
                </a:cubicBezTo>
                <a:cubicBezTo>
                  <a:pt x="1257070" y="1172940"/>
                  <a:pt x="1253854" y="1172157"/>
                  <a:pt x="1251209" y="1169500"/>
                </a:cubicBezTo>
                <a:cubicBezTo>
                  <a:pt x="1250266" y="1168556"/>
                  <a:pt x="1248689" y="1168258"/>
                  <a:pt x="1247497" y="1167712"/>
                </a:cubicBezTo>
                <a:cubicBezTo>
                  <a:pt x="1250638" y="1166408"/>
                  <a:pt x="1253718" y="1165353"/>
                  <a:pt x="1256561" y="1163875"/>
                </a:cubicBezTo>
                <a:cubicBezTo>
                  <a:pt x="1258535" y="1162857"/>
                  <a:pt x="1258995" y="1160249"/>
                  <a:pt x="1257406" y="1159206"/>
                </a:cubicBezTo>
                <a:cubicBezTo>
                  <a:pt x="1253991" y="1156959"/>
                  <a:pt x="1255456" y="1153768"/>
                  <a:pt x="1255183" y="1151061"/>
                </a:cubicBezTo>
                <a:cubicBezTo>
                  <a:pt x="1253742" y="1150167"/>
                  <a:pt x="1252550" y="1149422"/>
                  <a:pt x="1251433" y="1148726"/>
                </a:cubicBezTo>
                <a:cubicBezTo>
                  <a:pt x="1252526" y="1141214"/>
                  <a:pt x="1251607" y="1139612"/>
                  <a:pt x="1244442" y="1137377"/>
                </a:cubicBezTo>
                <a:cubicBezTo>
                  <a:pt x="1242406" y="1136744"/>
                  <a:pt x="1241325" y="1135701"/>
                  <a:pt x="1240729" y="1133751"/>
                </a:cubicBezTo>
                <a:cubicBezTo>
                  <a:pt x="1239525" y="1129778"/>
                  <a:pt x="1236433" y="1127766"/>
                  <a:pt x="1232683" y="1126872"/>
                </a:cubicBezTo>
                <a:cubicBezTo>
                  <a:pt x="1226959" y="1125494"/>
                  <a:pt x="1225916" y="1124153"/>
                  <a:pt x="1227008" y="1118652"/>
                </a:cubicBezTo>
                <a:lnTo>
                  <a:pt x="1227264" y="1116245"/>
                </a:lnTo>
                <a:lnTo>
                  <a:pt x="1227331" y="1116181"/>
                </a:lnTo>
                <a:lnTo>
                  <a:pt x="1227311" y="1116136"/>
                </a:lnTo>
                <a:lnTo>
                  <a:pt x="1235613" y="1104931"/>
                </a:lnTo>
                <a:cubicBezTo>
                  <a:pt x="1233006" y="1105365"/>
                  <a:pt x="1230274" y="1106173"/>
                  <a:pt x="1227542" y="1106185"/>
                </a:cubicBezTo>
                <a:cubicBezTo>
                  <a:pt x="1224103" y="1106210"/>
                  <a:pt x="1220651" y="1105589"/>
                  <a:pt x="1217211" y="1105254"/>
                </a:cubicBezTo>
                <a:lnTo>
                  <a:pt x="1212498" y="1107495"/>
                </a:lnTo>
                <a:lnTo>
                  <a:pt x="1212393" y="1107464"/>
                </a:lnTo>
                <a:lnTo>
                  <a:pt x="1212381" y="1107489"/>
                </a:lnTo>
                <a:lnTo>
                  <a:pt x="1212299" y="1107487"/>
                </a:lnTo>
                <a:lnTo>
                  <a:pt x="1209152" y="1105986"/>
                </a:lnTo>
                <a:cubicBezTo>
                  <a:pt x="1206036" y="1103143"/>
                  <a:pt x="1202795" y="1100374"/>
                  <a:pt x="1200137" y="1097120"/>
                </a:cubicBezTo>
                <a:close/>
                <a:moveTo>
                  <a:pt x="1561775" y="1096252"/>
                </a:moveTo>
                <a:lnTo>
                  <a:pt x="1561788" y="1096253"/>
                </a:lnTo>
                <a:lnTo>
                  <a:pt x="1561788" y="1096277"/>
                </a:lnTo>
                <a:close/>
                <a:moveTo>
                  <a:pt x="355620" y="1076421"/>
                </a:moveTo>
                <a:lnTo>
                  <a:pt x="355645" y="1076446"/>
                </a:lnTo>
                <a:lnTo>
                  <a:pt x="355632" y="1076446"/>
                </a:lnTo>
                <a:lnTo>
                  <a:pt x="355620" y="1076446"/>
                </a:lnTo>
                <a:lnTo>
                  <a:pt x="355620" y="1076434"/>
                </a:lnTo>
                <a:close/>
                <a:moveTo>
                  <a:pt x="355621" y="1076404"/>
                </a:moveTo>
                <a:lnTo>
                  <a:pt x="355620" y="1076421"/>
                </a:lnTo>
                <a:lnTo>
                  <a:pt x="355608" y="1076409"/>
                </a:lnTo>
                <a:close/>
                <a:moveTo>
                  <a:pt x="1015953" y="1028169"/>
                </a:moveTo>
                <a:cubicBezTo>
                  <a:pt x="1018052" y="1028106"/>
                  <a:pt x="1024062" y="1032986"/>
                  <a:pt x="1024732" y="1035010"/>
                </a:cubicBezTo>
                <a:cubicBezTo>
                  <a:pt x="1025191" y="1036376"/>
                  <a:pt x="1025589" y="1037779"/>
                  <a:pt x="1025862" y="1039195"/>
                </a:cubicBezTo>
                <a:cubicBezTo>
                  <a:pt x="1026632" y="1043181"/>
                  <a:pt x="1028544" y="1045913"/>
                  <a:pt x="1032878" y="1046683"/>
                </a:cubicBezTo>
                <a:cubicBezTo>
                  <a:pt x="1036988" y="1047415"/>
                  <a:pt x="1038416" y="1050296"/>
                  <a:pt x="1038577" y="1054344"/>
                </a:cubicBezTo>
                <a:cubicBezTo>
                  <a:pt x="1038863" y="1061509"/>
                  <a:pt x="1041098" y="1063992"/>
                  <a:pt x="1048201" y="1065818"/>
                </a:cubicBezTo>
                <a:cubicBezTo>
                  <a:pt x="1050386" y="1066376"/>
                  <a:pt x="1052596" y="1066861"/>
                  <a:pt x="1054856" y="1067394"/>
                </a:cubicBezTo>
                <a:cubicBezTo>
                  <a:pt x="1055676" y="1066091"/>
                  <a:pt x="1056421" y="1064936"/>
                  <a:pt x="1057166" y="1063769"/>
                </a:cubicBezTo>
                <a:cubicBezTo>
                  <a:pt x="1057662" y="1064116"/>
                  <a:pt x="1058246" y="1064352"/>
                  <a:pt x="1058221" y="1064514"/>
                </a:cubicBezTo>
                <a:cubicBezTo>
                  <a:pt x="1057973" y="1066314"/>
                  <a:pt x="1057762" y="1068140"/>
                  <a:pt x="1057302" y="1069890"/>
                </a:cubicBezTo>
                <a:cubicBezTo>
                  <a:pt x="1056880" y="1071480"/>
                  <a:pt x="1056036" y="1072945"/>
                  <a:pt x="1055564" y="1074522"/>
                </a:cubicBezTo>
                <a:cubicBezTo>
                  <a:pt x="1054074" y="1079514"/>
                  <a:pt x="1054769" y="1080743"/>
                  <a:pt x="1059947" y="1082792"/>
                </a:cubicBezTo>
                <a:cubicBezTo>
                  <a:pt x="1060506" y="1083015"/>
                  <a:pt x="1061027" y="1083338"/>
                  <a:pt x="1062021" y="1083847"/>
                </a:cubicBezTo>
                <a:cubicBezTo>
                  <a:pt x="1061338" y="1088380"/>
                  <a:pt x="1060642" y="1092999"/>
                  <a:pt x="1059960" y="1097531"/>
                </a:cubicBezTo>
                <a:cubicBezTo>
                  <a:pt x="1064339" y="1100999"/>
                  <a:pt x="1067099" y="1106360"/>
                  <a:pt x="1068242" y="1113611"/>
                </a:cubicBezTo>
                <a:cubicBezTo>
                  <a:pt x="1072538" y="1106881"/>
                  <a:pt x="1077741" y="1113288"/>
                  <a:pt x="1082646" y="1111426"/>
                </a:cubicBezTo>
                <a:cubicBezTo>
                  <a:pt x="1082857" y="1112692"/>
                  <a:pt x="1083366" y="1113922"/>
                  <a:pt x="1083068" y="1114170"/>
                </a:cubicBezTo>
                <a:cubicBezTo>
                  <a:pt x="1079765" y="1116927"/>
                  <a:pt x="1079417" y="1121869"/>
                  <a:pt x="1075444" y="1124215"/>
                </a:cubicBezTo>
                <a:cubicBezTo>
                  <a:pt x="1074277" y="1124911"/>
                  <a:pt x="1073581" y="1126811"/>
                  <a:pt x="1073171" y="1128301"/>
                </a:cubicBezTo>
                <a:cubicBezTo>
                  <a:pt x="1072402" y="1131095"/>
                  <a:pt x="1070912" y="1132560"/>
                  <a:pt x="1067919" y="1132461"/>
                </a:cubicBezTo>
                <a:cubicBezTo>
                  <a:pt x="1061226" y="1132249"/>
                  <a:pt x="1058743" y="1137477"/>
                  <a:pt x="1056508" y="1142233"/>
                </a:cubicBezTo>
                <a:cubicBezTo>
                  <a:pt x="1055825" y="1143686"/>
                  <a:pt x="1057886" y="1146417"/>
                  <a:pt x="1059090" y="1149609"/>
                </a:cubicBezTo>
                <a:cubicBezTo>
                  <a:pt x="1058817" y="1151372"/>
                  <a:pt x="1057352" y="1153210"/>
                  <a:pt x="1054161" y="1153657"/>
                </a:cubicBezTo>
                <a:cubicBezTo>
                  <a:pt x="1050585" y="1154153"/>
                  <a:pt x="1047741" y="1155991"/>
                  <a:pt x="1045071" y="1158512"/>
                </a:cubicBezTo>
                <a:cubicBezTo>
                  <a:pt x="1043246" y="1160238"/>
                  <a:pt x="1040502" y="1160995"/>
                  <a:pt x="1038143" y="1162150"/>
                </a:cubicBezTo>
                <a:cubicBezTo>
                  <a:pt x="1036528" y="1162945"/>
                  <a:pt x="1034281" y="1163230"/>
                  <a:pt x="1033337" y="1164497"/>
                </a:cubicBezTo>
                <a:cubicBezTo>
                  <a:pt x="1028259" y="1171326"/>
                  <a:pt x="1023068" y="1178280"/>
                  <a:pt x="1028010" y="1187531"/>
                </a:cubicBezTo>
                <a:cubicBezTo>
                  <a:pt x="1029165" y="1189679"/>
                  <a:pt x="1027911" y="1191144"/>
                  <a:pt x="1026061" y="1192001"/>
                </a:cubicBezTo>
                <a:cubicBezTo>
                  <a:pt x="1022956" y="1193454"/>
                  <a:pt x="1021255" y="1195627"/>
                  <a:pt x="1021106" y="1199190"/>
                </a:cubicBezTo>
                <a:cubicBezTo>
                  <a:pt x="1021057" y="1200494"/>
                  <a:pt x="1020088" y="1201810"/>
                  <a:pt x="1019355" y="1203015"/>
                </a:cubicBezTo>
                <a:cubicBezTo>
                  <a:pt x="1018399" y="1204604"/>
                  <a:pt x="1017145" y="1206007"/>
                  <a:pt x="1016226" y="1207609"/>
                </a:cubicBezTo>
                <a:cubicBezTo>
                  <a:pt x="1012824" y="1213520"/>
                  <a:pt x="1009869" y="1219505"/>
                  <a:pt x="1016599" y="1226396"/>
                </a:cubicBezTo>
                <a:cubicBezTo>
                  <a:pt x="1013147" y="1226148"/>
                  <a:pt x="1010862" y="1225987"/>
                  <a:pt x="1008428" y="1225813"/>
                </a:cubicBezTo>
                <a:cubicBezTo>
                  <a:pt x="1006429" y="1231127"/>
                  <a:pt x="1004480" y="1236194"/>
                  <a:pt x="1002629" y="1241297"/>
                </a:cubicBezTo>
                <a:cubicBezTo>
                  <a:pt x="1001388" y="1244737"/>
                  <a:pt x="1000270" y="1245395"/>
                  <a:pt x="996607" y="1244476"/>
                </a:cubicBezTo>
                <a:cubicBezTo>
                  <a:pt x="996210" y="1244377"/>
                  <a:pt x="995750" y="1244352"/>
                  <a:pt x="995415" y="1244141"/>
                </a:cubicBezTo>
                <a:cubicBezTo>
                  <a:pt x="990746" y="1241086"/>
                  <a:pt x="985966" y="1240291"/>
                  <a:pt x="980279" y="1241471"/>
                </a:cubicBezTo>
                <a:cubicBezTo>
                  <a:pt x="975386" y="1242477"/>
                  <a:pt x="970134" y="1241682"/>
                  <a:pt x="965043" y="1241682"/>
                </a:cubicBezTo>
                <a:cubicBezTo>
                  <a:pt x="964223" y="1244737"/>
                  <a:pt x="963441" y="1247071"/>
                  <a:pt x="962981" y="1249468"/>
                </a:cubicBezTo>
                <a:cubicBezTo>
                  <a:pt x="962199" y="1253565"/>
                  <a:pt x="959914" y="1256521"/>
                  <a:pt x="956736" y="1259054"/>
                </a:cubicBezTo>
                <a:cubicBezTo>
                  <a:pt x="955096" y="1260358"/>
                  <a:pt x="953867" y="1262183"/>
                  <a:pt x="952303" y="1263946"/>
                </a:cubicBezTo>
                <a:cubicBezTo>
                  <a:pt x="950390" y="1263114"/>
                  <a:pt x="947857" y="1261997"/>
                  <a:pt x="944368" y="1260469"/>
                </a:cubicBezTo>
                <a:cubicBezTo>
                  <a:pt x="944368" y="1265796"/>
                  <a:pt x="943735" y="1270353"/>
                  <a:pt x="944542" y="1274650"/>
                </a:cubicBezTo>
                <a:cubicBezTo>
                  <a:pt x="945349" y="1278934"/>
                  <a:pt x="945647" y="1282771"/>
                  <a:pt x="943300" y="1285813"/>
                </a:cubicBezTo>
                <a:cubicBezTo>
                  <a:pt x="945175" y="1289761"/>
                  <a:pt x="946839" y="1293002"/>
                  <a:pt x="948255" y="1296355"/>
                </a:cubicBezTo>
                <a:cubicBezTo>
                  <a:pt x="948689" y="1297385"/>
                  <a:pt x="948528" y="1298702"/>
                  <a:pt x="948565" y="1299894"/>
                </a:cubicBezTo>
                <a:cubicBezTo>
                  <a:pt x="948615" y="1301707"/>
                  <a:pt x="948627" y="1303520"/>
                  <a:pt x="948627" y="1305333"/>
                </a:cubicBezTo>
                <a:cubicBezTo>
                  <a:pt x="948627" y="1308573"/>
                  <a:pt x="949037" y="1311678"/>
                  <a:pt x="947534" y="1314956"/>
                </a:cubicBezTo>
                <a:cubicBezTo>
                  <a:pt x="945374" y="1319674"/>
                  <a:pt x="947286" y="1323064"/>
                  <a:pt x="952104" y="1325225"/>
                </a:cubicBezTo>
                <a:cubicBezTo>
                  <a:pt x="957183" y="1327510"/>
                  <a:pt x="962249" y="1329770"/>
                  <a:pt x="967923" y="1328813"/>
                </a:cubicBezTo>
                <a:cubicBezTo>
                  <a:pt x="969774" y="1335332"/>
                  <a:pt x="969649" y="1335767"/>
                  <a:pt x="965502" y="1338002"/>
                </a:cubicBezTo>
                <a:cubicBezTo>
                  <a:pt x="960995" y="1332923"/>
                  <a:pt x="951719" y="1330589"/>
                  <a:pt x="945771" y="1335655"/>
                </a:cubicBezTo>
                <a:cubicBezTo>
                  <a:pt x="943536" y="1332489"/>
                  <a:pt x="941326" y="1329360"/>
                  <a:pt x="939140" y="1326243"/>
                </a:cubicBezTo>
                <a:cubicBezTo>
                  <a:pt x="931491" y="1325647"/>
                  <a:pt x="925146" y="1321909"/>
                  <a:pt x="918093" y="1318147"/>
                </a:cubicBezTo>
                <a:cubicBezTo>
                  <a:pt x="914120" y="1320010"/>
                  <a:pt x="911400" y="1323486"/>
                  <a:pt x="910134" y="1328379"/>
                </a:cubicBezTo>
                <a:cubicBezTo>
                  <a:pt x="909550" y="1330639"/>
                  <a:pt x="909650" y="1332638"/>
                  <a:pt x="911289" y="1334091"/>
                </a:cubicBezTo>
                <a:lnTo>
                  <a:pt x="923614" y="1344331"/>
                </a:lnTo>
                <a:lnTo>
                  <a:pt x="922688" y="1363582"/>
                </a:lnTo>
                <a:cubicBezTo>
                  <a:pt x="929505" y="1365730"/>
                  <a:pt x="932199" y="1370982"/>
                  <a:pt x="931752" y="1378631"/>
                </a:cubicBezTo>
                <a:cubicBezTo>
                  <a:pt x="931392" y="1384827"/>
                  <a:pt x="932597" y="1391061"/>
                  <a:pt x="935055" y="1396872"/>
                </a:cubicBezTo>
                <a:cubicBezTo>
                  <a:pt x="936396" y="1400038"/>
                  <a:pt x="938060" y="1403006"/>
                  <a:pt x="934012" y="1405502"/>
                </a:cubicBezTo>
                <a:cubicBezTo>
                  <a:pt x="933453" y="1405850"/>
                  <a:pt x="933093" y="1406942"/>
                  <a:pt x="933081" y="1407700"/>
                </a:cubicBezTo>
                <a:cubicBezTo>
                  <a:pt x="932981" y="1413139"/>
                  <a:pt x="929157" y="1415349"/>
                  <a:pt x="925010" y="1417472"/>
                </a:cubicBezTo>
                <a:cubicBezTo>
                  <a:pt x="922501" y="1418751"/>
                  <a:pt x="920279" y="1420564"/>
                  <a:pt x="917795" y="1421880"/>
                </a:cubicBezTo>
                <a:cubicBezTo>
                  <a:pt x="916467" y="1422576"/>
                  <a:pt x="914840" y="1422712"/>
                  <a:pt x="913139" y="1423159"/>
                </a:cubicBezTo>
                <a:cubicBezTo>
                  <a:pt x="913387" y="1424488"/>
                  <a:pt x="913462" y="1425729"/>
                  <a:pt x="913871" y="1426859"/>
                </a:cubicBezTo>
                <a:cubicBezTo>
                  <a:pt x="914679" y="1429120"/>
                  <a:pt x="913971" y="1430523"/>
                  <a:pt x="912270" y="1432249"/>
                </a:cubicBezTo>
                <a:cubicBezTo>
                  <a:pt x="909116" y="1435465"/>
                  <a:pt x="906930" y="1439724"/>
                  <a:pt x="903516" y="1442555"/>
                </a:cubicBezTo>
                <a:cubicBezTo>
                  <a:pt x="900138" y="1445361"/>
                  <a:pt x="895668" y="1446826"/>
                  <a:pt x="891819" y="1449124"/>
                </a:cubicBezTo>
                <a:cubicBezTo>
                  <a:pt x="888329" y="1451210"/>
                  <a:pt x="886727" y="1454277"/>
                  <a:pt x="887448" y="1458548"/>
                </a:cubicBezTo>
                <a:cubicBezTo>
                  <a:pt x="887733" y="1460262"/>
                  <a:pt x="887212" y="1462162"/>
                  <a:pt x="886827" y="1463925"/>
                </a:cubicBezTo>
                <a:cubicBezTo>
                  <a:pt x="886156" y="1466917"/>
                  <a:pt x="885076" y="1469823"/>
                  <a:pt x="884567" y="1472828"/>
                </a:cubicBezTo>
                <a:cubicBezTo>
                  <a:pt x="883859" y="1477100"/>
                  <a:pt x="879923" y="1478850"/>
                  <a:pt x="877551" y="1481706"/>
                </a:cubicBezTo>
                <a:cubicBezTo>
                  <a:pt x="876545" y="1482911"/>
                  <a:pt x="872162" y="1482476"/>
                  <a:pt x="870051" y="1481371"/>
                </a:cubicBezTo>
                <a:cubicBezTo>
                  <a:pt x="865059" y="1478763"/>
                  <a:pt x="861483" y="1481433"/>
                  <a:pt x="857361" y="1484103"/>
                </a:cubicBezTo>
                <a:cubicBezTo>
                  <a:pt x="855610" y="1478105"/>
                  <a:pt x="853586" y="1472679"/>
                  <a:pt x="852580" y="1467091"/>
                </a:cubicBezTo>
                <a:cubicBezTo>
                  <a:pt x="852034" y="1464012"/>
                  <a:pt x="853189" y="1460634"/>
                  <a:pt x="853661" y="1456673"/>
                </a:cubicBezTo>
                <a:cubicBezTo>
                  <a:pt x="851475" y="1457232"/>
                  <a:pt x="849277" y="1457803"/>
                  <a:pt x="848011" y="1458126"/>
                </a:cubicBezTo>
                <a:cubicBezTo>
                  <a:pt x="845974" y="1455866"/>
                  <a:pt x="844670" y="1453544"/>
                  <a:pt x="842671" y="1452389"/>
                </a:cubicBezTo>
                <a:cubicBezTo>
                  <a:pt x="838698" y="1450080"/>
                  <a:pt x="836761" y="1446864"/>
                  <a:pt x="836413" y="1442443"/>
                </a:cubicBezTo>
                <a:cubicBezTo>
                  <a:pt x="836339" y="1441475"/>
                  <a:pt x="836438" y="1440134"/>
                  <a:pt x="835867" y="1439612"/>
                </a:cubicBezTo>
                <a:cubicBezTo>
                  <a:pt x="830763" y="1434918"/>
                  <a:pt x="827150" y="1428561"/>
                  <a:pt x="820618" y="1425481"/>
                </a:cubicBezTo>
                <a:cubicBezTo>
                  <a:pt x="819091" y="1424761"/>
                  <a:pt x="817117" y="1424637"/>
                  <a:pt x="815403" y="1424786"/>
                </a:cubicBezTo>
                <a:cubicBezTo>
                  <a:pt x="813851" y="1424922"/>
                  <a:pt x="812349" y="1425804"/>
                  <a:pt x="810374" y="1426524"/>
                </a:cubicBezTo>
                <a:cubicBezTo>
                  <a:pt x="808537" y="1423643"/>
                  <a:pt x="806811" y="1420936"/>
                  <a:pt x="804414" y="1417162"/>
                </a:cubicBezTo>
                <a:cubicBezTo>
                  <a:pt x="806798" y="1415535"/>
                  <a:pt x="809008" y="1414033"/>
                  <a:pt x="810983" y="1412691"/>
                </a:cubicBezTo>
                <a:cubicBezTo>
                  <a:pt x="810598" y="1411375"/>
                  <a:pt x="810511" y="1410767"/>
                  <a:pt x="810263" y="1410233"/>
                </a:cubicBezTo>
                <a:cubicBezTo>
                  <a:pt x="808499" y="1406408"/>
                  <a:pt x="803085" y="1403441"/>
                  <a:pt x="806885" y="1398263"/>
                </a:cubicBezTo>
                <a:cubicBezTo>
                  <a:pt x="809455" y="1394761"/>
                  <a:pt x="808301" y="1389881"/>
                  <a:pt x="812175" y="1386715"/>
                </a:cubicBezTo>
                <a:cubicBezTo>
                  <a:pt x="814857" y="1384529"/>
                  <a:pt x="816248" y="1380767"/>
                  <a:pt x="818321" y="1377799"/>
                </a:cubicBezTo>
                <a:cubicBezTo>
                  <a:pt x="819439" y="1376197"/>
                  <a:pt x="820780" y="1374757"/>
                  <a:pt x="822456" y="1372721"/>
                </a:cubicBezTo>
                <a:cubicBezTo>
                  <a:pt x="825474" y="1377439"/>
                  <a:pt x="829509" y="1379389"/>
                  <a:pt x="833967" y="1379736"/>
                </a:cubicBezTo>
                <a:cubicBezTo>
                  <a:pt x="838487" y="1380096"/>
                  <a:pt x="841181" y="1376334"/>
                  <a:pt x="844571" y="1373826"/>
                </a:cubicBezTo>
                <a:cubicBezTo>
                  <a:pt x="844050" y="1372112"/>
                  <a:pt x="843578" y="1370572"/>
                  <a:pt x="843044" y="1368784"/>
                </a:cubicBezTo>
                <a:cubicBezTo>
                  <a:pt x="844608" y="1367803"/>
                  <a:pt x="846148" y="1366847"/>
                  <a:pt x="847750" y="1365841"/>
                </a:cubicBezTo>
                <a:cubicBezTo>
                  <a:pt x="847613" y="1361222"/>
                  <a:pt x="845341" y="1358503"/>
                  <a:pt x="841243" y="1356901"/>
                </a:cubicBezTo>
                <a:cubicBezTo>
                  <a:pt x="838959" y="1356007"/>
                  <a:pt x="836823" y="1354703"/>
                  <a:pt x="834687" y="1353462"/>
                </a:cubicBezTo>
                <a:cubicBezTo>
                  <a:pt x="833855" y="1352977"/>
                  <a:pt x="832601" y="1352158"/>
                  <a:pt x="832613" y="1351512"/>
                </a:cubicBezTo>
                <a:cubicBezTo>
                  <a:pt x="832663" y="1347675"/>
                  <a:pt x="829658" y="1346483"/>
                  <a:pt x="827336" y="1344496"/>
                </a:cubicBezTo>
                <a:cubicBezTo>
                  <a:pt x="825387" y="1342820"/>
                  <a:pt x="824108" y="1340374"/>
                  <a:pt x="822394" y="1338387"/>
                </a:cubicBezTo>
                <a:cubicBezTo>
                  <a:pt x="820047" y="1335643"/>
                  <a:pt x="822282" y="1333445"/>
                  <a:pt x="822965" y="1330962"/>
                </a:cubicBezTo>
                <a:cubicBezTo>
                  <a:pt x="823723" y="1328193"/>
                  <a:pt x="824207" y="1325312"/>
                  <a:pt x="824381" y="1322456"/>
                </a:cubicBezTo>
                <a:cubicBezTo>
                  <a:pt x="824592" y="1318954"/>
                  <a:pt x="822853" y="1316744"/>
                  <a:pt x="819488" y="1315366"/>
                </a:cubicBezTo>
                <a:cubicBezTo>
                  <a:pt x="817899" y="1314720"/>
                  <a:pt x="815428" y="1315328"/>
                  <a:pt x="815205" y="1312671"/>
                </a:cubicBezTo>
                <a:cubicBezTo>
                  <a:pt x="814944" y="1309505"/>
                  <a:pt x="817911" y="1310250"/>
                  <a:pt x="819488" y="1309256"/>
                </a:cubicBezTo>
                <a:cubicBezTo>
                  <a:pt x="822791" y="1307195"/>
                  <a:pt x="826007" y="1304985"/>
                  <a:pt x="829559" y="1302638"/>
                </a:cubicBezTo>
                <a:cubicBezTo>
                  <a:pt x="824592" y="1295995"/>
                  <a:pt x="830080" y="1289240"/>
                  <a:pt x="829484" y="1282249"/>
                </a:cubicBezTo>
                <a:cubicBezTo>
                  <a:pt x="827907" y="1281665"/>
                  <a:pt x="826405" y="1281107"/>
                  <a:pt x="824902" y="1280548"/>
                </a:cubicBezTo>
                <a:cubicBezTo>
                  <a:pt x="827634" y="1272936"/>
                  <a:pt x="821587" y="1266243"/>
                  <a:pt x="824108" y="1258780"/>
                </a:cubicBezTo>
                <a:cubicBezTo>
                  <a:pt x="822071" y="1258259"/>
                  <a:pt x="820929" y="1257924"/>
                  <a:pt x="819774" y="1257675"/>
                </a:cubicBezTo>
                <a:cubicBezTo>
                  <a:pt x="817849" y="1257266"/>
                  <a:pt x="816968" y="1256086"/>
                  <a:pt x="817017" y="1254161"/>
                </a:cubicBezTo>
                <a:cubicBezTo>
                  <a:pt x="817017" y="1253950"/>
                  <a:pt x="817117" y="1253752"/>
                  <a:pt x="817092" y="1253553"/>
                </a:cubicBezTo>
                <a:cubicBezTo>
                  <a:pt x="816421" y="1246252"/>
                  <a:pt x="818396" y="1240838"/>
                  <a:pt x="826430" y="1238863"/>
                </a:cubicBezTo>
                <a:cubicBezTo>
                  <a:pt x="830316" y="1237907"/>
                  <a:pt x="832464" y="1235163"/>
                  <a:pt x="832613" y="1230656"/>
                </a:cubicBezTo>
                <a:cubicBezTo>
                  <a:pt x="832688" y="1228160"/>
                  <a:pt x="834190" y="1225552"/>
                  <a:pt x="835556" y="1223305"/>
                </a:cubicBezTo>
                <a:cubicBezTo>
                  <a:pt x="836972" y="1220995"/>
                  <a:pt x="836959" y="1218909"/>
                  <a:pt x="836699" y="1216301"/>
                </a:cubicBezTo>
                <a:cubicBezTo>
                  <a:pt x="836214" y="1211459"/>
                  <a:pt x="836562" y="1206529"/>
                  <a:pt x="836562" y="1201736"/>
                </a:cubicBezTo>
                <a:cubicBezTo>
                  <a:pt x="843404" y="1199402"/>
                  <a:pt x="843888" y="1199290"/>
                  <a:pt x="843466" y="1192001"/>
                </a:cubicBezTo>
                <a:cubicBezTo>
                  <a:pt x="843106" y="1185755"/>
                  <a:pt x="847477" y="1181335"/>
                  <a:pt x="847849" y="1175188"/>
                </a:cubicBezTo>
                <a:cubicBezTo>
                  <a:pt x="853114" y="1179522"/>
                  <a:pt x="854704" y="1179050"/>
                  <a:pt x="856119" y="1173437"/>
                </a:cubicBezTo>
                <a:cubicBezTo>
                  <a:pt x="856566" y="1171649"/>
                  <a:pt x="856628" y="1169749"/>
                  <a:pt x="857199" y="1167998"/>
                </a:cubicBezTo>
                <a:cubicBezTo>
                  <a:pt x="857609" y="1166769"/>
                  <a:pt x="858305" y="1165242"/>
                  <a:pt x="859335" y="1164683"/>
                </a:cubicBezTo>
                <a:cubicBezTo>
                  <a:pt x="862588" y="1162932"/>
                  <a:pt x="863247" y="1160126"/>
                  <a:pt x="863334" y="1156885"/>
                </a:cubicBezTo>
                <a:cubicBezTo>
                  <a:pt x="863408" y="1154265"/>
                  <a:pt x="863557" y="1151645"/>
                  <a:pt x="863632" y="1149857"/>
                </a:cubicBezTo>
                <a:cubicBezTo>
                  <a:pt x="869058" y="1148354"/>
                  <a:pt x="873615" y="1147088"/>
                  <a:pt x="878532" y="1145722"/>
                </a:cubicBezTo>
                <a:cubicBezTo>
                  <a:pt x="879091" y="1147473"/>
                  <a:pt x="879687" y="1149311"/>
                  <a:pt x="880184" y="1150875"/>
                </a:cubicBezTo>
                <a:cubicBezTo>
                  <a:pt x="881872" y="1150143"/>
                  <a:pt x="883462" y="1149460"/>
                  <a:pt x="885026" y="1148752"/>
                </a:cubicBezTo>
                <a:cubicBezTo>
                  <a:pt x="885684" y="1148454"/>
                  <a:pt x="886703" y="1148243"/>
                  <a:pt x="886901" y="1147734"/>
                </a:cubicBezTo>
                <a:cubicBezTo>
                  <a:pt x="888242" y="1144294"/>
                  <a:pt x="890825" y="1143251"/>
                  <a:pt x="894277" y="1143326"/>
                </a:cubicBezTo>
                <a:cubicBezTo>
                  <a:pt x="896872" y="1143375"/>
                  <a:pt x="898524" y="1141798"/>
                  <a:pt x="899306" y="1139451"/>
                </a:cubicBezTo>
                <a:cubicBezTo>
                  <a:pt x="900138" y="1136993"/>
                  <a:pt x="901045" y="1134981"/>
                  <a:pt x="904149" y="1134571"/>
                </a:cubicBezTo>
                <a:cubicBezTo>
                  <a:pt x="906359" y="1134273"/>
                  <a:pt x="906980" y="1132634"/>
                  <a:pt x="907315" y="1130139"/>
                </a:cubicBezTo>
                <a:cubicBezTo>
                  <a:pt x="907824" y="1126401"/>
                  <a:pt x="909128" y="1122787"/>
                  <a:pt x="908234" y="1119534"/>
                </a:cubicBezTo>
                <a:cubicBezTo>
                  <a:pt x="911313" y="1117200"/>
                  <a:pt x="913785" y="1114878"/>
                  <a:pt x="916653" y="1113276"/>
                </a:cubicBezTo>
                <a:cubicBezTo>
                  <a:pt x="920813" y="1110942"/>
                  <a:pt x="918702" y="1107576"/>
                  <a:pt x="918391" y="1103789"/>
                </a:cubicBezTo>
                <a:cubicBezTo>
                  <a:pt x="921520" y="1102957"/>
                  <a:pt x="924575" y="1102051"/>
                  <a:pt x="927679" y="1101355"/>
                </a:cubicBezTo>
                <a:cubicBezTo>
                  <a:pt x="933379" y="1100089"/>
                  <a:pt x="933689" y="1099679"/>
                  <a:pt x="934174" y="1094240"/>
                </a:cubicBezTo>
                <a:cubicBezTo>
                  <a:pt x="934372" y="1092055"/>
                  <a:pt x="934943" y="1089820"/>
                  <a:pt x="935825" y="1087808"/>
                </a:cubicBezTo>
                <a:cubicBezTo>
                  <a:pt x="937005" y="1085126"/>
                  <a:pt x="936707" y="1082891"/>
                  <a:pt x="934459" y="1081178"/>
                </a:cubicBezTo>
                <a:cubicBezTo>
                  <a:pt x="932150" y="1079414"/>
                  <a:pt x="930560" y="1076869"/>
                  <a:pt x="926723" y="1076956"/>
                </a:cubicBezTo>
                <a:cubicBezTo>
                  <a:pt x="924600" y="1076993"/>
                  <a:pt x="922216" y="1074087"/>
                  <a:pt x="920316" y="1072138"/>
                </a:cubicBezTo>
                <a:cubicBezTo>
                  <a:pt x="919074" y="1070871"/>
                  <a:pt x="918503" y="1068947"/>
                  <a:pt x="917460" y="1066997"/>
                </a:cubicBezTo>
                <a:cubicBezTo>
                  <a:pt x="914182" y="1067730"/>
                  <a:pt x="911053" y="1067904"/>
                  <a:pt x="908234" y="1065482"/>
                </a:cubicBezTo>
                <a:cubicBezTo>
                  <a:pt x="906384" y="1063893"/>
                  <a:pt x="904236" y="1064017"/>
                  <a:pt x="901963" y="1065507"/>
                </a:cubicBezTo>
                <a:cubicBezTo>
                  <a:pt x="900684" y="1066351"/>
                  <a:pt x="898698" y="1066128"/>
                  <a:pt x="897083" y="1066376"/>
                </a:cubicBezTo>
                <a:cubicBezTo>
                  <a:pt x="895854" y="1062738"/>
                  <a:pt x="897592" y="1060950"/>
                  <a:pt x="899269" y="1059112"/>
                </a:cubicBezTo>
                <a:cubicBezTo>
                  <a:pt x="901914" y="1056194"/>
                  <a:pt x="902733" y="1053338"/>
                  <a:pt x="899952" y="1049750"/>
                </a:cubicBezTo>
                <a:cubicBezTo>
                  <a:pt x="898437" y="1047788"/>
                  <a:pt x="897953" y="1045031"/>
                  <a:pt x="897009" y="1042635"/>
                </a:cubicBezTo>
                <a:cubicBezTo>
                  <a:pt x="897431" y="1042361"/>
                  <a:pt x="897853" y="1042076"/>
                  <a:pt x="898275" y="1041803"/>
                </a:cubicBezTo>
                <a:cubicBezTo>
                  <a:pt x="899356" y="1042796"/>
                  <a:pt x="900560" y="1043678"/>
                  <a:pt x="901492" y="1044783"/>
                </a:cubicBezTo>
                <a:cubicBezTo>
                  <a:pt x="905030" y="1049017"/>
                  <a:pt x="908818" y="1050159"/>
                  <a:pt x="913337" y="1047291"/>
                </a:cubicBezTo>
                <a:cubicBezTo>
                  <a:pt x="917174" y="1044857"/>
                  <a:pt x="920540" y="1044820"/>
                  <a:pt x="924265" y="1047055"/>
                </a:cubicBezTo>
                <a:cubicBezTo>
                  <a:pt x="925109" y="1047564"/>
                  <a:pt x="926202" y="1047813"/>
                  <a:pt x="927195" y="1047875"/>
                </a:cubicBezTo>
                <a:cubicBezTo>
                  <a:pt x="934186" y="1048347"/>
                  <a:pt x="941164" y="1048744"/>
                  <a:pt x="948155" y="1049141"/>
                </a:cubicBezTo>
                <a:cubicBezTo>
                  <a:pt x="949596" y="1049228"/>
                  <a:pt x="951222" y="1048843"/>
                  <a:pt x="952464" y="1049377"/>
                </a:cubicBezTo>
                <a:cubicBezTo>
                  <a:pt x="959405" y="1052357"/>
                  <a:pt x="963913" y="1048024"/>
                  <a:pt x="968197" y="1043988"/>
                </a:cubicBezTo>
                <a:cubicBezTo>
                  <a:pt x="973350" y="1039121"/>
                  <a:pt x="977311" y="1038363"/>
                  <a:pt x="983308" y="1042138"/>
                </a:cubicBezTo>
                <a:cubicBezTo>
                  <a:pt x="990510" y="1046658"/>
                  <a:pt x="1001313" y="1044174"/>
                  <a:pt x="1006119" y="1037034"/>
                </a:cubicBezTo>
                <a:cubicBezTo>
                  <a:pt x="1007907" y="1034365"/>
                  <a:pt x="1009881" y="1031770"/>
                  <a:pt x="1012091" y="1029448"/>
                </a:cubicBezTo>
                <a:cubicBezTo>
                  <a:pt x="1012923" y="1028566"/>
                  <a:pt x="1014637" y="1028193"/>
                  <a:pt x="1015953" y="1028169"/>
                </a:cubicBezTo>
                <a:close/>
                <a:moveTo>
                  <a:pt x="1658282" y="999435"/>
                </a:moveTo>
                <a:cubicBezTo>
                  <a:pt x="1659834" y="1002204"/>
                  <a:pt x="1660951" y="1004203"/>
                  <a:pt x="1662156" y="1006351"/>
                </a:cubicBezTo>
                <a:cubicBezTo>
                  <a:pt x="1665856" y="1005892"/>
                  <a:pt x="1669494" y="1005445"/>
                  <a:pt x="1673195" y="1004985"/>
                </a:cubicBezTo>
                <a:cubicBezTo>
                  <a:pt x="1676175" y="1008202"/>
                  <a:pt x="1673331" y="1011728"/>
                  <a:pt x="1673716" y="1015068"/>
                </a:cubicBezTo>
                <a:cubicBezTo>
                  <a:pt x="1674076" y="1018284"/>
                  <a:pt x="1672475" y="1021711"/>
                  <a:pt x="1671618" y="1025573"/>
                </a:cubicBezTo>
                <a:cubicBezTo>
                  <a:pt x="1673915" y="1028230"/>
                  <a:pt x="1679875" y="1026591"/>
                  <a:pt x="1680769" y="1031471"/>
                </a:cubicBezTo>
                <a:cubicBezTo>
                  <a:pt x="1682768" y="1031161"/>
                  <a:pt x="1684718" y="1030329"/>
                  <a:pt x="1686369" y="1030739"/>
                </a:cubicBezTo>
                <a:cubicBezTo>
                  <a:pt x="1687959" y="1031136"/>
                  <a:pt x="1689238" y="1032800"/>
                  <a:pt x="1691162" y="1034302"/>
                </a:cubicBezTo>
                <a:cubicBezTo>
                  <a:pt x="1691895" y="1033880"/>
                  <a:pt x="1693460" y="1032961"/>
                  <a:pt x="1695124" y="1032005"/>
                </a:cubicBezTo>
                <a:cubicBezTo>
                  <a:pt x="1695831" y="1033458"/>
                  <a:pt x="1696154" y="1035271"/>
                  <a:pt x="1697234" y="1036103"/>
                </a:cubicBezTo>
                <a:cubicBezTo>
                  <a:pt x="1700314" y="1038475"/>
                  <a:pt x="1700513" y="1041629"/>
                  <a:pt x="1700475" y="1045006"/>
                </a:cubicBezTo>
                <a:cubicBezTo>
                  <a:pt x="1700451" y="1048297"/>
                  <a:pt x="1700550" y="1051426"/>
                  <a:pt x="1702102" y="1054629"/>
                </a:cubicBezTo>
                <a:cubicBezTo>
                  <a:pt x="1703170" y="1056827"/>
                  <a:pt x="1703220" y="1060043"/>
                  <a:pt x="1702537" y="1062465"/>
                </a:cubicBezTo>
                <a:cubicBezTo>
                  <a:pt x="1700798" y="1068574"/>
                  <a:pt x="1701469" y="1075143"/>
                  <a:pt x="1698538" y="1081053"/>
                </a:cubicBezTo>
                <a:cubicBezTo>
                  <a:pt x="1697793" y="1082543"/>
                  <a:pt x="1698911" y="1085027"/>
                  <a:pt x="1699308" y="1087026"/>
                </a:cubicBezTo>
                <a:cubicBezTo>
                  <a:pt x="1700699" y="1093955"/>
                  <a:pt x="1699172" y="1099952"/>
                  <a:pt x="1693783" y="1105180"/>
                </a:cubicBezTo>
                <a:cubicBezTo>
                  <a:pt x="1690244" y="1102883"/>
                  <a:pt x="1686816" y="1100200"/>
                  <a:pt x="1682595" y="1103429"/>
                </a:cubicBezTo>
                <a:cubicBezTo>
                  <a:pt x="1682458" y="1103690"/>
                  <a:pt x="1682036" y="1104112"/>
                  <a:pt x="1682110" y="1104397"/>
                </a:cubicBezTo>
                <a:cubicBezTo>
                  <a:pt x="1684172" y="1111910"/>
                  <a:pt x="1680745" y="1118975"/>
                  <a:pt x="1680347" y="1126264"/>
                </a:cubicBezTo>
                <a:cubicBezTo>
                  <a:pt x="1680235" y="1128437"/>
                  <a:pt x="1680136" y="1130933"/>
                  <a:pt x="1681055" y="1132783"/>
                </a:cubicBezTo>
                <a:cubicBezTo>
                  <a:pt x="1682694" y="1136086"/>
                  <a:pt x="1682731" y="1139029"/>
                  <a:pt x="1680807" y="1141947"/>
                </a:cubicBezTo>
                <a:cubicBezTo>
                  <a:pt x="1682855" y="1145983"/>
                  <a:pt x="1685028" y="1149683"/>
                  <a:pt x="1686630" y="1153632"/>
                </a:cubicBezTo>
                <a:cubicBezTo>
                  <a:pt x="1688443" y="1158077"/>
                  <a:pt x="1684507" y="1161057"/>
                  <a:pt x="1683029" y="1164956"/>
                </a:cubicBezTo>
                <a:lnTo>
                  <a:pt x="1677876" y="1164956"/>
                </a:lnTo>
                <a:cubicBezTo>
                  <a:pt x="1676448" y="1169215"/>
                  <a:pt x="1675095" y="1173214"/>
                  <a:pt x="1673716" y="1177324"/>
                </a:cubicBezTo>
                <a:cubicBezTo>
                  <a:pt x="1672214" y="1177684"/>
                  <a:pt x="1670674" y="1178056"/>
                  <a:pt x="1669010" y="1178466"/>
                </a:cubicBezTo>
                <a:cubicBezTo>
                  <a:pt x="1668774" y="1178354"/>
                  <a:pt x="1668278" y="1178267"/>
                  <a:pt x="1668104" y="1177994"/>
                </a:cubicBezTo>
                <a:cubicBezTo>
                  <a:pt x="1665235" y="1173375"/>
                  <a:pt x="1659908" y="1171997"/>
                  <a:pt x="1655898" y="1168892"/>
                </a:cubicBezTo>
                <a:cubicBezTo>
                  <a:pt x="1654197" y="1167576"/>
                  <a:pt x="1652471" y="1169488"/>
                  <a:pt x="1652197" y="1171661"/>
                </a:cubicBezTo>
                <a:cubicBezTo>
                  <a:pt x="1651899" y="1173996"/>
                  <a:pt x="1651775" y="1176367"/>
                  <a:pt x="1651564" y="1178714"/>
                </a:cubicBezTo>
                <a:cubicBezTo>
                  <a:pt x="1651092" y="1178689"/>
                  <a:pt x="1650620" y="1178677"/>
                  <a:pt x="1650161" y="1178652"/>
                </a:cubicBezTo>
                <a:lnTo>
                  <a:pt x="1650149" y="1178652"/>
                </a:lnTo>
                <a:cubicBezTo>
                  <a:pt x="1649913" y="1178106"/>
                  <a:pt x="1649441" y="1177535"/>
                  <a:pt x="1649478" y="1177001"/>
                </a:cubicBezTo>
                <a:cubicBezTo>
                  <a:pt x="1650198" y="1167154"/>
                  <a:pt x="1647355" y="1157791"/>
                  <a:pt x="1645703" y="1148255"/>
                </a:cubicBezTo>
                <a:cubicBezTo>
                  <a:pt x="1644685" y="1142382"/>
                  <a:pt x="1644288" y="1136409"/>
                  <a:pt x="1643319" y="1130523"/>
                </a:cubicBezTo>
                <a:cubicBezTo>
                  <a:pt x="1642971" y="1128400"/>
                  <a:pt x="1641755" y="1126413"/>
                  <a:pt x="1640910" y="1124377"/>
                </a:cubicBezTo>
                <a:cubicBezTo>
                  <a:pt x="1640202" y="1122676"/>
                  <a:pt x="1639060" y="1121036"/>
                  <a:pt x="1638812" y="1119273"/>
                </a:cubicBezTo>
                <a:cubicBezTo>
                  <a:pt x="1638315" y="1115647"/>
                  <a:pt x="1637409" y="1112431"/>
                  <a:pt x="1634888" y="1111364"/>
                </a:cubicBezTo>
                <a:cubicBezTo>
                  <a:pt x="1634093" y="1106633"/>
                  <a:pt x="1633609" y="1102845"/>
                  <a:pt x="1632789" y="1099120"/>
                </a:cubicBezTo>
                <a:cubicBezTo>
                  <a:pt x="1631945" y="1095320"/>
                  <a:pt x="1631101" y="1091682"/>
                  <a:pt x="1634938" y="1089609"/>
                </a:cubicBezTo>
                <a:cubicBezTo>
                  <a:pt x="1632057" y="1077477"/>
                  <a:pt x="1629176" y="1065743"/>
                  <a:pt x="1626581" y="1053946"/>
                </a:cubicBezTo>
                <a:cubicBezTo>
                  <a:pt x="1626134" y="1051898"/>
                  <a:pt x="1626109" y="1048905"/>
                  <a:pt x="1627276" y="1047527"/>
                </a:cubicBezTo>
                <a:cubicBezTo>
                  <a:pt x="1630939" y="1043206"/>
                  <a:pt x="1629871" y="1038239"/>
                  <a:pt x="1630033" y="1033483"/>
                </a:cubicBezTo>
                <a:cubicBezTo>
                  <a:pt x="1630207" y="1028206"/>
                  <a:pt x="1629822" y="1022916"/>
                  <a:pt x="1629809" y="1017639"/>
                </a:cubicBezTo>
                <a:cubicBezTo>
                  <a:pt x="1629809" y="1017018"/>
                  <a:pt x="1630592" y="1016384"/>
                  <a:pt x="1630989" y="1015801"/>
                </a:cubicBezTo>
                <a:cubicBezTo>
                  <a:pt x="1634006" y="1016471"/>
                  <a:pt x="1633646" y="1019017"/>
                  <a:pt x="1634428" y="1020743"/>
                </a:cubicBezTo>
                <a:cubicBezTo>
                  <a:pt x="1636216" y="1024667"/>
                  <a:pt x="1638228" y="1025412"/>
                  <a:pt x="1641320" y="1022270"/>
                </a:cubicBezTo>
                <a:cubicBezTo>
                  <a:pt x="1644486" y="1019042"/>
                  <a:pt x="1648509" y="1016360"/>
                  <a:pt x="1649851" y="1011591"/>
                </a:cubicBezTo>
                <a:cubicBezTo>
                  <a:pt x="1650062" y="1010846"/>
                  <a:pt x="1650596" y="1009915"/>
                  <a:pt x="1651241" y="1009605"/>
                </a:cubicBezTo>
                <a:cubicBezTo>
                  <a:pt x="1655078" y="1007717"/>
                  <a:pt x="1656456" y="1004005"/>
                  <a:pt x="1658282" y="999435"/>
                </a:cubicBezTo>
                <a:close/>
                <a:moveTo>
                  <a:pt x="1618807" y="997138"/>
                </a:moveTo>
                <a:cubicBezTo>
                  <a:pt x="1621353" y="1000416"/>
                  <a:pt x="1623079" y="1004092"/>
                  <a:pt x="1622470" y="1005979"/>
                </a:cubicBezTo>
                <a:cubicBezTo>
                  <a:pt x="1621403" y="1009257"/>
                  <a:pt x="1620037" y="1012448"/>
                  <a:pt x="1618745" y="1015789"/>
                </a:cubicBezTo>
                <a:cubicBezTo>
                  <a:pt x="1625537" y="1015900"/>
                  <a:pt x="1627748" y="1018731"/>
                  <a:pt x="1627114" y="1025486"/>
                </a:cubicBezTo>
                <a:cubicBezTo>
                  <a:pt x="1626655" y="1030304"/>
                  <a:pt x="1626506" y="1035159"/>
                  <a:pt x="1626183" y="1040809"/>
                </a:cubicBezTo>
                <a:cubicBezTo>
                  <a:pt x="1621825" y="1043069"/>
                  <a:pt x="1622632" y="1048359"/>
                  <a:pt x="1622483" y="1054120"/>
                </a:cubicBezTo>
                <a:cubicBezTo>
                  <a:pt x="1620595" y="1052606"/>
                  <a:pt x="1619714" y="1051898"/>
                  <a:pt x="1618360" y="1050805"/>
                </a:cubicBezTo>
                <a:cubicBezTo>
                  <a:pt x="1615653" y="1053003"/>
                  <a:pt x="1612835" y="1055275"/>
                  <a:pt x="1609581" y="1057908"/>
                </a:cubicBezTo>
                <a:cubicBezTo>
                  <a:pt x="1608066" y="1055722"/>
                  <a:pt x="1606763" y="1053822"/>
                  <a:pt x="1605409" y="1051873"/>
                </a:cubicBezTo>
                <a:cubicBezTo>
                  <a:pt x="1602206" y="1052581"/>
                  <a:pt x="1601063" y="1054605"/>
                  <a:pt x="1601138" y="1057324"/>
                </a:cubicBezTo>
                <a:cubicBezTo>
                  <a:pt x="1601212" y="1059783"/>
                  <a:pt x="1601448" y="1062266"/>
                  <a:pt x="1601970" y="1064675"/>
                </a:cubicBezTo>
                <a:cubicBezTo>
                  <a:pt x="1602839" y="1068735"/>
                  <a:pt x="1602292" y="1071964"/>
                  <a:pt x="1598269" y="1074149"/>
                </a:cubicBezTo>
                <a:cubicBezTo>
                  <a:pt x="1593985" y="1076471"/>
                  <a:pt x="1592160" y="1080942"/>
                  <a:pt x="1590446" y="1085027"/>
                </a:cubicBezTo>
                <a:cubicBezTo>
                  <a:pt x="1589552" y="1087163"/>
                  <a:pt x="1590446" y="1090279"/>
                  <a:pt x="1591129" y="1092788"/>
                </a:cubicBezTo>
                <a:cubicBezTo>
                  <a:pt x="1593166" y="1100163"/>
                  <a:pt x="1591129" y="1103988"/>
                  <a:pt x="1583505" y="1106484"/>
                </a:cubicBezTo>
                <a:cubicBezTo>
                  <a:pt x="1581953" y="1106993"/>
                  <a:pt x="1580463" y="1107688"/>
                  <a:pt x="1578538" y="1108470"/>
                </a:cubicBezTo>
                <a:cubicBezTo>
                  <a:pt x="1576303" y="1104000"/>
                  <a:pt x="1573857" y="1099865"/>
                  <a:pt x="1573919" y="1094700"/>
                </a:cubicBezTo>
                <a:cubicBezTo>
                  <a:pt x="1573957" y="1091496"/>
                  <a:pt x="1571647" y="1089497"/>
                  <a:pt x="1569176" y="1088057"/>
                </a:cubicBezTo>
                <a:cubicBezTo>
                  <a:pt x="1567301" y="1086964"/>
                  <a:pt x="1565414" y="1087759"/>
                  <a:pt x="1564706" y="1089894"/>
                </a:cubicBezTo>
                <a:cubicBezTo>
                  <a:pt x="1564010" y="1091993"/>
                  <a:pt x="1563700" y="1094228"/>
                  <a:pt x="1563216" y="1096401"/>
                </a:cubicBezTo>
                <a:lnTo>
                  <a:pt x="1561788" y="1096253"/>
                </a:lnTo>
                <a:lnTo>
                  <a:pt x="1561415" y="1080631"/>
                </a:lnTo>
                <a:cubicBezTo>
                  <a:pt x="1557938" y="1074584"/>
                  <a:pt x="1554660" y="1068872"/>
                  <a:pt x="1550997" y="1062465"/>
                </a:cubicBezTo>
                <a:cubicBezTo>
                  <a:pt x="1550761" y="1060478"/>
                  <a:pt x="1556572" y="1058032"/>
                  <a:pt x="1551593" y="1054965"/>
                </a:cubicBezTo>
                <a:cubicBezTo>
                  <a:pt x="1556014" y="1052717"/>
                  <a:pt x="1556485" y="1048769"/>
                  <a:pt x="1556225" y="1044423"/>
                </a:cubicBezTo>
                <a:cubicBezTo>
                  <a:pt x="1555939" y="1039617"/>
                  <a:pt x="1559230" y="1036165"/>
                  <a:pt x="1564457" y="1036004"/>
                </a:cubicBezTo>
                <a:cubicBezTo>
                  <a:pt x="1565252" y="1033657"/>
                  <a:pt x="1566109" y="1031173"/>
                  <a:pt x="1567152" y="1028119"/>
                </a:cubicBezTo>
                <a:cubicBezTo>
                  <a:pt x="1573199" y="1028491"/>
                  <a:pt x="1579991" y="1030391"/>
                  <a:pt x="1583890" y="1023549"/>
                </a:cubicBezTo>
                <a:cubicBezTo>
                  <a:pt x="1586175" y="1023698"/>
                  <a:pt x="1588162" y="1023823"/>
                  <a:pt x="1590397" y="1023959"/>
                </a:cubicBezTo>
                <a:cubicBezTo>
                  <a:pt x="1590844" y="1022121"/>
                  <a:pt x="1591216" y="1020594"/>
                  <a:pt x="1591800" y="1018235"/>
                </a:cubicBezTo>
                <a:cubicBezTo>
                  <a:pt x="1593700" y="1019973"/>
                  <a:pt x="1595153" y="1021327"/>
                  <a:pt x="1596630" y="1022643"/>
                </a:cubicBezTo>
                <a:cubicBezTo>
                  <a:pt x="1599201" y="1024915"/>
                  <a:pt x="1601311" y="1024456"/>
                  <a:pt x="1602019" y="1021178"/>
                </a:cubicBezTo>
                <a:cubicBezTo>
                  <a:pt x="1602802" y="1017601"/>
                  <a:pt x="1603137" y="1013926"/>
                  <a:pt x="1603720" y="1009890"/>
                </a:cubicBezTo>
                <a:cubicBezTo>
                  <a:pt x="1604850" y="1010561"/>
                  <a:pt x="1606117" y="1011306"/>
                  <a:pt x="1607669" y="1012225"/>
                </a:cubicBezTo>
                <a:lnTo>
                  <a:pt x="1607669" y="1006587"/>
                </a:lnTo>
                <a:cubicBezTo>
                  <a:pt x="1619093" y="1004030"/>
                  <a:pt x="1619664" y="1002676"/>
                  <a:pt x="1618807" y="997138"/>
                </a:cubicBezTo>
                <a:close/>
                <a:moveTo>
                  <a:pt x="1779300" y="911931"/>
                </a:moveTo>
                <a:cubicBezTo>
                  <a:pt x="1778977" y="919096"/>
                  <a:pt x="1781113" y="923591"/>
                  <a:pt x="1786452" y="925366"/>
                </a:cubicBezTo>
                <a:cubicBezTo>
                  <a:pt x="1784639" y="931327"/>
                  <a:pt x="1782926" y="936952"/>
                  <a:pt x="1781175" y="942676"/>
                </a:cubicBezTo>
                <a:cubicBezTo>
                  <a:pt x="1784056" y="944303"/>
                  <a:pt x="1786440" y="945520"/>
                  <a:pt x="1788675" y="946960"/>
                </a:cubicBezTo>
                <a:cubicBezTo>
                  <a:pt x="1792437" y="949356"/>
                  <a:pt x="1793716" y="952461"/>
                  <a:pt x="1791742" y="956422"/>
                </a:cubicBezTo>
                <a:cubicBezTo>
                  <a:pt x="1789755" y="960408"/>
                  <a:pt x="1789718" y="965226"/>
                  <a:pt x="1786204" y="968603"/>
                </a:cubicBezTo>
                <a:cubicBezTo>
                  <a:pt x="1785186" y="969584"/>
                  <a:pt x="1785111" y="971645"/>
                  <a:pt x="1784825" y="973259"/>
                </a:cubicBezTo>
                <a:cubicBezTo>
                  <a:pt x="1784416" y="975606"/>
                  <a:pt x="1783770" y="977618"/>
                  <a:pt x="1781224" y="978587"/>
                </a:cubicBezTo>
                <a:cubicBezTo>
                  <a:pt x="1780368" y="978909"/>
                  <a:pt x="1779250" y="979816"/>
                  <a:pt x="1779101" y="980610"/>
                </a:cubicBezTo>
                <a:cubicBezTo>
                  <a:pt x="1777946" y="987055"/>
                  <a:pt x="1772768" y="990991"/>
                  <a:pt x="1769714" y="996219"/>
                </a:cubicBezTo>
                <a:cubicBezTo>
                  <a:pt x="1767466" y="1000056"/>
                  <a:pt x="1765740" y="1004216"/>
                  <a:pt x="1764027" y="1008338"/>
                </a:cubicBezTo>
                <a:cubicBezTo>
                  <a:pt x="1762698" y="1011542"/>
                  <a:pt x="1761655" y="1014882"/>
                  <a:pt x="1760662" y="1018210"/>
                </a:cubicBezTo>
                <a:cubicBezTo>
                  <a:pt x="1759904" y="1020768"/>
                  <a:pt x="1759060" y="1023375"/>
                  <a:pt x="1758886" y="1026008"/>
                </a:cubicBezTo>
                <a:cubicBezTo>
                  <a:pt x="1758638" y="1029919"/>
                  <a:pt x="1757061" y="1033135"/>
                  <a:pt x="1754913" y="1036252"/>
                </a:cubicBezTo>
                <a:cubicBezTo>
                  <a:pt x="1753770" y="1037903"/>
                  <a:pt x="1752864" y="1039704"/>
                  <a:pt x="1751883" y="1041368"/>
                </a:cubicBezTo>
                <a:cubicBezTo>
                  <a:pt x="1746022" y="1038723"/>
                  <a:pt x="1740583" y="1033570"/>
                  <a:pt x="1732810" y="1036215"/>
                </a:cubicBezTo>
                <a:cubicBezTo>
                  <a:pt x="1731854" y="1036537"/>
                  <a:pt x="1729942" y="1035085"/>
                  <a:pt x="1728936" y="1034017"/>
                </a:cubicBezTo>
                <a:cubicBezTo>
                  <a:pt x="1725608" y="1030453"/>
                  <a:pt x="1719995" y="1029311"/>
                  <a:pt x="1715587" y="1031595"/>
                </a:cubicBezTo>
                <a:cubicBezTo>
                  <a:pt x="1713601" y="1032626"/>
                  <a:pt x="1711651" y="1033756"/>
                  <a:pt x="1708932" y="1035258"/>
                </a:cubicBezTo>
                <a:lnTo>
                  <a:pt x="1708932" y="1035246"/>
                </a:lnTo>
                <a:cubicBezTo>
                  <a:pt x="1707665" y="1033185"/>
                  <a:pt x="1706647" y="1031670"/>
                  <a:pt x="1705778" y="1030081"/>
                </a:cubicBezTo>
                <a:cubicBezTo>
                  <a:pt x="1702450" y="1024033"/>
                  <a:pt x="1700414" y="1023499"/>
                  <a:pt x="1694453" y="1027510"/>
                </a:cubicBezTo>
                <a:cubicBezTo>
                  <a:pt x="1692466" y="1023115"/>
                  <a:pt x="1688754" y="1027336"/>
                  <a:pt x="1685513" y="1025784"/>
                </a:cubicBezTo>
                <a:cubicBezTo>
                  <a:pt x="1682905" y="1024542"/>
                  <a:pt x="1679317" y="1024220"/>
                  <a:pt x="1676498" y="1023723"/>
                </a:cubicBezTo>
                <a:cubicBezTo>
                  <a:pt x="1677429" y="1015366"/>
                  <a:pt x="1678373" y="1007407"/>
                  <a:pt x="1679168" y="999435"/>
                </a:cubicBezTo>
                <a:cubicBezTo>
                  <a:pt x="1679739" y="993686"/>
                  <a:pt x="1679640" y="993673"/>
                  <a:pt x="1684656" y="990209"/>
                </a:cubicBezTo>
                <a:cubicBezTo>
                  <a:pt x="1681254" y="986794"/>
                  <a:pt x="1682918" y="982548"/>
                  <a:pt x="1682918" y="978549"/>
                </a:cubicBezTo>
                <a:cubicBezTo>
                  <a:pt x="1682918" y="977730"/>
                  <a:pt x="1683762" y="976625"/>
                  <a:pt x="1684532" y="976115"/>
                </a:cubicBezTo>
                <a:cubicBezTo>
                  <a:pt x="1691163" y="971695"/>
                  <a:pt x="1694254" y="965598"/>
                  <a:pt x="1693596" y="957291"/>
                </a:cubicBezTo>
                <a:cubicBezTo>
                  <a:pt x="1701717" y="954112"/>
                  <a:pt x="1699221" y="944191"/>
                  <a:pt x="1704772" y="938926"/>
                </a:cubicBezTo>
                <a:cubicBezTo>
                  <a:pt x="1708634" y="940801"/>
                  <a:pt x="1712371" y="942614"/>
                  <a:pt x="1716196" y="944476"/>
                </a:cubicBezTo>
                <a:cubicBezTo>
                  <a:pt x="1716717" y="944116"/>
                  <a:pt x="1717425" y="943893"/>
                  <a:pt x="1717649" y="943433"/>
                </a:cubicBezTo>
                <a:cubicBezTo>
                  <a:pt x="1720269" y="938007"/>
                  <a:pt x="1723596" y="933152"/>
                  <a:pt x="1727843" y="928781"/>
                </a:cubicBezTo>
                <a:cubicBezTo>
                  <a:pt x="1730165" y="926385"/>
                  <a:pt x="1732946" y="923491"/>
                  <a:pt x="1730773" y="919592"/>
                </a:cubicBezTo>
                <a:cubicBezTo>
                  <a:pt x="1735405" y="915284"/>
                  <a:pt x="1741042" y="920226"/>
                  <a:pt x="1745426" y="916575"/>
                </a:cubicBezTo>
                <a:cubicBezTo>
                  <a:pt x="1747735" y="919034"/>
                  <a:pt x="1750144" y="920822"/>
                  <a:pt x="1753596" y="919679"/>
                </a:cubicBezTo>
                <a:cubicBezTo>
                  <a:pt x="1754180" y="919481"/>
                  <a:pt x="1755111" y="920027"/>
                  <a:pt x="1755769" y="920412"/>
                </a:cubicBezTo>
                <a:cubicBezTo>
                  <a:pt x="1762388" y="924336"/>
                  <a:pt x="1769763" y="922659"/>
                  <a:pt x="1773824" y="916538"/>
                </a:cubicBezTo>
                <a:cubicBezTo>
                  <a:pt x="1774842" y="915011"/>
                  <a:pt x="1776717" y="914054"/>
                  <a:pt x="1779300" y="911931"/>
                </a:cubicBezTo>
                <a:close/>
                <a:moveTo>
                  <a:pt x="1594309" y="876554"/>
                </a:moveTo>
                <a:cubicBezTo>
                  <a:pt x="1596221" y="879460"/>
                  <a:pt x="1598046" y="882254"/>
                  <a:pt x="1600083" y="885345"/>
                </a:cubicBezTo>
                <a:cubicBezTo>
                  <a:pt x="1603547" y="883148"/>
                  <a:pt x="1606391" y="881968"/>
                  <a:pt x="1610165" y="882241"/>
                </a:cubicBezTo>
                <a:cubicBezTo>
                  <a:pt x="1613282" y="882465"/>
                  <a:pt x="1616585" y="880292"/>
                  <a:pt x="1620856" y="878814"/>
                </a:cubicBezTo>
                <a:cubicBezTo>
                  <a:pt x="1619950" y="880763"/>
                  <a:pt x="1619602" y="881794"/>
                  <a:pt x="1619031" y="882676"/>
                </a:cubicBezTo>
                <a:cubicBezTo>
                  <a:pt x="1618150" y="884042"/>
                  <a:pt x="1616200" y="885407"/>
                  <a:pt x="1616312" y="886624"/>
                </a:cubicBezTo>
                <a:cubicBezTo>
                  <a:pt x="1616746" y="891169"/>
                  <a:pt x="1615318" y="895453"/>
                  <a:pt x="1615083" y="899836"/>
                </a:cubicBezTo>
                <a:cubicBezTo>
                  <a:pt x="1614921" y="902978"/>
                  <a:pt x="1616026" y="906169"/>
                  <a:pt x="1616510" y="909075"/>
                </a:cubicBezTo>
                <a:cubicBezTo>
                  <a:pt x="1622011" y="907398"/>
                  <a:pt x="1627164" y="905834"/>
                  <a:pt x="1632268" y="904282"/>
                </a:cubicBezTo>
                <a:cubicBezTo>
                  <a:pt x="1636999" y="909248"/>
                  <a:pt x="1641693" y="914178"/>
                  <a:pt x="1646560" y="919282"/>
                </a:cubicBezTo>
                <a:cubicBezTo>
                  <a:pt x="1645418" y="920672"/>
                  <a:pt x="1644251" y="922088"/>
                  <a:pt x="1642909" y="923715"/>
                </a:cubicBezTo>
                <a:cubicBezTo>
                  <a:pt x="1645306" y="926595"/>
                  <a:pt x="1648100" y="928582"/>
                  <a:pt x="1651738" y="930209"/>
                </a:cubicBezTo>
                <a:cubicBezTo>
                  <a:pt x="1657500" y="932779"/>
                  <a:pt x="1659313" y="936529"/>
                  <a:pt x="1657102" y="939571"/>
                </a:cubicBezTo>
                <a:cubicBezTo>
                  <a:pt x="1656308" y="940664"/>
                  <a:pt x="1655351" y="941682"/>
                  <a:pt x="1654296" y="942514"/>
                </a:cubicBezTo>
                <a:cubicBezTo>
                  <a:pt x="1653514" y="943135"/>
                  <a:pt x="1652111" y="943160"/>
                  <a:pt x="1651564" y="943892"/>
                </a:cubicBezTo>
                <a:cubicBezTo>
                  <a:pt x="1648733" y="947692"/>
                  <a:pt x="1645157" y="947866"/>
                  <a:pt x="1640625" y="945879"/>
                </a:cubicBezTo>
                <a:cubicBezTo>
                  <a:pt x="1638924" y="948797"/>
                  <a:pt x="1637322" y="951541"/>
                  <a:pt x="1635534" y="954608"/>
                </a:cubicBezTo>
                <a:cubicBezTo>
                  <a:pt x="1634317" y="954137"/>
                  <a:pt x="1632976" y="953739"/>
                  <a:pt x="1631759" y="953118"/>
                </a:cubicBezTo>
                <a:cubicBezTo>
                  <a:pt x="1630865" y="952659"/>
                  <a:pt x="1630169" y="951467"/>
                  <a:pt x="1629300" y="951368"/>
                </a:cubicBezTo>
                <a:cubicBezTo>
                  <a:pt x="1623079" y="950660"/>
                  <a:pt x="1618224" y="947096"/>
                  <a:pt x="1613083" y="944054"/>
                </a:cubicBezTo>
                <a:cubicBezTo>
                  <a:pt x="1612078" y="943458"/>
                  <a:pt x="1610749" y="943147"/>
                  <a:pt x="1609569" y="943172"/>
                </a:cubicBezTo>
                <a:cubicBezTo>
                  <a:pt x="1602814" y="943296"/>
                  <a:pt x="1596047" y="943321"/>
                  <a:pt x="1589329" y="943917"/>
                </a:cubicBezTo>
                <a:cubicBezTo>
                  <a:pt x="1587057" y="944116"/>
                  <a:pt x="1584909" y="945892"/>
                  <a:pt x="1582388" y="947096"/>
                </a:cubicBezTo>
                <a:cubicBezTo>
                  <a:pt x="1581867" y="945916"/>
                  <a:pt x="1581419" y="944911"/>
                  <a:pt x="1580972" y="943880"/>
                </a:cubicBezTo>
                <a:cubicBezTo>
                  <a:pt x="1580550" y="943880"/>
                  <a:pt x="1580066" y="943731"/>
                  <a:pt x="1579756" y="943905"/>
                </a:cubicBezTo>
                <a:cubicBezTo>
                  <a:pt x="1574516" y="946599"/>
                  <a:pt x="1569189" y="946550"/>
                  <a:pt x="1563775" y="944538"/>
                </a:cubicBezTo>
                <a:cubicBezTo>
                  <a:pt x="1553853" y="940850"/>
                  <a:pt x="1543907" y="942080"/>
                  <a:pt x="1533887" y="944153"/>
                </a:cubicBezTo>
                <a:cubicBezTo>
                  <a:pt x="1531341" y="944687"/>
                  <a:pt x="1528597" y="944352"/>
                  <a:pt x="1525952" y="944377"/>
                </a:cubicBezTo>
                <a:cubicBezTo>
                  <a:pt x="1524350" y="944389"/>
                  <a:pt x="1522736" y="944315"/>
                  <a:pt x="1521134" y="944327"/>
                </a:cubicBezTo>
                <a:cubicBezTo>
                  <a:pt x="1517856" y="944352"/>
                  <a:pt x="1514491" y="944849"/>
                  <a:pt x="1511312" y="944315"/>
                </a:cubicBezTo>
                <a:cubicBezTo>
                  <a:pt x="1508121" y="943768"/>
                  <a:pt x="1505290" y="943619"/>
                  <a:pt x="1502285" y="944998"/>
                </a:cubicBezTo>
                <a:cubicBezTo>
                  <a:pt x="1501167" y="945507"/>
                  <a:pt x="1499292" y="945469"/>
                  <a:pt x="1498237" y="944849"/>
                </a:cubicBezTo>
                <a:cubicBezTo>
                  <a:pt x="1493394" y="942030"/>
                  <a:pt x="1487918" y="942179"/>
                  <a:pt x="1482728" y="941024"/>
                </a:cubicBezTo>
                <a:cubicBezTo>
                  <a:pt x="1480331" y="940490"/>
                  <a:pt x="1477711" y="940142"/>
                  <a:pt x="1475700" y="938888"/>
                </a:cubicBezTo>
                <a:cubicBezTo>
                  <a:pt x="1471776" y="936454"/>
                  <a:pt x="1468026" y="934418"/>
                  <a:pt x="1463096" y="934629"/>
                </a:cubicBezTo>
                <a:cubicBezTo>
                  <a:pt x="1459942" y="934766"/>
                  <a:pt x="1458626" y="931475"/>
                  <a:pt x="1459632" y="927502"/>
                </a:cubicBezTo>
                <a:cubicBezTo>
                  <a:pt x="1460364" y="924621"/>
                  <a:pt x="1463307" y="922647"/>
                  <a:pt x="1462823" y="919145"/>
                </a:cubicBezTo>
                <a:cubicBezTo>
                  <a:pt x="1462736" y="918499"/>
                  <a:pt x="1464884" y="917394"/>
                  <a:pt x="1466126" y="916748"/>
                </a:cubicBezTo>
                <a:cubicBezTo>
                  <a:pt x="1467889" y="915842"/>
                  <a:pt x="1469764" y="915159"/>
                  <a:pt x="1472322" y="914066"/>
                </a:cubicBezTo>
                <a:lnTo>
                  <a:pt x="1472347" y="914091"/>
                </a:lnTo>
                <a:cubicBezTo>
                  <a:pt x="1469913" y="910652"/>
                  <a:pt x="1467939" y="907858"/>
                  <a:pt x="1465977" y="905064"/>
                </a:cubicBezTo>
                <a:cubicBezTo>
                  <a:pt x="1466722" y="898955"/>
                  <a:pt x="1471118" y="895006"/>
                  <a:pt x="1474719" y="890710"/>
                </a:cubicBezTo>
                <a:cubicBezTo>
                  <a:pt x="1475811" y="889406"/>
                  <a:pt x="1478307" y="888661"/>
                  <a:pt x="1480120" y="888710"/>
                </a:cubicBezTo>
                <a:cubicBezTo>
                  <a:pt x="1484814" y="888847"/>
                  <a:pt x="1489234" y="888027"/>
                  <a:pt x="1493096" y="885507"/>
                </a:cubicBezTo>
                <a:cubicBezTo>
                  <a:pt x="1496126" y="883532"/>
                  <a:pt x="1499007" y="885358"/>
                  <a:pt x="1501937" y="885159"/>
                </a:cubicBezTo>
                <a:cubicBezTo>
                  <a:pt x="1502421" y="885122"/>
                  <a:pt x="1503589" y="887431"/>
                  <a:pt x="1503489" y="888586"/>
                </a:cubicBezTo>
                <a:cubicBezTo>
                  <a:pt x="1503353" y="890312"/>
                  <a:pt x="1502384" y="891976"/>
                  <a:pt x="1502446" y="894273"/>
                </a:cubicBezTo>
                <a:cubicBezTo>
                  <a:pt x="1504135" y="893044"/>
                  <a:pt x="1505836" y="891802"/>
                  <a:pt x="1507736" y="890412"/>
                </a:cubicBezTo>
                <a:cubicBezTo>
                  <a:pt x="1508940" y="890970"/>
                  <a:pt x="1510219" y="891566"/>
                  <a:pt x="1511883" y="892336"/>
                </a:cubicBezTo>
                <a:cubicBezTo>
                  <a:pt x="1513349" y="891318"/>
                  <a:pt x="1515000" y="890176"/>
                  <a:pt x="1516937" y="888835"/>
                </a:cubicBezTo>
                <a:cubicBezTo>
                  <a:pt x="1519632" y="891070"/>
                  <a:pt x="1522488" y="892150"/>
                  <a:pt x="1525803" y="889940"/>
                </a:cubicBezTo>
                <a:cubicBezTo>
                  <a:pt x="1528050" y="888450"/>
                  <a:pt x="1529925" y="889083"/>
                  <a:pt x="1531614" y="891368"/>
                </a:cubicBezTo>
                <a:cubicBezTo>
                  <a:pt x="1532583" y="892672"/>
                  <a:pt x="1534420" y="893342"/>
                  <a:pt x="1536333" y="894596"/>
                </a:cubicBezTo>
                <a:cubicBezTo>
                  <a:pt x="1536196" y="895602"/>
                  <a:pt x="1535997" y="897167"/>
                  <a:pt x="1535774" y="898930"/>
                </a:cubicBezTo>
                <a:cubicBezTo>
                  <a:pt x="1539747" y="898234"/>
                  <a:pt x="1543696" y="897539"/>
                  <a:pt x="1548042" y="896782"/>
                </a:cubicBezTo>
                <a:cubicBezTo>
                  <a:pt x="1548353" y="898073"/>
                  <a:pt x="1548750" y="899166"/>
                  <a:pt x="1548862" y="900296"/>
                </a:cubicBezTo>
                <a:cubicBezTo>
                  <a:pt x="1549060" y="902208"/>
                  <a:pt x="1549197" y="904133"/>
                  <a:pt x="1551407" y="904778"/>
                </a:cubicBezTo>
                <a:cubicBezTo>
                  <a:pt x="1553767" y="905461"/>
                  <a:pt x="1555964" y="905039"/>
                  <a:pt x="1557603" y="903077"/>
                </a:cubicBezTo>
                <a:cubicBezTo>
                  <a:pt x="1558522" y="901972"/>
                  <a:pt x="1559044" y="900420"/>
                  <a:pt x="1560137" y="899588"/>
                </a:cubicBezTo>
                <a:cubicBezTo>
                  <a:pt x="1561850" y="898284"/>
                  <a:pt x="1563899" y="896508"/>
                  <a:pt x="1565799" y="896508"/>
                </a:cubicBezTo>
                <a:cubicBezTo>
                  <a:pt x="1571002" y="896533"/>
                  <a:pt x="1574578" y="894733"/>
                  <a:pt x="1576552" y="889865"/>
                </a:cubicBezTo>
                <a:cubicBezTo>
                  <a:pt x="1576676" y="889567"/>
                  <a:pt x="1577222" y="889443"/>
                  <a:pt x="1577694" y="889145"/>
                </a:cubicBezTo>
                <a:cubicBezTo>
                  <a:pt x="1578179" y="889232"/>
                  <a:pt x="1578837" y="889220"/>
                  <a:pt x="1579346" y="889480"/>
                </a:cubicBezTo>
                <a:cubicBezTo>
                  <a:pt x="1581121" y="890374"/>
                  <a:pt x="1582736" y="892212"/>
                  <a:pt x="1584946" y="890548"/>
                </a:cubicBezTo>
                <a:cubicBezTo>
                  <a:pt x="1586982" y="889021"/>
                  <a:pt x="1588696" y="887282"/>
                  <a:pt x="1588572" y="884439"/>
                </a:cubicBezTo>
                <a:cubicBezTo>
                  <a:pt x="1588398" y="880366"/>
                  <a:pt x="1590534" y="877945"/>
                  <a:pt x="1594309" y="876554"/>
                </a:cubicBezTo>
                <a:close/>
                <a:moveTo>
                  <a:pt x="670992" y="818752"/>
                </a:moveTo>
                <a:cubicBezTo>
                  <a:pt x="673674" y="820503"/>
                  <a:pt x="676145" y="822254"/>
                  <a:pt x="678740" y="823756"/>
                </a:cubicBezTo>
                <a:cubicBezTo>
                  <a:pt x="683558" y="826550"/>
                  <a:pt x="688686" y="827568"/>
                  <a:pt x="694249" y="826364"/>
                </a:cubicBezTo>
                <a:cubicBezTo>
                  <a:pt x="698893" y="825358"/>
                  <a:pt x="703128" y="825879"/>
                  <a:pt x="706406" y="830052"/>
                </a:cubicBezTo>
                <a:cubicBezTo>
                  <a:pt x="707188" y="831033"/>
                  <a:pt x="709200" y="831045"/>
                  <a:pt x="710926" y="831591"/>
                </a:cubicBezTo>
                <a:cubicBezTo>
                  <a:pt x="711000" y="832299"/>
                  <a:pt x="711124" y="833466"/>
                  <a:pt x="711261" y="834733"/>
                </a:cubicBezTo>
                <a:cubicBezTo>
                  <a:pt x="712726" y="834869"/>
                  <a:pt x="714042" y="834994"/>
                  <a:pt x="716389" y="835217"/>
                </a:cubicBezTo>
                <a:cubicBezTo>
                  <a:pt x="714440" y="838644"/>
                  <a:pt x="712863" y="841401"/>
                  <a:pt x="711062" y="844555"/>
                </a:cubicBezTo>
                <a:cubicBezTo>
                  <a:pt x="712627" y="843996"/>
                  <a:pt x="713955" y="843052"/>
                  <a:pt x="715123" y="843226"/>
                </a:cubicBezTo>
                <a:cubicBezTo>
                  <a:pt x="716526" y="843437"/>
                  <a:pt x="718662" y="844331"/>
                  <a:pt x="718984" y="845387"/>
                </a:cubicBezTo>
                <a:cubicBezTo>
                  <a:pt x="720139" y="849249"/>
                  <a:pt x="720710" y="853284"/>
                  <a:pt x="721431" y="857258"/>
                </a:cubicBezTo>
                <a:cubicBezTo>
                  <a:pt x="721530" y="857829"/>
                  <a:pt x="721480" y="858586"/>
                  <a:pt x="721182" y="859033"/>
                </a:cubicBezTo>
                <a:cubicBezTo>
                  <a:pt x="718140" y="863541"/>
                  <a:pt x="715011" y="868011"/>
                  <a:pt x="711758" y="872730"/>
                </a:cubicBezTo>
                <a:cubicBezTo>
                  <a:pt x="712391" y="873661"/>
                  <a:pt x="713186" y="874828"/>
                  <a:pt x="714092" y="876157"/>
                </a:cubicBezTo>
                <a:cubicBezTo>
                  <a:pt x="711335" y="883309"/>
                  <a:pt x="708281" y="890238"/>
                  <a:pt x="702432" y="895714"/>
                </a:cubicBezTo>
                <a:cubicBezTo>
                  <a:pt x="700595" y="897427"/>
                  <a:pt x="699849" y="900283"/>
                  <a:pt x="698670" y="902493"/>
                </a:cubicBezTo>
                <a:cubicBezTo>
                  <a:pt x="703202" y="909584"/>
                  <a:pt x="702060" y="911906"/>
                  <a:pt x="693517" y="912974"/>
                </a:cubicBezTo>
                <a:cubicBezTo>
                  <a:pt x="688053" y="913657"/>
                  <a:pt x="682565" y="914091"/>
                  <a:pt x="676567" y="914687"/>
                </a:cubicBezTo>
                <a:cubicBezTo>
                  <a:pt x="676008" y="917096"/>
                  <a:pt x="675475" y="919393"/>
                  <a:pt x="674841" y="922100"/>
                </a:cubicBezTo>
                <a:cubicBezTo>
                  <a:pt x="670508" y="921939"/>
                  <a:pt x="670061" y="926409"/>
                  <a:pt x="668546" y="929141"/>
                </a:cubicBezTo>
                <a:cubicBezTo>
                  <a:pt x="667143" y="931699"/>
                  <a:pt x="667788" y="935064"/>
                  <a:pt x="670334" y="937907"/>
                </a:cubicBezTo>
                <a:cubicBezTo>
                  <a:pt x="672432" y="940254"/>
                  <a:pt x="673339" y="943656"/>
                  <a:pt x="674891" y="946835"/>
                </a:cubicBezTo>
                <a:cubicBezTo>
                  <a:pt x="671762" y="949555"/>
                  <a:pt x="669042" y="952311"/>
                  <a:pt x="669514" y="956769"/>
                </a:cubicBezTo>
                <a:cubicBezTo>
                  <a:pt x="669589" y="957551"/>
                  <a:pt x="668633" y="958582"/>
                  <a:pt x="667925" y="959265"/>
                </a:cubicBezTo>
                <a:cubicBezTo>
                  <a:pt x="666894" y="960258"/>
                  <a:pt x="665578" y="960954"/>
                  <a:pt x="664510" y="961922"/>
                </a:cubicBezTo>
                <a:cubicBezTo>
                  <a:pt x="662573" y="963685"/>
                  <a:pt x="660177" y="965262"/>
                  <a:pt x="658985" y="967460"/>
                </a:cubicBezTo>
                <a:cubicBezTo>
                  <a:pt x="657569" y="970093"/>
                  <a:pt x="660735" y="971732"/>
                  <a:pt x="661692" y="973905"/>
                </a:cubicBezTo>
                <a:cubicBezTo>
                  <a:pt x="663095" y="977096"/>
                  <a:pt x="664994" y="980349"/>
                  <a:pt x="665268" y="983702"/>
                </a:cubicBezTo>
                <a:cubicBezTo>
                  <a:pt x="665553" y="987179"/>
                  <a:pt x="664163" y="990792"/>
                  <a:pt x="663244" y="995796"/>
                </a:cubicBezTo>
                <a:cubicBezTo>
                  <a:pt x="664510" y="997423"/>
                  <a:pt x="666634" y="1000378"/>
                  <a:pt x="669005" y="1003098"/>
                </a:cubicBezTo>
                <a:cubicBezTo>
                  <a:pt x="670197" y="1004463"/>
                  <a:pt x="670843" y="1005618"/>
                  <a:pt x="670235" y="1007493"/>
                </a:cubicBezTo>
                <a:cubicBezTo>
                  <a:pt x="669266" y="1010523"/>
                  <a:pt x="671526" y="1012361"/>
                  <a:pt x="673600" y="1013429"/>
                </a:cubicBezTo>
                <a:cubicBezTo>
                  <a:pt x="676021" y="1014670"/>
                  <a:pt x="678256" y="1013230"/>
                  <a:pt x="680056" y="1011243"/>
                </a:cubicBezTo>
                <a:cubicBezTo>
                  <a:pt x="684949" y="1005842"/>
                  <a:pt x="684999" y="1005842"/>
                  <a:pt x="689879" y="1011529"/>
                </a:cubicBezTo>
                <a:cubicBezTo>
                  <a:pt x="692126" y="1014136"/>
                  <a:pt x="693815" y="1017079"/>
                  <a:pt x="698086" y="1017303"/>
                </a:cubicBezTo>
                <a:cubicBezTo>
                  <a:pt x="699713" y="1017390"/>
                  <a:pt x="701178" y="1020171"/>
                  <a:pt x="702904" y="1021922"/>
                </a:cubicBezTo>
                <a:cubicBezTo>
                  <a:pt x="704208" y="1020941"/>
                  <a:pt x="705636" y="1019389"/>
                  <a:pt x="707387" y="1018694"/>
                </a:cubicBezTo>
                <a:cubicBezTo>
                  <a:pt x="709547" y="1017824"/>
                  <a:pt x="710727" y="1016521"/>
                  <a:pt x="711360" y="1014397"/>
                </a:cubicBezTo>
                <a:cubicBezTo>
                  <a:pt x="711708" y="1013230"/>
                  <a:pt x="712080" y="1011790"/>
                  <a:pt x="712950" y="1011107"/>
                </a:cubicBezTo>
                <a:cubicBezTo>
                  <a:pt x="718438" y="1006761"/>
                  <a:pt x="717892" y="1001123"/>
                  <a:pt x="716029" y="995610"/>
                </a:cubicBezTo>
                <a:cubicBezTo>
                  <a:pt x="714663" y="991574"/>
                  <a:pt x="712205" y="987911"/>
                  <a:pt x="710156" y="983925"/>
                </a:cubicBezTo>
                <a:cubicBezTo>
                  <a:pt x="707051" y="984993"/>
                  <a:pt x="704456" y="985900"/>
                  <a:pt x="701575" y="986893"/>
                </a:cubicBezTo>
                <a:cubicBezTo>
                  <a:pt x="702196" y="982100"/>
                  <a:pt x="702718" y="977965"/>
                  <a:pt x="703264" y="973843"/>
                </a:cubicBezTo>
                <a:cubicBezTo>
                  <a:pt x="703761" y="970080"/>
                  <a:pt x="702358" y="967709"/>
                  <a:pt x="698769" y="966032"/>
                </a:cubicBezTo>
                <a:cubicBezTo>
                  <a:pt x="694945" y="964244"/>
                  <a:pt x="692648" y="961202"/>
                  <a:pt x="694100" y="956483"/>
                </a:cubicBezTo>
                <a:cubicBezTo>
                  <a:pt x="694361" y="955614"/>
                  <a:pt x="694274" y="954087"/>
                  <a:pt x="693715" y="953590"/>
                </a:cubicBezTo>
                <a:cubicBezTo>
                  <a:pt x="690549" y="950834"/>
                  <a:pt x="690934" y="946835"/>
                  <a:pt x="689841" y="943371"/>
                </a:cubicBezTo>
                <a:cubicBezTo>
                  <a:pt x="689059" y="940875"/>
                  <a:pt x="688413" y="938329"/>
                  <a:pt x="687519" y="935089"/>
                </a:cubicBezTo>
                <a:cubicBezTo>
                  <a:pt x="688314" y="933884"/>
                  <a:pt x="689531" y="932046"/>
                  <a:pt x="690922" y="929935"/>
                </a:cubicBezTo>
                <a:cubicBezTo>
                  <a:pt x="690922" y="929935"/>
                  <a:pt x="693542" y="929029"/>
                  <a:pt x="696025" y="925304"/>
                </a:cubicBezTo>
                <a:lnTo>
                  <a:pt x="698508" y="921579"/>
                </a:lnTo>
                <a:lnTo>
                  <a:pt x="702234" y="924062"/>
                </a:lnTo>
                <a:cubicBezTo>
                  <a:pt x="702234" y="924062"/>
                  <a:pt x="709684" y="916612"/>
                  <a:pt x="710926" y="916612"/>
                </a:cubicBezTo>
                <a:lnTo>
                  <a:pt x="712167" y="916612"/>
                </a:lnTo>
                <a:cubicBezTo>
                  <a:pt x="712167" y="916612"/>
                  <a:pt x="710926" y="917854"/>
                  <a:pt x="712167" y="921579"/>
                </a:cubicBezTo>
                <a:cubicBezTo>
                  <a:pt x="713409" y="925304"/>
                  <a:pt x="714651" y="926546"/>
                  <a:pt x="714651" y="929029"/>
                </a:cubicBezTo>
                <a:lnTo>
                  <a:pt x="714651" y="931512"/>
                </a:lnTo>
                <a:lnTo>
                  <a:pt x="713409" y="935238"/>
                </a:lnTo>
                <a:lnTo>
                  <a:pt x="705375" y="943272"/>
                </a:lnTo>
                <a:cubicBezTo>
                  <a:pt x="706306" y="944824"/>
                  <a:pt x="707238" y="946376"/>
                  <a:pt x="708194" y="947965"/>
                </a:cubicBezTo>
                <a:cubicBezTo>
                  <a:pt x="710081" y="946984"/>
                  <a:pt x="712018" y="945209"/>
                  <a:pt x="713955" y="945209"/>
                </a:cubicBezTo>
                <a:cubicBezTo>
                  <a:pt x="715408" y="945221"/>
                  <a:pt x="716849" y="947518"/>
                  <a:pt x="718152" y="948996"/>
                </a:cubicBezTo>
                <a:cubicBezTo>
                  <a:pt x="720288" y="950511"/>
                  <a:pt x="722945" y="948400"/>
                  <a:pt x="725665" y="951243"/>
                </a:cubicBezTo>
                <a:cubicBezTo>
                  <a:pt x="728310" y="954025"/>
                  <a:pt x="738604" y="949791"/>
                  <a:pt x="741373" y="945680"/>
                </a:cubicBezTo>
                <a:cubicBezTo>
                  <a:pt x="742155" y="948015"/>
                  <a:pt x="742850" y="950101"/>
                  <a:pt x="743682" y="952584"/>
                </a:cubicBezTo>
                <a:cubicBezTo>
                  <a:pt x="745172" y="952733"/>
                  <a:pt x="746948" y="953143"/>
                  <a:pt x="748686" y="953031"/>
                </a:cubicBezTo>
                <a:cubicBezTo>
                  <a:pt x="750164" y="952945"/>
                  <a:pt x="752200" y="952721"/>
                  <a:pt x="752958" y="951752"/>
                </a:cubicBezTo>
                <a:cubicBezTo>
                  <a:pt x="754622" y="949629"/>
                  <a:pt x="756310" y="949281"/>
                  <a:pt x="758844" y="949629"/>
                </a:cubicBezTo>
                <a:cubicBezTo>
                  <a:pt x="761898" y="950039"/>
                  <a:pt x="765114" y="949368"/>
                  <a:pt x="768119" y="949927"/>
                </a:cubicBezTo>
                <a:cubicBezTo>
                  <a:pt x="771062" y="950486"/>
                  <a:pt x="773831" y="952001"/>
                  <a:pt x="777420" y="953392"/>
                </a:cubicBezTo>
                <a:cubicBezTo>
                  <a:pt x="777618" y="949977"/>
                  <a:pt x="777792" y="947170"/>
                  <a:pt x="778003" y="943594"/>
                </a:cubicBezTo>
                <a:cubicBezTo>
                  <a:pt x="780325" y="942315"/>
                  <a:pt x="783293" y="941099"/>
                  <a:pt x="785752" y="939199"/>
                </a:cubicBezTo>
                <a:cubicBezTo>
                  <a:pt x="787229" y="938069"/>
                  <a:pt x="787875" y="935871"/>
                  <a:pt x="789092" y="933834"/>
                </a:cubicBezTo>
                <a:cubicBezTo>
                  <a:pt x="793252" y="935151"/>
                  <a:pt x="796728" y="933350"/>
                  <a:pt x="800106" y="930792"/>
                </a:cubicBezTo>
                <a:cubicBezTo>
                  <a:pt x="801074" y="930060"/>
                  <a:pt x="802713" y="930221"/>
                  <a:pt x="804216" y="929935"/>
                </a:cubicBezTo>
                <a:cubicBezTo>
                  <a:pt x="804936" y="933152"/>
                  <a:pt x="804986" y="936219"/>
                  <a:pt x="806327" y="938541"/>
                </a:cubicBezTo>
                <a:cubicBezTo>
                  <a:pt x="807556" y="940676"/>
                  <a:pt x="810164" y="942017"/>
                  <a:pt x="811952" y="943532"/>
                </a:cubicBezTo>
                <a:cubicBezTo>
                  <a:pt x="808934" y="947071"/>
                  <a:pt x="806041" y="949989"/>
                  <a:pt x="803756" y="953317"/>
                </a:cubicBezTo>
                <a:cubicBezTo>
                  <a:pt x="801646" y="956384"/>
                  <a:pt x="803061" y="958967"/>
                  <a:pt x="806737" y="959451"/>
                </a:cubicBezTo>
                <a:cubicBezTo>
                  <a:pt x="807929" y="959613"/>
                  <a:pt x="809183" y="959277"/>
                  <a:pt x="810400" y="959377"/>
                </a:cubicBezTo>
                <a:cubicBezTo>
                  <a:pt x="811331" y="959464"/>
                  <a:pt x="812237" y="959873"/>
                  <a:pt x="813429" y="960209"/>
                </a:cubicBezTo>
                <a:lnTo>
                  <a:pt x="813429" y="954646"/>
                </a:lnTo>
                <a:cubicBezTo>
                  <a:pt x="816770" y="955974"/>
                  <a:pt x="819725" y="957613"/>
                  <a:pt x="822842" y="955031"/>
                </a:cubicBezTo>
                <a:cubicBezTo>
                  <a:pt x="823612" y="954385"/>
                  <a:pt x="825648" y="954236"/>
                  <a:pt x="826405" y="954807"/>
                </a:cubicBezTo>
                <a:cubicBezTo>
                  <a:pt x="830764" y="958085"/>
                  <a:pt x="836153" y="952473"/>
                  <a:pt x="840437" y="956707"/>
                </a:cubicBezTo>
                <a:cubicBezTo>
                  <a:pt x="840300" y="957191"/>
                  <a:pt x="840176" y="957738"/>
                  <a:pt x="839977" y="958259"/>
                </a:cubicBezTo>
                <a:cubicBezTo>
                  <a:pt x="839518" y="959451"/>
                  <a:pt x="838376" y="960829"/>
                  <a:pt x="838674" y="961748"/>
                </a:cubicBezTo>
                <a:cubicBezTo>
                  <a:pt x="839034" y="962866"/>
                  <a:pt x="840536" y="964294"/>
                  <a:pt x="841654" y="964381"/>
                </a:cubicBezTo>
                <a:cubicBezTo>
                  <a:pt x="847080" y="964828"/>
                  <a:pt x="852593" y="967647"/>
                  <a:pt x="857945" y="963822"/>
                </a:cubicBezTo>
                <a:cubicBezTo>
                  <a:pt x="859683" y="965337"/>
                  <a:pt x="861211" y="966665"/>
                  <a:pt x="862614" y="967882"/>
                </a:cubicBezTo>
                <a:cubicBezTo>
                  <a:pt x="864936" y="966430"/>
                  <a:pt x="867059" y="965113"/>
                  <a:pt x="869220" y="963760"/>
                </a:cubicBezTo>
                <a:cubicBezTo>
                  <a:pt x="870660" y="959439"/>
                  <a:pt x="872212" y="954770"/>
                  <a:pt x="873963" y="949505"/>
                </a:cubicBezTo>
                <a:cubicBezTo>
                  <a:pt x="878284" y="951082"/>
                  <a:pt x="882680" y="952696"/>
                  <a:pt x="887523" y="954472"/>
                </a:cubicBezTo>
                <a:cubicBezTo>
                  <a:pt x="889087" y="952535"/>
                  <a:pt x="890726" y="950536"/>
                  <a:pt x="892837" y="947928"/>
                </a:cubicBezTo>
                <a:cubicBezTo>
                  <a:pt x="893173" y="950461"/>
                  <a:pt x="893433" y="952373"/>
                  <a:pt x="893731" y="954534"/>
                </a:cubicBezTo>
                <a:cubicBezTo>
                  <a:pt x="899766" y="956334"/>
                  <a:pt x="905788" y="957998"/>
                  <a:pt x="911699" y="959973"/>
                </a:cubicBezTo>
                <a:cubicBezTo>
                  <a:pt x="912792" y="960333"/>
                  <a:pt x="914406" y="962257"/>
                  <a:pt x="914182" y="962928"/>
                </a:cubicBezTo>
                <a:cubicBezTo>
                  <a:pt x="912618" y="967647"/>
                  <a:pt x="916591" y="969521"/>
                  <a:pt x="918603" y="972390"/>
                </a:cubicBezTo>
                <a:cubicBezTo>
                  <a:pt x="927158" y="972266"/>
                  <a:pt x="936707" y="979095"/>
                  <a:pt x="941090" y="988209"/>
                </a:cubicBezTo>
                <a:cubicBezTo>
                  <a:pt x="944505" y="988830"/>
                  <a:pt x="947634" y="989401"/>
                  <a:pt x="950999" y="990022"/>
                </a:cubicBezTo>
                <a:cubicBezTo>
                  <a:pt x="951484" y="988346"/>
                  <a:pt x="951968" y="986620"/>
                  <a:pt x="952589" y="984410"/>
                </a:cubicBezTo>
                <a:cubicBezTo>
                  <a:pt x="954985" y="984857"/>
                  <a:pt x="957183" y="985701"/>
                  <a:pt x="959306" y="985540"/>
                </a:cubicBezTo>
                <a:cubicBezTo>
                  <a:pt x="961492" y="985366"/>
                  <a:pt x="963603" y="984223"/>
                  <a:pt x="965825" y="983478"/>
                </a:cubicBezTo>
                <a:cubicBezTo>
                  <a:pt x="967787" y="984968"/>
                  <a:pt x="969787" y="986496"/>
                  <a:pt x="972841" y="988805"/>
                </a:cubicBezTo>
                <a:cubicBezTo>
                  <a:pt x="971624" y="989277"/>
                  <a:pt x="970296" y="989799"/>
                  <a:pt x="969824" y="989985"/>
                </a:cubicBezTo>
                <a:lnTo>
                  <a:pt x="969824" y="1004352"/>
                </a:lnTo>
                <a:cubicBezTo>
                  <a:pt x="974580" y="1010833"/>
                  <a:pt x="973735" y="1015477"/>
                  <a:pt x="965341" y="1023189"/>
                </a:cubicBezTo>
                <a:cubicBezTo>
                  <a:pt x="967067" y="1025113"/>
                  <a:pt x="968917" y="1026963"/>
                  <a:pt x="970519" y="1029025"/>
                </a:cubicBezTo>
                <a:lnTo>
                  <a:pt x="970519" y="1029074"/>
                </a:lnTo>
                <a:cubicBezTo>
                  <a:pt x="972009" y="1030974"/>
                  <a:pt x="973214" y="1033097"/>
                  <a:pt x="974840" y="1035581"/>
                </a:cubicBezTo>
                <a:cubicBezTo>
                  <a:pt x="973946" y="1036214"/>
                  <a:pt x="972941" y="1037406"/>
                  <a:pt x="971749" y="1037642"/>
                </a:cubicBezTo>
                <a:cubicBezTo>
                  <a:pt x="968582" y="1038275"/>
                  <a:pt x="965676" y="1038871"/>
                  <a:pt x="964658" y="1042621"/>
                </a:cubicBezTo>
                <a:cubicBezTo>
                  <a:pt x="964447" y="1043391"/>
                  <a:pt x="963131" y="1044335"/>
                  <a:pt x="962274" y="1044385"/>
                </a:cubicBezTo>
                <a:cubicBezTo>
                  <a:pt x="955258" y="1044819"/>
                  <a:pt x="948392" y="1048470"/>
                  <a:pt x="941252" y="1045515"/>
                </a:cubicBezTo>
                <a:cubicBezTo>
                  <a:pt x="939874" y="1044931"/>
                  <a:pt x="938781" y="1043664"/>
                  <a:pt x="936831" y="1042150"/>
                </a:cubicBezTo>
                <a:cubicBezTo>
                  <a:pt x="936831" y="1042150"/>
                  <a:pt x="935776" y="1042373"/>
                  <a:pt x="935093" y="1042982"/>
                </a:cubicBezTo>
                <a:cubicBezTo>
                  <a:pt x="931455" y="1046235"/>
                  <a:pt x="928139" y="1046049"/>
                  <a:pt x="923930" y="1043453"/>
                </a:cubicBezTo>
                <a:cubicBezTo>
                  <a:pt x="920826" y="1041541"/>
                  <a:pt x="916852" y="1040920"/>
                  <a:pt x="913152" y="1043540"/>
                </a:cubicBezTo>
                <a:cubicBezTo>
                  <a:pt x="908818" y="1046620"/>
                  <a:pt x="907316" y="1046210"/>
                  <a:pt x="903938" y="1042150"/>
                </a:cubicBezTo>
                <a:cubicBezTo>
                  <a:pt x="902510" y="1040436"/>
                  <a:pt x="900871" y="1038884"/>
                  <a:pt x="899456" y="1037381"/>
                </a:cubicBezTo>
                <a:cubicBezTo>
                  <a:pt x="892812" y="1040163"/>
                  <a:pt x="892502" y="1040995"/>
                  <a:pt x="895159" y="1047054"/>
                </a:cubicBezTo>
                <a:cubicBezTo>
                  <a:pt x="895656" y="1048184"/>
                  <a:pt x="895631" y="1049600"/>
                  <a:pt x="896314" y="1050556"/>
                </a:cubicBezTo>
                <a:cubicBezTo>
                  <a:pt x="898363" y="1053424"/>
                  <a:pt x="899108" y="1054927"/>
                  <a:pt x="895308" y="1057857"/>
                </a:cubicBezTo>
                <a:cubicBezTo>
                  <a:pt x="889795" y="1062104"/>
                  <a:pt x="890776" y="1067021"/>
                  <a:pt x="896761" y="1072485"/>
                </a:cubicBezTo>
                <a:cubicBezTo>
                  <a:pt x="898102" y="1071802"/>
                  <a:pt x="899543" y="1071082"/>
                  <a:pt x="900983" y="1070361"/>
                </a:cubicBezTo>
                <a:cubicBezTo>
                  <a:pt x="902448" y="1069629"/>
                  <a:pt x="903926" y="1068909"/>
                  <a:pt x="905677" y="1068052"/>
                </a:cubicBezTo>
                <a:cubicBezTo>
                  <a:pt x="908595" y="1068884"/>
                  <a:pt x="910644" y="1073900"/>
                  <a:pt x="914468" y="1070250"/>
                </a:cubicBezTo>
                <a:cubicBezTo>
                  <a:pt x="917324" y="1073726"/>
                  <a:pt x="919336" y="1077290"/>
                  <a:pt x="922353" y="1079500"/>
                </a:cubicBezTo>
                <a:cubicBezTo>
                  <a:pt x="925172" y="1081562"/>
                  <a:pt x="929046" y="1082170"/>
                  <a:pt x="932945" y="1083586"/>
                </a:cubicBezTo>
                <a:cubicBezTo>
                  <a:pt x="931914" y="1087981"/>
                  <a:pt x="930908" y="1092228"/>
                  <a:pt x="929791" y="1097009"/>
                </a:cubicBezTo>
                <a:cubicBezTo>
                  <a:pt x="926500" y="1097990"/>
                  <a:pt x="922850" y="1099157"/>
                  <a:pt x="919174" y="1100175"/>
                </a:cubicBezTo>
                <a:cubicBezTo>
                  <a:pt x="916430" y="1100933"/>
                  <a:pt x="915573" y="1103068"/>
                  <a:pt x="915759" y="1105390"/>
                </a:cubicBezTo>
                <a:cubicBezTo>
                  <a:pt x="916219" y="1111152"/>
                  <a:pt x="912605" y="1113586"/>
                  <a:pt x="908048" y="1114927"/>
                </a:cubicBezTo>
                <a:cubicBezTo>
                  <a:pt x="904845" y="1115870"/>
                  <a:pt x="904249" y="1117845"/>
                  <a:pt x="904658" y="1120527"/>
                </a:cubicBezTo>
                <a:cubicBezTo>
                  <a:pt x="905490" y="1125941"/>
                  <a:pt x="903628" y="1129989"/>
                  <a:pt x="898996" y="1132907"/>
                </a:cubicBezTo>
                <a:cubicBezTo>
                  <a:pt x="898214" y="1133391"/>
                  <a:pt x="897394" y="1134422"/>
                  <a:pt x="897295" y="1135291"/>
                </a:cubicBezTo>
                <a:cubicBezTo>
                  <a:pt x="896848" y="1139066"/>
                  <a:pt x="894489" y="1139960"/>
                  <a:pt x="891198" y="1139923"/>
                </a:cubicBezTo>
                <a:cubicBezTo>
                  <a:pt x="890230" y="1139910"/>
                  <a:pt x="888913" y="1140134"/>
                  <a:pt x="888330" y="1140779"/>
                </a:cubicBezTo>
                <a:cubicBezTo>
                  <a:pt x="885213" y="1144231"/>
                  <a:pt x="881885" y="1143846"/>
                  <a:pt x="878309" y="1141711"/>
                </a:cubicBezTo>
                <a:cubicBezTo>
                  <a:pt x="877974" y="1141499"/>
                  <a:pt x="877390" y="1141226"/>
                  <a:pt x="877154" y="1141375"/>
                </a:cubicBezTo>
                <a:cubicBezTo>
                  <a:pt x="872361" y="1144269"/>
                  <a:pt x="866004" y="1142878"/>
                  <a:pt x="861720" y="1146951"/>
                </a:cubicBezTo>
                <a:cubicBezTo>
                  <a:pt x="860789" y="1147832"/>
                  <a:pt x="860230" y="1149322"/>
                  <a:pt x="859944" y="1150626"/>
                </a:cubicBezTo>
                <a:cubicBezTo>
                  <a:pt x="859634" y="1152017"/>
                  <a:pt x="859721" y="1153532"/>
                  <a:pt x="859870" y="1154960"/>
                </a:cubicBezTo>
                <a:cubicBezTo>
                  <a:pt x="860304" y="1159219"/>
                  <a:pt x="859236" y="1162398"/>
                  <a:pt x="854121" y="1162720"/>
                </a:cubicBezTo>
                <a:cubicBezTo>
                  <a:pt x="853785" y="1165241"/>
                  <a:pt x="853500" y="1167451"/>
                  <a:pt x="853152" y="1170109"/>
                </a:cubicBezTo>
                <a:cubicBezTo>
                  <a:pt x="851240" y="1170506"/>
                  <a:pt x="849290" y="1170916"/>
                  <a:pt x="846919" y="1171412"/>
                </a:cubicBezTo>
                <a:cubicBezTo>
                  <a:pt x="846000" y="1173412"/>
                  <a:pt x="845068" y="1175684"/>
                  <a:pt x="843938" y="1177857"/>
                </a:cubicBezTo>
                <a:cubicBezTo>
                  <a:pt x="842908" y="1179806"/>
                  <a:pt x="841679" y="1181657"/>
                  <a:pt x="840648" y="1183370"/>
                </a:cubicBezTo>
                <a:lnTo>
                  <a:pt x="840648" y="1196644"/>
                </a:lnTo>
                <a:cubicBezTo>
                  <a:pt x="834626" y="1197700"/>
                  <a:pt x="832788" y="1199649"/>
                  <a:pt x="832589" y="1205572"/>
                </a:cubicBezTo>
                <a:cubicBezTo>
                  <a:pt x="832477" y="1208850"/>
                  <a:pt x="832639" y="1212190"/>
                  <a:pt x="833123" y="1215431"/>
                </a:cubicBezTo>
                <a:cubicBezTo>
                  <a:pt x="833930" y="1220820"/>
                  <a:pt x="832453" y="1224856"/>
                  <a:pt x="827660" y="1228780"/>
                </a:cubicBezTo>
                <a:cubicBezTo>
                  <a:pt x="823934" y="1226781"/>
                  <a:pt x="820160" y="1224794"/>
                  <a:pt x="816459" y="1222695"/>
                </a:cubicBezTo>
                <a:cubicBezTo>
                  <a:pt x="815814" y="1222335"/>
                  <a:pt x="815218" y="1221553"/>
                  <a:pt x="814994" y="1220845"/>
                </a:cubicBezTo>
                <a:cubicBezTo>
                  <a:pt x="813578" y="1216214"/>
                  <a:pt x="809828" y="1213432"/>
                  <a:pt x="806637" y="1210241"/>
                </a:cubicBezTo>
                <a:cubicBezTo>
                  <a:pt x="802304" y="1205907"/>
                  <a:pt x="796815" y="1205423"/>
                  <a:pt x="792271" y="1209359"/>
                </a:cubicBezTo>
                <a:cubicBezTo>
                  <a:pt x="789278" y="1211955"/>
                  <a:pt x="786584" y="1214214"/>
                  <a:pt x="782411" y="1212389"/>
                </a:cubicBezTo>
                <a:cubicBezTo>
                  <a:pt x="782225" y="1212315"/>
                  <a:pt x="781927" y="1212228"/>
                  <a:pt x="781815" y="1212315"/>
                </a:cubicBezTo>
                <a:cubicBezTo>
                  <a:pt x="777258" y="1215965"/>
                  <a:pt x="773819" y="1212327"/>
                  <a:pt x="770193" y="1210452"/>
                </a:cubicBezTo>
                <a:cubicBezTo>
                  <a:pt x="768156" y="1209409"/>
                  <a:pt x="766331" y="1209533"/>
                  <a:pt x="764270" y="1210316"/>
                </a:cubicBezTo>
                <a:cubicBezTo>
                  <a:pt x="761613" y="1211321"/>
                  <a:pt x="758831" y="1212041"/>
                  <a:pt x="755640" y="1213022"/>
                </a:cubicBezTo>
                <a:cubicBezTo>
                  <a:pt x="754684" y="1211073"/>
                  <a:pt x="753765" y="1209508"/>
                  <a:pt x="753144" y="1207832"/>
                </a:cubicBezTo>
                <a:cubicBezTo>
                  <a:pt x="751766" y="1204095"/>
                  <a:pt x="749382" y="1201437"/>
                  <a:pt x="746277" y="1202406"/>
                </a:cubicBezTo>
                <a:cubicBezTo>
                  <a:pt x="741224" y="1203970"/>
                  <a:pt x="737498" y="1201400"/>
                  <a:pt x="733699" y="1199947"/>
                </a:cubicBezTo>
                <a:cubicBezTo>
                  <a:pt x="729576" y="1202952"/>
                  <a:pt x="725814" y="1205895"/>
                  <a:pt x="721828" y="1208465"/>
                </a:cubicBezTo>
                <a:cubicBezTo>
                  <a:pt x="720847" y="1209099"/>
                  <a:pt x="719096" y="1208689"/>
                  <a:pt x="717730" y="1208515"/>
                </a:cubicBezTo>
                <a:lnTo>
                  <a:pt x="714096" y="1211551"/>
                </a:lnTo>
                <a:lnTo>
                  <a:pt x="713968" y="1211545"/>
                </a:lnTo>
                <a:lnTo>
                  <a:pt x="713978" y="1211649"/>
                </a:lnTo>
                <a:lnTo>
                  <a:pt x="708765" y="1216003"/>
                </a:lnTo>
                <a:cubicBezTo>
                  <a:pt x="704444" y="1216822"/>
                  <a:pt x="700123" y="1217853"/>
                  <a:pt x="695752" y="1218387"/>
                </a:cubicBezTo>
                <a:cubicBezTo>
                  <a:pt x="694013" y="1218598"/>
                  <a:pt x="691369" y="1218349"/>
                  <a:pt x="690499" y="1217244"/>
                </a:cubicBezTo>
                <a:cubicBezTo>
                  <a:pt x="687557" y="1213519"/>
                  <a:pt x="684080" y="1214202"/>
                  <a:pt x="679833" y="1215419"/>
                </a:cubicBezTo>
                <a:cubicBezTo>
                  <a:pt x="679076" y="1213159"/>
                  <a:pt x="678380" y="1211110"/>
                  <a:pt x="677672" y="1208999"/>
                </a:cubicBezTo>
                <a:cubicBezTo>
                  <a:pt x="674171" y="1206491"/>
                  <a:pt x="671886" y="1211955"/>
                  <a:pt x="669415" y="1210800"/>
                </a:cubicBezTo>
                <a:cubicBezTo>
                  <a:pt x="665727" y="1209074"/>
                  <a:pt x="663976" y="1213631"/>
                  <a:pt x="660636" y="1211843"/>
                </a:cubicBezTo>
                <a:cubicBezTo>
                  <a:pt x="659879" y="1215431"/>
                  <a:pt x="658550" y="1217815"/>
                  <a:pt x="655073" y="1218921"/>
                </a:cubicBezTo>
                <a:cubicBezTo>
                  <a:pt x="651981" y="1219902"/>
                  <a:pt x="649225" y="1221950"/>
                  <a:pt x="646356" y="1223602"/>
                </a:cubicBezTo>
                <a:cubicBezTo>
                  <a:pt x="643463" y="1225266"/>
                  <a:pt x="640694" y="1226098"/>
                  <a:pt x="637913" y="1223354"/>
                </a:cubicBezTo>
                <a:cubicBezTo>
                  <a:pt x="637366" y="1222820"/>
                  <a:pt x="636447" y="1222646"/>
                  <a:pt x="635429" y="1222186"/>
                </a:cubicBezTo>
                <a:cubicBezTo>
                  <a:pt x="633815" y="1223155"/>
                  <a:pt x="632114" y="1224198"/>
                  <a:pt x="630102" y="1225415"/>
                </a:cubicBezTo>
                <a:cubicBezTo>
                  <a:pt x="629394" y="1224483"/>
                  <a:pt x="628811" y="1223726"/>
                  <a:pt x="628240" y="1222981"/>
                </a:cubicBezTo>
                <a:cubicBezTo>
                  <a:pt x="625098" y="1223763"/>
                  <a:pt x="621981" y="1224608"/>
                  <a:pt x="618827" y="1225291"/>
                </a:cubicBezTo>
                <a:cubicBezTo>
                  <a:pt x="616493" y="1225800"/>
                  <a:pt x="614556" y="1225092"/>
                  <a:pt x="614121" y="1222546"/>
                </a:cubicBezTo>
                <a:cubicBezTo>
                  <a:pt x="613600" y="1219442"/>
                  <a:pt x="611141" y="1218337"/>
                  <a:pt x="608956" y="1216872"/>
                </a:cubicBezTo>
                <a:cubicBezTo>
                  <a:pt x="610048" y="1220113"/>
                  <a:pt x="610508" y="1223813"/>
                  <a:pt x="612457" y="1226408"/>
                </a:cubicBezTo>
                <a:cubicBezTo>
                  <a:pt x="613761" y="1228147"/>
                  <a:pt x="617126" y="1228631"/>
                  <a:pt x="619684" y="1229065"/>
                </a:cubicBezTo>
                <a:cubicBezTo>
                  <a:pt x="622242" y="1229500"/>
                  <a:pt x="625110" y="1229786"/>
                  <a:pt x="627519" y="1229041"/>
                </a:cubicBezTo>
                <a:cubicBezTo>
                  <a:pt x="632859" y="1227402"/>
                  <a:pt x="638136" y="1226644"/>
                  <a:pt x="643625" y="1227737"/>
                </a:cubicBezTo>
                <a:cubicBezTo>
                  <a:pt x="650094" y="1224285"/>
                  <a:pt x="657668" y="1222757"/>
                  <a:pt x="662561" y="1216524"/>
                </a:cubicBezTo>
                <a:cubicBezTo>
                  <a:pt x="663430" y="1215407"/>
                  <a:pt x="665243" y="1214786"/>
                  <a:pt x="666745" y="1214450"/>
                </a:cubicBezTo>
                <a:cubicBezTo>
                  <a:pt x="669874" y="1213743"/>
                  <a:pt x="673078" y="1213383"/>
                  <a:pt x="676654" y="1212824"/>
                </a:cubicBezTo>
                <a:lnTo>
                  <a:pt x="676654" y="1219306"/>
                </a:lnTo>
                <a:cubicBezTo>
                  <a:pt x="679796" y="1218461"/>
                  <a:pt x="682652" y="1217704"/>
                  <a:pt x="685334" y="1216984"/>
                </a:cubicBezTo>
                <a:cubicBezTo>
                  <a:pt x="690400" y="1221404"/>
                  <a:pt x="696149" y="1222099"/>
                  <a:pt x="702234" y="1221441"/>
                </a:cubicBezTo>
                <a:cubicBezTo>
                  <a:pt x="704481" y="1221193"/>
                  <a:pt x="706679" y="1220647"/>
                  <a:pt x="708926" y="1220473"/>
                </a:cubicBezTo>
                <a:cubicBezTo>
                  <a:pt x="713993" y="1220088"/>
                  <a:pt x="714477" y="1219604"/>
                  <a:pt x="714241" y="1214426"/>
                </a:cubicBezTo>
                <a:lnTo>
                  <a:pt x="713978" y="1211649"/>
                </a:lnTo>
                <a:lnTo>
                  <a:pt x="714096" y="1211551"/>
                </a:lnTo>
                <a:lnTo>
                  <a:pt x="719543" y="1211793"/>
                </a:lnTo>
                <a:cubicBezTo>
                  <a:pt x="721331" y="1211644"/>
                  <a:pt x="723430" y="1211545"/>
                  <a:pt x="724783" y="1210564"/>
                </a:cubicBezTo>
                <a:cubicBezTo>
                  <a:pt x="726882" y="1209037"/>
                  <a:pt x="728906" y="1208205"/>
                  <a:pt x="731501" y="1207907"/>
                </a:cubicBezTo>
                <a:cubicBezTo>
                  <a:pt x="733028" y="1207733"/>
                  <a:pt x="734369" y="1206032"/>
                  <a:pt x="735673" y="1205100"/>
                </a:cubicBezTo>
                <a:cubicBezTo>
                  <a:pt x="739733" y="1205647"/>
                  <a:pt x="743893" y="1206193"/>
                  <a:pt x="749071" y="1206876"/>
                </a:cubicBezTo>
                <a:cubicBezTo>
                  <a:pt x="749928" y="1208875"/>
                  <a:pt x="751207" y="1211855"/>
                  <a:pt x="752548" y="1214997"/>
                </a:cubicBezTo>
                <a:cubicBezTo>
                  <a:pt x="756472" y="1216089"/>
                  <a:pt x="760321" y="1216003"/>
                  <a:pt x="763835" y="1213817"/>
                </a:cubicBezTo>
                <a:cubicBezTo>
                  <a:pt x="766542" y="1212128"/>
                  <a:pt x="769162" y="1212352"/>
                  <a:pt x="771248" y="1214301"/>
                </a:cubicBezTo>
                <a:cubicBezTo>
                  <a:pt x="776476" y="1219194"/>
                  <a:pt x="782362" y="1216176"/>
                  <a:pt x="787974" y="1215953"/>
                </a:cubicBezTo>
                <a:cubicBezTo>
                  <a:pt x="789365" y="1215903"/>
                  <a:pt x="790793" y="1214450"/>
                  <a:pt x="792022" y="1213420"/>
                </a:cubicBezTo>
                <a:cubicBezTo>
                  <a:pt x="795164" y="1210775"/>
                  <a:pt x="798578" y="1208403"/>
                  <a:pt x="802602" y="1210887"/>
                </a:cubicBezTo>
                <a:cubicBezTo>
                  <a:pt x="806811" y="1213482"/>
                  <a:pt x="810896" y="1216623"/>
                  <a:pt x="811232" y="1222248"/>
                </a:cubicBezTo>
                <a:cubicBezTo>
                  <a:pt x="811579" y="1228147"/>
                  <a:pt x="811468" y="1228122"/>
                  <a:pt x="817304" y="1227774"/>
                </a:cubicBezTo>
                <a:cubicBezTo>
                  <a:pt x="818210" y="1227724"/>
                  <a:pt x="819241" y="1228060"/>
                  <a:pt x="820073" y="1228482"/>
                </a:cubicBezTo>
                <a:cubicBezTo>
                  <a:pt x="822767" y="1229860"/>
                  <a:pt x="825400" y="1231363"/>
                  <a:pt x="828392" y="1233002"/>
                </a:cubicBezTo>
                <a:cubicBezTo>
                  <a:pt x="827138" y="1236056"/>
                  <a:pt x="823847" y="1236230"/>
                  <a:pt x="821612" y="1237770"/>
                </a:cubicBezTo>
                <a:cubicBezTo>
                  <a:pt x="819464" y="1239260"/>
                  <a:pt x="816186" y="1240303"/>
                  <a:pt x="815391" y="1242327"/>
                </a:cubicBezTo>
                <a:cubicBezTo>
                  <a:pt x="813926" y="1246027"/>
                  <a:pt x="813467" y="1250311"/>
                  <a:pt x="813504" y="1254334"/>
                </a:cubicBezTo>
                <a:cubicBezTo>
                  <a:pt x="813529" y="1257054"/>
                  <a:pt x="814621" y="1260059"/>
                  <a:pt x="818421" y="1260531"/>
                </a:cubicBezTo>
                <a:cubicBezTo>
                  <a:pt x="820693" y="1260816"/>
                  <a:pt x="821103" y="1262728"/>
                  <a:pt x="821240" y="1264728"/>
                </a:cubicBezTo>
                <a:cubicBezTo>
                  <a:pt x="821488" y="1268403"/>
                  <a:pt x="821823" y="1272079"/>
                  <a:pt x="822146" y="1275916"/>
                </a:cubicBezTo>
                <a:cubicBezTo>
                  <a:pt x="820408" y="1277666"/>
                  <a:pt x="818483" y="1279603"/>
                  <a:pt x="816782" y="1281317"/>
                </a:cubicBezTo>
                <a:cubicBezTo>
                  <a:pt x="818744" y="1286147"/>
                  <a:pt x="821612" y="1286284"/>
                  <a:pt x="825809" y="1283254"/>
                </a:cubicBezTo>
                <a:cubicBezTo>
                  <a:pt x="825213" y="1290071"/>
                  <a:pt x="824729" y="1295622"/>
                  <a:pt x="824220" y="1301520"/>
                </a:cubicBezTo>
                <a:cubicBezTo>
                  <a:pt x="821041" y="1305294"/>
                  <a:pt x="816323" y="1307033"/>
                  <a:pt x="811219" y="1307790"/>
                </a:cubicBezTo>
                <a:cubicBezTo>
                  <a:pt x="810930" y="1314334"/>
                  <a:pt x="813960" y="1318134"/>
                  <a:pt x="820309" y="1319189"/>
                </a:cubicBezTo>
                <a:cubicBezTo>
                  <a:pt x="821848" y="1322654"/>
                  <a:pt x="821575" y="1326193"/>
                  <a:pt x="820346" y="1330303"/>
                </a:cubicBezTo>
                <a:cubicBezTo>
                  <a:pt x="816658" y="1328875"/>
                  <a:pt x="813045" y="1328043"/>
                  <a:pt x="811331" y="1333419"/>
                </a:cubicBezTo>
                <a:cubicBezTo>
                  <a:pt x="812958" y="1334462"/>
                  <a:pt x="814535" y="1335481"/>
                  <a:pt x="816124" y="1336511"/>
                </a:cubicBezTo>
                <a:cubicBezTo>
                  <a:pt x="811936" y="1340025"/>
                  <a:pt x="812482" y="1342782"/>
                  <a:pt x="817763" y="1344756"/>
                </a:cubicBezTo>
                <a:cubicBezTo>
                  <a:pt x="818148" y="1344905"/>
                  <a:pt x="818558" y="1344955"/>
                  <a:pt x="819365" y="1345141"/>
                </a:cubicBezTo>
                <a:cubicBezTo>
                  <a:pt x="819675" y="1344297"/>
                  <a:pt x="819986" y="1343403"/>
                  <a:pt x="820309" y="1342521"/>
                </a:cubicBezTo>
                <a:cubicBezTo>
                  <a:pt x="822544" y="1344409"/>
                  <a:pt x="825213" y="1345986"/>
                  <a:pt x="826865" y="1348295"/>
                </a:cubicBezTo>
                <a:cubicBezTo>
                  <a:pt x="828417" y="1350456"/>
                  <a:pt x="828864" y="1353399"/>
                  <a:pt x="829919" y="1356366"/>
                </a:cubicBezTo>
                <a:cubicBezTo>
                  <a:pt x="834464" y="1358241"/>
                  <a:pt x="840462" y="1358353"/>
                  <a:pt x="844311" y="1363780"/>
                </a:cubicBezTo>
                <a:cubicBezTo>
                  <a:pt x="842163" y="1365133"/>
                  <a:pt x="840164" y="1366387"/>
                  <a:pt x="837767" y="1367902"/>
                </a:cubicBezTo>
                <a:cubicBezTo>
                  <a:pt x="838636" y="1369479"/>
                  <a:pt x="839481" y="1371006"/>
                  <a:pt x="840660" y="1373142"/>
                </a:cubicBezTo>
                <a:cubicBezTo>
                  <a:pt x="839021" y="1374359"/>
                  <a:pt x="837283" y="1375625"/>
                  <a:pt x="835445" y="1376979"/>
                </a:cubicBezTo>
                <a:cubicBezTo>
                  <a:pt x="833421" y="1375638"/>
                  <a:pt x="832155" y="1373962"/>
                  <a:pt x="829485" y="1373962"/>
                </a:cubicBezTo>
                <a:cubicBezTo>
                  <a:pt x="827920" y="1373949"/>
                  <a:pt x="826368" y="1370808"/>
                  <a:pt x="824319" y="1368523"/>
                </a:cubicBezTo>
                <a:cubicBezTo>
                  <a:pt x="822308" y="1369963"/>
                  <a:pt x="819477" y="1371180"/>
                  <a:pt x="817838" y="1373316"/>
                </a:cubicBezTo>
                <a:cubicBezTo>
                  <a:pt x="813231" y="1379301"/>
                  <a:pt x="806923" y="1384317"/>
                  <a:pt x="805905" y="1392562"/>
                </a:cubicBezTo>
                <a:cubicBezTo>
                  <a:pt x="805830" y="1393146"/>
                  <a:pt x="805495" y="1393742"/>
                  <a:pt x="805172" y="1394264"/>
                </a:cubicBezTo>
                <a:cubicBezTo>
                  <a:pt x="801695" y="1399802"/>
                  <a:pt x="801472" y="1405166"/>
                  <a:pt x="806724" y="1410443"/>
                </a:cubicBezTo>
                <a:cubicBezTo>
                  <a:pt x="805284" y="1411809"/>
                  <a:pt x="804204" y="1412914"/>
                  <a:pt x="803036" y="1413932"/>
                </a:cubicBezTo>
                <a:cubicBezTo>
                  <a:pt x="802304" y="1414566"/>
                  <a:pt x="800739" y="1415125"/>
                  <a:pt x="800776" y="1415634"/>
                </a:cubicBezTo>
                <a:cubicBezTo>
                  <a:pt x="800963" y="1418577"/>
                  <a:pt x="799162" y="1418924"/>
                  <a:pt x="796939" y="1419384"/>
                </a:cubicBezTo>
                <a:cubicBezTo>
                  <a:pt x="794493" y="1419893"/>
                  <a:pt x="792593" y="1419396"/>
                  <a:pt x="790669" y="1417794"/>
                </a:cubicBezTo>
                <a:cubicBezTo>
                  <a:pt x="788173" y="1415721"/>
                  <a:pt x="785416" y="1413957"/>
                  <a:pt x="782759" y="1412058"/>
                </a:cubicBezTo>
                <a:cubicBezTo>
                  <a:pt x="782759" y="1409003"/>
                  <a:pt x="782809" y="1405563"/>
                  <a:pt x="782759" y="1402136"/>
                </a:cubicBezTo>
                <a:cubicBezTo>
                  <a:pt x="782709" y="1398448"/>
                  <a:pt x="783728" y="1394189"/>
                  <a:pt x="776550" y="1393717"/>
                </a:cubicBezTo>
                <a:cubicBezTo>
                  <a:pt x="784473" y="1387981"/>
                  <a:pt x="782622" y="1380133"/>
                  <a:pt x="784932" y="1373738"/>
                </a:cubicBezTo>
                <a:cubicBezTo>
                  <a:pt x="786472" y="1369479"/>
                  <a:pt x="783877" y="1365741"/>
                  <a:pt x="780487" y="1362910"/>
                </a:cubicBezTo>
                <a:cubicBezTo>
                  <a:pt x="778264" y="1361060"/>
                  <a:pt x="775917" y="1359371"/>
                  <a:pt x="773806" y="1357410"/>
                </a:cubicBezTo>
                <a:cubicBezTo>
                  <a:pt x="768815" y="1352766"/>
                  <a:pt x="762668" y="1353188"/>
                  <a:pt x="758471" y="1358577"/>
                </a:cubicBezTo>
                <a:cubicBezTo>
                  <a:pt x="758099" y="1359049"/>
                  <a:pt x="757701" y="1359483"/>
                  <a:pt x="757217" y="1360054"/>
                </a:cubicBezTo>
                <a:cubicBezTo>
                  <a:pt x="756671" y="1359632"/>
                  <a:pt x="756186" y="1359297"/>
                  <a:pt x="755739" y="1358912"/>
                </a:cubicBezTo>
                <a:cubicBezTo>
                  <a:pt x="755441" y="1358651"/>
                  <a:pt x="755193" y="1358316"/>
                  <a:pt x="754709" y="1357770"/>
                </a:cubicBezTo>
                <a:cubicBezTo>
                  <a:pt x="752920" y="1358651"/>
                  <a:pt x="751132" y="1359533"/>
                  <a:pt x="749046" y="1360563"/>
                </a:cubicBezTo>
                <a:cubicBezTo>
                  <a:pt x="744464" y="1356863"/>
                  <a:pt x="739187" y="1354429"/>
                  <a:pt x="733152" y="1353461"/>
                </a:cubicBezTo>
                <a:cubicBezTo>
                  <a:pt x="732060" y="1356776"/>
                  <a:pt x="731104" y="1359732"/>
                  <a:pt x="730147" y="1362637"/>
                </a:cubicBezTo>
                <a:cubicBezTo>
                  <a:pt x="726000" y="1360886"/>
                  <a:pt x="722647" y="1359558"/>
                  <a:pt x="719369" y="1358030"/>
                </a:cubicBezTo>
                <a:cubicBezTo>
                  <a:pt x="718525" y="1357633"/>
                  <a:pt x="717370" y="1356627"/>
                  <a:pt x="717370" y="1355895"/>
                </a:cubicBezTo>
                <a:cubicBezTo>
                  <a:pt x="717283" y="1350555"/>
                  <a:pt x="713670" y="1349562"/>
                  <a:pt x="709125" y="1349314"/>
                </a:cubicBezTo>
                <a:cubicBezTo>
                  <a:pt x="708653" y="1347289"/>
                  <a:pt x="708194" y="1345340"/>
                  <a:pt x="707697" y="1343217"/>
                </a:cubicBezTo>
                <a:cubicBezTo>
                  <a:pt x="705301" y="1341640"/>
                  <a:pt x="702780" y="1340783"/>
                  <a:pt x="699651" y="1341441"/>
                </a:cubicBezTo>
                <a:cubicBezTo>
                  <a:pt x="698223" y="1341739"/>
                  <a:pt x="696398" y="1341168"/>
                  <a:pt x="695007" y="1340472"/>
                </a:cubicBezTo>
                <a:cubicBezTo>
                  <a:pt x="691393" y="1338672"/>
                  <a:pt x="687681" y="1338076"/>
                  <a:pt x="683657" y="1338188"/>
                </a:cubicBezTo>
                <a:cubicBezTo>
                  <a:pt x="681745" y="1338250"/>
                  <a:pt x="679535" y="1337654"/>
                  <a:pt x="677946" y="1336611"/>
                </a:cubicBezTo>
                <a:cubicBezTo>
                  <a:pt x="675276" y="1334860"/>
                  <a:pt x="672979" y="1332525"/>
                  <a:pt x="669924" y="1329918"/>
                </a:cubicBezTo>
                <a:cubicBezTo>
                  <a:pt x="668968" y="1332848"/>
                  <a:pt x="668186" y="1335294"/>
                  <a:pt x="667391" y="1337728"/>
                </a:cubicBezTo>
                <a:cubicBezTo>
                  <a:pt x="667888" y="1338374"/>
                  <a:pt x="668173" y="1338970"/>
                  <a:pt x="668633" y="1339280"/>
                </a:cubicBezTo>
                <a:cubicBezTo>
                  <a:pt x="673190" y="1342385"/>
                  <a:pt x="673351" y="1344185"/>
                  <a:pt x="668744" y="1347227"/>
                </a:cubicBezTo>
                <a:cubicBezTo>
                  <a:pt x="666100" y="1348978"/>
                  <a:pt x="665454" y="1350866"/>
                  <a:pt x="667006" y="1353399"/>
                </a:cubicBezTo>
                <a:cubicBezTo>
                  <a:pt x="667999" y="1355038"/>
                  <a:pt x="667739" y="1356081"/>
                  <a:pt x="667006" y="1357832"/>
                </a:cubicBezTo>
                <a:cubicBezTo>
                  <a:pt x="666224" y="1359694"/>
                  <a:pt x="666832" y="1362140"/>
                  <a:pt x="666832" y="1364760"/>
                </a:cubicBezTo>
                <a:cubicBezTo>
                  <a:pt x="666497" y="1364984"/>
                  <a:pt x="665901" y="1365642"/>
                  <a:pt x="665181" y="1365841"/>
                </a:cubicBezTo>
                <a:cubicBezTo>
                  <a:pt x="661145" y="1366921"/>
                  <a:pt x="659407" y="1369355"/>
                  <a:pt x="659903" y="1373601"/>
                </a:cubicBezTo>
                <a:cubicBezTo>
                  <a:pt x="660114" y="1375340"/>
                  <a:pt x="659618" y="1377165"/>
                  <a:pt x="659469" y="1378767"/>
                </a:cubicBezTo>
                <a:cubicBezTo>
                  <a:pt x="655433" y="1380145"/>
                  <a:pt x="652515" y="1378283"/>
                  <a:pt x="650454" y="1376296"/>
                </a:cubicBezTo>
                <a:cubicBezTo>
                  <a:pt x="646158" y="1372161"/>
                  <a:pt x="642420" y="1373117"/>
                  <a:pt x="638086" y="1376520"/>
                </a:cubicBezTo>
                <a:cubicBezTo>
                  <a:pt x="637739" y="1382393"/>
                  <a:pt x="636460" y="1388216"/>
                  <a:pt x="632524" y="1393307"/>
                </a:cubicBezTo>
                <a:cubicBezTo>
                  <a:pt x="630127" y="1396412"/>
                  <a:pt x="630847" y="1399628"/>
                  <a:pt x="633815" y="1402534"/>
                </a:cubicBezTo>
                <a:cubicBezTo>
                  <a:pt x="636087" y="1404756"/>
                  <a:pt x="638484" y="1406867"/>
                  <a:pt x="640918" y="1409102"/>
                </a:cubicBezTo>
                <a:cubicBezTo>
                  <a:pt x="637379" y="1412654"/>
                  <a:pt x="633852" y="1415944"/>
                  <a:pt x="630636" y="1419520"/>
                </a:cubicBezTo>
                <a:cubicBezTo>
                  <a:pt x="629643" y="1420625"/>
                  <a:pt x="629270" y="1422426"/>
                  <a:pt x="628972" y="1423978"/>
                </a:cubicBezTo>
                <a:cubicBezTo>
                  <a:pt x="628637" y="1425754"/>
                  <a:pt x="628699" y="1427616"/>
                  <a:pt x="628562" y="1429826"/>
                </a:cubicBezTo>
                <a:cubicBezTo>
                  <a:pt x="626799" y="1429628"/>
                  <a:pt x="625421" y="1429243"/>
                  <a:pt x="624092" y="1429392"/>
                </a:cubicBezTo>
                <a:cubicBezTo>
                  <a:pt x="622962" y="1429516"/>
                  <a:pt x="621559" y="1429951"/>
                  <a:pt x="620876" y="1430758"/>
                </a:cubicBezTo>
                <a:cubicBezTo>
                  <a:pt x="618393" y="1433676"/>
                  <a:pt x="616145" y="1436805"/>
                  <a:pt x="614208" y="1439338"/>
                </a:cubicBezTo>
                <a:lnTo>
                  <a:pt x="614208" y="1449855"/>
                </a:lnTo>
                <a:cubicBezTo>
                  <a:pt x="608397" y="1446689"/>
                  <a:pt x="609738" y="1440716"/>
                  <a:pt x="606596" y="1437240"/>
                </a:cubicBezTo>
                <a:cubicBezTo>
                  <a:pt x="600115" y="1436321"/>
                  <a:pt x="598066" y="1438009"/>
                  <a:pt x="595111" y="1443262"/>
                </a:cubicBezTo>
                <a:cubicBezTo>
                  <a:pt x="592366" y="1448129"/>
                  <a:pt x="590094" y="1453655"/>
                  <a:pt x="584817" y="1456672"/>
                </a:cubicBezTo>
                <a:cubicBezTo>
                  <a:pt x="578919" y="1454586"/>
                  <a:pt x="576001" y="1455567"/>
                  <a:pt x="574262" y="1460174"/>
                </a:cubicBezTo>
                <a:cubicBezTo>
                  <a:pt x="574113" y="1460559"/>
                  <a:pt x="573716" y="1461093"/>
                  <a:pt x="573852" y="1461304"/>
                </a:cubicBezTo>
                <a:cubicBezTo>
                  <a:pt x="576100" y="1464980"/>
                  <a:pt x="572822" y="1468146"/>
                  <a:pt x="572909" y="1471672"/>
                </a:cubicBezTo>
                <a:cubicBezTo>
                  <a:pt x="573020" y="1476155"/>
                  <a:pt x="570674" y="1477931"/>
                  <a:pt x="566290" y="1477459"/>
                </a:cubicBezTo>
                <a:cubicBezTo>
                  <a:pt x="564726" y="1477297"/>
                  <a:pt x="563186" y="1476863"/>
                  <a:pt x="560504" y="1476316"/>
                </a:cubicBezTo>
                <a:cubicBezTo>
                  <a:pt x="561249" y="1479396"/>
                  <a:pt x="561783" y="1481606"/>
                  <a:pt x="562366" y="1483990"/>
                </a:cubicBezTo>
                <a:cubicBezTo>
                  <a:pt x="561584" y="1484624"/>
                  <a:pt x="560516" y="1485269"/>
                  <a:pt x="559771" y="1486176"/>
                </a:cubicBezTo>
                <a:cubicBezTo>
                  <a:pt x="559150" y="1486933"/>
                  <a:pt x="558902" y="1487989"/>
                  <a:pt x="558182" y="1489603"/>
                </a:cubicBezTo>
                <a:cubicBezTo>
                  <a:pt x="556853" y="1488100"/>
                  <a:pt x="555872" y="1486970"/>
                  <a:pt x="554643" y="1485567"/>
                </a:cubicBezTo>
                <a:cubicBezTo>
                  <a:pt x="553091" y="1485778"/>
                  <a:pt x="551203" y="1485766"/>
                  <a:pt x="549527" y="1486350"/>
                </a:cubicBezTo>
                <a:cubicBezTo>
                  <a:pt x="548099" y="1486846"/>
                  <a:pt x="546249" y="1487740"/>
                  <a:pt x="545727" y="1488945"/>
                </a:cubicBezTo>
                <a:cubicBezTo>
                  <a:pt x="543418" y="1494297"/>
                  <a:pt x="539171" y="1496941"/>
                  <a:pt x="533310" y="1498295"/>
                </a:cubicBezTo>
                <a:cubicBezTo>
                  <a:pt x="533646" y="1503796"/>
                  <a:pt x="533981" y="1509098"/>
                  <a:pt x="534366" y="1515344"/>
                </a:cubicBezTo>
                <a:cubicBezTo>
                  <a:pt x="532106" y="1518522"/>
                  <a:pt x="529386" y="1512699"/>
                  <a:pt x="526096" y="1514276"/>
                </a:cubicBezTo>
                <a:cubicBezTo>
                  <a:pt x="523550" y="1515493"/>
                  <a:pt x="520160" y="1514909"/>
                  <a:pt x="517168" y="1515269"/>
                </a:cubicBezTo>
                <a:cubicBezTo>
                  <a:pt x="513964" y="1515642"/>
                  <a:pt x="510773" y="1516188"/>
                  <a:pt x="507011" y="1516734"/>
                </a:cubicBezTo>
                <a:cubicBezTo>
                  <a:pt x="506439" y="1514325"/>
                  <a:pt x="505893" y="1512028"/>
                  <a:pt x="505272" y="1509408"/>
                </a:cubicBezTo>
                <a:cubicBezTo>
                  <a:pt x="498654" y="1512885"/>
                  <a:pt x="492917" y="1510538"/>
                  <a:pt x="487429" y="1505820"/>
                </a:cubicBezTo>
                <a:cubicBezTo>
                  <a:pt x="485479" y="1509123"/>
                  <a:pt x="483865" y="1511842"/>
                  <a:pt x="481891" y="1515170"/>
                </a:cubicBezTo>
                <a:cubicBezTo>
                  <a:pt x="482512" y="1516660"/>
                  <a:pt x="483120" y="1518895"/>
                  <a:pt x="484262" y="1520795"/>
                </a:cubicBezTo>
                <a:cubicBezTo>
                  <a:pt x="487156" y="1525600"/>
                  <a:pt x="487255" y="1525538"/>
                  <a:pt x="485318" y="1529934"/>
                </a:cubicBezTo>
                <a:cubicBezTo>
                  <a:pt x="486336" y="1531921"/>
                  <a:pt x="487354" y="1533907"/>
                  <a:pt x="488571" y="1536267"/>
                </a:cubicBezTo>
                <a:cubicBezTo>
                  <a:pt x="485492" y="1538452"/>
                  <a:pt x="482623" y="1540488"/>
                  <a:pt x="479233" y="1542897"/>
                </a:cubicBezTo>
                <a:cubicBezTo>
                  <a:pt x="474279" y="1539570"/>
                  <a:pt x="468927" y="1543382"/>
                  <a:pt x="463426" y="1543866"/>
                </a:cubicBezTo>
                <a:cubicBezTo>
                  <a:pt x="462731" y="1543928"/>
                  <a:pt x="461924" y="1545207"/>
                  <a:pt x="461576" y="1546076"/>
                </a:cubicBezTo>
                <a:cubicBezTo>
                  <a:pt x="461067" y="1547368"/>
                  <a:pt x="460918" y="1548796"/>
                  <a:pt x="460632" y="1550050"/>
                </a:cubicBezTo>
                <a:cubicBezTo>
                  <a:pt x="455392" y="1550745"/>
                  <a:pt x="452909" y="1547405"/>
                  <a:pt x="450587" y="1543940"/>
                </a:cubicBezTo>
                <a:cubicBezTo>
                  <a:pt x="445968" y="1544425"/>
                  <a:pt x="441585" y="1544872"/>
                  <a:pt x="437822" y="1545257"/>
                </a:cubicBezTo>
                <a:cubicBezTo>
                  <a:pt x="437139" y="1549392"/>
                  <a:pt x="436605" y="1552645"/>
                  <a:pt x="436071" y="1555861"/>
                </a:cubicBezTo>
                <a:cubicBezTo>
                  <a:pt x="431862" y="1557363"/>
                  <a:pt x="427268" y="1558059"/>
                  <a:pt x="423940" y="1560480"/>
                </a:cubicBezTo>
                <a:cubicBezTo>
                  <a:pt x="420848" y="1562728"/>
                  <a:pt x="419109" y="1566825"/>
                  <a:pt x="416638" y="1570277"/>
                </a:cubicBezTo>
                <a:cubicBezTo>
                  <a:pt x="413571" y="1567930"/>
                  <a:pt x="410579" y="1565646"/>
                  <a:pt x="407139" y="1563013"/>
                </a:cubicBezTo>
                <a:cubicBezTo>
                  <a:pt x="406630" y="1566304"/>
                  <a:pt x="405637" y="1569371"/>
                  <a:pt x="401862" y="1570687"/>
                </a:cubicBezTo>
                <a:cubicBezTo>
                  <a:pt x="398522" y="1571854"/>
                  <a:pt x="395442" y="1573816"/>
                  <a:pt x="392549" y="1570153"/>
                </a:cubicBezTo>
                <a:cubicBezTo>
                  <a:pt x="392102" y="1572674"/>
                  <a:pt x="391469" y="1574772"/>
                  <a:pt x="391432" y="1576871"/>
                </a:cubicBezTo>
                <a:cubicBezTo>
                  <a:pt x="391419" y="1578150"/>
                  <a:pt x="392015" y="1579665"/>
                  <a:pt x="392847" y="1580658"/>
                </a:cubicBezTo>
                <a:cubicBezTo>
                  <a:pt x="393704" y="1581676"/>
                  <a:pt x="395169" y="1582185"/>
                  <a:pt x="396510" y="1582992"/>
                </a:cubicBezTo>
                <a:cubicBezTo>
                  <a:pt x="396200" y="1584507"/>
                  <a:pt x="395753" y="1585898"/>
                  <a:pt x="395653" y="1587301"/>
                </a:cubicBezTo>
                <a:cubicBezTo>
                  <a:pt x="395380" y="1590902"/>
                  <a:pt x="396845" y="1592889"/>
                  <a:pt x="400297" y="1594255"/>
                </a:cubicBezTo>
                <a:cubicBezTo>
                  <a:pt x="402955" y="1595298"/>
                  <a:pt x="405525" y="1596552"/>
                  <a:pt x="408294" y="1597794"/>
                </a:cubicBezTo>
                <a:cubicBezTo>
                  <a:pt x="408158" y="1603928"/>
                  <a:pt x="400571" y="1604052"/>
                  <a:pt x="399416" y="1609901"/>
                </a:cubicBezTo>
                <a:cubicBezTo>
                  <a:pt x="400732" y="1610521"/>
                  <a:pt x="402234" y="1611204"/>
                  <a:pt x="403836" y="1611949"/>
                </a:cubicBezTo>
                <a:cubicBezTo>
                  <a:pt x="403749" y="1612434"/>
                  <a:pt x="403836" y="1613129"/>
                  <a:pt x="403538" y="1613588"/>
                </a:cubicBezTo>
                <a:cubicBezTo>
                  <a:pt x="402309" y="1615501"/>
                  <a:pt x="401005" y="1617363"/>
                  <a:pt x="399664" y="1619189"/>
                </a:cubicBezTo>
                <a:cubicBezTo>
                  <a:pt x="397367" y="1622293"/>
                  <a:pt x="397342" y="1622268"/>
                  <a:pt x="398869" y="1626192"/>
                </a:cubicBezTo>
                <a:cubicBezTo>
                  <a:pt x="396212" y="1628501"/>
                  <a:pt x="393509" y="1628439"/>
                  <a:pt x="390761" y="1626018"/>
                </a:cubicBezTo>
                <a:cubicBezTo>
                  <a:pt x="387123" y="1629669"/>
                  <a:pt x="382081" y="1631829"/>
                  <a:pt x="379586" y="1636858"/>
                </a:cubicBezTo>
                <a:cubicBezTo>
                  <a:pt x="379163" y="1637690"/>
                  <a:pt x="377487" y="1638522"/>
                  <a:pt x="376605" y="1638336"/>
                </a:cubicBezTo>
                <a:cubicBezTo>
                  <a:pt x="375711" y="1638150"/>
                  <a:pt x="374917" y="1636796"/>
                  <a:pt x="374383" y="1635790"/>
                </a:cubicBezTo>
                <a:cubicBezTo>
                  <a:pt x="373923" y="1634909"/>
                  <a:pt x="373936" y="1633779"/>
                  <a:pt x="373625" y="1632798"/>
                </a:cubicBezTo>
                <a:cubicBezTo>
                  <a:pt x="373067" y="1630997"/>
                  <a:pt x="372396" y="1629557"/>
                  <a:pt x="370198" y="1628862"/>
                </a:cubicBezTo>
                <a:cubicBezTo>
                  <a:pt x="368646" y="1628365"/>
                  <a:pt x="367504" y="1626589"/>
                  <a:pt x="365902" y="1625124"/>
                </a:cubicBezTo>
                <a:cubicBezTo>
                  <a:pt x="365194" y="1626055"/>
                  <a:pt x="364437" y="1627235"/>
                  <a:pt x="363505" y="1628241"/>
                </a:cubicBezTo>
                <a:cubicBezTo>
                  <a:pt x="360227" y="1631767"/>
                  <a:pt x="355335" y="1631097"/>
                  <a:pt x="352839" y="1626614"/>
                </a:cubicBezTo>
                <a:cubicBezTo>
                  <a:pt x="350554" y="1622504"/>
                  <a:pt x="349201" y="1617773"/>
                  <a:pt x="344060" y="1615960"/>
                </a:cubicBezTo>
                <a:cubicBezTo>
                  <a:pt x="343303" y="1615699"/>
                  <a:pt x="342682" y="1614396"/>
                  <a:pt x="342409" y="1613464"/>
                </a:cubicBezTo>
                <a:cubicBezTo>
                  <a:pt x="340049" y="1605343"/>
                  <a:pt x="337628" y="1597235"/>
                  <a:pt x="335591" y="1589027"/>
                </a:cubicBezTo>
                <a:cubicBezTo>
                  <a:pt x="335132" y="1587177"/>
                  <a:pt x="336113" y="1584954"/>
                  <a:pt x="336597" y="1581850"/>
                </a:cubicBezTo>
                <a:cubicBezTo>
                  <a:pt x="336187" y="1581391"/>
                  <a:pt x="333108" y="1583166"/>
                  <a:pt x="332798" y="1580137"/>
                </a:cubicBezTo>
                <a:cubicBezTo>
                  <a:pt x="332611" y="1578212"/>
                  <a:pt x="331618" y="1576387"/>
                  <a:pt x="331295" y="1574474"/>
                </a:cubicBezTo>
                <a:cubicBezTo>
                  <a:pt x="330761" y="1571345"/>
                  <a:pt x="330463" y="1568166"/>
                  <a:pt x="330078" y="1565012"/>
                </a:cubicBezTo>
                <a:cubicBezTo>
                  <a:pt x="329904" y="1563584"/>
                  <a:pt x="329681" y="1562156"/>
                  <a:pt x="329594" y="1560728"/>
                </a:cubicBezTo>
                <a:cubicBezTo>
                  <a:pt x="329495" y="1559077"/>
                  <a:pt x="329991" y="1557214"/>
                  <a:pt x="329395" y="1555799"/>
                </a:cubicBezTo>
                <a:cubicBezTo>
                  <a:pt x="326899" y="1549839"/>
                  <a:pt x="328650" y="1543630"/>
                  <a:pt x="327955" y="1537583"/>
                </a:cubicBezTo>
                <a:cubicBezTo>
                  <a:pt x="327794" y="1536229"/>
                  <a:pt x="327111" y="1534938"/>
                  <a:pt x="326837" y="1533585"/>
                </a:cubicBezTo>
                <a:cubicBezTo>
                  <a:pt x="325968" y="1529400"/>
                  <a:pt x="325248" y="1525178"/>
                  <a:pt x="324354" y="1521006"/>
                </a:cubicBezTo>
                <a:cubicBezTo>
                  <a:pt x="323435" y="1516709"/>
                  <a:pt x="322504" y="1512401"/>
                  <a:pt x="321349" y="1508154"/>
                </a:cubicBezTo>
                <a:cubicBezTo>
                  <a:pt x="320095" y="1503498"/>
                  <a:pt x="318071" y="1498990"/>
                  <a:pt x="317289" y="1494272"/>
                </a:cubicBezTo>
                <a:cubicBezTo>
                  <a:pt x="315799" y="1485319"/>
                  <a:pt x="312396" y="1477037"/>
                  <a:pt x="309143" y="1468705"/>
                </a:cubicBezTo>
                <a:cubicBezTo>
                  <a:pt x="306672" y="1462384"/>
                  <a:pt x="306361" y="1460733"/>
                  <a:pt x="308373" y="1455704"/>
                </a:cubicBezTo>
                <a:cubicBezTo>
                  <a:pt x="309987" y="1457815"/>
                  <a:pt x="311527" y="1459839"/>
                  <a:pt x="313290" y="1462136"/>
                </a:cubicBezTo>
                <a:cubicBezTo>
                  <a:pt x="315078" y="1456275"/>
                  <a:pt x="313837" y="1451408"/>
                  <a:pt x="309813" y="1449793"/>
                </a:cubicBezTo>
                <a:cubicBezTo>
                  <a:pt x="303468" y="1447235"/>
                  <a:pt x="301755" y="1441896"/>
                  <a:pt x="302400" y="1436271"/>
                </a:cubicBezTo>
                <a:cubicBezTo>
                  <a:pt x="302909" y="1431850"/>
                  <a:pt x="301953" y="1428225"/>
                  <a:pt x="300414" y="1424425"/>
                </a:cubicBezTo>
                <a:cubicBezTo>
                  <a:pt x="300190" y="1423854"/>
                  <a:pt x="299880" y="1423307"/>
                  <a:pt x="299656" y="1422724"/>
                </a:cubicBezTo>
                <a:cubicBezTo>
                  <a:pt x="297359" y="1416813"/>
                  <a:pt x="298203" y="1415485"/>
                  <a:pt x="304486" y="1415038"/>
                </a:cubicBezTo>
                <a:cubicBezTo>
                  <a:pt x="304884" y="1415013"/>
                  <a:pt x="305269" y="1414814"/>
                  <a:pt x="305890" y="1414628"/>
                </a:cubicBezTo>
                <a:cubicBezTo>
                  <a:pt x="308708" y="1410952"/>
                  <a:pt x="306697" y="1407401"/>
                  <a:pt x="304834" y="1403614"/>
                </a:cubicBezTo>
                <a:cubicBezTo>
                  <a:pt x="307181" y="1402037"/>
                  <a:pt x="309354" y="1400572"/>
                  <a:pt x="311539" y="1399094"/>
                </a:cubicBezTo>
                <a:cubicBezTo>
                  <a:pt x="310323" y="1397616"/>
                  <a:pt x="309217" y="1396375"/>
                  <a:pt x="308224" y="1395034"/>
                </a:cubicBezTo>
                <a:cubicBezTo>
                  <a:pt x="306424" y="1392612"/>
                  <a:pt x="304400" y="1392550"/>
                  <a:pt x="302400" y="1394972"/>
                </a:cubicBezTo>
                <a:cubicBezTo>
                  <a:pt x="301655" y="1395866"/>
                  <a:pt x="300972" y="1396809"/>
                  <a:pt x="299768" y="1398386"/>
                </a:cubicBezTo>
                <a:cubicBezTo>
                  <a:pt x="295819" y="1394090"/>
                  <a:pt x="294503" y="1389247"/>
                  <a:pt x="293572" y="1384293"/>
                </a:cubicBezTo>
                <a:cubicBezTo>
                  <a:pt x="293274" y="1382691"/>
                  <a:pt x="293224" y="1380903"/>
                  <a:pt x="293634" y="1379351"/>
                </a:cubicBezTo>
                <a:cubicBezTo>
                  <a:pt x="294366" y="1376582"/>
                  <a:pt x="294168" y="1374247"/>
                  <a:pt x="292380" y="1371875"/>
                </a:cubicBezTo>
                <a:cubicBezTo>
                  <a:pt x="290964" y="1369988"/>
                  <a:pt x="290728" y="1367815"/>
                  <a:pt x="291970" y="1365468"/>
                </a:cubicBezTo>
                <a:cubicBezTo>
                  <a:pt x="293100" y="1363332"/>
                  <a:pt x="293721" y="1360924"/>
                  <a:pt x="294975" y="1357496"/>
                </a:cubicBezTo>
                <a:cubicBezTo>
                  <a:pt x="293448" y="1358341"/>
                  <a:pt x="292876" y="1358639"/>
                  <a:pt x="292330" y="1358962"/>
                </a:cubicBezTo>
                <a:cubicBezTo>
                  <a:pt x="291660" y="1359347"/>
                  <a:pt x="291014" y="1359769"/>
                  <a:pt x="290430" y="1360129"/>
                </a:cubicBezTo>
                <a:cubicBezTo>
                  <a:pt x="289884" y="1359682"/>
                  <a:pt x="289263" y="1359359"/>
                  <a:pt x="289300" y="1359185"/>
                </a:cubicBezTo>
                <a:cubicBezTo>
                  <a:pt x="290629" y="1353275"/>
                  <a:pt x="288406" y="1347811"/>
                  <a:pt x="287078" y="1342273"/>
                </a:cubicBezTo>
                <a:cubicBezTo>
                  <a:pt x="286047" y="1337989"/>
                  <a:pt x="285066" y="1333891"/>
                  <a:pt x="287996" y="1329843"/>
                </a:cubicBezTo>
                <a:cubicBezTo>
                  <a:pt x="288729" y="1328825"/>
                  <a:pt x="288443" y="1327062"/>
                  <a:pt x="288580" y="1325634"/>
                </a:cubicBezTo>
                <a:cubicBezTo>
                  <a:pt x="288766" y="1323635"/>
                  <a:pt x="288915" y="1321636"/>
                  <a:pt x="289114" y="1319363"/>
                </a:cubicBezTo>
                <a:cubicBezTo>
                  <a:pt x="293236" y="1319227"/>
                  <a:pt x="296974" y="1319686"/>
                  <a:pt x="297881" y="1314409"/>
                </a:cubicBezTo>
                <a:cubicBezTo>
                  <a:pt x="298352" y="1311677"/>
                  <a:pt x="301283" y="1312186"/>
                  <a:pt x="303990" y="1313341"/>
                </a:cubicBezTo>
                <a:cubicBezTo>
                  <a:pt x="301693" y="1319525"/>
                  <a:pt x="307926" y="1320568"/>
                  <a:pt x="310012" y="1324206"/>
                </a:cubicBezTo>
                <a:cubicBezTo>
                  <a:pt x="311775" y="1323436"/>
                  <a:pt x="313290" y="1322219"/>
                  <a:pt x="314743" y="1322294"/>
                </a:cubicBezTo>
                <a:cubicBezTo>
                  <a:pt x="316457" y="1322381"/>
                  <a:pt x="318096" y="1323610"/>
                  <a:pt x="319313" y="1324144"/>
                </a:cubicBezTo>
                <a:cubicBezTo>
                  <a:pt x="322789" y="1320866"/>
                  <a:pt x="325881" y="1317662"/>
                  <a:pt x="329308" y="1314881"/>
                </a:cubicBezTo>
                <a:cubicBezTo>
                  <a:pt x="330401" y="1313987"/>
                  <a:pt x="332388" y="1314247"/>
                  <a:pt x="333940" y="1313900"/>
                </a:cubicBezTo>
                <a:cubicBezTo>
                  <a:pt x="337504" y="1313105"/>
                  <a:pt x="338981" y="1311702"/>
                  <a:pt x="337963" y="1308287"/>
                </a:cubicBezTo>
                <a:cubicBezTo>
                  <a:pt x="335902" y="1301433"/>
                  <a:pt x="337653" y="1295733"/>
                  <a:pt x="341726" y="1290307"/>
                </a:cubicBezTo>
                <a:cubicBezTo>
                  <a:pt x="343563" y="1287861"/>
                  <a:pt x="342682" y="1285601"/>
                  <a:pt x="340856" y="1283614"/>
                </a:cubicBezTo>
                <a:cubicBezTo>
                  <a:pt x="339851" y="1282521"/>
                  <a:pt x="338659" y="1281603"/>
                  <a:pt x="337193" y="1280286"/>
                </a:cubicBezTo>
                <a:cubicBezTo>
                  <a:pt x="339826" y="1280286"/>
                  <a:pt x="341800" y="1279889"/>
                  <a:pt x="343514" y="1280398"/>
                </a:cubicBezTo>
                <a:cubicBezTo>
                  <a:pt x="345128" y="1280882"/>
                  <a:pt x="347202" y="1281975"/>
                  <a:pt x="347785" y="1283353"/>
                </a:cubicBezTo>
                <a:cubicBezTo>
                  <a:pt x="350070" y="1288792"/>
                  <a:pt x="354813" y="1287178"/>
                  <a:pt x="358439" y="1286843"/>
                </a:cubicBezTo>
                <a:cubicBezTo>
                  <a:pt x="361779" y="1286532"/>
                  <a:pt x="365194" y="1284372"/>
                  <a:pt x="366274" y="1280622"/>
                </a:cubicBezTo>
                <a:cubicBezTo>
                  <a:pt x="367057" y="1277902"/>
                  <a:pt x="367690" y="1275605"/>
                  <a:pt x="370844" y="1274661"/>
                </a:cubicBezTo>
                <a:cubicBezTo>
                  <a:pt x="371812" y="1274376"/>
                  <a:pt x="372843" y="1272451"/>
                  <a:pt x="372868" y="1271259"/>
                </a:cubicBezTo>
                <a:cubicBezTo>
                  <a:pt x="372918" y="1268627"/>
                  <a:pt x="372470" y="1265957"/>
                  <a:pt x="371999" y="1263349"/>
                </a:cubicBezTo>
                <a:cubicBezTo>
                  <a:pt x="371713" y="1261747"/>
                  <a:pt x="370571" y="1260208"/>
                  <a:pt x="370596" y="1258656"/>
                </a:cubicBezTo>
                <a:cubicBezTo>
                  <a:pt x="370658" y="1255092"/>
                  <a:pt x="369105" y="1253478"/>
                  <a:pt x="365678" y="1252770"/>
                </a:cubicBezTo>
                <a:cubicBezTo>
                  <a:pt x="363580" y="1252335"/>
                  <a:pt x="361692" y="1250932"/>
                  <a:pt x="359817" y="1250026"/>
                </a:cubicBezTo>
                <a:cubicBezTo>
                  <a:pt x="359159" y="1246884"/>
                  <a:pt x="359594" y="1244550"/>
                  <a:pt x="362338" y="1242799"/>
                </a:cubicBezTo>
                <a:cubicBezTo>
                  <a:pt x="363418" y="1242116"/>
                  <a:pt x="363977" y="1240613"/>
                  <a:pt x="364822" y="1239508"/>
                </a:cubicBezTo>
                <a:cubicBezTo>
                  <a:pt x="365542" y="1238565"/>
                  <a:pt x="366175" y="1237422"/>
                  <a:pt x="367119" y="1236777"/>
                </a:cubicBezTo>
                <a:cubicBezTo>
                  <a:pt x="372545" y="1233089"/>
                  <a:pt x="372570" y="1233126"/>
                  <a:pt x="373749" y="1227575"/>
                </a:cubicBezTo>
                <a:cubicBezTo>
                  <a:pt x="379610" y="1223974"/>
                  <a:pt x="385571" y="1221218"/>
                  <a:pt x="392822" y="1221491"/>
                </a:cubicBezTo>
                <a:cubicBezTo>
                  <a:pt x="397280" y="1221665"/>
                  <a:pt x="399366" y="1218896"/>
                  <a:pt x="398944" y="1215431"/>
                </a:cubicBezTo>
                <a:cubicBezTo>
                  <a:pt x="398646" y="1212973"/>
                  <a:pt x="397466" y="1211855"/>
                  <a:pt x="394772" y="1212141"/>
                </a:cubicBezTo>
                <a:cubicBezTo>
                  <a:pt x="392388" y="1212389"/>
                  <a:pt x="389941" y="1212215"/>
                  <a:pt x="387545" y="1211955"/>
                </a:cubicBezTo>
                <a:cubicBezTo>
                  <a:pt x="380728" y="1211197"/>
                  <a:pt x="374544" y="1213507"/>
                  <a:pt x="368323" y="1215705"/>
                </a:cubicBezTo>
                <a:cubicBezTo>
                  <a:pt x="367764" y="1215903"/>
                  <a:pt x="367181" y="1216027"/>
                  <a:pt x="366250" y="1216276"/>
                </a:cubicBezTo>
                <a:cubicBezTo>
                  <a:pt x="365678" y="1214227"/>
                  <a:pt x="365144" y="1212315"/>
                  <a:pt x="364623" y="1210427"/>
                </a:cubicBezTo>
                <a:cubicBezTo>
                  <a:pt x="366175" y="1209409"/>
                  <a:pt x="367504" y="1208540"/>
                  <a:pt x="369081" y="1207509"/>
                </a:cubicBezTo>
                <a:cubicBezTo>
                  <a:pt x="368187" y="1204989"/>
                  <a:pt x="367330" y="1202691"/>
                  <a:pt x="366560" y="1200382"/>
                </a:cubicBezTo>
                <a:cubicBezTo>
                  <a:pt x="364946" y="1195539"/>
                  <a:pt x="365169" y="1194558"/>
                  <a:pt x="369503" y="1192509"/>
                </a:cubicBezTo>
                <a:cubicBezTo>
                  <a:pt x="373600" y="1190572"/>
                  <a:pt x="377897" y="1189057"/>
                  <a:pt x="382143" y="1187443"/>
                </a:cubicBezTo>
                <a:cubicBezTo>
                  <a:pt x="383075" y="1187083"/>
                  <a:pt x="384167" y="1186971"/>
                  <a:pt x="385173" y="1187008"/>
                </a:cubicBezTo>
                <a:cubicBezTo>
                  <a:pt x="391928" y="1187290"/>
                  <a:pt x="397851" y="1185440"/>
                  <a:pt x="402942" y="1181458"/>
                </a:cubicBezTo>
                <a:cubicBezTo>
                  <a:pt x="403129" y="1181520"/>
                  <a:pt x="403377" y="1181533"/>
                  <a:pt x="403489" y="1181657"/>
                </a:cubicBezTo>
                <a:cubicBezTo>
                  <a:pt x="405562" y="1183941"/>
                  <a:pt x="407624" y="1186239"/>
                  <a:pt x="409883" y="1188772"/>
                </a:cubicBezTo>
                <a:cubicBezTo>
                  <a:pt x="408915" y="1193391"/>
                  <a:pt x="407028" y="1198333"/>
                  <a:pt x="410802" y="1202654"/>
                </a:cubicBezTo>
                <a:cubicBezTo>
                  <a:pt x="413112" y="1205311"/>
                  <a:pt x="415620" y="1207931"/>
                  <a:pt x="419755" y="1206503"/>
                </a:cubicBezTo>
                <a:cubicBezTo>
                  <a:pt x="417893" y="1204517"/>
                  <a:pt x="416229" y="1202195"/>
                  <a:pt x="414043" y="1200543"/>
                </a:cubicBezTo>
                <a:cubicBezTo>
                  <a:pt x="411187" y="1198395"/>
                  <a:pt x="411100" y="1195775"/>
                  <a:pt x="411808" y="1192832"/>
                </a:cubicBezTo>
                <a:cubicBezTo>
                  <a:pt x="412826" y="1188623"/>
                  <a:pt x="413758" y="1184624"/>
                  <a:pt x="408058" y="1182787"/>
                </a:cubicBezTo>
                <a:cubicBezTo>
                  <a:pt x="407338" y="1182551"/>
                  <a:pt x="407288" y="1180291"/>
                  <a:pt x="406866" y="1178763"/>
                </a:cubicBezTo>
                <a:cubicBezTo>
                  <a:pt x="403936" y="1177869"/>
                  <a:pt x="401328" y="1178043"/>
                  <a:pt x="398882" y="1180278"/>
                </a:cubicBezTo>
                <a:cubicBezTo>
                  <a:pt x="397702" y="1181359"/>
                  <a:pt x="396088" y="1181967"/>
                  <a:pt x="394660" y="1182787"/>
                </a:cubicBezTo>
                <a:cubicBezTo>
                  <a:pt x="389768" y="1185618"/>
                  <a:pt x="388712" y="1185270"/>
                  <a:pt x="385645" y="1179484"/>
                </a:cubicBezTo>
                <a:cubicBezTo>
                  <a:pt x="386080" y="1178813"/>
                  <a:pt x="386601" y="1177969"/>
                  <a:pt x="387160" y="1177149"/>
                </a:cubicBezTo>
                <a:cubicBezTo>
                  <a:pt x="387719" y="1176317"/>
                  <a:pt x="388302" y="1175510"/>
                  <a:pt x="388414" y="1175361"/>
                </a:cubicBezTo>
                <a:cubicBezTo>
                  <a:pt x="385906" y="1169413"/>
                  <a:pt x="383658" y="1164099"/>
                  <a:pt x="380964" y="1157716"/>
                </a:cubicBezTo>
                <a:cubicBezTo>
                  <a:pt x="384056" y="1158362"/>
                  <a:pt x="385993" y="1158759"/>
                  <a:pt x="387657" y="1159107"/>
                </a:cubicBezTo>
                <a:cubicBezTo>
                  <a:pt x="391295" y="1157083"/>
                  <a:pt x="394747" y="1155158"/>
                  <a:pt x="398485" y="1153072"/>
                </a:cubicBezTo>
                <a:cubicBezTo>
                  <a:pt x="397230" y="1149757"/>
                  <a:pt x="393927" y="1148528"/>
                  <a:pt x="390898" y="1146826"/>
                </a:cubicBezTo>
                <a:cubicBezTo>
                  <a:pt x="387917" y="1145150"/>
                  <a:pt x="383758" y="1147261"/>
                  <a:pt x="380604" y="1142865"/>
                </a:cubicBezTo>
                <a:cubicBezTo>
                  <a:pt x="383634" y="1143399"/>
                  <a:pt x="385707" y="1143759"/>
                  <a:pt x="387831" y="1144132"/>
                </a:cubicBezTo>
                <a:cubicBezTo>
                  <a:pt x="389693" y="1141499"/>
                  <a:pt x="391096" y="1138209"/>
                  <a:pt x="393580" y="1136396"/>
                </a:cubicBezTo>
                <a:cubicBezTo>
                  <a:pt x="395914" y="1134682"/>
                  <a:pt x="399379" y="1134533"/>
                  <a:pt x="402272" y="1133192"/>
                </a:cubicBezTo>
                <a:cubicBezTo>
                  <a:pt x="398758" y="1131677"/>
                  <a:pt x="394921" y="1131491"/>
                  <a:pt x="392003" y="1133304"/>
                </a:cubicBezTo>
                <a:cubicBezTo>
                  <a:pt x="389184" y="1135055"/>
                  <a:pt x="387297" y="1138333"/>
                  <a:pt x="385024" y="1140916"/>
                </a:cubicBezTo>
                <a:cubicBezTo>
                  <a:pt x="382975" y="1140245"/>
                  <a:pt x="381436" y="1139736"/>
                  <a:pt x="379499" y="1139103"/>
                </a:cubicBezTo>
                <a:cubicBezTo>
                  <a:pt x="378369" y="1140692"/>
                  <a:pt x="377214" y="1142319"/>
                  <a:pt x="375637" y="1144542"/>
                </a:cubicBezTo>
                <a:cubicBezTo>
                  <a:pt x="377524" y="1146404"/>
                  <a:pt x="379325" y="1148180"/>
                  <a:pt x="381461" y="1150291"/>
                </a:cubicBezTo>
                <a:cubicBezTo>
                  <a:pt x="381113" y="1150812"/>
                  <a:pt x="380678" y="1151644"/>
                  <a:pt x="380082" y="1152364"/>
                </a:cubicBezTo>
                <a:cubicBezTo>
                  <a:pt x="377462" y="1155543"/>
                  <a:pt x="377425" y="1158809"/>
                  <a:pt x="379163" y="1162522"/>
                </a:cubicBezTo>
                <a:cubicBezTo>
                  <a:pt x="380728" y="1165862"/>
                  <a:pt x="382168" y="1169438"/>
                  <a:pt x="382615" y="1173039"/>
                </a:cubicBezTo>
                <a:cubicBezTo>
                  <a:pt x="382901" y="1175361"/>
                  <a:pt x="381287" y="1177907"/>
                  <a:pt x="380393" y="1180775"/>
                </a:cubicBezTo>
                <a:cubicBezTo>
                  <a:pt x="380778" y="1181197"/>
                  <a:pt x="381585" y="1182091"/>
                  <a:pt x="382963" y="1183631"/>
                </a:cubicBezTo>
                <a:cubicBezTo>
                  <a:pt x="375153" y="1186897"/>
                  <a:pt x="367677" y="1190026"/>
                  <a:pt x="359830" y="1193304"/>
                </a:cubicBezTo>
                <a:cubicBezTo>
                  <a:pt x="361158" y="1195862"/>
                  <a:pt x="362214" y="1198283"/>
                  <a:pt x="363605" y="1200493"/>
                </a:cubicBezTo>
                <a:cubicBezTo>
                  <a:pt x="366312" y="1204790"/>
                  <a:pt x="366001" y="1205659"/>
                  <a:pt x="360848" y="1206938"/>
                </a:cubicBezTo>
                <a:cubicBezTo>
                  <a:pt x="360264" y="1207075"/>
                  <a:pt x="359681" y="1207248"/>
                  <a:pt x="359072" y="1207422"/>
                </a:cubicBezTo>
                <a:cubicBezTo>
                  <a:pt x="360649" y="1210489"/>
                  <a:pt x="362264" y="1213432"/>
                  <a:pt x="363679" y="1216462"/>
                </a:cubicBezTo>
                <a:cubicBezTo>
                  <a:pt x="364896" y="1219057"/>
                  <a:pt x="366672" y="1219579"/>
                  <a:pt x="369230" y="1218585"/>
                </a:cubicBezTo>
                <a:cubicBezTo>
                  <a:pt x="372483" y="1217319"/>
                  <a:pt x="375773" y="1216127"/>
                  <a:pt x="379101" y="1215022"/>
                </a:cubicBezTo>
                <a:cubicBezTo>
                  <a:pt x="383211" y="1213668"/>
                  <a:pt x="385956" y="1214500"/>
                  <a:pt x="388588" y="1217716"/>
                </a:cubicBezTo>
                <a:cubicBezTo>
                  <a:pt x="386064" y="1218983"/>
                  <a:pt x="382967" y="1218892"/>
                  <a:pt x="379300" y="1217443"/>
                </a:cubicBezTo>
                <a:cubicBezTo>
                  <a:pt x="377785" y="1220696"/>
                  <a:pt x="376357" y="1224620"/>
                  <a:pt x="371154" y="1222385"/>
                </a:cubicBezTo>
                <a:cubicBezTo>
                  <a:pt x="370918" y="1223465"/>
                  <a:pt x="370645" y="1224210"/>
                  <a:pt x="370608" y="1224968"/>
                </a:cubicBezTo>
                <a:cubicBezTo>
                  <a:pt x="370368" y="1229901"/>
                  <a:pt x="367731" y="1232732"/>
                  <a:pt x="362698" y="1233461"/>
                </a:cubicBezTo>
                <a:cubicBezTo>
                  <a:pt x="362276" y="1235212"/>
                  <a:pt x="361817" y="1237149"/>
                  <a:pt x="361258" y="1239483"/>
                </a:cubicBezTo>
                <a:cubicBezTo>
                  <a:pt x="357384" y="1240216"/>
                  <a:pt x="353634" y="1242960"/>
                  <a:pt x="349151" y="1240142"/>
                </a:cubicBezTo>
                <a:cubicBezTo>
                  <a:pt x="348369" y="1239645"/>
                  <a:pt x="346432" y="1240974"/>
                  <a:pt x="344209" y="1241731"/>
                </a:cubicBezTo>
                <a:cubicBezTo>
                  <a:pt x="346481" y="1243556"/>
                  <a:pt x="347760" y="1244935"/>
                  <a:pt x="349325" y="1245779"/>
                </a:cubicBezTo>
                <a:cubicBezTo>
                  <a:pt x="352901" y="1247691"/>
                  <a:pt x="356303" y="1249554"/>
                  <a:pt x="358153" y="1253565"/>
                </a:cubicBezTo>
                <a:cubicBezTo>
                  <a:pt x="358675" y="1254670"/>
                  <a:pt x="360873" y="1255228"/>
                  <a:pt x="362400" y="1255589"/>
                </a:cubicBezTo>
                <a:cubicBezTo>
                  <a:pt x="365355" y="1256284"/>
                  <a:pt x="366970" y="1257997"/>
                  <a:pt x="367690" y="1260878"/>
                </a:cubicBezTo>
                <a:cubicBezTo>
                  <a:pt x="368522" y="1264256"/>
                  <a:pt x="369552" y="1267584"/>
                  <a:pt x="370583" y="1271271"/>
                </a:cubicBezTo>
                <a:cubicBezTo>
                  <a:pt x="367479" y="1272873"/>
                  <a:pt x="364635" y="1274326"/>
                  <a:pt x="361593" y="1275891"/>
                </a:cubicBezTo>
                <a:cubicBezTo>
                  <a:pt x="362015" y="1277058"/>
                  <a:pt x="362500" y="1278337"/>
                  <a:pt x="363009" y="1279728"/>
                </a:cubicBezTo>
                <a:cubicBezTo>
                  <a:pt x="360811" y="1282670"/>
                  <a:pt x="358104" y="1284223"/>
                  <a:pt x="354478" y="1283701"/>
                </a:cubicBezTo>
                <a:cubicBezTo>
                  <a:pt x="353509" y="1283564"/>
                  <a:pt x="352119" y="1283291"/>
                  <a:pt x="351734" y="1282621"/>
                </a:cubicBezTo>
                <a:cubicBezTo>
                  <a:pt x="349660" y="1278933"/>
                  <a:pt x="346208" y="1277244"/>
                  <a:pt x="342595" y="1275605"/>
                </a:cubicBezTo>
                <a:cubicBezTo>
                  <a:pt x="341577" y="1275146"/>
                  <a:pt x="340906" y="1273904"/>
                  <a:pt x="339515" y="1272426"/>
                </a:cubicBezTo>
                <a:cubicBezTo>
                  <a:pt x="337082" y="1275071"/>
                  <a:pt x="334834" y="1277505"/>
                  <a:pt x="332462" y="1280063"/>
                </a:cubicBezTo>
                <a:cubicBezTo>
                  <a:pt x="333158" y="1280944"/>
                  <a:pt x="333654" y="1281578"/>
                  <a:pt x="334151" y="1282211"/>
                </a:cubicBezTo>
                <a:cubicBezTo>
                  <a:pt x="339528" y="1289103"/>
                  <a:pt x="339528" y="1289140"/>
                  <a:pt x="333853" y="1296317"/>
                </a:cubicBezTo>
                <a:cubicBezTo>
                  <a:pt x="333344" y="1296963"/>
                  <a:pt x="332872" y="1297621"/>
                  <a:pt x="332723" y="1297819"/>
                </a:cubicBezTo>
                <a:cubicBezTo>
                  <a:pt x="333543" y="1301607"/>
                  <a:pt x="334263" y="1304922"/>
                  <a:pt x="334933" y="1308014"/>
                </a:cubicBezTo>
                <a:cubicBezTo>
                  <a:pt x="331543" y="1310609"/>
                  <a:pt x="326316" y="1308535"/>
                  <a:pt x="325633" y="1313440"/>
                </a:cubicBezTo>
                <a:cubicBezTo>
                  <a:pt x="322926" y="1312186"/>
                  <a:pt x="320405" y="1311007"/>
                  <a:pt x="317214" y="1309529"/>
                </a:cubicBezTo>
                <a:cubicBezTo>
                  <a:pt x="318654" y="1308660"/>
                  <a:pt x="319958" y="1307865"/>
                  <a:pt x="321585" y="1306884"/>
                </a:cubicBezTo>
                <a:cubicBezTo>
                  <a:pt x="319238" y="1303842"/>
                  <a:pt x="316928" y="1300824"/>
                  <a:pt x="314420" y="1297559"/>
                </a:cubicBezTo>
                <a:cubicBezTo>
                  <a:pt x="312694" y="1301433"/>
                  <a:pt x="308249" y="1302128"/>
                  <a:pt x="304424" y="1303730"/>
                </a:cubicBezTo>
                <a:cubicBezTo>
                  <a:pt x="302549" y="1304512"/>
                  <a:pt x="301171" y="1304996"/>
                  <a:pt x="299942" y="1307182"/>
                </a:cubicBezTo>
                <a:cubicBezTo>
                  <a:pt x="298315" y="1310088"/>
                  <a:pt x="295000" y="1312037"/>
                  <a:pt x="291895" y="1314868"/>
                </a:cubicBezTo>
                <a:cubicBezTo>
                  <a:pt x="290430" y="1310510"/>
                  <a:pt x="290890" y="1307145"/>
                  <a:pt x="293013" y="1303817"/>
                </a:cubicBezTo>
                <a:cubicBezTo>
                  <a:pt x="295223" y="1300352"/>
                  <a:pt x="297284" y="1296776"/>
                  <a:pt x="299358" y="1293225"/>
                </a:cubicBezTo>
                <a:cubicBezTo>
                  <a:pt x="301345" y="1289810"/>
                  <a:pt x="301481" y="1286023"/>
                  <a:pt x="300612" y="1282372"/>
                </a:cubicBezTo>
                <a:cubicBezTo>
                  <a:pt x="298750" y="1274562"/>
                  <a:pt x="296701" y="1266776"/>
                  <a:pt x="294329" y="1259103"/>
                </a:cubicBezTo>
                <a:cubicBezTo>
                  <a:pt x="293597" y="1256743"/>
                  <a:pt x="291560" y="1254769"/>
                  <a:pt x="289934" y="1252348"/>
                </a:cubicBezTo>
                <a:cubicBezTo>
                  <a:pt x="291585" y="1251106"/>
                  <a:pt x="292814" y="1250175"/>
                  <a:pt x="294627" y="1248809"/>
                </a:cubicBezTo>
                <a:cubicBezTo>
                  <a:pt x="292516" y="1248151"/>
                  <a:pt x="290877" y="1247642"/>
                  <a:pt x="289052" y="1247083"/>
                </a:cubicBezTo>
                <a:cubicBezTo>
                  <a:pt x="288977" y="1245593"/>
                  <a:pt x="288903" y="1244202"/>
                  <a:pt x="288816" y="1242538"/>
                </a:cubicBezTo>
                <a:cubicBezTo>
                  <a:pt x="287040" y="1242054"/>
                  <a:pt x="285289" y="1241594"/>
                  <a:pt x="283539" y="1241123"/>
                </a:cubicBezTo>
                <a:cubicBezTo>
                  <a:pt x="281403" y="1239086"/>
                  <a:pt x="279950" y="1232257"/>
                  <a:pt x="281539" y="1229724"/>
                </a:cubicBezTo>
                <a:cubicBezTo>
                  <a:pt x="284259" y="1225378"/>
                  <a:pt x="287351" y="1221267"/>
                  <a:pt x="290542" y="1216686"/>
                </a:cubicBezTo>
                <a:cubicBezTo>
                  <a:pt x="288257" y="1214177"/>
                  <a:pt x="285612" y="1212464"/>
                  <a:pt x="281788" y="1214736"/>
                </a:cubicBezTo>
                <a:cubicBezTo>
                  <a:pt x="282421" y="1210080"/>
                  <a:pt x="284184" y="1208341"/>
                  <a:pt x="289486" y="1208167"/>
                </a:cubicBezTo>
                <a:cubicBezTo>
                  <a:pt x="293597" y="1208031"/>
                  <a:pt x="297011" y="1206764"/>
                  <a:pt x="300029" y="1203859"/>
                </a:cubicBezTo>
                <a:cubicBezTo>
                  <a:pt x="295956" y="1204281"/>
                  <a:pt x="292231" y="1203734"/>
                  <a:pt x="288270" y="1202704"/>
                </a:cubicBezTo>
                <a:cubicBezTo>
                  <a:pt x="284631" y="1201760"/>
                  <a:pt x="280310" y="1203412"/>
                  <a:pt x="275430" y="1204032"/>
                </a:cubicBezTo>
                <a:cubicBezTo>
                  <a:pt x="276188" y="1202008"/>
                  <a:pt x="276672" y="1200804"/>
                  <a:pt x="277107" y="1199575"/>
                </a:cubicBezTo>
                <a:cubicBezTo>
                  <a:pt x="278212" y="1196458"/>
                  <a:pt x="279677" y="1193453"/>
                  <a:pt x="276051" y="1190684"/>
                </a:cubicBezTo>
                <a:cubicBezTo>
                  <a:pt x="275058" y="1189926"/>
                  <a:pt x="274722" y="1187604"/>
                  <a:pt x="274921" y="1186102"/>
                </a:cubicBezTo>
                <a:cubicBezTo>
                  <a:pt x="275592" y="1181011"/>
                  <a:pt x="276312" y="1175883"/>
                  <a:pt x="277616" y="1170928"/>
                </a:cubicBezTo>
                <a:cubicBezTo>
                  <a:pt x="278609" y="1167104"/>
                  <a:pt x="280298" y="1166533"/>
                  <a:pt x="284222" y="1167501"/>
                </a:cubicBezTo>
                <a:cubicBezTo>
                  <a:pt x="285215" y="1167749"/>
                  <a:pt x="286171" y="1168172"/>
                  <a:pt x="287164" y="1168470"/>
                </a:cubicBezTo>
                <a:cubicBezTo>
                  <a:pt x="288133" y="1168768"/>
                  <a:pt x="289126" y="1169028"/>
                  <a:pt x="290977" y="1169537"/>
                </a:cubicBezTo>
                <a:cubicBezTo>
                  <a:pt x="291920" y="1168308"/>
                  <a:pt x="293038" y="1166843"/>
                  <a:pt x="294118" y="1165427"/>
                </a:cubicBezTo>
                <a:cubicBezTo>
                  <a:pt x="301866" y="1165949"/>
                  <a:pt x="302947" y="1164744"/>
                  <a:pt x="302860" y="1155009"/>
                </a:cubicBezTo>
                <a:cubicBezTo>
                  <a:pt x="301345" y="1157083"/>
                  <a:pt x="300190" y="1158660"/>
                  <a:pt x="299582" y="1159480"/>
                </a:cubicBezTo>
                <a:cubicBezTo>
                  <a:pt x="296328" y="1160237"/>
                  <a:pt x="293845" y="1160908"/>
                  <a:pt x="291324" y="1161355"/>
                </a:cubicBezTo>
                <a:cubicBezTo>
                  <a:pt x="289549" y="1161665"/>
                  <a:pt x="287251" y="1162435"/>
                  <a:pt x="286010" y="1161665"/>
                </a:cubicBezTo>
                <a:cubicBezTo>
                  <a:pt x="283278" y="1159964"/>
                  <a:pt x="280484" y="1160225"/>
                  <a:pt x="277715" y="1159666"/>
                </a:cubicBezTo>
                <a:cubicBezTo>
                  <a:pt x="274636" y="1159045"/>
                  <a:pt x="273940" y="1161417"/>
                  <a:pt x="271419" y="1161789"/>
                </a:cubicBezTo>
                <a:cubicBezTo>
                  <a:pt x="269271" y="1158387"/>
                  <a:pt x="267061" y="1154860"/>
                  <a:pt x="264379" y="1150601"/>
                </a:cubicBezTo>
                <a:cubicBezTo>
                  <a:pt x="262988" y="1152414"/>
                  <a:pt x="261982" y="1153370"/>
                  <a:pt x="261461" y="1154537"/>
                </a:cubicBezTo>
                <a:cubicBezTo>
                  <a:pt x="261076" y="1155419"/>
                  <a:pt x="261150" y="1156599"/>
                  <a:pt x="261299" y="1157605"/>
                </a:cubicBezTo>
                <a:cubicBezTo>
                  <a:pt x="262355" y="1164869"/>
                  <a:pt x="260629" y="1171003"/>
                  <a:pt x="254582" y="1175672"/>
                </a:cubicBezTo>
                <a:cubicBezTo>
                  <a:pt x="251912" y="1177733"/>
                  <a:pt x="252247" y="1181011"/>
                  <a:pt x="252657" y="1183768"/>
                </a:cubicBezTo>
                <a:cubicBezTo>
                  <a:pt x="253688" y="1190672"/>
                  <a:pt x="254942" y="1197575"/>
                  <a:pt x="256593" y="1204355"/>
                </a:cubicBezTo>
                <a:cubicBezTo>
                  <a:pt x="257264" y="1207124"/>
                  <a:pt x="257425" y="1209533"/>
                  <a:pt x="256395" y="1212153"/>
                </a:cubicBezTo>
                <a:cubicBezTo>
                  <a:pt x="253725" y="1218921"/>
                  <a:pt x="250633" y="1225390"/>
                  <a:pt x="244623" y="1230407"/>
                </a:cubicBezTo>
                <a:cubicBezTo>
                  <a:pt x="243270" y="1229786"/>
                  <a:pt x="241817" y="1229140"/>
                  <a:pt x="240364" y="1228482"/>
                </a:cubicBezTo>
                <a:cubicBezTo>
                  <a:pt x="240228" y="1228780"/>
                  <a:pt x="239892" y="1229227"/>
                  <a:pt x="239992" y="1229376"/>
                </a:cubicBezTo>
                <a:cubicBezTo>
                  <a:pt x="242115" y="1232480"/>
                  <a:pt x="243307" y="1235833"/>
                  <a:pt x="242388" y="1239906"/>
                </a:cubicBezTo>
                <a:cubicBezTo>
                  <a:pt x="241817" y="1238763"/>
                  <a:pt x="241233" y="1237633"/>
                  <a:pt x="240662" y="1236491"/>
                </a:cubicBezTo>
                <a:cubicBezTo>
                  <a:pt x="240314" y="1236615"/>
                  <a:pt x="239706" y="1236677"/>
                  <a:pt x="239619" y="1236913"/>
                </a:cubicBezTo>
                <a:cubicBezTo>
                  <a:pt x="237608" y="1242799"/>
                  <a:pt x="233150" y="1245307"/>
                  <a:pt x="227425" y="1247058"/>
                </a:cubicBezTo>
                <a:cubicBezTo>
                  <a:pt x="222570" y="1248536"/>
                  <a:pt x="218063" y="1251292"/>
                  <a:pt x="213543" y="1253751"/>
                </a:cubicBezTo>
                <a:cubicBezTo>
                  <a:pt x="209483" y="1255961"/>
                  <a:pt x="204876" y="1256880"/>
                  <a:pt x="201325" y="1260506"/>
                </a:cubicBezTo>
                <a:cubicBezTo>
                  <a:pt x="199176" y="1262704"/>
                  <a:pt x="195054" y="1262890"/>
                  <a:pt x="191887" y="1264107"/>
                </a:cubicBezTo>
                <a:cubicBezTo>
                  <a:pt x="184276" y="1267025"/>
                  <a:pt x="177210" y="1272029"/>
                  <a:pt x="168493" y="1271669"/>
                </a:cubicBezTo>
                <a:cubicBezTo>
                  <a:pt x="167128" y="1271607"/>
                  <a:pt x="165724" y="1272190"/>
                  <a:pt x="164185" y="1272513"/>
                </a:cubicBezTo>
                <a:cubicBezTo>
                  <a:pt x="164185" y="1269061"/>
                  <a:pt x="164073" y="1265882"/>
                  <a:pt x="164210" y="1262716"/>
                </a:cubicBezTo>
                <a:cubicBezTo>
                  <a:pt x="164421" y="1257451"/>
                  <a:pt x="163328" y="1256085"/>
                  <a:pt x="158299" y="1255241"/>
                </a:cubicBezTo>
                <a:cubicBezTo>
                  <a:pt x="156126" y="1254881"/>
                  <a:pt x="154040" y="1254111"/>
                  <a:pt x="151258" y="1253341"/>
                </a:cubicBezTo>
                <a:cubicBezTo>
                  <a:pt x="149346" y="1258519"/>
                  <a:pt x="147372" y="1263846"/>
                  <a:pt x="145100" y="1269993"/>
                </a:cubicBezTo>
                <a:cubicBezTo>
                  <a:pt x="140244" y="1267323"/>
                  <a:pt x="135327" y="1265199"/>
                  <a:pt x="131043" y="1262170"/>
                </a:cubicBezTo>
                <a:cubicBezTo>
                  <a:pt x="123965" y="1257178"/>
                  <a:pt x="117161" y="1251776"/>
                  <a:pt x="110530" y="1246201"/>
                </a:cubicBezTo>
                <a:cubicBezTo>
                  <a:pt x="107413" y="1243581"/>
                  <a:pt x="104930" y="1240191"/>
                  <a:pt x="102235" y="1237075"/>
                </a:cubicBezTo>
                <a:cubicBezTo>
                  <a:pt x="97641" y="1231760"/>
                  <a:pt x="93158" y="1226371"/>
                  <a:pt x="88564" y="1221056"/>
                </a:cubicBezTo>
                <a:cubicBezTo>
                  <a:pt x="86391" y="1218536"/>
                  <a:pt x="84206" y="1216437"/>
                  <a:pt x="86503" y="1212439"/>
                </a:cubicBezTo>
                <a:cubicBezTo>
                  <a:pt x="87397" y="1210887"/>
                  <a:pt x="85721" y="1207857"/>
                  <a:pt x="85162" y="1205287"/>
                </a:cubicBezTo>
                <a:cubicBezTo>
                  <a:pt x="78394" y="1207013"/>
                  <a:pt x="72943" y="1206392"/>
                  <a:pt x="68312" y="1200990"/>
                </a:cubicBezTo>
                <a:cubicBezTo>
                  <a:pt x="64847" y="1196942"/>
                  <a:pt x="60191" y="1193950"/>
                  <a:pt x="56503" y="1190075"/>
                </a:cubicBezTo>
                <a:cubicBezTo>
                  <a:pt x="48978" y="1182153"/>
                  <a:pt x="41528" y="1174119"/>
                  <a:pt x="34450" y="1165775"/>
                </a:cubicBezTo>
                <a:cubicBezTo>
                  <a:pt x="29222" y="1159604"/>
                  <a:pt x="29508" y="1158561"/>
                  <a:pt x="34040" y="1151955"/>
                </a:cubicBezTo>
                <a:cubicBezTo>
                  <a:pt x="37430" y="1152315"/>
                  <a:pt x="40708" y="1152663"/>
                  <a:pt x="44483" y="1153072"/>
                </a:cubicBezTo>
                <a:cubicBezTo>
                  <a:pt x="44011" y="1154575"/>
                  <a:pt x="43440" y="1156375"/>
                  <a:pt x="42819" y="1158374"/>
                </a:cubicBezTo>
                <a:cubicBezTo>
                  <a:pt x="43639" y="1159107"/>
                  <a:pt x="44384" y="1159790"/>
                  <a:pt x="45154" y="1160423"/>
                </a:cubicBezTo>
                <a:cubicBezTo>
                  <a:pt x="49115" y="1163677"/>
                  <a:pt x="50878" y="1164012"/>
                  <a:pt x="55025" y="1161193"/>
                </a:cubicBezTo>
                <a:cubicBezTo>
                  <a:pt x="57161" y="1159740"/>
                  <a:pt x="59396" y="1159703"/>
                  <a:pt x="61569" y="1159045"/>
                </a:cubicBezTo>
                <a:cubicBezTo>
                  <a:pt x="67256" y="1157331"/>
                  <a:pt x="72794" y="1155593"/>
                  <a:pt x="78779" y="1155369"/>
                </a:cubicBezTo>
                <a:cubicBezTo>
                  <a:pt x="79599" y="1155332"/>
                  <a:pt x="80505" y="1154239"/>
                  <a:pt x="81126" y="1153445"/>
                </a:cubicBezTo>
                <a:cubicBezTo>
                  <a:pt x="83200" y="1150788"/>
                  <a:pt x="85485" y="1150639"/>
                  <a:pt x="87844" y="1152849"/>
                </a:cubicBezTo>
                <a:cubicBezTo>
                  <a:pt x="92662" y="1149347"/>
                  <a:pt x="97194" y="1145895"/>
                  <a:pt x="101913" y="1142741"/>
                </a:cubicBezTo>
                <a:cubicBezTo>
                  <a:pt x="102968" y="1142033"/>
                  <a:pt x="104706" y="1142269"/>
                  <a:pt x="106134" y="1142232"/>
                </a:cubicBezTo>
                <a:cubicBezTo>
                  <a:pt x="113845" y="1142021"/>
                  <a:pt x="116801" y="1140047"/>
                  <a:pt x="119247" y="1132733"/>
                </a:cubicBezTo>
                <a:cubicBezTo>
                  <a:pt x="120042" y="1130336"/>
                  <a:pt x="120364" y="1127878"/>
                  <a:pt x="122997" y="1126723"/>
                </a:cubicBezTo>
                <a:cubicBezTo>
                  <a:pt x="123171" y="1126649"/>
                  <a:pt x="123345" y="1126487"/>
                  <a:pt x="123444" y="1126313"/>
                </a:cubicBezTo>
                <a:cubicBezTo>
                  <a:pt x="127815" y="1118639"/>
                  <a:pt x="132186" y="1110978"/>
                  <a:pt x="136482" y="1103267"/>
                </a:cubicBezTo>
                <a:cubicBezTo>
                  <a:pt x="136830" y="1102659"/>
                  <a:pt x="136631" y="1101764"/>
                  <a:pt x="136705" y="1100684"/>
                </a:cubicBezTo>
                <a:cubicBezTo>
                  <a:pt x="130100" y="1100796"/>
                  <a:pt x="127306" y="1104534"/>
                  <a:pt x="126325" y="1110829"/>
                </a:cubicBezTo>
                <a:cubicBezTo>
                  <a:pt x="123469" y="1109761"/>
                  <a:pt x="121047" y="1108855"/>
                  <a:pt x="119880" y="1108420"/>
                </a:cubicBezTo>
                <a:cubicBezTo>
                  <a:pt x="116143" y="1108855"/>
                  <a:pt x="113610" y="1109140"/>
                  <a:pt x="111076" y="1109426"/>
                </a:cubicBezTo>
                <a:cubicBezTo>
                  <a:pt x="110493" y="1109488"/>
                  <a:pt x="109586" y="1109252"/>
                  <a:pt x="109350" y="1109562"/>
                </a:cubicBezTo>
                <a:cubicBezTo>
                  <a:pt x="105327" y="1114716"/>
                  <a:pt x="99106" y="1114182"/>
                  <a:pt x="93692" y="1115448"/>
                </a:cubicBezTo>
                <a:cubicBezTo>
                  <a:pt x="88390" y="1116702"/>
                  <a:pt x="83895" y="1118689"/>
                  <a:pt x="81238" y="1124562"/>
                </a:cubicBezTo>
                <a:cubicBezTo>
                  <a:pt x="78233" y="1123693"/>
                  <a:pt x="75365" y="1122861"/>
                  <a:pt x="72496" y="1122017"/>
                </a:cubicBezTo>
                <a:cubicBezTo>
                  <a:pt x="72310" y="1121967"/>
                  <a:pt x="72086" y="1121719"/>
                  <a:pt x="71950" y="1121769"/>
                </a:cubicBezTo>
                <a:cubicBezTo>
                  <a:pt x="64686" y="1124289"/>
                  <a:pt x="58962" y="1117485"/>
                  <a:pt x="51809" y="1118503"/>
                </a:cubicBezTo>
                <a:cubicBezTo>
                  <a:pt x="49649" y="1118813"/>
                  <a:pt x="46954" y="1117584"/>
                  <a:pt x="44930" y="1116355"/>
                </a:cubicBezTo>
                <a:cubicBezTo>
                  <a:pt x="38386" y="1112406"/>
                  <a:pt x="32053" y="1108122"/>
                  <a:pt x="25621" y="1103987"/>
                </a:cubicBezTo>
                <a:cubicBezTo>
                  <a:pt x="20791" y="1100883"/>
                  <a:pt x="15936" y="1097816"/>
                  <a:pt x="11081" y="1094761"/>
                </a:cubicBezTo>
                <a:cubicBezTo>
                  <a:pt x="9852" y="1094004"/>
                  <a:pt x="8548" y="1093370"/>
                  <a:pt x="7281" y="1092687"/>
                </a:cubicBezTo>
                <a:lnTo>
                  <a:pt x="8113" y="1090949"/>
                </a:lnTo>
                <a:cubicBezTo>
                  <a:pt x="10919" y="1089385"/>
                  <a:pt x="13713" y="1087820"/>
                  <a:pt x="17401" y="1085759"/>
                </a:cubicBezTo>
                <a:lnTo>
                  <a:pt x="10746" y="1085759"/>
                </a:lnTo>
                <a:cubicBezTo>
                  <a:pt x="10361" y="1081500"/>
                  <a:pt x="8051" y="1078929"/>
                  <a:pt x="4549" y="1076520"/>
                </a:cubicBezTo>
                <a:cubicBezTo>
                  <a:pt x="-1821" y="1072137"/>
                  <a:pt x="-1287" y="1060105"/>
                  <a:pt x="4810" y="1055324"/>
                </a:cubicBezTo>
                <a:cubicBezTo>
                  <a:pt x="8958" y="1052071"/>
                  <a:pt x="12869" y="1048532"/>
                  <a:pt x="17190" y="1044857"/>
                </a:cubicBezTo>
                <a:cubicBezTo>
                  <a:pt x="13999" y="1041218"/>
                  <a:pt x="9988" y="1043876"/>
                  <a:pt x="5357" y="1043379"/>
                </a:cubicBezTo>
                <a:cubicBezTo>
                  <a:pt x="8833" y="1041740"/>
                  <a:pt x="11317" y="1040424"/>
                  <a:pt x="13912" y="1039381"/>
                </a:cubicBezTo>
                <a:cubicBezTo>
                  <a:pt x="16793" y="1038226"/>
                  <a:pt x="17799" y="1036326"/>
                  <a:pt x="17910" y="1033209"/>
                </a:cubicBezTo>
                <a:cubicBezTo>
                  <a:pt x="18146" y="1026914"/>
                  <a:pt x="18891" y="1020655"/>
                  <a:pt x="19487" y="1013751"/>
                </a:cubicBezTo>
                <a:cubicBezTo>
                  <a:pt x="21884" y="1016061"/>
                  <a:pt x="21462" y="1020258"/>
                  <a:pt x="25895" y="1020059"/>
                </a:cubicBezTo>
                <a:cubicBezTo>
                  <a:pt x="26888" y="1018992"/>
                  <a:pt x="28105" y="1017675"/>
                  <a:pt x="29334" y="1016359"/>
                </a:cubicBezTo>
                <a:cubicBezTo>
                  <a:pt x="29731" y="1016272"/>
                  <a:pt x="30265" y="1015987"/>
                  <a:pt x="30501" y="1016148"/>
                </a:cubicBezTo>
                <a:cubicBezTo>
                  <a:pt x="32749" y="1017663"/>
                  <a:pt x="34972" y="1018073"/>
                  <a:pt x="37356" y="1016446"/>
                </a:cubicBezTo>
                <a:cubicBezTo>
                  <a:pt x="37852" y="1016111"/>
                  <a:pt x="38635" y="1015651"/>
                  <a:pt x="39057" y="1015825"/>
                </a:cubicBezTo>
                <a:cubicBezTo>
                  <a:pt x="46768" y="1018929"/>
                  <a:pt x="54206" y="1012535"/>
                  <a:pt x="62016" y="1015279"/>
                </a:cubicBezTo>
                <a:cubicBezTo>
                  <a:pt x="64400" y="1016123"/>
                  <a:pt x="67529" y="1015974"/>
                  <a:pt x="69976" y="1015204"/>
                </a:cubicBezTo>
                <a:cubicBezTo>
                  <a:pt x="73378" y="1014124"/>
                  <a:pt x="75551" y="1015167"/>
                  <a:pt x="77575" y="1017564"/>
                </a:cubicBezTo>
                <a:cubicBezTo>
                  <a:pt x="80493" y="1021003"/>
                  <a:pt x="84243" y="1022145"/>
                  <a:pt x="88663" y="1021872"/>
                </a:cubicBezTo>
                <a:cubicBezTo>
                  <a:pt x="91954" y="1021661"/>
                  <a:pt x="95307" y="1021599"/>
                  <a:pt x="98585" y="1021922"/>
                </a:cubicBezTo>
                <a:cubicBezTo>
                  <a:pt x="103601" y="1022419"/>
                  <a:pt x="107091" y="1020270"/>
                  <a:pt x="109226" y="1016074"/>
                </a:cubicBezTo>
                <a:cubicBezTo>
                  <a:pt x="110369" y="1013814"/>
                  <a:pt x="111871" y="1012547"/>
                  <a:pt x="114168" y="1011839"/>
                </a:cubicBezTo>
                <a:cubicBezTo>
                  <a:pt x="122649" y="1009207"/>
                  <a:pt x="131105" y="1006512"/>
                  <a:pt x="140083" y="1003681"/>
                </a:cubicBezTo>
                <a:cubicBezTo>
                  <a:pt x="139922" y="1006264"/>
                  <a:pt x="139686" y="1008400"/>
                  <a:pt x="139673" y="1010535"/>
                </a:cubicBezTo>
                <a:cubicBezTo>
                  <a:pt x="139636" y="1015030"/>
                  <a:pt x="140120" y="1016496"/>
                  <a:pt x="144429" y="1017154"/>
                </a:cubicBezTo>
                <a:cubicBezTo>
                  <a:pt x="149408" y="1017911"/>
                  <a:pt x="154623" y="1017576"/>
                  <a:pt x="159677" y="1017079"/>
                </a:cubicBezTo>
                <a:cubicBezTo>
                  <a:pt x="161341" y="1016918"/>
                  <a:pt x="163353" y="1015093"/>
                  <a:pt x="164272" y="1013491"/>
                </a:cubicBezTo>
                <a:cubicBezTo>
                  <a:pt x="166196" y="1010150"/>
                  <a:pt x="168481" y="1008263"/>
                  <a:pt x="172529" y="1008040"/>
                </a:cubicBezTo>
                <a:cubicBezTo>
                  <a:pt x="174590" y="1007928"/>
                  <a:pt x="176689" y="1006475"/>
                  <a:pt x="178539" y="1005258"/>
                </a:cubicBezTo>
                <a:cubicBezTo>
                  <a:pt x="179383" y="1004712"/>
                  <a:pt x="180327" y="1003011"/>
                  <a:pt x="180041" y="1002303"/>
                </a:cubicBezTo>
                <a:cubicBezTo>
                  <a:pt x="179607" y="1001198"/>
                  <a:pt x="178291" y="1000192"/>
                  <a:pt x="177111" y="999708"/>
                </a:cubicBezTo>
                <a:cubicBezTo>
                  <a:pt x="175844" y="999186"/>
                  <a:pt x="174317" y="999298"/>
                  <a:pt x="172616" y="999099"/>
                </a:cubicBezTo>
                <a:cubicBezTo>
                  <a:pt x="172368" y="996367"/>
                  <a:pt x="171995" y="993797"/>
                  <a:pt x="171958" y="991227"/>
                </a:cubicBezTo>
                <a:cubicBezTo>
                  <a:pt x="171896" y="986968"/>
                  <a:pt x="175795" y="984199"/>
                  <a:pt x="179942" y="985428"/>
                </a:cubicBezTo>
                <a:cubicBezTo>
                  <a:pt x="180935" y="985726"/>
                  <a:pt x="181879" y="986160"/>
                  <a:pt x="182873" y="986434"/>
                </a:cubicBezTo>
                <a:cubicBezTo>
                  <a:pt x="186039" y="987315"/>
                  <a:pt x="188423" y="990444"/>
                  <a:pt x="192645" y="988433"/>
                </a:cubicBezTo>
                <a:cubicBezTo>
                  <a:pt x="195339" y="987154"/>
                  <a:pt x="198866" y="987961"/>
                  <a:pt x="201796" y="985900"/>
                </a:cubicBezTo>
                <a:cubicBezTo>
                  <a:pt x="204826" y="983764"/>
                  <a:pt x="208489" y="984174"/>
                  <a:pt x="211941" y="985428"/>
                </a:cubicBezTo>
                <a:cubicBezTo>
                  <a:pt x="213295" y="985912"/>
                  <a:pt x="214946" y="987216"/>
                  <a:pt x="215927" y="986819"/>
                </a:cubicBezTo>
                <a:cubicBezTo>
                  <a:pt x="221105" y="984732"/>
                  <a:pt x="224942" y="987502"/>
                  <a:pt x="229052" y="990432"/>
                </a:cubicBezTo>
                <a:cubicBezTo>
                  <a:pt x="230033" y="988631"/>
                  <a:pt x="230790" y="987266"/>
                  <a:pt x="231386" y="986185"/>
                </a:cubicBezTo>
                <a:cubicBezTo>
                  <a:pt x="233100" y="986496"/>
                  <a:pt x="234838" y="987340"/>
                  <a:pt x="236204" y="986943"/>
                </a:cubicBezTo>
                <a:cubicBezTo>
                  <a:pt x="237881" y="986446"/>
                  <a:pt x="239247" y="984919"/>
                  <a:pt x="240352" y="984124"/>
                </a:cubicBezTo>
                <a:cubicBezTo>
                  <a:pt x="244052" y="985900"/>
                  <a:pt x="247492" y="987526"/>
                  <a:pt x="250906" y="989215"/>
                </a:cubicBezTo>
                <a:cubicBezTo>
                  <a:pt x="252359" y="989935"/>
                  <a:pt x="253750" y="990805"/>
                  <a:pt x="255165" y="991599"/>
                </a:cubicBezTo>
                <a:cubicBezTo>
                  <a:pt x="256916" y="992580"/>
                  <a:pt x="258841" y="993325"/>
                  <a:pt x="260368" y="994579"/>
                </a:cubicBezTo>
                <a:cubicBezTo>
                  <a:pt x="263001" y="996740"/>
                  <a:pt x="265732" y="998950"/>
                  <a:pt x="267744" y="1001645"/>
                </a:cubicBezTo>
                <a:cubicBezTo>
                  <a:pt x="269545" y="1004041"/>
                  <a:pt x="271159" y="1005022"/>
                  <a:pt x="274226" y="1003607"/>
                </a:cubicBezTo>
                <a:cubicBezTo>
                  <a:pt x="274573" y="1002228"/>
                  <a:pt x="274971" y="1000689"/>
                  <a:pt x="275393" y="999050"/>
                </a:cubicBezTo>
                <a:cubicBezTo>
                  <a:pt x="276113" y="998987"/>
                  <a:pt x="276746" y="998776"/>
                  <a:pt x="277268" y="998925"/>
                </a:cubicBezTo>
                <a:cubicBezTo>
                  <a:pt x="281006" y="999981"/>
                  <a:pt x="284942" y="1000639"/>
                  <a:pt x="286097" y="1005444"/>
                </a:cubicBezTo>
                <a:cubicBezTo>
                  <a:pt x="286668" y="1007816"/>
                  <a:pt x="288990" y="1007915"/>
                  <a:pt x="291163" y="1008102"/>
                </a:cubicBezTo>
                <a:cubicBezTo>
                  <a:pt x="294801" y="1008412"/>
                  <a:pt x="298402" y="1009033"/>
                  <a:pt x="303344" y="1009703"/>
                </a:cubicBezTo>
                <a:cubicBezTo>
                  <a:pt x="303828" y="1009405"/>
                  <a:pt x="305567" y="1008350"/>
                  <a:pt x="306957" y="1007518"/>
                </a:cubicBezTo>
                <a:cubicBezTo>
                  <a:pt x="307255" y="1005072"/>
                  <a:pt x="307206" y="1002886"/>
                  <a:pt x="307926" y="1000999"/>
                </a:cubicBezTo>
                <a:cubicBezTo>
                  <a:pt x="308187" y="1000316"/>
                  <a:pt x="310310" y="1000353"/>
                  <a:pt x="312024" y="999968"/>
                </a:cubicBezTo>
                <a:cubicBezTo>
                  <a:pt x="311750" y="1001992"/>
                  <a:pt x="311564" y="1003371"/>
                  <a:pt x="311378" y="1004823"/>
                </a:cubicBezTo>
                <a:cubicBezTo>
                  <a:pt x="312756" y="1005817"/>
                  <a:pt x="314072" y="1006761"/>
                  <a:pt x="315575" y="1007853"/>
                </a:cubicBezTo>
                <a:cubicBezTo>
                  <a:pt x="314755" y="1010076"/>
                  <a:pt x="314010" y="1012187"/>
                  <a:pt x="313203" y="1014285"/>
                </a:cubicBezTo>
                <a:cubicBezTo>
                  <a:pt x="310521" y="1021239"/>
                  <a:pt x="310534" y="1021214"/>
                  <a:pt x="316928" y="1025548"/>
                </a:cubicBezTo>
                <a:cubicBezTo>
                  <a:pt x="317860" y="1026169"/>
                  <a:pt x="318791" y="1027187"/>
                  <a:pt x="319139" y="1028217"/>
                </a:cubicBezTo>
                <a:cubicBezTo>
                  <a:pt x="321411" y="1034923"/>
                  <a:pt x="324317" y="1035730"/>
                  <a:pt x="329507" y="1030900"/>
                </a:cubicBezTo>
                <a:cubicBezTo>
                  <a:pt x="330215" y="1030241"/>
                  <a:pt x="330836" y="1029496"/>
                  <a:pt x="332040" y="1028205"/>
                </a:cubicBezTo>
                <a:cubicBezTo>
                  <a:pt x="333319" y="1033420"/>
                  <a:pt x="335070" y="1037543"/>
                  <a:pt x="331233" y="1042001"/>
                </a:cubicBezTo>
                <a:cubicBezTo>
                  <a:pt x="327918" y="1045850"/>
                  <a:pt x="329271" y="1049674"/>
                  <a:pt x="333816" y="1051736"/>
                </a:cubicBezTo>
                <a:cubicBezTo>
                  <a:pt x="337827" y="1053549"/>
                  <a:pt x="340546" y="1056330"/>
                  <a:pt x="340695" y="1061036"/>
                </a:cubicBezTo>
                <a:cubicBezTo>
                  <a:pt x="340720" y="1061794"/>
                  <a:pt x="341067" y="1062551"/>
                  <a:pt x="341254" y="1063234"/>
                </a:cubicBezTo>
                <a:cubicBezTo>
                  <a:pt x="341924" y="1063284"/>
                  <a:pt x="342421" y="1063482"/>
                  <a:pt x="342694" y="1063308"/>
                </a:cubicBezTo>
                <a:cubicBezTo>
                  <a:pt x="348083" y="1059956"/>
                  <a:pt x="348990" y="1060415"/>
                  <a:pt x="349437" y="1066736"/>
                </a:cubicBezTo>
                <a:cubicBezTo>
                  <a:pt x="349524" y="1067965"/>
                  <a:pt x="349797" y="1069194"/>
                  <a:pt x="349859" y="1070423"/>
                </a:cubicBezTo>
                <a:cubicBezTo>
                  <a:pt x="350132" y="1075825"/>
                  <a:pt x="350107" y="1075825"/>
                  <a:pt x="355583" y="1076458"/>
                </a:cubicBezTo>
                <a:cubicBezTo>
                  <a:pt x="356204" y="1077141"/>
                  <a:pt x="356912" y="1078371"/>
                  <a:pt x="357408" y="1078296"/>
                </a:cubicBezTo>
                <a:cubicBezTo>
                  <a:pt x="358985" y="1078048"/>
                  <a:pt x="360488" y="1077278"/>
                  <a:pt x="362202" y="1076645"/>
                </a:cubicBezTo>
                <a:cubicBezTo>
                  <a:pt x="362959" y="1077514"/>
                  <a:pt x="363890" y="1078159"/>
                  <a:pt x="364213" y="1079041"/>
                </a:cubicBezTo>
                <a:cubicBezTo>
                  <a:pt x="365629" y="1082965"/>
                  <a:pt x="368385" y="1083884"/>
                  <a:pt x="372396" y="1084082"/>
                </a:cubicBezTo>
                <a:cubicBezTo>
                  <a:pt x="375488" y="1084231"/>
                  <a:pt x="378530" y="1086007"/>
                  <a:pt x="381473" y="1087336"/>
                </a:cubicBezTo>
                <a:cubicBezTo>
                  <a:pt x="382181" y="1087646"/>
                  <a:pt x="382566" y="1089012"/>
                  <a:pt x="382789" y="1089968"/>
                </a:cubicBezTo>
                <a:cubicBezTo>
                  <a:pt x="384403" y="1096959"/>
                  <a:pt x="384664" y="1097158"/>
                  <a:pt x="391258" y="1095904"/>
                </a:cubicBezTo>
                <a:cubicBezTo>
                  <a:pt x="393009" y="1098921"/>
                  <a:pt x="394735" y="1101889"/>
                  <a:pt x="396423" y="1104869"/>
                </a:cubicBezTo>
                <a:cubicBezTo>
                  <a:pt x="396821" y="1105589"/>
                  <a:pt x="397441" y="1106471"/>
                  <a:pt x="397305" y="1107141"/>
                </a:cubicBezTo>
                <a:cubicBezTo>
                  <a:pt x="396038" y="1113325"/>
                  <a:pt x="399788" y="1115697"/>
                  <a:pt x="404755" y="1116951"/>
                </a:cubicBezTo>
                <a:cubicBezTo>
                  <a:pt x="405835" y="1121632"/>
                  <a:pt x="399167" y="1124985"/>
                  <a:pt x="403017" y="1129827"/>
                </a:cubicBezTo>
                <a:cubicBezTo>
                  <a:pt x="408418" y="1119695"/>
                  <a:pt x="411374" y="1118751"/>
                  <a:pt x="406866" y="1111760"/>
                </a:cubicBezTo>
                <a:cubicBezTo>
                  <a:pt x="405575" y="1111884"/>
                  <a:pt x="404184" y="1112033"/>
                  <a:pt x="402917" y="1112158"/>
                </a:cubicBezTo>
                <a:cubicBezTo>
                  <a:pt x="402619" y="1111897"/>
                  <a:pt x="402359" y="1111785"/>
                  <a:pt x="402334" y="1111624"/>
                </a:cubicBezTo>
                <a:cubicBezTo>
                  <a:pt x="401775" y="1108668"/>
                  <a:pt x="401254" y="1105726"/>
                  <a:pt x="400608" y="1102187"/>
                </a:cubicBezTo>
                <a:cubicBezTo>
                  <a:pt x="401713" y="1101901"/>
                  <a:pt x="403302" y="1100933"/>
                  <a:pt x="404196" y="1101380"/>
                </a:cubicBezTo>
                <a:cubicBezTo>
                  <a:pt x="410194" y="1104360"/>
                  <a:pt x="413981" y="1099728"/>
                  <a:pt x="417992" y="1097133"/>
                </a:cubicBezTo>
                <a:cubicBezTo>
                  <a:pt x="419904" y="1095891"/>
                  <a:pt x="421071" y="1094513"/>
                  <a:pt x="423679" y="1094774"/>
                </a:cubicBezTo>
                <a:cubicBezTo>
                  <a:pt x="425157" y="1094923"/>
                  <a:pt x="426796" y="1093457"/>
                  <a:pt x="428373" y="1092725"/>
                </a:cubicBezTo>
                <a:cubicBezTo>
                  <a:pt x="426175" y="1085125"/>
                  <a:pt x="418017" y="1087373"/>
                  <a:pt x="414627" y="1083101"/>
                </a:cubicBezTo>
                <a:cubicBezTo>
                  <a:pt x="415260" y="1076682"/>
                  <a:pt x="419482" y="1074037"/>
                  <a:pt x="424759" y="1072063"/>
                </a:cubicBezTo>
                <a:cubicBezTo>
                  <a:pt x="428994" y="1070486"/>
                  <a:pt x="433091" y="1068462"/>
                  <a:pt x="436208" y="1064873"/>
                </a:cubicBezTo>
                <a:cubicBezTo>
                  <a:pt x="437375" y="1063532"/>
                  <a:pt x="439188" y="1062750"/>
                  <a:pt x="441075" y="1061458"/>
                </a:cubicBezTo>
                <a:cubicBezTo>
                  <a:pt x="440392" y="1055647"/>
                  <a:pt x="439225" y="1049625"/>
                  <a:pt x="439151" y="1043590"/>
                </a:cubicBezTo>
                <a:cubicBezTo>
                  <a:pt x="439114" y="1040784"/>
                  <a:pt x="440777" y="1037655"/>
                  <a:pt x="442429" y="1035184"/>
                </a:cubicBezTo>
                <a:cubicBezTo>
                  <a:pt x="444316" y="1032377"/>
                  <a:pt x="444614" y="1030080"/>
                  <a:pt x="442814" y="1027261"/>
                </a:cubicBezTo>
                <a:cubicBezTo>
                  <a:pt x="441473" y="1025175"/>
                  <a:pt x="440455" y="1022903"/>
                  <a:pt x="439312" y="1020693"/>
                </a:cubicBezTo>
                <a:cubicBezTo>
                  <a:pt x="438853" y="1019799"/>
                  <a:pt x="438207" y="1018905"/>
                  <a:pt x="438058" y="1017948"/>
                </a:cubicBezTo>
                <a:cubicBezTo>
                  <a:pt x="437027" y="1011467"/>
                  <a:pt x="437065" y="1011467"/>
                  <a:pt x="431229" y="1010126"/>
                </a:cubicBezTo>
                <a:cubicBezTo>
                  <a:pt x="431220" y="1007204"/>
                  <a:pt x="432669" y="1002957"/>
                  <a:pt x="435575" y="997386"/>
                </a:cubicBezTo>
                <a:cubicBezTo>
                  <a:pt x="433215" y="996405"/>
                  <a:pt x="430893" y="995449"/>
                  <a:pt x="428248" y="994368"/>
                </a:cubicBezTo>
                <a:cubicBezTo>
                  <a:pt x="427106" y="990221"/>
                  <a:pt x="431514" y="987874"/>
                  <a:pt x="432408" y="984099"/>
                </a:cubicBezTo>
                <a:cubicBezTo>
                  <a:pt x="439101" y="986570"/>
                  <a:pt x="442975" y="984931"/>
                  <a:pt x="445881" y="978698"/>
                </a:cubicBezTo>
                <a:cubicBezTo>
                  <a:pt x="447445" y="975345"/>
                  <a:pt x="445782" y="972526"/>
                  <a:pt x="442081" y="972291"/>
                </a:cubicBezTo>
                <a:cubicBezTo>
                  <a:pt x="441870" y="972266"/>
                  <a:pt x="441671" y="972291"/>
                  <a:pt x="441460" y="972291"/>
                </a:cubicBezTo>
                <a:cubicBezTo>
                  <a:pt x="437429" y="972216"/>
                  <a:pt x="435202" y="969865"/>
                  <a:pt x="434780" y="965238"/>
                </a:cubicBezTo>
                <a:cubicBezTo>
                  <a:pt x="436307" y="966392"/>
                  <a:pt x="437338" y="967572"/>
                  <a:pt x="438629" y="968081"/>
                </a:cubicBezTo>
                <a:cubicBezTo>
                  <a:pt x="441113" y="969062"/>
                  <a:pt x="443758" y="970316"/>
                  <a:pt x="446303" y="970242"/>
                </a:cubicBezTo>
                <a:cubicBezTo>
                  <a:pt x="448563" y="970180"/>
                  <a:pt x="450773" y="968478"/>
                  <a:pt x="452959" y="967522"/>
                </a:cubicBezTo>
                <a:cubicBezTo>
                  <a:pt x="454647" y="959029"/>
                  <a:pt x="455728" y="957663"/>
                  <a:pt x="461378" y="957489"/>
                </a:cubicBezTo>
                <a:cubicBezTo>
                  <a:pt x="461055" y="959625"/>
                  <a:pt x="460732" y="961723"/>
                  <a:pt x="460372" y="964120"/>
                </a:cubicBezTo>
                <a:cubicBezTo>
                  <a:pt x="459267" y="963735"/>
                  <a:pt x="458199" y="963375"/>
                  <a:pt x="456671" y="962841"/>
                </a:cubicBezTo>
                <a:cubicBezTo>
                  <a:pt x="456547" y="964666"/>
                  <a:pt x="456150" y="966281"/>
                  <a:pt x="456398" y="967796"/>
                </a:cubicBezTo>
                <a:cubicBezTo>
                  <a:pt x="456746" y="969869"/>
                  <a:pt x="456808" y="971558"/>
                  <a:pt x="455802" y="973656"/>
                </a:cubicBezTo>
                <a:cubicBezTo>
                  <a:pt x="454188" y="977021"/>
                  <a:pt x="456448" y="980188"/>
                  <a:pt x="460161" y="980747"/>
                </a:cubicBezTo>
                <a:cubicBezTo>
                  <a:pt x="464233" y="981355"/>
                  <a:pt x="468281" y="982100"/>
                  <a:pt x="472354" y="982646"/>
                </a:cubicBezTo>
                <a:cubicBezTo>
                  <a:pt x="473944" y="982858"/>
                  <a:pt x="475583" y="982758"/>
                  <a:pt x="477197" y="982671"/>
                </a:cubicBezTo>
                <a:cubicBezTo>
                  <a:pt x="478004" y="982634"/>
                  <a:pt x="478973" y="981926"/>
                  <a:pt x="479581" y="982187"/>
                </a:cubicBezTo>
                <a:cubicBezTo>
                  <a:pt x="485653" y="984807"/>
                  <a:pt x="490235" y="980784"/>
                  <a:pt x="495289" y="978859"/>
                </a:cubicBezTo>
                <a:cubicBezTo>
                  <a:pt x="495649" y="978735"/>
                  <a:pt x="496096" y="978847"/>
                  <a:pt x="497325" y="978847"/>
                </a:cubicBezTo>
                <a:cubicBezTo>
                  <a:pt x="497934" y="980920"/>
                  <a:pt x="499151" y="983193"/>
                  <a:pt x="499113" y="985440"/>
                </a:cubicBezTo>
                <a:cubicBezTo>
                  <a:pt x="499051" y="988880"/>
                  <a:pt x="499449" y="991314"/>
                  <a:pt x="503931" y="990395"/>
                </a:cubicBezTo>
                <a:cubicBezTo>
                  <a:pt x="503497" y="993785"/>
                  <a:pt x="503161" y="996281"/>
                  <a:pt x="502764" y="999372"/>
                </a:cubicBezTo>
                <a:cubicBezTo>
                  <a:pt x="500926" y="998292"/>
                  <a:pt x="499424" y="997410"/>
                  <a:pt x="497921" y="996529"/>
                </a:cubicBezTo>
                <a:cubicBezTo>
                  <a:pt x="490409" y="1002129"/>
                  <a:pt x="490285" y="1007183"/>
                  <a:pt x="497487" y="1013218"/>
                </a:cubicBezTo>
                <a:cubicBezTo>
                  <a:pt x="495848" y="1016384"/>
                  <a:pt x="494221" y="1019563"/>
                  <a:pt x="492507" y="1022878"/>
                </a:cubicBezTo>
                <a:cubicBezTo>
                  <a:pt x="497648" y="1025933"/>
                  <a:pt x="495028" y="1029149"/>
                  <a:pt x="493712" y="1033073"/>
                </a:cubicBezTo>
                <a:cubicBezTo>
                  <a:pt x="492209" y="1031781"/>
                  <a:pt x="491179" y="1030900"/>
                  <a:pt x="490111" y="1029981"/>
                </a:cubicBezTo>
                <a:cubicBezTo>
                  <a:pt x="486966" y="1031049"/>
                  <a:pt x="483124" y="1030494"/>
                  <a:pt x="478588" y="1028317"/>
                </a:cubicBezTo>
                <a:cubicBezTo>
                  <a:pt x="477371" y="1029708"/>
                  <a:pt x="475657" y="1031024"/>
                  <a:pt x="474850" y="1032762"/>
                </a:cubicBezTo>
                <a:cubicBezTo>
                  <a:pt x="474031" y="1034525"/>
                  <a:pt x="473149" y="1037282"/>
                  <a:pt x="473956" y="1038573"/>
                </a:cubicBezTo>
                <a:cubicBezTo>
                  <a:pt x="476266" y="1042274"/>
                  <a:pt x="478811" y="1046570"/>
                  <a:pt x="482412" y="1048457"/>
                </a:cubicBezTo>
                <a:cubicBezTo>
                  <a:pt x="485343" y="1049985"/>
                  <a:pt x="488472" y="1051115"/>
                  <a:pt x="491415" y="1054604"/>
                </a:cubicBezTo>
                <a:cubicBezTo>
                  <a:pt x="492011" y="1046036"/>
                  <a:pt x="498095" y="1044782"/>
                  <a:pt x="503670" y="1042919"/>
                </a:cubicBezTo>
                <a:cubicBezTo>
                  <a:pt x="504068" y="1042795"/>
                  <a:pt x="504490" y="1042795"/>
                  <a:pt x="504887" y="1042671"/>
                </a:cubicBezTo>
                <a:cubicBezTo>
                  <a:pt x="511295" y="1040672"/>
                  <a:pt x="512238" y="1039194"/>
                  <a:pt x="511394" y="1031694"/>
                </a:cubicBezTo>
                <a:cubicBezTo>
                  <a:pt x="513567" y="1030738"/>
                  <a:pt x="515914" y="1029583"/>
                  <a:pt x="518348" y="1028664"/>
                </a:cubicBezTo>
                <a:cubicBezTo>
                  <a:pt x="522905" y="1026951"/>
                  <a:pt x="522830" y="1027025"/>
                  <a:pt x="522420" y="1022170"/>
                </a:cubicBezTo>
                <a:cubicBezTo>
                  <a:pt x="522271" y="1020432"/>
                  <a:pt x="522706" y="1018644"/>
                  <a:pt x="522843" y="1017278"/>
                </a:cubicBezTo>
                <a:cubicBezTo>
                  <a:pt x="526071" y="1017564"/>
                  <a:pt x="528828" y="1018458"/>
                  <a:pt x="531261" y="1017899"/>
                </a:cubicBezTo>
                <a:cubicBezTo>
                  <a:pt x="536924" y="1016607"/>
                  <a:pt x="541568" y="1018731"/>
                  <a:pt x="546125" y="1021338"/>
                </a:cubicBezTo>
                <a:cubicBezTo>
                  <a:pt x="548683" y="1022804"/>
                  <a:pt x="551203" y="1022605"/>
                  <a:pt x="552942" y="1020171"/>
                </a:cubicBezTo>
                <a:cubicBezTo>
                  <a:pt x="554121" y="1018507"/>
                  <a:pt x="555189" y="1016769"/>
                  <a:pt x="556344" y="1015080"/>
                </a:cubicBezTo>
                <a:cubicBezTo>
                  <a:pt x="556419" y="1014981"/>
                  <a:pt x="556741" y="1015068"/>
                  <a:pt x="556953" y="1015068"/>
                </a:cubicBezTo>
                <a:cubicBezTo>
                  <a:pt x="557189" y="1019749"/>
                  <a:pt x="557524" y="1019252"/>
                  <a:pt x="562366" y="1022543"/>
                </a:cubicBezTo>
                <a:cubicBezTo>
                  <a:pt x="566129" y="1025113"/>
                  <a:pt x="569655" y="1026007"/>
                  <a:pt x="574386" y="1025026"/>
                </a:cubicBezTo>
                <a:cubicBezTo>
                  <a:pt x="574883" y="1023822"/>
                  <a:pt x="575218" y="1022158"/>
                  <a:pt x="576150" y="1020941"/>
                </a:cubicBezTo>
                <a:cubicBezTo>
                  <a:pt x="578049" y="1018445"/>
                  <a:pt x="577826" y="1016359"/>
                  <a:pt x="575442" y="1014546"/>
                </a:cubicBezTo>
                <a:cubicBezTo>
                  <a:pt x="572288" y="1012150"/>
                  <a:pt x="571543" y="1008909"/>
                  <a:pt x="571655" y="1005208"/>
                </a:cubicBezTo>
                <a:cubicBezTo>
                  <a:pt x="571729" y="1002539"/>
                  <a:pt x="571667" y="999869"/>
                  <a:pt x="571667" y="997162"/>
                </a:cubicBezTo>
                <a:cubicBezTo>
                  <a:pt x="572437" y="997249"/>
                  <a:pt x="572834" y="997199"/>
                  <a:pt x="573132" y="997348"/>
                </a:cubicBezTo>
                <a:cubicBezTo>
                  <a:pt x="575218" y="998367"/>
                  <a:pt x="576857" y="1001682"/>
                  <a:pt x="579527" y="999720"/>
                </a:cubicBezTo>
                <a:cubicBezTo>
                  <a:pt x="582569" y="997485"/>
                  <a:pt x="586083" y="995312"/>
                  <a:pt x="586518" y="990792"/>
                </a:cubicBezTo>
                <a:cubicBezTo>
                  <a:pt x="587064" y="985006"/>
                  <a:pt x="583165" y="977791"/>
                  <a:pt x="577900" y="975556"/>
                </a:cubicBezTo>
                <a:cubicBezTo>
                  <a:pt x="576907" y="975134"/>
                  <a:pt x="575541" y="975494"/>
                  <a:pt x="574361" y="975656"/>
                </a:cubicBezTo>
                <a:cubicBezTo>
                  <a:pt x="572313" y="975929"/>
                  <a:pt x="570611" y="975742"/>
                  <a:pt x="570078" y="972961"/>
                </a:cubicBezTo>
                <a:cubicBezTo>
                  <a:pt x="572834" y="971632"/>
                  <a:pt x="575653" y="970291"/>
                  <a:pt x="579043" y="968665"/>
                </a:cubicBezTo>
                <a:cubicBezTo>
                  <a:pt x="577044" y="966156"/>
                  <a:pt x="575342" y="964418"/>
                  <a:pt x="574138" y="962369"/>
                </a:cubicBezTo>
                <a:cubicBezTo>
                  <a:pt x="573542" y="961363"/>
                  <a:pt x="573294" y="959166"/>
                  <a:pt x="573902" y="958607"/>
                </a:cubicBezTo>
                <a:cubicBezTo>
                  <a:pt x="576125" y="956546"/>
                  <a:pt x="578695" y="953950"/>
                  <a:pt x="581998" y="954956"/>
                </a:cubicBezTo>
                <a:cubicBezTo>
                  <a:pt x="585947" y="956161"/>
                  <a:pt x="588815" y="954584"/>
                  <a:pt x="591746" y="952597"/>
                </a:cubicBezTo>
                <a:cubicBezTo>
                  <a:pt x="594217" y="950921"/>
                  <a:pt x="596414" y="950747"/>
                  <a:pt x="599183" y="952299"/>
                </a:cubicBezTo>
                <a:cubicBezTo>
                  <a:pt x="603194" y="954559"/>
                  <a:pt x="607391" y="952622"/>
                  <a:pt x="608968" y="948561"/>
                </a:cubicBezTo>
                <a:cubicBezTo>
                  <a:pt x="610284" y="945184"/>
                  <a:pt x="610818" y="942489"/>
                  <a:pt x="608024" y="939112"/>
                </a:cubicBezTo>
                <a:cubicBezTo>
                  <a:pt x="606286" y="937013"/>
                  <a:pt x="606423" y="933102"/>
                  <a:pt x="606336" y="929985"/>
                </a:cubicBezTo>
                <a:cubicBezTo>
                  <a:pt x="606274" y="927663"/>
                  <a:pt x="605851" y="926099"/>
                  <a:pt x="603741" y="924894"/>
                </a:cubicBezTo>
                <a:cubicBezTo>
                  <a:pt x="601381" y="923553"/>
                  <a:pt x="599717" y="924720"/>
                  <a:pt x="598178" y="926086"/>
                </a:cubicBezTo>
                <a:cubicBezTo>
                  <a:pt x="596228" y="927825"/>
                  <a:pt x="594490" y="929811"/>
                  <a:pt x="592106" y="932270"/>
                </a:cubicBezTo>
                <a:cubicBezTo>
                  <a:pt x="591323" y="932270"/>
                  <a:pt x="589697" y="932307"/>
                  <a:pt x="588082" y="932258"/>
                </a:cubicBezTo>
                <a:cubicBezTo>
                  <a:pt x="587263" y="932233"/>
                  <a:pt x="586195" y="931686"/>
                  <a:pt x="585674" y="932034"/>
                </a:cubicBezTo>
                <a:cubicBezTo>
                  <a:pt x="576758" y="937882"/>
                  <a:pt x="568302" y="931537"/>
                  <a:pt x="559746" y="930743"/>
                </a:cubicBezTo>
                <a:cubicBezTo>
                  <a:pt x="552991" y="930109"/>
                  <a:pt x="551104" y="923156"/>
                  <a:pt x="549428" y="917394"/>
                </a:cubicBezTo>
                <a:cubicBezTo>
                  <a:pt x="548509" y="914265"/>
                  <a:pt x="547851" y="910838"/>
                  <a:pt x="548174" y="907659"/>
                </a:cubicBezTo>
                <a:cubicBezTo>
                  <a:pt x="548534" y="904157"/>
                  <a:pt x="549527" y="900395"/>
                  <a:pt x="551415" y="897502"/>
                </a:cubicBezTo>
                <a:cubicBezTo>
                  <a:pt x="553277" y="894646"/>
                  <a:pt x="555959" y="892349"/>
                  <a:pt x="560330" y="892125"/>
                </a:cubicBezTo>
                <a:cubicBezTo>
                  <a:pt x="564937" y="891889"/>
                  <a:pt x="568985" y="888847"/>
                  <a:pt x="570078" y="884029"/>
                </a:cubicBezTo>
                <a:cubicBezTo>
                  <a:pt x="571145" y="879348"/>
                  <a:pt x="574101" y="877287"/>
                  <a:pt x="578000" y="875350"/>
                </a:cubicBezTo>
                <a:cubicBezTo>
                  <a:pt x="581787" y="873450"/>
                  <a:pt x="585189" y="870768"/>
                  <a:pt x="588753" y="868421"/>
                </a:cubicBezTo>
                <a:cubicBezTo>
                  <a:pt x="589597" y="867862"/>
                  <a:pt x="590467" y="866769"/>
                  <a:pt x="591249" y="866831"/>
                </a:cubicBezTo>
                <a:cubicBezTo>
                  <a:pt x="596104" y="867229"/>
                  <a:pt x="598625" y="863777"/>
                  <a:pt x="601630" y="860983"/>
                </a:cubicBezTo>
                <a:cubicBezTo>
                  <a:pt x="602946" y="859741"/>
                  <a:pt x="604486" y="858661"/>
                  <a:pt x="606100" y="857829"/>
                </a:cubicBezTo>
                <a:cubicBezTo>
                  <a:pt x="610582" y="855519"/>
                  <a:pt x="615202" y="853446"/>
                  <a:pt x="619697" y="851148"/>
                </a:cubicBezTo>
                <a:cubicBezTo>
                  <a:pt x="624949" y="848466"/>
                  <a:pt x="630214" y="845797"/>
                  <a:pt x="635293" y="842804"/>
                </a:cubicBezTo>
                <a:cubicBezTo>
                  <a:pt x="637466" y="841525"/>
                  <a:pt x="639452" y="839663"/>
                  <a:pt x="640992" y="837651"/>
                </a:cubicBezTo>
                <a:cubicBezTo>
                  <a:pt x="644630" y="832908"/>
                  <a:pt x="649175" y="831269"/>
                  <a:pt x="655222" y="833019"/>
                </a:cubicBezTo>
                <a:cubicBezTo>
                  <a:pt x="656004" y="827854"/>
                  <a:pt x="658960" y="823905"/>
                  <a:pt x="663231" y="822701"/>
                </a:cubicBezTo>
                <a:cubicBezTo>
                  <a:pt x="666236" y="821844"/>
                  <a:pt x="668583" y="820503"/>
                  <a:pt x="670992" y="818752"/>
                </a:cubicBezTo>
                <a:close/>
                <a:moveTo>
                  <a:pt x="1823343" y="808347"/>
                </a:moveTo>
                <a:cubicBezTo>
                  <a:pt x="1825417" y="811675"/>
                  <a:pt x="1825839" y="814518"/>
                  <a:pt x="1823405" y="816455"/>
                </a:cubicBezTo>
                <a:cubicBezTo>
                  <a:pt x="1824113" y="821584"/>
                  <a:pt x="1824771" y="825955"/>
                  <a:pt x="1825255" y="830363"/>
                </a:cubicBezTo>
                <a:cubicBezTo>
                  <a:pt x="1825330" y="831046"/>
                  <a:pt x="1824808" y="832014"/>
                  <a:pt x="1824250" y="832498"/>
                </a:cubicBezTo>
                <a:cubicBezTo>
                  <a:pt x="1819606" y="836571"/>
                  <a:pt x="1818799" y="842966"/>
                  <a:pt x="1814453" y="847523"/>
                </a:cubicBezTo>
                <a:cubicBezTo>
                  <a:pt x="1819606" y="854030"/>
                  <a:pt x="1818364" y="861418"/>
                  <a:pt x="1818327" y="868570"/>
                </a:cubicBezTo>
                <a:cubicBezTo>
                  <a:pt x="1818302" y="872320"/>
                  <a:pt x="1818016" y="875971"/>
                  <a:pt x="1822275" y="878827"/>
                </a:cubicBezTo>
                <a:cubicBezTo>
                  <a:pt x="1819829" y="881273"/>
                  <a:pt x="1818029" y="883483"/>
                  <a:pt x="1815831" y="885197"/>
                </a:cubicBezTo>
                <a:cubicBezTo>
                  <a:pt x="1810703" y="889208"/>
                  <a:pt x="1809970" y="890276"/>
                  <a:pt x="1811982" y="896099"/>
                </a:cubicBezTo>
                <a:cubicBezTo>
                  <a:pt x="1813298" y="899911"/>
                  <a:pt x="1812789" y="902432"/>
                  <a:pt x="1809101" y="904245"/>
                </a:cubicBezTo>
                <a:cubicBezTo>
                  <a:pt x="1808219" y="904680"/>
                  <a:pt x="1807102" y="905487"/>
                  <a:pt x="1806891" y="906319"/>
                </a:cubicBezTo>
                <a:cubicBezTo>
                  <a:pt x="1805624" y="911211"/>
                  <a:pt x="1801390" y="913943"/>
                  <a:pt x="1798819" y="917867"/>
                </a:cubicBezTo>
                <a:cubicBezTo>
                  <a:pt x="1796373" y="921604"/>
                  <a:pt x="1792362" y="922374"/>
                  <a:pt x="1788476" y="922262"/>
                </a:cubicBezTo>
                <a:cubicBezTo>
                  <a:pt x="1783112" y="922101"/>
                  <a:pt x="1780939" y="917842"/>
                  <a:pt x="1783732" y="913111"/>
                </a:cubicBezTo>
                <a:cubicBezTo>
                  <a:pt x="1785235" y="910578"/>
                  <a:pt x="1785583" y="908256"/>
                  <a:pt x="1784763" y="905350"/>
                </a:cubicBezTo>
                <a:cubicBezTo>
                  <a:pt x="1784018" y="905288"/>
                  <a:pt x="1782938" y="904841"/>
                  <a:pt x="1782466" y="905201"/>
                </a:cubicBezTo>
                <a:cubicBezTo>
                  <a:pt x="1778641" y="908119"/>
                  <a:pt x="1774333" y="910677"/>
                  <a:pt x="1771365" y="914328"/>
                </a:cubicBezTo>
                <a:cubicBezTo>
                  <a:pt x="1767615" y="918934"/>
                  <a:pt x="1762288" y="920648"/>
                  <a:pt x="1757818" y="916699"/>
                </a:cubicBezTo>
                <a:cubicBezTo>
                  <a:pt x="1755260" y="914439"/>
                  <a:pt x="1753385" y="915495"/>
                  <a:pt x="1750976" y="916662"/>
                </a:cubicBezTo>
                <a:cubicBezTo>
                  <a:pt x="1749933" y="915781"/>
                  <a:pt x="1748952" y="914775"/>
                  <a:pt x="1747785" y="914017"/>
                </a:cubicBezTo>
                <a:cubicBezTo>
                  <a:pt x="1746593" y="913247"/>
                  <a:pt x="1745227" y="912726"/>
                  <a:pt x="1743513" y="911881"/>
                </a:cubicBezTo>
                <a:cubicBezTo>
                  <a:pt x="1741688" y="914961"/>
                  <a:pt x="1738708" y="915122"/>
                  <a:pt x="1735529" y="915035"/>
                </a:cubicBezTo>
                <a:cubicBezTo>
                  <a:pt x="1733480" y="914973"/>
                  <a:pt x="1731369" y="915135"/>
                  <a:pt x="1729395" y="915619"/>
                </a:cubicBezTo>
                <a:cubicBezTo>
                  <a:pt x="1724887" y="916737"/>
                  <a:pt x="1724440" y="918140"/>
                  <a:pt x="1726725" y="922709"/>
                </a:cubicBezTo>
                <a:cubicBezTo>
                  <a:pt x="1726899" y="923069"/>
                  <a:pt x="1727011" y="923454"/>
                  <a:pt x="1727147" y="923839"/>
                </a:cubicBezTo>
                <a:cubicBezTo>
                  <a:pt x="1723174" y="928930"/>
                  <a:pt x="1719188" y="934021"/>
                  <a:pt x="1714941" y="939460"/>
                </a:cubicBezTo>
                <a:cubicBezTo>
                  <a:pt x="1711564" y="937275"/>
                  <a:pt x="1706845" y="936132"/>
                  <a:pt x="1708596" y="929725"/>
                </a:cubicBezTo>
                <a:cubicBezTo>
                  <a:pt x="1709329" y="927018"/>
                  <a:pt x="1707168" y="924932"/>
                  <a:pt x="1704660" y="923330"/>
                </a:cubicBezTo>
                <a:cubicBezTo>
                  <a:pt x="1698998" y="919704"/>
                  <a:pt x="1698973" y="916004"/>
                  <a:pt x="1705020" y="912813"/>
                </a:cubicBezTo>
                <a:cubicBezTo>
                  <a:pt x="1708931" y="910752"/>
                  <a:pt x="1711390" y="907809"/>
                  <a:pt x="1713762" y="904382"/>
                </a:cubicBezTo>
                <a:cubicBezTo>
                  <a:pt x="1715016" y="902581"/>
                  <a:pt x="1716754" y="901016"/>
                  <a:pt x="1718542" y="899700"/>
                </a:cubicBezTo>
                <a:cubicBezTo>
                  <a:pt x="1721386" y="897614"/>
                  <a:pt x="1724503" y="895901"/>
                  <a:pt x="1724279" y="891629"/>
                </a:cubicBezTo>
                <a:cubicBezTo>
                  <a:pt x="1724254" y="891170"/>
                  <a:pt x="1725310" y="890661"/>
                  <a:pt x="1726042" y="890015"/>
                </a:cubicBezTo>
                <a:lnTo>
                  <a:pt x="1726079" y="890002"/>
                </a:lnTo>
                <a:cubicBezTo>
                  <a:pt x="1726750" y="893082"/>
                  <a:pt x="1727309" y="895727"/>
                  <a:pt x="1727917" y="898545"/>
                </a:cubicBezTo>
                <a:cubicBezTo>
                  <a:pt x="1732847" y="896968"/>
                  <a:pt x="1736746" y="895143"/>
                  <a:pt x="1740186" y="892101"/>
                </a:cubicBezTo>
                <a:cubicBezTo>
                  <a:pt x="1741974" y="890511"/>
                  <a:pt x="1742657" y="889071"/>
                  <a:pt x="1742557" y="886848"/>
                </a:cubicBezTo>
                <a:cubicBezTo>
                  <a:pt x="1742160" y="877921"/>
                  <a:pt x="1744482" y="869713"/>
                  <a:pt x="1749747" y="862511"/>
                </a:cubicBezTo>
                <a:cubicBezTo>
                  <a:pt x="1751113" y="860636"/>
                  <a:pt x="1753447" y="859456"/>
                  <a:pt x="1755980" y="857445"/>
                </a:cubicBezTo>
                <a:cubicBezTo>
                  <a:pt x="1756812" y="854241"/>
                  <a:pt x="1755570" y="849336"/>
                  <a:pt x="1760773" y="845834"/>
                </a:cubicBezTo>
                <a:cubicBezTo>
                  <a:pt x="1761406" y="847312"/>
                  <a:pt x="1762151" y="849026"/>
                  <a:pt x="1762884" y="850727"/>
                </a:cubicBezTo>
                <a:lnTo>
                  <a:pt x="1764126" y="849659"/>
                </a:lnTo>
                <a:cubicBezTo>
                  <a:pt x="1764660" y="849423"/>
                  <a:pt x="1765305" y="849299"/>
                  <a:pt x="1765715" y="848926"/>
                </a:cubicBezTo>
                <a:cubicBezTo>
                  <a:pt x="1767230" y="847560"/>
                  <a:pt x="1768720" y="846157"/>
                  <a:pt x="1770123" y="844667"/>
                </a:cubicBezTo>
                <a:cubicBezTo>
                  <a:pt x="1770930" y="843810"/>
                  <a:pt x="1772172" y="842730"/>
                  <a:pt x="1772110" y="841824"/>
                </a:cubicBezTo>
                <a:cubicBezTo>
                  <a:pt x="1771899" y="838657"/>
                  <a:pt x="1774382" y="837329"/>
                  <a:pt x="1775723" y="835181"/>
                </a:cubicBezTo>
                <a:cubicBezTo>
                  <a:pt x="1777263" y="832734"/>
                  <a:pt x="1779076" y="832585"/>
                  <a:pt x="1781559" y="831853"/>
                </a:cubicBezTo>
                <a:cubicBezTo>
                  <a:pt x="1789159" y="829643"/>
                  <a:pt x="1796957" y="827147"/>
                  <a:pt x="1801079" y="819262"/>
                </a:cubicBezTo>
                <a:cubicBezTo>
                  <a:pt x="1801837" y="817809"/>
                  <a:pt x="1802681" y="816282"/>
                  <a:pt x="1803848" y="815176"/>
                </a:cubicBezTo>
                <a:cubicBezTo>
                  <a:pt x="1804767" y="814307"/>
                  <a:pt x="1806530" y="813289"/>
                  <a:pt x="1807424" y="813624"/>
                </a:cubicBezTo>
                <a:cubicBezTo>
                  <a:pt x="1813000" y="815735"/>
                  <a:pt x="1816986" y="812879"/>
                  <a:pt x="1821021" y="809850"/>
                </a:cubicBezTo>
                <a:cubicBezTo>
                  <a:pt x="1821655" y="809378"/>
                  <a:pt x="1822350" y="808993"/>
                  <a:pt x="1823343" y="808347"/>
                </a:cubicBezTo>
                <a:close/>
                <a:moveTo>
                  <a:pt x="1335795" y="794526"/>
                </a:moveTo>
                <a:cubicBezTo>
                  <a:pt x="1337819" y="798139"/>
                  <a:pt x="1340625" y="799692"/>
                  <a:pt x="1345046" y="799257"/>
                </a:cubicBezTo>
                <a:cubicBezTo>
                  <a:pt x="1348374" y="798922"/>
                  <a:pt x="1352062" y="799741"/>
                  <a:pt x="1355253" y="800933"/>
                </a:cubicBezTo>
                <a:cubicBezTo>
                  <a:pt x="1360679" y="802970"/>
                  <a:pt x="1365249" y="802076"/>
                  <a:pt x="1368564" y="797643"/>
                </a:cubicBezTo>
                <a:cubicBezTo>
                  <a:pt x="1370948" y="794464"/>
                  <a:pt x="1373233" y="794340"/>
                  <a:pt x="1376536" y="795569"/>
                </a:cubicBezTo>
                <a:cubicBezTo>
                  <a:pt x="1381105" y="797270"/>
                  <a:pt x="1385812" y="798586"/>
                  <a:pt x="1390853" y="800201"/>
                </a:cubicBezTo>
                <a:lnTo>
                  <a:pt x="1390853" y="812419"/>
                </a:lnTo>
                <a:cubicBezTo>
                  <a:pt x="1393175" y="812717"/>
                  <a:pt x="1394988" y="812804"/>
                  <a:pt x="1396739" y="813226"/>
                </a:cubicBezTo>
                <a:cubicBezTo>
                  <a:pt x="1398713" y="813711"/>
                  <a:pt x="1400849" y="814133"/>
                  <a:pt x="1402500" y="815226"/>
                </a:cubicBezTo>
                <a:cubicBezTo>
                  <a:pt x="1404077" y="816281"/>
                  <a:pt x="1405331" y="818019"/>
                  <a:pt x="1406350" y="819683"/>
                </a:cubicBezTo>
                <a:cubicBezTo>
                  <a:pt x="1407653" y="821819"/>
                  <a:pt x="1409268" y="823284"/>
                  <a:pt x="1411813" y="823011"/>
                </a:cubicBezTo>
                <a:cubicBezTo>
                  <a:pt x="1414644" y="822713"/>
                  <a:pt x="1417451" y="822055"/>
                  <a:pt x="1420269" y="821633"/>
                </a:cubicBezTo>
                <a:cubicBezTo>
                  <a:pt x="1422889" y="821248"/>
                  <a:pt x="1425944" y="819994"/>
                  <a:pt x="1428067" y="820888"/>
                </a:cubicBezTo>
                <a:cubicBezTo>
                  <a:pt x="1431780" y="822452"/>
                  <a:pt x="1435431" y="823048"/>
                  <a:pt x="1439317" y="823396"/>
                </a:cubicBezTo>
                <a:cubicBezTo>
                  <a:pt x="1440795" y="823520"/>
                  <a:pt x="1442980" y="824613"/>
                  <a:pt x="1442037" y="826600"/>
                </a:cubicBezTo>
                <a:cubicBezTo>
                  <a:pt x="1440522" y="829803"/>
                  <a:pt x="1443440" y="830337"/>
                  <a:pt x="1444470" y="829927"/>
                </a:cubicBezTo>
                <a:cubicBezTo>
                  <a:pt x="1449201" y="828040"/>
                  <a:pt x="1453162" y="831604"/>
                  <a:pt x="1458167" y="830784"/>
                </a:cubicBezTo>
                <a:cubicBezTo>
                  <a:pt x="1458167" y="836086"/>
                  <a:pt x="1458365" y="840954"/>
                  <a:pt x="1458080" y="845784"/>
                </a:cubicBezTo>
                <a:cubicBezTo>
                  <a:pt x="1457955" y="847920"/>
                  <a:pt x="1457049" y="850093"/>
                  <a:pt x="1456167" y="852104"/>
                </a:cubicBezTo>
                <a:cubicBezTo>
                  <a:pt x="1454094" y="856798"/>
                  <a:pt x="1449959" y="858388"/>
                  <a:pt x="1444520" y="858686"/>
                </a:cubicBezTo>
                <a:cubicBezTo>
                  <a:pt x="1445861" y="860772"/>
                  <a:pt x="1446904" y="862386"/>
                  <a:pt x="1447947" y="864000"/>
                </a:cubicBezTo>
                <a:cubicBezTo>
                  <a:pt x="1446196" y="864807"/>
                  <a:pt x="1444570" y="865267"/>
                  <a:pt x="1443316" y="866210"/>
                </a:cubicBezTo>
                <a:cubicBezTo>
                  <a:pt x="1441925" y="867253"/>
                  <a:pt x="1440857" y="868719"/>
                  <a:pt x="1439578" y="870085"/>
                </a:cubicBezTo>
                <a:cubicBezTo>
                  <a:pt x="1440174" y="872605"/>
                  <a:pt x="1440869" y="875498"/>
                  <a:pt x="1441552" y="878379"/>
                </a:cubicBezTo>
                <a:cubicBezTo>
                  <a:pt x="1437082" y="882626"/>
                  <a:pt x="1434909" y="882638"/>
                  <a:pt x="1430774" y="878081"/>
                </a:cubicBezTo>
                <a:cubicBezTo>
                  <a:pt x="1430029" y="878565"/>
                  <a:pt x="1429123" y="878988"/>
                  <a:pt x="1428440" y="879646"/>
                </a:cubicBezTo>
                <a:cubicBezTo>
                  <a:pt x="1426354" y="881645"/>
                  <a:pt x="1424603" y="880565"/>
                  <a:pt x="1423088" y="879000"/>
                </a:cubicBezTo>
                <a:cubicBezTo>
                  <a:pt x="1421523" y="877386"/>
                  <a:pt x="1420393" y="875287"/>
                  <a:pt x="1418680" y="873872"/>
                </a:cubicBezTo>
                <a:cubicBezTo>
                  <a:pt x="1416966" y="872469"/>
                  <a:pt x="1414768" y="871674"/>
                  <a:pt x="1412533" y="870482"/>
                </a:cubicBezTo>
                <a:cubicBezTo>
                  <a:pt x="1413018" y="866533"/>
                  <a:pt x="1409789" y="862672"/>
                  <a:pt x="1412645" y="858561"/>
                </a:cubicBezTo>
                <a:cubicBezTo>
                  <a:pt x="1411677" y="858015"/>
                  <a:pt x="1410211" y="857692"/>
                  <a:pt x="1410013" y="856997"/>
                </a:cubicBezTo>
                <a:cubicBezTo>
                  <a:pt x="1408262" y="850950"/>
                  <a:pt x="1401346" y="850813"/>
                  <a:pt x="1398527" y="846082"/>
                </a:cubicBezTo>
                <a:cubicBezTo>
                  <a:pt x="1391896" y="853135"/>
                  <a:pt x="1391896" y="853247"/>
                  <a:pt x="1399110" y="858909"/>
                </a:cubicBezTo>
                <a:cubicBezTo>
                  <a:pt x="1394218" y="861219"/>
                  <a:pt x="1388941" y="859865"/>
                  <a:pt x="1385029" y="856326"/>
                </a:cubicBezTo>
                <a:cubicBezTo>
                  <a:pt x="1380100" y="851881"/>
                  <a:pt x="1375965" y="846604"/>
                  <a:pt x="1369582" y="843624"/>
                </a:cubicBezTo>
                <a:cubicBezTo>
                  <a:pt x="1365845" y="841873"/>
                  <a:pt x="1361089" y="839538"/>
                  <a:pt x="1362492" y="833156"/>
                </a:cubicBezTo>
                <a:cubicBezTo>
                  <a:pt x="1355452" y="837378"/>
                  <a:pt x="1353241" y="845263"/>
                  <a:pt x="1356793" y="851980"/>
                </a:cubicBezTo>
                <a:cubicBezTo>
                  <a:pt x="1357836" y="850739"/>
                  <a:pt x="1358792" y="849596"/>
                  <a:pt x="1359760" y="848441"/>
                </a:cubicBezTo>
                <a:cubicBezTo>
                  <a:pt x="1362579" y="848739"/>
                  <a:pt x="1365187" y="849224"/>
                  <a:pt x="1365832" y="852502"/>
                </a:cubicBezTo>
                <a:cubicBezTo>
                  <a:pt x="1361313" y="855333"/>
                  <a:pt x="1357376" y="858561"/>
                  <a:pt x="1354992" y="863466"/>
                </a:cubicBezTo>
                <a:cubicBezTo>
                  <a:pt x="1354359" y="864770"/>
                  <a:pt x="1352981" y="866012"/>
                  <a:pt x="1351640" y="866608"/>
                </a:cubicBezTo>
                <a:cubicBezTo>
                  <a:pt x="1346077" y="869079"/>
                  <a:pt x="1341221" y="871761"/>
                  <a:pt x="1342451" y="879261"/>
                </a:cubicBezTo>
                <a:cubicBezTo>
                  <a:pt x="1342649" y="880503"/>
                  <a:pt x="1341122" y="882117"/>
                  <a:pt x="1340216" y="883421"/>
                </a:cubicBezTo>
                <a:cubicBezTo>
                  <a:pt x="1338353" y="886090"/>
                  <a:pt x="1337087" y="888785"/>
                  <a:pt x="1338564" y="892075"/>
                </a:cubicBezTo>
                <a:cubicBezTo>
                  <a:pt x="1338812" y="892622"/>
                  <a:pt x="1338862" y="893280"/>
                  <a:pt x="1338937" y="893888"/>
                </a:cubicBezTo>
                <a:cubicBezTo>
                  <a:pt x="1339918" y="900929"/>
                  <a:pt x="1339918" y="900879"/>
                  <a:pt x="1347244" y="900730"/>
                </a:cubicBezTo>
                <a:cubicBezTo>
                  <a:pt x="1348572" y="900705"/>
                  <a:pt x="1350149" y="900979"/>
                  <a:pt x="1351205" y="901699"/>
                </a:cubicBezTo>
                <a:cubicBezTo>
                  <a:pt x="1355601" y="904729"/>
                  <a:pt x="1359351" y="908056"/>
                  <a:pt x="1361958" y="913185"/>
                </a:cubicBezTo>
                <a:cubicBezTo>
                  <a:pt x="1363833" y="916860"/>
                  <a:pt x="1368279" y="919579"/>
                  <a:pt x="1372103" y="921815"/>
                </a:cubicBezTo>
                <a:cubicBezTo>
                  <a:pt x="1375654" y="923888"/>
                  <a:pt x="1379777" y="926223"/>
                  <a:pt x="1384110" y="922721"/>
                </a:cubicBezTo>
                <a:cubicBezTo>
                  <a:pt x="1384731" y="922224"/>
                  <a:pt x="1386097" y="922646"/>
                  <a:pt x="1387637" y="922646"/>
                </a:cubicBezTo>
                <a:cubicBezTo>
                  <a:pt x="1386283" y="930171"/>
                  <a:pt x="1390145" y="934741"/>
                  <a:pt x="1396751" y="937783"/>
                </a:cubicBezTo>
                <a:cubicBezTo>
                  <a:pt x="1396056" y="939497"/>
                  <a:pt x="1395460" y="940974"/>
                  <a:pt x="1395013" y="942067"/>
                </a:cubicBezTo>
                <a:cubicBezTo>
                  <a:pt x="1392504" y="942365"/>
                  <a:pt x="1390431" y="942725"/>
                  <a:pt x="1388345" y="942824"/>
                </a:cubicBezTo>
                <a:cubicBezTo>
                  <a:pt x="1386743" y="942899"/>
                  <a:pt x="1385104" y="942762"/>
                  <a:pt x="1383514" y="942514"/>
                </a:cubicBezTo>
                <a:cubicBezTo>
                  <a:pt x="1382744" y="942390"/>
                  <a:pt x="1382049" y="941471"/>
                  <a:pt x="1381317" y="941471"/>
                </a:cubicBezTo>
                <a:cubicBezTo>
                  <a:pt x="1379081" y="941471"/>
                  <a:pt x="1376772" y="941421"/>
                  <a:pt x="1374649" y="942017"/>
                </a:cubicBezTo>
                <a:cubicBezTo>
                  <a:pt x="1372637" y="942576"/>
                  <a:pt x="1370985" y="943222"/>
                  <a:pt x="1368750" y="942439"/>
                </a:cubicBezTo>
                <a:cubicBezTo>
                  <a:pt x="1366851" y="941769"/>
                  <a:pt x="1364529" y="942303"/>
                  <a:pt x="1362356" y="942303"/>
                </a:cubicBezTo>
                <a:cubicBezTo>
                  <a:pt x="1361958" y="946897"/>
                  <a:pt x="1361710" y="950945"/>
                  <a:pt x="1361238" y="954968"/>
                </a:cubicBezTo>
                <a:cubicBezTo>
                  <a:pt x="1360654" y="959935"/>
                  <a:pt x="1356830" y="962096"/>
                  <a:pt x="1352223" y="964641"/>
                </a:cubicBezTo>
                <a:cubicBezTo>
                  <a:pt x="1351329" y="962940"/>
                  <a:pt x="1350373" y="961090"/>
                  <a:pt x="1349442" y="959314"/>
                </a:cubicBezTo>
                <a:cubicBezTo>
                  <a:pt x="1345704" y="960693"/>
                  <a:pt x="1343270" y="961599"/>
                  <a:pt x="1340538" y="962605"/>
                </a:cubicBezTo>
                <a:cubicBezTo>
                  <a:pt x="1342327" y="967398"/>
                  <a:pt x="1340613" y="970800"/>
                  <a:pt x="1337794" y="974215"/>
                </a:cubicBezTo>
                <a:cubicBezTo>
                  <a:pt x="1335472" y="977034"/>
                  <a:pt x="1333933" y="980498"/>
                  <a:pt x="1331946" y="983838"/>
                </a:cubicBezTo>
                <a:cubicBezTo>
                  <a:pt x="1335323" y="988197"/>
                  <a:pt x="1338440" y="992568"/>
                  <a:pt x="1341954" y="996591"/>
                </a:cubicBezTo>
                <a:cubicBezTo>
                  <a:pt x="1343506" y="998379"/>
                  <a:pt x="1345828" y="999521"/>
                  <a:pt x="1347852" y="1000850"/>
                </a:cubicBezTo>
                <a:cubicBezTo>
                  <a:pt x="1348883" y="1001520"/>
                  <a:pt x="1350348" y="1001707"/>
                  <a:pt x="1351118" y="1002564"/>
                </a:cubicBezTo>
                <a:cubicBezTo>
                  <a:pt x="1354111" y="1005891"/>
                  <a:pt x="1357662" y="1007133"/>
                  <a:pt x="1362144" y="1006947"/>
                </a:cubicBezTo>
                <a:cubicBezTo>
                  <a:pt x="1366379" y="1006761"/>
                  <a:pt x="1368738" y="1009815"/>
                  <a:pt x="1370327" y="1013503"/>
                </a:cubicBezTo>
                <a:cubicBezTo>
                  <a:pt x="1373543" y="1009902"/>
                  <a:pt x="1376958" y="1012237"/>
                  <a:pt x="1380298" y="1012224"/>
                </a:cubicBezTo>
                <a:cubicBezTo>
                  <a:pt x="1381726" y="1015080"/>
                  <a:pt x="1381490" y="1017539"/>
                  <a:pt x="1379926" y="1020010"/>
                </a:cubicBezTo>
                <a:cubicBezTo>
                  <a:pt x="1378485" y="1022282"/>
                  <a:pt x="1378597" y="1024567"/>
                  <a:pt x="1379715" y="1027063"/>
                </a:cubicBezTo>
                <a:cubicBezTo>
                  <a:pt x="1383639" y="1035879"/>
                  <a:pt x="1380236" y="1041293"/>
                  <a:pt x="1372885" y="1042621"/>
                </a:cubicBezTo>
                <a:cubicBezTo>
                  <a:pt x="1372302" y="1042721"/>
                  <a:pt x="1371768" y="1043093"/>
                  <a:pt x="1371259" y="1043317"/>
                </a:cubicBezTo>
                <a:cubicBezTo>
                  <a:pt x="1370377" y="1050084"/>
                  <a:pt x="1369048" y="1056765"/>
                  <a:pt x="1370663" y="1062154"/>
                </a:cubicBezTo>
                <a:cubicBezTo>
                  <a:pt x="1373382" y="1064500"/>
                  <a:pt x="1375158" y="1065990"/>
                  <a:pt x="1376884" y="1067543"/>
                </a:cubicBezTo>
                <a:cubicBezTo>
                  <a:pt x="1377641" y="1068238"/>
                  <a:pt x="1378274" y="1069070"/>
                  <a:pt x="1378982" y="1069815"/>
                </a:cubicBezTo>
                <a:cubicBezTo>
                  <a:pt x="1385278" y="1076396"/>
                  <a:pt x="1385315" y="1076980"/>
                  <a:pt x="1379740" y="1084293"/>
                </a:cubicBezTo>
                <a:cubicBezTo>
                  <a:pt x="1379504" y="1084604"/>
                  <a:pt x="1379429" y="1085038"/>
                  <a:pt x="1379181" y="1085684"/>
                </a:cubicBezTo>
                <a:cubicBezTo>
                  <a:pt x="1381130" y="1090676"/>
                  <a:pt x="1385340" y="1092265"/>
                  <a:pt x="1390381" y="1092452"/>
                </a:cubicBezTo>
                <a:cubicBezTo>
                  <a:pt x="1392902" y="1092538"/>
                  <a:pt x="1395422" y="1092501"/>
                  <a:pt x="1396018" y="1096301"/>
                </a:cubicBezTo>
                <a:cubicBezTo>
                  <a:pt x="1392057" y="1098027"/>
                  <a:pt x="1389090" y="1100610"/>
                  <a:pt x="1390567" y="1105514"/>
                </a:cubicBezTo>
                <a:cubicBezTo>
                  <a:pt x="1389338" y="1105986"/>
                  <a:pt x="1388419" y="1106334"/>
                  <a:pt x="1387128" y="1106831"/>
                </a:cubicBezTo>
                <a:cubicBezTo>
                  <a:pt x="1389077" y="1109004"/>
                  <a:pt x="1390940" y="1111015"/>
                  <a:pt x="1392728" y="1113101"/>
                </a:cubicBezTo>
                <a:cubicBezTo>
                  <a:pt x="1393088" y="1113524"/>
                  <a:pt x="1393225" y="1114182"/>
                  <a:pt x="1393386" y="1114753"/>
                </a:cubicBezTo>
                <a:cubicBezTo>
                  <a:pt x="1393994" y="1116913"/>
                  <a:pt x="1395211" y="1118631"/>
                  <a:pt x="1397061" y="1119906"/>
                </a:cubicBezTo>
                <a:cubicBezTo>
                  <a:pt x="1396105" y="1121396"/>
                  <a:pt x="1395137" y="1122898"/>
                  <a:pt x="1394106" y="1124513"/>
                </a:cubicBezTo>
                <a:cubicBezTo>
                  <a:pt x="1394181" y="1125022"/>
                  <a:pt x="1394168" y="1125667"/>
                  <a:pt x="1394392" y="1126214"/>
                </a:cubicBezTo>
                <a:cubicBezTo>
                  <a:pt x="1396577" y="1131826"/>
                  <a:pt x="1395683" y="1135862"/>
                  <a:pt x="1391685" y="1139985"/>
                </a:cubicBezTo>
                <a:cubicBezTo>
                  <a:pt x="1390480" y="1141226"/>
                  <a:pt x="1388879" y="1143213"/>
                  <a:pt x="1389139" y="1144529"/>
                </a:cubicBezTo>
                <a:cubicBezTo>
                  <a:pt x="1389847" y="1148130"/>
                  <a:pt x="1388369" y="1150936"/>
                  <a:pt x="1387264" y="1154041"/>
                </a:cubicBezTo>
                <a:cubicBezTo>
                  <a:pt x="1386408" y="1156450"/>
                  <a:pt x="1386110" y="1159057"/>
                  <a:pt x="1385439" y="1162162"/>
                </a:cubicBezTo>
                <a:cubicBezTo>
                  <a:pt x="1384011" y="1162845"/>
                  <a:pt x="1381714" y="1163776"/>
                  <a:pt x="1379603" y="1165018"/>
                </a:cubicBezTo>
                <a:cubicBezTo>
                  <a:pt x="1376225" y="1167017"/>
                  <a:pt x="1374189" y="1169960"/>
                  <a:pt x="1373841" y="1174020"/>
                </a:cubicBezTo>
                <a:cubicBezTo>
                  <a:pt x="1373543" y="1177484"/>
                  <a:pt x="1373034" y="1180924"/>
                  <a:pt x="1372625" y="1184264"/>
                </a:cubicBezTo>
                <a:cubicBezTo>
                  <a:pt x="1362207" y="1185680"/>
                  <a:pt x="1353726" y="1189616"/>
                  <a:pt x="1347281" y="1199426"/>
                </a:cubicBezTo>
                <a:cubicBezTo>
                  <a:pt x="1346747" y="1192571"/>
                  <a:pt x="1343978" y="1187046"/>
                  <a:pt x="1347430" y="1180961"/>
                </a:cubicBezTo>
                <a:cubicBezTo>
                  <a:pt x="1351354" y="1174045"/>
                  <a:pt x="1348734" y="1167787"/>
                  <a:pt x="1340191" y="1163242"/>
                </a:cubicBezTo>
                <a:cubicBezTo>
                  <a:pt x="1341048" y="1160125"/>
                  <a:pt x="1341929" y="1156884"/>
                  <a:pt x="1342811" y="1153643"/>
                </a:cubicBezTo>
                <a:cubicBezTo>
                  <a:pt x="1342538" y="1153519"/>
                  <a:pt x="1342264" y="1153383"/>
                  <a:pt x="1341979" y="1153258"/>
                </a:cubicBezTo>
                <a:cubicBezTo>
                  <a:pt x="1339843" y="1156139"/>
                  <a:pt x="1337695" y="1159020"/>
                  <a:pt x="1335547" y="1161926"/>
                </a:cubicBezTo>
                <a:cubicBezTo>
                  <a:pt x="1332269" y="1162013"/>
                  <a:pt x="1330977" y="1160063"/>
                  <a:pt x="1330431" y="1157456"/>
                </a:cubicBezTo>
                <a:cubicBezTo>
                  <a:pt x="1330046" y="1155643"/>
                  <a:pt x="1330096" y="1153730"/>
                  <a:pt x="1329661" y="1151942"/>
                </a:cubicBezTo>
                <a:cubicBezTo>
                  <a:pt x="1328829" y="1148528"/>
                  <a:pt x="1327265" y="1147633"/>
                  <a:pt x="1322397" y="1147696"/>
                </a:cubicBezTo>
                <a:cubicBezTo>
                  <a:pt x="1324880" y="1151868"/>
                  <a:pt x="1326482" y="1156003"/>
                  <a:pt x="1327202" y="1160746"/>
                </a:cubicBezTo>
                <a:cubicBezTo>
                  <a:pt x="1327736" y="1164248"/>
                  <a:pt x="1331101" y="1167464"/>
                  <a:pt x="1335447" y="1168209"/>
                </a:cubicBezTo>
                <a:cubicBezTo>
                  <a:pt x="1336863" y="1168457"/>
                  <a:pt x="1338403" y="1168383"/>
                  <a:pt x="1339694" y="1168917"/>
                </a:cubicBezTo>
                <a:cubicBezTo>
                  <a:pt x="1343047" y="1170332"/>
                  <a:pt x="1343345" y="1173163"/>
                  <a:pt x="1340638" y="1175585"/>
                </a:cubicBezTo>
                <a:cubicBezTo>
                  <a:pt x="1338502" y="1177497"/>
                  <a:pt x="1336130" y="1179285"/>
                  <a:pt x="1334442" y="1181545"/>
                </a:cubicBezTo>
                <a:cubicBezTo>
                  <a:pt x="1332182" y="1184575"/>
                  <a:pt x="1332554" y="1186152"/>
                  <a:pt x="1335298" y="1188958"/>
                </a:cubicBezTo>
                <a:cubicBezTo>
                  <a:pt x="1336590" y="1190274"/>
                  <a:pt x="1338105" y="1191416"/>
                  <a:pt x="1337074" y="1193676"/>
                </a:cubicBezTo>
                <a:cubicBezTo>
                  <a:pt x="1334938" y="1192037"/>
                  <a:pt x="1332927" y="1190498"/>
                  <a:pt x="1330729" y="1188809"/>
                </a:cubicBezTo>
                <a:cubicBezTo>
                  <a:pt x="1329276" y="1190585"/>
                  <a:pt x="1327947" y="1192099"/>
                  <a:pt x="1326731" y="1193714"/>
                </a:cubicBezTo>
                <a:cubicBezTo>
                  <a:pt x="1322484" y="1199351"/>
                  <a:pt x="1316362" y="1202244"/>
                  <a:pt x="1310203" y="1205038"/>
                </a:cubicBezTo>
                <a:cubicBezTo>
                  <a:pt x="1306131" y="1206901"/>
                  <a:pt x="1301996" y="1208403"/>
                  <a:pt x="1298097" y="1210899"/>
                </a:cubicBezTo>
                <a:cubicBezTo>
                  <a:pt x="1294943" y="1212923"/>
                  <a:pt x="1290038" y="1213320"/>
                  <a:pt x="1286114" y="1212824"/>
                </a:cubicBezTo>
                <a:cubicBezTo>
                  <a:pt x="1277149" y="1211694"/>
                  <a:pt x="1270692" y="1216077"/>
                  <a:pt x="1264396" y="1221156"/>
                </a:cubicBezTo>
                <a:cubicBezTo>
                  <a:pt x="1258846" y="1225626"/>
                  <a:pt x="1254785" y="1231338"/>
                  <a:pt x="1251681" y="1237720"/>
                </a:cubicBezTo>
                <a:cubicBezTo>
                  <a:pt x="1249756" y="1241669"/>
                  <a:pt x="1251371" y="1245431"/>
                  <a:pt x="1252836" y="1249082"/>
                </a:cubicBezTo>
                <a:cubicBezTo>
                  <a:pt x="1254910" y="1254260"/>
                  <a:pt x="1257157" y="1259363"/>
                  <a:pt x="1259293" y="1264516"/>
                </a:cubicBezTo>
                <a:cubicBezTo>
                  <a:pt x="1259603" y="1265262"/>
                  <a:pt x="1259765" y="1266056"/>
                  <a:pt x="1260137" y="1267310"/>
                </a:cubicBezTo>
                <a:cubicBezTo>
                  <a:pt x="1251259" y="1267161"/>
                  <a:pt x="1249235" y="1273382"/>
                  <a:pt x="1247497" y="1280410"/>
                </a:cubicBezTo>
                <a:cubicBezTo>
                  <a:pt x="1248540" y="1280783"/>
                  <a:pt x="1249458" y="1281081"/>
                  <a:pt x="1250353" y="1281441"/>
                </a:cubicBezTo>
                <a:cubicBezTo>
                  <a:pt x="1251085" y="1281739"/>
                  <a:pt x="1251780" y="1282099"/>
                  <a:pt x="1252650" y="1282509"/>
                </a:cubicBezTo>
                <a:cubicBezTo>
                  <a:pt x="1252352" y="1283266"/>
                  <a:pt x="1252302" y="1284061"/>
                  <a:pt x="1251917" y="1284272"/>
                </a:cubicBezTo>
                <a:cubicBezTo>
                  <a:pt x="1247670" y="1286644"/>
                  <a:pt x="1246454" y="1290953"/>
                  <a:pt x="1245386" y="1295100"/>
                </a:cubicBezTo>
                <a:cubicBezTo>
                  <a:pt x="1244963" y="1296751"/>
                  <a:pt x="1246118" y="1298813"/>
                  <a:pt x="1246752" y="1301470"/>
                </a:cubicBezTo>
                <a:cubicBezTo>
                  <a:pt x="1245063" y="1304959"/>
                  <a:pt x="1241127" y="1306921"/>
                  <a:pt x="1237116" y="1308386"/>
                </a:cubicBezTo>
                <a:cubicBezTo>
                  <a:pt x="1233800" y="1309603"/>
                  <a:pt x="1231503" y="1311515"/>
                  <a:pt x="1229579" y="1314396"/>
                </a:cubicBezTo>
                <a:cubicBezTo>
                  <a:pt x="1226983" y="1318283"/>
                  <a:pt x="1224003" y="1321921"/>
                  <a:pt x="1220911" y="1326044"/>
                </a:cubicBezTo>
                <a:cubicBezTo>
                  <a:pt x="1219719" y="1324715"/>
                  <a:pt x="1218962" y="1323473"/>
                  <a:pt x="1217869" y="1322728"/>
                </a:cubicBezTo>
                <a:cubicBezTo>
                  <a:pt x="1216764" y="1321971"/>
                  <a:pt x="1215324" y="1321300"/>
                  <a:pt x="1214045" y="1321313"/>
                </a:cubicBezTo>
                <a:cubicBezTo>
                  <a:pt x="1213138" y="1321313"/>
                  <a:pt x="1211934" y="1322380"/>
                  <a:pt x="1211474" y="1323275"/>
                </a:cubicBezTo>
                <a:cubicBezTo>
                  <a:pt x="1211214" y="1323784"/>
                  <a:pt x="1211983" y="1325199"/>
                  <a:pt x="1212666" y="1325708"/>
                </a:cubicBezTo>
                <a:cubicBezTo>
                  <a:pt x="1213908" y="1326652"/>
                  <a:pt x="1215423" y="1327236"/>
                  <a:pt x="1217745" y="1328440"/>
                </a:cubicBezTo>
                <a:cubicBezTo>
                  <a:pt x="1215584" y="1329607"/>
                  <a:pt x="1214318" y="1330539"/>
                  <a:pt x="1212902" y="1331011"/>
                </a:cubicBezTo>
                <a:cubicBezTo>
                  <a:pt x="1202298" y="1334487"/>
                  <a:pt x="1191644" y="1337790"/>
                  <a:pt x="1181065" y="1341292"/>
                </a:cubicBezTo>
                <a:cubicBezTo>
                  <a:pt x="1169032" y="1345278"/>
                  <a:pt x="1157671" y="1350630"/>
                  <a:pt x="1147352" y="1358080"/>
                </a:cubicBezTo>
                <a:cubicBezTo>
                  <a:pt x="1144844" y="1359893"/>
                  <a:pt x="1142100" y="1361383"/>
                  <a:pt x="1139703" y="1363320"/>
                </a:cubicBezTo>
                <a:cubicBezTo>
                  <a:pt x="1133805" y="1368088"/>
                  <a:pt x="1127919" y="1372894"/>
                  <a:pt x="1122269" y="1377960"/>
                </a:cubicBezTo>
                <a:cubicBezTo>
                  <a:pt x="1118780" y="1381089"/>
                  <a:pt x="1115725" y="1384727"/>
                  <a:pt x="1112485" y="1388142"/>
                </a:cubicBezTo>
                <a:cubicBezTo>
                  <a:pt x="1111690" y="1388974"/>
                  <a:pt x="1110895" y="1389806"/>
                  <a:pt x="1109951" y="1390799"/>
                </a:cubicBezTo>
                <a:cubicBezTo>
                  <a:pt x="1109293" y="1390042"/>
                  <a:pt x="1108809" y="1389669"/>
                  <a:pt x="1108573" y="1389173"/>
                </a:cubicBezTo>
                <a:cubicBezTo>
                  <a:pt x="1106897" y="1385634"/>
                  <a:pt x="1106350" y="1385373"/>
                  <a:pt x="1103333" y="1386726"/>
                </a:cubicBezTo>
                <a:cubicBezTo>
                  <a:pt x="1101694" y="1387459"/>
                  <a:pt x="1100030" y="1388130"/>
                  <a:pt x="1098106" y="1388949"/>
                </a:cubicBezTo>
                <a:cubicBezTo>
                  <a:pt x="1098404" y="1393978"/>
                  <a:pt x="1092890" y="1394202"/>
                  <a:pt x="1090556" y="1397492"/>
                </a:cubicBezTo>
                <a:cubicBezTo>
                  <a:pt x="1088693" y="1396598"/>
                  <a:pt x="1087091" y="1395828"/>
                  <a:pt x="1085092" y="1394872"/>
                </a:cubicBezTo>
                <a:cubicBezTo>
                  <a:pt x="1085179" y="1395903"/>
                  <a:pt x="1085092" y="1396499"/>
                  <a:pt x="1085291" y="1397008"/>
                </a:cubicBezTo>
                <a:cubicBezTo>
                  <a:pt x="1086607" y="1400559"/>
                  <a:pt x="1086620" y="1400547"/>
                  <a:pt x="1084981" y="1404719"/>
                </a:cubicBezTo>
                <a:cubicBezTo>
                  <a:pt x="1083106" y="1404321"/>
                  <a:pt x="1081181" y="1403912"/>
                  <a:pt x="1079281" y="1403514"/>
                </a:cubicBezTo>
                <a:cubicBezTo>
                  <a:pt x="1079095" y="1404222"/>
                  <a:pt x="1078797" y="1404694"/>
                  <a:pt x="1078921" y="1404967"/>
                </a:cubicBezTo>
                <a:cubicBezTo>
                  <a:pt x="1081876" y="1411312"/>
                  <a:pt x="1081106" y="1412591"/>
                  <a:pt x="1074488" y="1413076"/>
                </a:cubicBezTo>
                <a:cubicBezTo>
                  <a:pt x="1071495" y="1413299"/>
                  <a:pt x="1068540" y="1414069"/>
                  <a:pt x="1066392" y="1414442"/>
                </a:cubicBezTo>
                <a:cubicBezTo>
                  <a:pt x="1062766" y="1413436"/>
                  <a:pt x="1059761" y="1412231"/>
                  <a:pt x="1056657" y="1411846"/>
                </a:cubicBezTo>
                <a:cubicBezTo>
                  <a:pt x="1053155" y="1411412"/>
                  <a:pt x="1050871" y="1409909"/>
                  <a:pt x="1049654" y="1406681"/>
                </a:cubicBezTo>
                <a:cubicBezTo>
                  <a:pt x="1048996" y="1404942"/>
                  <a:pt x="1048350" y="1403192"/>
                  <a:pt x="1047630" y="1401478"/>
                </a:cubicBezTo>
                <a:cubicBezTo>
                  <a:pt x="1046574" y="1398945"/>
                  <a:pt x="1045444" y="1396784"/>
                  <a:pt x="1041980" y="1396610"/>
                </a:cubicBezTo>
                <a:cubicBezTo>
                  <a:pt x="1040602" y="1396536"/>
                  <a:pt x="1039025" y="1394673"/>
                  <a:pt x="1038056" y="1393258"/>
                </a:cubicBezTo>
                <a:cubicBezTo>
                  <a:pt x="1036566" y="1391072"/>
                  <a:pt x="1035535" y="1388564"/>
                  <a:pt x="1034318" y="1386217"/>
                </a:cubicBezTo>
                <a:cubicBezTo>
                  <a:pt x="1030755" y="1386379"/>
                  <a:pt x="1030991" y="1389868"/>
                  <a:pt x="1029401" y="1391035"/>
                </a:cubicBezTo>
                <a:cubicBezTo>
                  <a:pt x="1026483" y="1391482"/>
                  <a:pt x="1023876" y="1391880"/>
                  <a:pt x="1021131" y="1392302"/>
                </a:cubicBezTo>
                <a:cubicBezTo>
                  <a:pt x="1020883" y="1394040"/>
                  <a:pt x="1020697" y="1395394"/>
                  <a:pt x="1020461" y="1397057"/>
                </a:cubicBezTo>
                <a:cubicBezTo>
                  <a:pt x="1017121" y="1397567"/>
                  <a:pt x="1013271" y="1395642"/>
                  <a:pt x="1010353" y="1399317"/>
                </a:cubicBezTo>
                <a:cubicBezTo>
                  <a:pt x="1011011" y="1402620"/>
                  <a:pt x="1010068" y="1406942"/>
                  <a:pt x="1015904" y="1408146"/>
                </a:cubicBezTo>
                <a:cubicBezTo>
                  <a:pt x="1011024" y="1413014"/>
                  <a:pt x="1006057" y="1415907"/>
                  <a:pt x="999414" y="1413858"/>
                </a:cubicBezTo>
                <a:cubicBezTo>
                  <a:pt x="996719" y="1416975"/>
                  <a:pt x="993814" y="1419880"/>
                  <a:pt x="991516" y="1423208"/>
                </a:cubicBezTo>
                <a:cubicBezTo>
                  <a:pt x="990486" y="1424686"/>
                  <a:pt x="990225" y="1427057"/>
                  <a:pt x="990449" y="1428920"/>
                </a:cubicBezTo>
                <a:cubicBezTo>
                  <a:pt x="990660" y="1430621"/>
                  <a:pt x="991988" y="1432173"/>
                  <a:pt x="992684" y="1433527"/>
                </a:cubicBezTo>
                <a:cubicBezTo>
                  <a:pt x="991752" y="1436358"/>
                  <a:pt x="990871" y="1439003"/>
                  <a:pt x="989877" y="1442020"/>
                </a:cubicBezTo>
                <a:cubicBezTo>
                  <a:pt x="988263" y="1443088"/>
                  <a:pt x="986574" y="1443162"/>
                  <a:pt x="984811" y="1441176"/>
                </a:cubicBezTo>
                <a:cubicBezTo>
                  <a:pt x="983942" y="1440195"/>
                  <a:pt x="982514" y="1439549"/>
                  <a:pt x="981210" y="1439139"/>
                </a:cubicBezTo>
                <a:cubicBezTo>
                  <a:pt x="975734" y="1437438"/>
                  <a:pt x="975747" y="1437500"/>
                  <a:pt x="973934" y="1443274"/>
                </a:cubicBezTo>
                <a:cubicBezTo>
                  <a:pt x="973636" y="1444205"/>
                  <a:pt x="973151" y="1445323"/>
                  <a:pt x="972394" y="1445832"/>
                </a:cubicBezTo>
                <a:lnTo>
                  <a:pt x="963320" y="1451342"/>
                </a:lnTo>
                <a:lnTo>
                  <a:pt x="965888" y="1455754"/>
                </a:lnTo>
                <a:cubicBezTo>
                  <a:pt x="967552" y="1452439"/>
                  <a:pt x="970172" y="1450266"/>
                  <a:pt x="973797" y="1448763"/>
                </a:cubicBezTo>
                <a:cubicBezTo>
                  <a:pt x="975958" y="1447869"/>
                  <a:pt x="977324" y="1445026"/>
                  <a:pt x="979422" y="1442629"/>
                </a:cubicBezTo>
                <a:cubicBezTo>
                  <a:pt x="984116" y="1449011"/>
                  <a:pt x="989903" y="1445137"/>
                  <a:pt x="995254" y="1444690"/>
                </a:cubicBezTo>
                <a:cubicBezTo>
                  <a:pt x="996335" y="1440195"/>
                  <a:pt x="997800" y="1436123"/>
                  <a:pt x="998110" y="1431963"/>
                </a:cubicBezTo>
                <a:cubicBezTo>
                  <a:pt x="998259" y="1429839"/>
                  <a:pt x="996322" y="1427567"/>
                  <a:pt x="995167" y="1425009"/>
                </a:cubicBezTo>
                <a:cubicBezTo>
                  <a:pt x="995937" y="1423842"/>
                  <a:pt x="996943" y="1422017"/>
                  <a:pt x="998259" y="1420464"/>
                </a:cubicBezTo>
                <a:cubicBezTo>
                  <a:pt x="999079" y="1419508"/>
                  <a:pt x="1000345" y="1418515"/>
                  <a:pt x="1001500" y="1418403"/>
                </a:cubicBezTo>
                <a:cubicBezTo>
                  <a:pt x="1002133" y="1418341"/>
                  <a:pt x="1003139" y="1419968"/>
                  <a:pt x="1003623" y="1420998"/>
                </a:cubicBezTo>
                <a:cubicBezTo>
                  <a:pt x="1004033" y="1421868"/>
                  <a:pt x="1003921" y="1422985"/>
                  <a:pt x="1004368" y="1424177"/>
                </a:cubicBezTo>
                <a:cubicBezTo>
                  <a:pt x="1005498" y="1419099"/>
                  <a:pt x="1009186" y="1416851"/>
                  <a:pt x="1013470" y="1415199"/>
                </a:cubicBezTo>
                <a:cubicBezTo>
                  <a:pt x="1014414" y="1414827"/>
                  <a:pt x="1015308" y="1414268"/>
                  <a:pt x="1016165" y="1413709"/>
                </a:cubicBezTo>
                <a:cubicBezTo>
                  <a:pt x="1020623" y="1410853"/>
                  <a:pt x="1021181" y="1407600"/>
                  <a:pt x="1017916" y="1403478"/>
                </a:cubicBezTo>
                <a:cubicBezTo>
                  <a:pt x="1017320" y="1402720"/>
                  <a:pt x="1016488" y="1402137"/>
                  <a:pt x="1015370" y="1401118"/>
                </a:cubicBezTo>
                <a:cubicBezTo>
                  <a:pt x="1018011" y="1401479"/>
                  <a:pt x="1020527" y="1403192"/>
                  <a:pt x="1022920" y="1406234"/>
                </a:cubicBezTo>
                <a:cubicBezTo>
                  <a:pt x="1023714" y="1399070"/>
                  <a:pt x="1030805" y="1398411"/>
                  <a:pt x="1034095" y="1393246"/>
                </a:cubicBezTo>
                <a:cubicBezTo>
                  <a:pt x="1035101" y="1395034"/>
                  <a:pt x="1036008" y="1396201"/>
                  <a:pt x="1036442" y="1397517"/>
                </a:cubicBezTo>
                <a:cubicBezTo>
                  <a:pt x="1037969" y="1402174"/>
                  <a:pt x="1039757" y="1406396"/>
                  <a:pt x="1045271" y="1407712"/>
                </a:cubicBezTo>
                <a:cubicBezTo>
                  <a:pt x="1046401" y="1407985"/>
                  <a:pt x="1047469" y="1409587"/>
                  <a:pt x="1048052" y="1410816"/>
                </a:cubicBezTo>
                <a:cubicBezTo>
                  <a:pt x="1049642" y="1414169"/>
                  <a:pt x="1052907" y="1415560"/>
                  <a:pt x="1055701" y="1414852"/>
                </a:cubicBezTo>
                <a:cubicBezTo>
                  <a:pt x="1060109" y="1413722"/>
                  <a:pt x="1062357" y="1415646"/>
                  <a:pt x="1064083" y="1418639"/>
                </a:cubicBezTo>
                <a:cubicBezTo>
                  <a:pt x="1069944" y="1417460"/>
                  <a:pt x="1075345" y="1416367"/>
                  <a:pt x="1080747" y="1415262"/>
                </a:cubicBezTo>
                <a:cubicBezTo>
                  <a:pt x="1081343" y="1415138"/>
                  <a:pt x="1082299" y="1415013"/>
                  <a:pt x="1082423" y="1414666"/>
                </a:cubicBezTo>
                <a:cubicBezTo>
                  <a:pt x="1083851" y="1410630"/>
                  <a:pt x="1088718" y="1409413"/>
                  <a:pt x="1089774" y="1404657"/>
                </a:cubicBezTo>
                <a:cubicBezTo>
                  <a:pt x="1090420" y="1401752"/>
                  <a:pt x="1093859" y="1399467"/>
                  <a:pt x="1096380" y="1396499"/>
                </a:cubicBezTo>
                <a:cubicBezTo>
                  <a:pt x="1097547" y="1397915"/>
                  <a:pt x="1098280" y="1398809"/>
                  <a:pt x="1099261" y="1400001"/>
                </a:cubicBezTo>
                <a:cubicBezTo>
                  <a:pt x="1101794" y="1397915"/>
                  <a:pt x="1104339" y="1395791"/>
                  <a:pt x="1107208" y="1393420"/>
                </a:cubicBezTo>
                <a:cubicBezTo>
                  <a:pt x="1108040" y="1396152"/>
                  <a:pt x="1106363" y="1397741"/>
                  <a:pt x="1104923" y="1399206"/>
                </a:cubicBezTo>
                <a:cubicBezTo>
                  <a:pt x="1101297" y="1402907"/>
                  <a:pt x="1097398" y="1406358"/>
                  <a:pt x="1096194" y="1411735"/>
                </a:cubicBezTo>
                <a:cubicBezTo>
                  <a:pt x="1096107" y="1412120"/>
                  <a:pt x="1095846" y="1412505"/>
                  <a:pt x="1095585" y="1412803"/>
                </a:cubicBezTo>
                <a:cubicBezTo>
                  <a:pt x="1088743" y="1420750"/>
                  <a:pt x="1081926" y="1428722"/>
                  <a:pt x="1075035" y="1436632"/>
                </a:cubicBezTo>
                <a:cubicBezTo>
                  <a:pt x="1071918" y="1440208"/>
                  <a:pt x="1068752" y="1443722"/>
                  <a:pt x="1065449" y="1447124"/>
                </a:cubicBezTo>
                <a:cubicBezTo>
                  <a:pt x="1064331" y="1448279"/>
                  <a:pt x="1062853" y="1449136"/>
                  <a:pt x="1061401" y="1449881"/>
                </a:cubicBezTo>
                <a:cubicBezTo>
                  <a:pt x="1055701" y="1452811"/>
                  <a:pt x="1049915" y="1455593"/>
                  <a:pt x="1044203" y="1458523"/>
                </a:cubicBezTo>
                <a:cubicBezTo>
                  <a:pt x="1036827" y="1462310"/>
                  <a:pt x="1030531" y="1467103"/>
                  <a:pt x="1024919" y="1473573"/>
                </a:cubicBezTo>
                <a:cubicBezTo>
                  <a:pt x="1020585" y="1478564"/>
                  <a:pt x="1017071" y="1483904"/>
                  <a:pt x="1013284" y="1489181"/>
                </a:cubicBezTo>
                <a:cubicBezTo>
                  <a:pt x="1008764" y="1495477"/>
                  <a:pt x="1002643" y="1499959"/>
                  <a:pt x="995602" y="1503312"/>
                </a:cubicBezTo>
                <a:cubicBezTo>
                  <a:pt x="986823" y="1507497"/>
                  <a:pt x="978243" y="1512078"/>
                  <a:pt x="969476" y="1516300"/>
                </a:cubicBezTo>
                <a:cubicBezTo>
                  <a:pt x="960424" y="1520671"/>
                  <a:pt x="953160" y="1527389"/>
                  <a:pt x="945536" y="1533709"/>
                </a:cubicBezTo>
                <a:cubicBezTo>
                  <a:pt x="941202" y="1537298"/>
                  <a:pt x="940644" y="1542637"/>
                  <a:pt x="938396" y="1547169"/>
                </a:cubicBezTo>
                <a:cubicBezTo>
                  <a:pt x="937887" y="1548200"/>
                  <a:pt x="938856" y="1550336"/>
                  <a:pt x="939712" y="1551590"/>
                </a:cubicBezTo>
                <a:cubicBezTo>
                  <a:pt x="940706" y="1553068"/>
                  <a:pt x="942320" y="1554123"/>
                  <a:pt x="944356" y="1556010"/>
                </a:cubicBezTo>
                <a:cubicBezTo>
                  <a:pt x="942804" y="1557252"/>
                  <a:pt x="941438" y="1558345"/>
                  <a:pt x="939514" y="1559885"/>
                </a:cubicBezTo>
                <a:cubicBezTo>
                  <a:pt x="938868" y="1558879"/>
                  <a:pt x="938346" y="1558072"/>
                  <a:pt x="937626" y="1556954"/>
                </a:cubicBezTo>
                <a:cubicBezTo>
                  <a:pt x="935726" y="1558308"/>
                  <a:pt x="933975" y="1559562"/>
                  <a:pt x="932485" y="1560617"/>
                </a:cubicBezTo>
                <a:cubicBezTo>
                  <a:pt x="935726" y="1564392"/>
                  <a:pt x="938570" y="1567683"/>
                  <a:pt x="941811" y="1571457"/>
                </a:cubicBezTo>
                <a:cubicBezTo>
                  <a:pt x="937117" y="1573916"/>
                  <a:pt x="933218" y="1576163"/>
                  <a:pt x="929158" y="1578038"/>
                </a:cubicBezTo>
                <a:cubicBezTo>
                  <a:pt x="922216" y="1581242"/>
                  <a:pt x="915164" y="1584197"/>
                  <a:pt x="908185" y="1587314"/>
                </a:cubicBezTo>
                <a:cubicBezTo>
                  <a:pt x="904857" y="1588792"/>
                  <a:pt x="901654" y="1589239"/>
                  <a:pt x="898065" y="1587823"/>
                </a:cubicBezTo>
                <a:cubicBezTo>
                  <a:pt x="889385" y="1584421"/>
                  <a:pt x="881103" y="1586221"/>
                  <a:pt x="873193" y="1590456"/>
                </a:cubicBezTo>
                <a:cubicBezTo>
                  <a:pt x="871852" y="1591176"/>
                  <a:pt x="870636" y="1592517"/>
                  <a:pt x="869903" y="1593870"/>
                </a:cubicBezTo>
                <a:cubicBezTo>
                  <a:pt x="867854" y="1597683"/>
                  <a:pt x="866066" y="1601644"/>
                  <a:pt x="864203" y="1605555"/>
                </a:cubicBezTo>
                <a:cubicBezTo>
                  <a:pt x="863943" y="1606101"/>
                  <a:pt x="863533" y="1606896"/>
                  <a:pt x="863732" y="1607293"/>
                </a:cubicBezTo>
                <a:cubicBezTo>
                  <a:pt x="866476" y="1612807"/>
                  <a:pt x="861770" y="1614893"/>
                  <a:pt x="858988" y="1617910"/>
                </a:cubicBezTo>
                <a:cubicBezTo>
                  <a:pt x="856120" y="1621014"/>
                  <a:pt x="852196" y="1623324"/>
                  <a:pt x="851923" y="1628403"/>
                </a:cubicBezTo>
                <a:cubicBezTo>
                  <a:pt x="851873" y="1629408"/>
                  <a:pt x="849278" y="1630725"/>
                  <a:pt x="847676" y="1631085"/>
                </a:cubicBezTo>
                <a:cubicBezTo>
                  <a:pt x="846000" y="1631457"/>
                  <a:pt x="844100" y="1630849"/>
                  <a:pt x="841964" y="1630625"/>
                </a:cubicBezTo>
                <a:lnTo>
                  <a:pt x="841964" y="1622554"/>
                </a:lnTo>
                <a:cubicBezTo>
                  <a:pt x="833483" y="1618183"/>
                  <a:pt x="825449" y="1618966"/>
                  <a:pt x="817465" y="1623945"/>
                </a:cubicBezTo>
                <a:cubicBezTo>
                  <a:pt x="813641" y="1626329"/>
                  <a:pt x="809406" y="1627856"/>
                  <a:pt x="806103" y="1631271"/>
                </a:cubicBezTo>
                <a:cubicBezTo>
                  <a:pt x="803968" y="1633469"/>
                  <a:pt x="802527" y="1635729"/>
                  <a:pt x="801708" y="1638523"/>
                </a:cubicBezTo>
                <a:cubicBezTo>
                  <a:pt x="799858" y="1644905"/>
                  <a:pt x="796555" y="1650580"/>
                  <a:pt x="793661" y="1656503"/>
                </a:cubicBezTo>
                <a:cubicBezTo>
                  <a:pt x="789564" y="1664897"/>
                  <a:pt x="786000" y="1673936"/>
                  <a:pt x="788707" y="1683883"/>
                </a:cubicBezTo>
                <a:cubicBezTo>
                  <a:pt x="789564" y="1687049"/>
                  <a:pt x="789800" y="1690377"/>
                  <a:pt x="790309" y="1693642"/>
                </a:cubicBezTo>
                <a:cubicBezTo>
                  <a:pt x="791327" y="1700161"/>
                  <a:pt x="794245" y="1705873"/>
                  <a:pt x="797486" y="1711523"/>
                </a:cubicBezTo>
                <a:cubicBezTo>
                  <a:pt x="798889" y="1713982"/>
                  <a:pt x="798665" y="1717186"/>
                  <a:pt x="797511" y="1719421"/>
                </a:cubicBezTo>
                <a:cubicBezTo>
                  <a:pt x="794605" y="1724996"/>
                  <a:pt x="795623" y="1731180"/>
                  <a:pt x="793997" y="1736892"/>
                </a:cubicBezTo>
                <a:cubicBezTo>
                  <a:pt x="792184" y="1743262"/>
                  <a:pt x="794071" y="1749036"/>
                  <a:pt x="796604" y="1754797"/>
                </a:cubicBezTo>
                <a:cubicBezTo>
                  <a:pt x="798020" y="1758001"/>
                  <a:pt x="798889" y="1761440"/>
                  <a:pt x="800168" y="1764718"/>
                </a:cubicBezTo>
                <a:cubicBezTo>
                  <a:pt x="801435" y="1767984"/>
                  <a:pt x="801646" y="1771126"/>
                  <a:pt x="799733" y="1774218"/>
                </a:cubicBezTo>
                <a:cubicBezTo>
                  <a:pt x="798032" y="1773957"/>
                  <a:pt x="795983" y="1773001"/>
                  <a:pt x="794680" y="1773609"/>
                </a:cubicBezTo>
                <a:cubicBezTo>
                  <a:pt x="792742" y="1774528"/>
                  <a:pt x="790967" y="1776316"/>
                  <a:pt x="789750" y="1778154"/>
                </a:cubicBezTo>
                <a:cubicBezTo>
                  <a:pt x="786596" y="1782910"/>
                  <a:pt x="784113" y="1788125"/>
                  <a:pt x="780698" y="1792669"/>
                </a:cubicBezTo>
                <a:cubicBezTo>
                  <a:pt x="779096" y="1794793"/>
                  <a:pt x="780884" y="1798506"/>
                  <a:pt x="777296" y="1799288"/>
                </a:cubicBezTo>
                <a:cubicBezTo>
                  <a:pt x="774899" y="1799809"/>
                  <a:pt x="772416" y="1799909"/>
                  <a:pt x="770031" y="1800468"/>
                </a:cubicBezTo>
                <a:cubicBezTo>
                  <a:pt x="765946" y="1801424"/>
                  <a:pt x="761911" y="1802591"/>
                  <a:pt x="757925" y="1803646"/>
                </a:cubicBezTo>
                <a:cubicBezTo>
                  <a:pt x="751145" y="1798245"/>
                  <a:pt x="748426" y="1797910"/>
                  <a:pt x="740131" y="1801560"/>
                </a:cubicBezTo>
                <a:cubicBezTo>
                  <a:pt x="740876" y="1803920"/>
                  <a:pt x="745743" y="1804304"/>
                  <a:pt x="743881" y="1807570"/>
                </a:cubicBezTo>
                <a:cubicBezTo>
                  <a:pt x="742664" y="1809718"/>
                  <a:pt x="740317" y="1811221"/>
                  <a:pt x="738467" y="1812996"/>
                </a:cubicBezTo>
                <a:cubicBezTo>
                  <a:pt x="732842" y="1810898"/>
                  <a:pt x="732643" y="1810935"/>
                  <a:pt x="729452" y="1815728"/>
                </a:cubicBezTo>
                <a:lnTo>
                  <a:pt x="726685" y="1820141"/>
                </a:lnTo>
                <a:lnTo>
                  <a:pt x="731190" y="1819243"/>
                </a:lnTo>
                <a:cubicBezTo>
                  <a:pt x="731984" y="1818051"/>
                  <a:pt x="732928" y="1816958"/>
                  <a:pt x="734071" y="1815480"/>
                </a:cubicBezTo>
                <a:cubicBezTo>
                  <a:pt x="737634" y="1818051"/>
                  <a:pt x="740900" y="1818336"/>
                  <a:pt x="743197" y="1813953"/>
                </a:cubicBezTo>
                <a:cubicBezTo>
                  <a:pt x="743383" y="1813605"/>
                  <a:pt x="743694" y="1813208"/>
                  <a:pt x="744042" y="1813071"/>
                </a:cubicBezTo>
                <a:cubicBezTo>
                  <a:pt x="748400" y="1811308"/>
                  <a:pt x="749729" y="1808092"/>
                  <a:pt x="748201" y="1803845"/>
                </a:cubicBezTo>
                <a:cubicBezTo>
                  <a:pt x="750548" y="1802380"/>
                  <a:pt x="752026" y="1803038"/>
                  <a:pt x="753292" y="1804789"/>
                </a:cubicBezTo>
                <a:cubicBezTo>
                  <a:pt x="754696" y="1806738"/>
                  <a:pt x="756260" y="1808104"/>
                  <a:pt x="759042" y="1807334"/>
                </a:cubicBezTo>
                <a:cubicBezTo>
                  <a:pt x="759799" y="1807123"/>
                  <a:pt x="761128" y="1808018"/>
                  <a:pt x="761823" y="1808750"/>
                </a:cubicBezTo>
                <a:cubicBezTo>
                  <a:pt x="763897" y="1810960"/>
                  <a:pt x="766542" y="1811494"/>
                  <a:pt x="769062" y="1810575"/>
                </a:cubicBezTo>
                <a:cubicBezTo>
                  <a:pt x="771359" y="1809743"/>
                  <a:pt x="773657" y="1808129"/>
                  <a:pt x="771893" y="1805012"/>
                </a:cubicBezTo>
                <a:cubicBezTo>
                  <a:pt x="774613" y="1803945"/>
                  <a:pt x="776960" y="1803162"/>
                  <a:pt x="779157" y="1802094"/>
                </a:cubicBezTo>
                <a:cubicBezTo>
                  <a:pt x="780411" y="1801486"/>
                  <a:pt x="781678" y="1800567"/>
                  <a:pt x="782485" y="1799462"/>
                </a:cubicBezTo>
                <a:cubicBezTo>
                  <a:pt x="785155" y="1795749"/>
                  <a:pt x="787613" y="1791900"/>
                  <a:pt x="790085" y="1788212"/>
                </a:cubicBezTo>
                <a:cubicBezTo>
                  <a:pt x="793723" y="1789789"/>
                  <a:pt x="796877" y="1791167"/>
                  <a:pt x="800689" y="1792831"/>
                </a:cubicBezTo>
                <a:cubicBezTo>
                  <a:pt x="801459" y="1794011"/>
                  <a:pt x="802315" y="1796395"/>
                  <a:pt x="804004" y="1797637"/>
                </a:cubicBezTo>
                <a:cubicBezTo>
                  <a:pt x="807469" y="1800170"/>
                  <a:pt x="808040" y="1802964"/>
                  <a:pt x="806637" y="1806788"/>
                </a:cubicBezTo>
                <a:cubicBezTo>
                  <a:pt x="803123" y="1816387"/>
                  <a:pt x="803818" y="1826743"/>
                  <a:pt x="801521" y="1836565"/>
                </a:cubicBezTo>
                <a:cubicBezTo>
                  <a:pt x="798988" y="1847417"/>
                  <a:pt x="796604" y="1858270"/>
                  <a:pt x="789762" y="1867521"/>
                </a:cubicBezTo>
                <a:cubicBezTo>
                  <a:pt x="786086" y="1872487"/>
                  <a:pt x="782758" y="1877727"/>
                  <a:pt x="779468" y="1882968"/>
                </a:cubicBezTo>
                <a:cubicBezTo>
                  <a:pt x="777295" y="1886432"/>
                  <a:pt x="775482" y="1890107"/>
                  <a:pt x="773197" y="1894280"/>
                </a:cubicBezTo>
                <a:cubicBezTo>
                  <a:pt x="770105" y="1893075"/>
                  <a:pt x="766914" y="1891833"/>
                  <a:pt x="763301" y="1890418"/>
                </a:cubicBezTo>
                <a:cubicBezTo>
                  <a:pt x="762394" y="1891076"/>
                  <a:pt x="761090" y="1892020"/>
                  <a:pt x="760469" y="1892467"/>
                </a:cubicBezTo>
                <a:cubicBezTo>
                  <a:pt x="760879" y="1896180"/>
                  <a:pt x="761215" y="1899296"/>
                  <a:pt x="761699" y="1903692"/>
                </a:cubicBezTo>
                <a:cubicBezTo>
                  <a:pt x="763549" y="1904710"/>
                  <a:pt x="766554" y="1906362"/>
                  <a:pt x="770080" y="1908299"/>
                </a:cubicBezTo>
                <a:cubicBezTo>
                  <a:pt x="769546" y="1911192"/>
                  <a:pt x="769013" y="1914383"/>
                  <a:pt x="768354" y="1917537"/>
                </a:cubicBezTo>
                <a:cubicBezTo>
                  <a:pt x="767485" y="1921709"/>
                  <a:pt x="767870" y="1925596"/>
                  <a:pt x="769683" y="1929582"/>
                </a:cubicBezTo>
                <a:cubicBezTo>
                  <a:pt x="774240" y="1939602"/>
                  <a:pt x="774128" y="1950256"/>
                  <a:pt x="773942" y="1961394"/>
                </a:cubicBezTo>
                <a:lnTo>
                  <a:pt x="766206" y="1961394"/>
                </a:lnTo>
                <a:cubicBezTo>
                  <a:pt x="762754" y="1965964"/>
                  <a:pt x="762990" y="1968261"/>
                  <a:pt x="767436" y="1970881"/>
                </a:cubicBezTo>
                <a:cubicBezTo>
                  <a:pt x="771918" y="1973514"/>
                  <a:pt x="773942" y="1977313"/>
                  <a:pt x="774141" y="1982417"/>
                </a:cubicBezTo>
                <a:cubicBezTo>
                  <a:pt x="774426" y="1989830"/>
                  <a:pt x="775097" y="1997230"/>
                  <a:pt x="775283" y="2004644"/>
                </a:cubicBezTo>
                <a:cubicBezTo>
                  <a:pt x="775445" y="2010678"/>
                  <a:pt x="773818" y="2011721"/>
                  <a:pt x="767783" y="2010889"/>
                </a:cubicBezTo>
                <a:cubicBezTo>
                  <a:pt x="760035" y="2009821"/>
                  <a:pt x="752262" y="2008841"/>
                  <a:pt x="744476" y="2008257"/>
                </a:cubicBezTo>
                <a:cubicBezTo>
                  <a:pt x="742775" y="2008133"/>
                  <a:pt x="740826" y="2009697"/>
                  <a:pt x="739174" y="2010765"/>
                </a:cubicBezTo>
                <a:cubicBezTo>
                  <a:pt x="732879" y="2014813"/>
                  <a:pt x="730395" y="2020388"/>
                  <a:pt x="732767" y="2027752"/>
                </a:cubicBezTo>
                <a:cubicBezTo>
                  <a:pt x="732879" y="2028112"/>
                  <a:pt x="732742" y="2028572"/>
                  <a:pt x="732767" y="2028311"/>
                </a:cubicBezTo>
                <a:cubicBezTo>
                  <a:pt x="726496" y="2036568"/>
                  <a:pt x="720511" y="2044341"/>
                  <a:pt x="714662" y="2052226"/>
                </a:cubicBezTo>
                <a:cubicBezTo>
                  <a:pt x="713446" y="2053865"/>
                  <a:pt x="712663" y="2055852"/>
                  <a:pt x="711819" y="2057727"/>
                </a:cubicBezTo>
                <a:cubicBezTo>
                  <a:pt x="707734" y="2066866"/>
                  <a:pt x="708740" y="2070864"/>
                  <a:pt x="716562" y="2077048"/>
                </a:cubicBezTo>
                <a:cubicBezTo>
                  <a:pt x="717456" y="2077756"/>
                  <a:pt x="718251" y="2078600"/>
                  <a:pt x="720288" y="2080488"/>
                </a:cubicBezTo>
                <a:cubicBezTo>
                  <a:pt x="709609" y="2078824"/>
                  <a:pt x="701600" y="2083083"/>
                  <a:pt x="693740" y="2086460"/>
                </a:cubicBezTo>
                <a:cubicBezTo>
                  <a:pt x="688350" y="2088782"/>
                  <a:pt x="683123" y="2090347"/>
                  <a:pt x="677448" y="2091241"/>
                </a:cubicBezTo>
                <a:cubicBezTo>
                  <a:pt x="675561" y="2091539"/>
                  <a:pt x="673773" y="2093017"/>
                  <a:pt x="672134" y="2094209"/>
                </a:cubicBezTo>
                <a:cubicBezTo>
                  <a:pt x="668843" y="2096593"/>
                  <a:pt x="665490" y="2098952"/>
                  <a:pt x="662535" y="2101709"/>
                </a:cubicBezTo>
                <a:cubicBezTo>
                  <a:pt x="660288" y="2103795"/>
                  <a:pt x="658760" y="2106415"/>
                  <a:pt x="658512" y="2109805"/>
                </a:cubicBezTo>
                <a:cubicBezTo>
                  <a:pt x="658251" y="2113244"/>
                  <a:pt x="657419" y="2116696"/>
                  <a:pt x="656414" y="2120012"/>
                </a:cubicBezTo>
                <a:cubicBezTo>
                  <a:pt x="655209" y="2123998"/>
                  <a:pt x="651856" y="2127685"/>
                  <a:pt x="655669" y="2132044"/>
                </a:cubicBezTo>
                <a:cubicBezTo>
                  <a:pt x="656078" y="2132516"/>
                  <a:pt x="655669" y="2134142"/>
                  <a:pt x="655159" y="2134900"/>
                </a:cubicBezTo>
                <a:cubicBezTo>
                  <a:pt x="651496" y="2140239"/>
                  <a:pt x="648231" y="2145864"/>
                  <a:pt x="641128" y="2147714"/>
                </a:cubicBezTo>
                <a:cubicBezTo>
                  <a:pt x="638049" y="2148521"/>
                  <a:pt x="635130" y="2150583"/>
                  <a:pt x="632610" y="2152656"/>
                </a:cubicBezTo>
                <a:cubicBezTo>
                  <a:pt x="629940" y="2154867"/>
                  <a:pt x="626960" y="2155860"/>
                  <a:pt x="623794" y="2156853"/>
                </a:cubicBezTo>
                <a:cubicBezTo>
                  <a:pt x="621025" y="2157723"/>
                  <a:pt x="618467" y="2159287"/>
                  <a:pt x="614493" y="2161175"/>
                </a:cubicBezTo>
                <a:cubicBezTo>
                  <a:pt x="607987" y="2161113"/>
                  <a:pt x="600871" y="2158579"/>
                  <a:pt x="595085" y="2152520"/>
                </a:cubicBezTo>
                <a:cubicBezTo>
                  <a:pt x="591385" y="2148633"/>
                  <a:pt x="591161" y="2144846"/>
                  <a:pt x="594501" y="2140910"/>
                </a:cubicBezTo>
                <a:cubicBezTo>
                  <a:pt x="596451" y="2138625"/>
                  <a:pt x="597867" y="2135893"/>
                  <a:pt x="599456" y="2133310"/>
                </a:cubicBezTo>
                <a:cubicBezTo>
                  <a:pt x="599754" y="2132826"/>
                  <a:pt x="599977" y="2131969"/>
                  <a:pt x="599754" y="2131547"/>
                </a:cubicBezTo>
                <a:cubicBezTo>
                  <a:pt x="598661" y="2129542"/>
                  <a:pt x="598028" y="2127180"/>
                  <a:pt x="596960" y="2125148"/>
                </a:cubicBezTo>
                <a:lnTo>
                  <a:pt x="591559" y="2120732"/>
                </a:lnTo>
                <a:lnTo>
                  <a:pt x="591546" y="2120719"/>
                </a:lnTo>
                <a:cubicBezTo>
                  <a:pt x="592676" y="2119540"/>
                  <a:pt x="593707" y="2118261"/>
                  <a:pt x="594936" y="2117193"/>
                </a:cubicBezTo>
                <a:cubicBezTo>
                  <a:pt x="599183" y="2113493"/>
                  <a:pt x="599679" y="2110562"/>
                  <a:pt x="596637" y="2106030"/>
                </a:cubicBezTo>
                <a:cubicBezTo>
                  <a:pt x="595607" y="2104490"/>
                  <a:pt x="594452" y="2103037"/>
                  <a:pt x="592850" y="2100852"/>
                </a:cubicBezTo>
                <a:cubicBezTo>
                  <a:pt x="593831" y="2098890"/>
                  <a:pt x="594998" y="2096580"/>
                  <a:pt x="596141" y="2094258"/>
                </a:cubicBezTo>
                <a:cubicBezTo>
                  <a:pt x="597295" y="2091911"/>
                  <a:pt x="599406" y="2089565"/>
                  <a:pt x="599394" y="2087230"/>
                </a:cubicBezTo>
                <a:cubicBezTo>
                  <a:pt x="599381" y="2081754"/>
                  <a:pt x="604261" y="2078290"/>
                  <a:pt x="604448" y="2073075"/>
                </a:cubicBezTo>
                <a:cubicBezTo>
                  <a:pt x="604460" y="2072727"/>
                  <a:pt x="604795" y="2072280"/>
                  <a:pt x="605106" y="2072056"/>
                </a:cubicBezTo>
                <a:cubicBezTo>
                  <a:pt x="609526" y="2068940"/>
                  <a:pt x="609477" y="2065749"/>
                  <a:pt x="605925" y="2061787"/>
                </a:cubicBezTo>
                <a:cubicBezTo>
                  <a:pt x="604783" y="2060508"/>
                  <a:pt x="605044" y="2057963"/>
                  <a:pt x="604634" y="2055765"/>
                </a:cubicBezTo>
                <a:cubicBezTo>
                  <a:pt x="602945" y="2056622"/>
                  <a:pt x="601542" y="2057814"/>
                  <a:pt x="600040" y="2057963"/>
                </a:cubicBezTo>
                <a:cubicBezTo>
                  <a:pt x="598388" y="2058124"/>
                  <a:pt x="596290" y="2057764"/>
                  <a:pt x="595073" y="2056783"/>
                </a:cubicBezTo>
                <a:cubicBezTo>
                  <a:pt x="594390" y="2056237"/>
                  <a:pt x="594675" y="2053766"/>
                  <a:pt x="595271" y="2052512"/>
                </a:cubicBezTo>
                <a:cubicBezTo>
                  <a:pt x="596600" y="2049656"/>
                  <a:pt x="597506" y="2046936"/>
                  <a:pt x="596997" y="2043683"/>
                </a:cubicBezTo>
                <a:cubicBezTo>
                  <a:pt x="596451" y="2040206"/>
                  <a:pt x="596600" y="2036680"/>
                  <a:pt x="600164" y="2034259"/>
                </a:cubicBezTo>
                <a:cubicBezTo>
                  <a:pt x="599121" y="2031552"/>
                  <a:pt x="598165" y="2029081"/>
                  <a:pt x="597047" y="2026175"/>
                </a:cubicBezTo>
                <a:cubicBezTo>
                  <a:pt x="597755" y="2025418"/>
                  <a:pt x="599133" y="2024548"/>
                  <a:pt x="599543" y="2023344"/>
                </a:cubicBezTo>
                <a:cubicBezTo>
                  <a:pt x="600636" y="2020153"/>
                  <a:pt x="602213" y="2016986"/>
                  <a:pt x="599270" y="2013584"/>
                </a:cubicBezTo>
                <a:cubicBezTo>
                  <a:pt x="597755" y="2011833"/>
                  <a:pt x="597370" y="2009114"/>
                  <a:pt x="596439" y="2006730"/>
                </a:cubicBezTo>
                <a:cubicBezTo>
                  <a:pt x="590627" y="2005711"/>
                  <a:pt x="585971" y="2007673"/>
                  <a:pt x="582059" y="2011945"/>
                </a:cubicBezTo>
                <a:cubicBezTo>
                  <a:pt x="577987" y="2016378"/>
                  <a:pt x="575925" y="2015968"/>
                  <a:pt x="572771" y="2010778"/>
                </a:cubicBezTo>
                <a:cubicBezTo>
                  <a:pt x="568338" y="2003476"/>
                  <a:pt x="568028" y="1996299"/>
                  <a:pt x="571989" y="1988601"/>
                </a:cubicBezTo>
                <a:cubicBezTo>
                  <a:pt x="573628" y="1985409"/>
                  <a:pt x="574150" y="1981597"/>
                  <a:pt x="574833" y="1977996"/>
                </a:cubicBezTo>
                <a:cubicBezTo>
                  <a:pt x="575006" y="1977052"/>
                  <a:pt x="574162" y="1975463"/>
                  <a:pt x="573293" y="1974867"/>
                </a:cubicBezTo>
                <a:cubicBezTo>
                  <a:pt x="569655" y="1972371"/>
                  <a:pt x="566935" y="1968360"/>
                  <a:pt x="562031" y="1967827"/>
                </a:cubicBezTo>
                <a:cubicBezTo>
                  <a:pt x="561298" y="1967752"/>
                  <a:pt x="560640" y="1967057"/>
                  <a:pt x="559733" y="1966523"/>
                </a:cubicBezTo>
                <a:cubicBezTo>
                  <a:pt x="559721" y="1963915"/>
                  <a:pt x="560491" y="1962115"/>
                  <a:pt x="563309" y="1961655"/>
                </a:cubicBezTo>
                <a:cubicBezTo>
                  <a:pt x="565545" y="1961283"/>
                  <a:pt x="567767" y="1960848"/>
                  <a:pt x="569990" y="1960463"/>
                </a:cubicBezTo>
                <a:cubicBezTo>
                  <a:pt x="571753" y="1960165"/>
                  <a:pt x="573516" y="1959892"/>
                  <a:pt x="575304" y="1958526"/>
                </a:cubicBezTo>
                <a:cubicBezTo>
                  <a:pt x="574063" y="1958390"/>
                  <a:pt x="572821" y="1958166"/>
                  <a:pt x="571567" y="1958129"/>
                </a:cubicBezTo>
                <a:cubicBezTo>
                  <a:pt x="565147" y="1957930"/>
                  <a:pt x="562974" y="1955807"/>
                  <a:pt x="562329" y="1949437"/>
                </a:cubicBezTo>
                <a:cubicBezTo>
                  <a:pt x="562167" y="1947835"/>
                  <a:pt x="561310" y="1946308"/>
                  <a:pt x="560913" y="1945153"/>
                </a:cubicBezTo>
                <a:cubicBezTo>
                  <a:pt x="556170" y="1945985"/>
                  <a:pt x="552258" y="1946668"/>
                  <a:pt x="546956" y="1947599"/>
                </a:cubicBezTo>
                <a:cubicBezTo>
                  <a:pt x="548334" y="1945352"/>
                  <a:pt x="548943" y="1944457"/>
                  <a:pt x="549452" y="1943501"/>
                </a:cubicBezTo>
                <a:cubicBezTo>
                  <a:pt x="551625" y="1939478"/>
                  <a:pt x="550396" y="1938112"/>
                  <a:pt x="546484" y="1935505"/>
                </a:cubicBezTo>
                <a:cubicBezTo>
                  <a:pt x="541691" y="1932301"/>
                  <a:pt x="536911" y="1929482"/>
                  <a:pt x="531410" y="1927769"/>
                </a:cubicBezTo>
                <a:cubicBezTo>
                  <a:pt x="530541" y="1927496"/>
                  <a:pt x="530044" y="1926018"/>
                  <a:pt x="529125" y="1924739"/>
                </a:cubicBezTo>
                <a:cubicBezTo>
                  <a:pt x="536091" y="1923845"/>
                  <a:pt x="541356" y="1920703"/>
                  <a:pt x="546422" y="1916184"/>
                </a:cubicBezTo>
                <a:cubicBezTo>
                  <a:pt x="548781" y="1920803"/>
                  <a:pt x="552494" y="1921337"/>
                  <a:pt x="557213" y="1921063"/>
                </a:cubicBezTo>
                <a:cubicBezTo>
                  <a:pt x="561124" y="1920828"/>
                  <a:pt x="565160" y="1922516"/>
                  <a:pt x="569953" y="1923522"/>
                </a:cubicBezTo>
                <a:cubicBezTo>
                  <a:pt x="570251" y="1922827"/>
                  <a:pt x="571269" y="1921473"/>
                  <a:pt x="571356" y="1920058"/>
                </a:cubicBezTo>
                <a:cubicBezTo>
                  <a:pt x="571666" y="1914532"/>
                  <a:pt x="571555" y="1914520"/>
                  <a:pt x="574994" y="1910298"/>
                </a:cubicBezTo>
                <a:cubicBezTo>
                  <a:pt x="579800" y="1910559"/>
                  <a:pt x="584282" y="1911912"/>
                  <a:pt x="588131" y="1914880"/>
                </a:cubicBezTo>
                <a:cubicBezTo>
                  <a:pt x="591099" y="1909640"/>
                  <a:pt x="596153" y="1908112"/>
                  <a:pt x="601554" y="1910037"/>
                </a:cubicBezTo>
                <a:cubicBezTo>
                  <a:pt x="604013" y="1910919"/>
                  <a:pt x="606708" y="1911142"/>
                  <a:pt x="609626" y="1911726"/>
                </a:cubicBezTo>
                <a:cubicBezTo>
                  <a:pt x="611737" y="1907504"/>
                  <a:pt x="613761" y="1903468"/>
                  <a:pt x="616095" y="1898812"/>
                </a:cubicBezTo>
                <a:cubicBezTo>
                  <a:pt x="619137" y="1898626"/>
                  <a:pt x="622589" y="1898415"/>
                  <a:pt x="625892" y="1898203"/>
                </a:cubicBezTo>
                <a:cubicBezTo>
                  <a:pt x="628127" y="1895087"/>
                  <a:pt x="630201" y="1892069"/>
                  <a:pt x="632399" y="1889139"/>
                </a:cubicBezTo>
                <a:cubicBezTo>
                  <a:pt x="635093" y="1885538"/>
                  <a:pt x="634423" y="1881887"/>
                  <a:pt x="630201" y="1880211"/>
                </a:cubicBezTo>
                <a:cubicBezTo>
                  <a:pt x="627581" y="1879168"/>
                  <a:pt x="624588" y="1879081"/>
                  <a:pt x="621757" y="1878597"/>
                </a:cubicBezTo>
                <a:cubicBezTo>
                  <a:pt x="619410" y="1878199"/>
                  <a:pt x="617063" y="1877839"/>
                  <a:pt x="614754" y="1877467"/>
                </a:cubicBezTo>
                <a:cubicBezTo>
                  <a:pt x="618007" y="1873655"/>
                  <a:pt x="621434" y="1870625"/>
                  <a:pt x="623570" y="1866875"/>
                </a:cubicBezTo>
                <a:cubicBezTo>
                  <a:pt x="625905" y="1862752"/>
                  <a:pt x="626190" y="1858108"/>
                  <a:pt x="621298" y="1854868"/>
                </a:cubicBezTo>
                <a:cubicBezTo>
                  <a:pt x="621993" y="1852670"/>
                  <a:pt x="622602" y="1850732"/>
                  <a:pt x="623322" y="1848423"/>
                </a:cubicBezTo>
                <a:cubicBezTo>
                  <a:pt x="626923" y="1848957"/>
                  <a:pt x="630784" y="1850136"/>
                  <a:pt x="632784" y="1845691"/>
                </a:cubicBezTo>
                <a:cubicBezTo>
                  <a:pt x="634286" y="1842363"/>
                  <a:pt x="635913" y="1839098"/>
                  <a:pt x="637664" y="1835422"/>
                </a:cubicBezTo>
                <a:cubicBezTo>
                  <a:pt x="642332" y="1835335"/>
                  <a:pt x="646691" y="1841643"/>
                  <a:pt x="651447" y="1837347"/>
                </a:cubicBezTo>
                <a:cubicBezTo>
                  <a:pt x="655122" y="1839271"/>
                  <a:pt x="658289" y="1840935"/>
                  <a:pt x="661840" y="1842798"/>
                </a:cubicBezTo>
                <a:cubicBezTo>
                  <a:pt x="660859" y="1844127"/>
                  <a:pt x="659766" y="1845629"/>
                  <a:pt x="658003" y="1848026"/>
                </a:cubicBezTo>
                <a:cubicBezTo>
                  <a:pt x="663181" y="1845592"/>
                  <a:pt x="666459" y="1847516"/>
                  <a:pt x="670010" y="1849950"/>
                </a:cubicBezTo>
                <a:cubicBezTo>
                  <a:pt x="674158" y="1852781"/>
                  <a:pt x="679360" y="1851242"/>
                  <a:pt x="683483" y="1848348"/>
                </a:cubicBezTo>
                <a:cubicBezTo>
                  <a:pt x="687543" y="1845492"/>
                  <a:pt x="689182" y="1841494"/>
                  <a:pt x="690722" y="1837285"/>
                </a:cubicBezTo>
                <a:cubicBezTo>
                  <a:pt x="692150" y="1833386"/>
                  <a:pt x="693293" y="1829387"/>
                  <a:pt x="694783" y="1824743"/>
                </a:cubicBezTo>
                <a:cubicBezTo>
                  <a:pt x="695466" y="1824321"/>
                  <a:pt x="697117" y="1823378"/>
                  <a:pt x="698682" y="1822310"/>
                </a:cubicBezTo>
                <a:cubicBezTo>
                  <a:pt x="701923" y="1820099"/>
                  <a:pt x="704145" y="1820472"/>
                  <a:pt x="707957" y="1822546"/>
                </a:cubicBezTo>
                <a:cubicBezTo>
                  <a:pt x="710130" y="1823725"/>
                  <a:pt x="712949" y="1823725"/>
                  <a:pt x="716724" y="1824520"/>
                </a:cubicBezTo>
                <a:cubicBezTo>
                  <a:pt x="715283" y="1822334"/>
                  <a:pt x="714625" y="1821354"/>
                  <a:pt x="713980" y="1820373"/>
                </a:cubicBezTo>
                <a:cubicBezTo>
                  <a:pt x="714178" y="1820137"/>
                  <a:pt x="714364" y="1819888"/>
                  <a:pt x="714563" y="1819652"/>
                </a:cubicBezTo>
                <a:cubicBezTo>
                  <a:pt x="715917" y="1820348"/>
                  <a:pt x="717307" y="1820969"/>
                  <a:pt x="718599" y="1821751"/>
                </a:cubicBezTo>
                <a:lnTo>
                  <a:pt x="723959" y="1820684"/>
                </a:lnTo>
                <a:lnTo>
                  <a:pt x="721431" y="1819764"/>
                </a:lnTo>
                <a:cubicBezTo>
                  <a:pt x="718376" y="1817293"/>
                  <a:pt x="714887" y="1816312"/>
                  <a:pt x="711124" y="1816064"/>
                </a:cubicBezTo>
                <a:cubicBezTo>
                  <a:pt x="709361" y="1815952"/>
                  <a:pt x="707548" y="1816200"/>
                  <a:pt x="705797" y="1816473"/>
                </a:cubicBezTo>
                <a:cubicBezTo>
                  <a:pt x="703773" y="1816796"/>
                  <a:pt x="701811" y="1817516"/>
                  <a:pt x="699787" y="1817727"/>
                </a:cubicBezTo>
                <a:cubicBezTo>
                  <a:pt x="693219" y="1818435"/>
                  <a:pt x="690276" y="1821639"/>
                  <a:pt x="689643" y="1828381"/>
                </a:cubicBezTo>
                <a:cubicBezTo>
                  <a:pt x="689084" y="1834255"/>
                  <a:pt x="687470" y="1839706"/>
                  <a:pt x="681869" y="1843034"/>
                </a:cubicBezTo>
                <a:cubicBezTo>
                  <a:pt x="680839" y="1843642"/>
                  <a:pt x="680032" y="1844698"/>
                  <a:pt x="679225" y="1845616"/>
                </a:cubicBezTo>
                <a:cubicBezTo>
                  <a:pt x="676145" y="1849106"/>
                  <a:pt x="674668" y="1849466"/>
                  <a:pt x="671166" y="1846746"/>
                </a:cubicBezTo>
                <a:cubicBezTo>
                  <a:pt x="667875" y="1844188"/>
                  <a:pt x="664523" y="1841432"/>
                  <a:pt x="666522" y="1836353"/>
                </a:cubicBezTo>
                <a:cubicBezTo>
                  <a:pt x="670408" y="1833572"/>
                  <a:pt x="674618" y="1831386"/>
                  <a:pt x="678678" y="1831610"/>
                </a:cubicBezTo>
                <a:cubicBezTo>
                  <a:pt x="681944" y="1825438"/>
                  <a:pt x="684465" y="1819925"/>
                  <a:pt x="687668" y="1814834"/>
                </a:cubicBezTo>
                <a:cubicBezTo>
                  <a:pt x="690711" y="1810004"/>
                  <a:pt x="689916" y="1805608"/>
                  <a:pt x="688028" y="1800840"/>
                </a:cubicBezTo>
                <a:cubicBezTo>
                  <a:pt x="682428" y="1802814"/>
                  <a:pt x="678852" y="1799760"/>
                  <a:pt x="674941" y="1796854"/>
                </a:cubicBezTo>
                <a:cubicBezTo>
                  <a:pt x="675512" y="1793352"/>
                  <a:pt x="676046" y="1789913"/>
                  <a:pt x="676642" y="1786498"/>
                </a:cubicBezTo>
                <a:cubicBezTo>
                  <a:pt x="677486" y="1781668"/>
                  <a:pt x="676754" y="1780724"/>
                  <a:pt x="671638" y="1780550"/>
                </a:cubicBezTo>
                <a:cubicBezTo>
                  <a:pt x="667950" y="1780426"/>
                  <a:pt x="664510" y="1780550"/>
                  <a:pt x="661182" y="1777868"/>
                </a:cubicBezTo>
                <a:cubicBezTo>
                  <a:pt x="658153" y="1775422"/>
                  <a:pt x="656985" y="1773460"/>
                  <a:pt x="658115" y="1769561"/>
                </a:cubicBezTo>
                <a:cubicBezTo>
                  <a:pt x="659394" y="1765153"/>
                  <a:pt x="656302" y="1760844"/>
                  <a:pt x="651795" y="1759863"/>
                </a:cubicBezTo>
                <a:cubicBezTo>
                  <a:pt x="650976" y="1759690"/>
                  <a:pt x="649982" y="1760335"/>
                  <a:pt x="649001" y="1760621"/>
                </a:cubicBezTo>
                <a:cubicBezTo>
                  <a:pt x="648343" y="1758845"/>
                  <a:pt x="647710" y="1757119"/>
                  <a:pt x="647300" y="1756002"/>
                </a:cubicBezTo>
                <a:cubicBezTo>
                  <a:pt x="644481" y="1756312"/>
                  <a:pt x="642023" y="1756759"/>
                  <a:pt x="639564" y="1756796"/>
                </a:cubicBezTo>
                <a:cubicBezTo>
                  <a:pt x="636646" y="1756846"/>
                  <a:pt x="634337" y="1757119"/>
                  <a:pt x="633740" y="1760782"/>
                </a:cubicBezTo>
                <a:cubicBezTo>
                  <a:pt x="633194" y="1764110"/>
                  <a:pt x="630822" y="1766084"/>
                  <a:pt x="627470" y="1766842"/>
                </a:cubicBezTo>
                <a:cubicBezTo>
                  <a:pt x="626067" y="1767165"/>
                  <a:pt x="624750" y="1767810"/>
                  <a:pt x="623372" y="1768208"/>
                </a:cubicBezTo>
                <a:cubicBezTo>
                  <a:pt x="620318" y="1769077"/>
                  <a:pt x="617238" y="1769884"/>
                  <a:pt x="614506" y="1770629"/>
                </a:cubicBezTo>
                <a:cubicBezTo>
                  <a:pt x="612780" y="1767512"/>
                  <a:pt x="611452" y="1765116"/>
                  <a:pt x="609949" y="1762409"/>
                </a:cubicBezTo>
                <a:cubicBezTo>
                  <a:pt x="610446" y="1760360"/>
                  <a:pt x="611054" y="1757852"/>
                  <a:pt x="611675" y="1755319"/>
                </a:cubicBezTo>
                <a:cubicBezTo>
                  <a:pt x="610024" y="1754015"/>
                  <a:pt x="608335" y="1752674"/>
                  <a:pt x="606597" y="1751308"/>
                </a:cubicBezTo>
                <a:cubicBezTo>
                  <a:pt x="607714" y="1748663"/>
                  <a:pt x="608658" y="1746453"/>
                  <a:pt x="609651" y="1744081"/>
                </a:cubicBezTo>
                <a:lnTo>
                  <a:pt x="615947" y="1744081"/>
                </a:lnTo>
                <a:cubicBezTo>
                  <a:pt x="616096" y="1740964"/>
                  <a:pt x="616245" y="1737984"/>
                  <a:pt x="616381" y="1735265"/>
                </a:cubicBezTo>
                <a:cubicBezTo>
                  <a:pt x="608732" y="1728311"/>
                  <a:pt x="608521" y="1728274"/>
                  <a:pt x="602673" y="1732881"/>
                </a:cubicBezTo>
                <a:cubicBezTo>
                  <a:pt x="601903" y="1731478"/>
                  <a:pt x="601170" y="1730137"/>
                  <a:pt x="600537" y="1729007"/>
                </a:cubicBezTo>
                <a:lnTo>
                  <a:pt x="589672" y="1729007"/>
                </a:lnTo>
                <a:cubicBezTo>
                  <a:pt x="588728" y="1730397"/>
                  <a:pt x="587263" y="1732546"/>
                  <a:pt x="585438" y="1735190"/>
                </a:cubicBezTo>
                <a:lnTo>
                  <a:pt x="585425" y="1735240"/>
                </a:lnTo>
                <a:cubicBezTo>
                  <a:pt x="583389" y="1734954"/>
                  <a:pt x="581365" y="1734656"/>
                  <a:pt x="579838" y="1734445"/>
                </a:cubicBezTo>
                <a:cubicBezTo>
                  <a:pt x="578012" y="1732272"/>
                  <a:pt x="576472" y="1730435"/>
                  <a:pt x="575032" y="1728721"/>
                </a:cubicBezTo>
                <a:cubicBezTo>
                  <a:pt x="576895" y="1725617"/>
                  <a:pt x="578807" y="1722438"/>
                  <a:pt x="580992" y="1718800"/>
                </a:cubicBezTo>
                <a:cubicBezTo>
                  <a:pt x="579117" y="1718651"/>
                  <a:pt x="577727" y="1718303"/>
                  <a:pt x="576398" y="1718477"/>
                </a:cubicBezTo>
                <a:cubicBezTo>
                  <a:pt x="572015" y="1719048"/>
                  <a:pt x="569668" y="1715894"/>
                  <a:pt x="566948" y="1713485"/>
                </a:cubicBezTo>
                <a:cubicBezTo>
                  <a:pt x="566390" y="1712989"/>
                  <a:pt x="565806" y="1711871"/>
                  <a:pt x="565992" y="1711287"/>
                </a:cubicBezTo>
                <a:cubicBezTo>
                  <a:pt x="567358" y="1706916"/>
                  <a:pt x="566328" y="1701788"/>
                  <a:pt x="570227" y="1698187"/>
                </a:cubicBezTo>
                <a:cubicBezTo>
                  <a:pt x="571009" y="1697455"/>
                  <a:pt x="571369" y="1696101"/>
                  <a:pt x="571593" y="1694959"/>
                </a:cubicBezTo>
                <a:cubicBezTo>
                  <a:pt x="572263" y="1691532"/>
                  <a:pt x="572760" y="1688067"/>
                  <a:pt x="573343" y="1684479"/>
                </a:cubicBezTo>
                <a:cubicBezTo>
                  <a:pt x="576361" y="1683013"/>
                  <a:pt x="579391" y="1683758"/>
                  <a:pt x="582433" y="1684069"/>
                </a:cubicBezTo>
                <a:cubicBezTo>
                  <a:pt x="583960" y="1684218"/>
                  <a:pt x="586394" y="1684367"/>
                  <a:pt x="586940" y="1683535"/>
                </a:cubicBezTo>
                <a:cubicBezTo>
                  <a:pt x="589163" y="1680170"/>
                  <a:pt x="591050" y="1676519"/>
                  <a:pt x="592578" y="1672769"/>
                </a:cubicBezTo>
                <a:cubicBezTo>
                  <a:pt x="593236" y="1671167"/>
                  <a:pt x="592515" y="1669069"/>
                  <a:pt x="592751" y="1667231"/>
                </a:cubicBezTo>
                <a:cubicBezTo>
                  <a:pt x="593211" y="1663643"/>
                  <a:pt x="591621" y="1660787"/>
                  <a:pt x="588691" y="1659557"/>
                </a:cubicBezTo>
                <a:cubicBezTo>
                  <a:pt x="584593" y="1657831"/>
                  <a:pt x="584059" y="1654330"/>
                  <a:pt x="583737" y="1651027"/>
                </a:cubicBezTo>
                <a:cubicBezTo>
                  <a:pt x="583376" y="1647413"/>
                  <a:pt x="584121" y="1643676"/>
                  <a:pt x="584432" y="1639504"/>
                </a:cubicBezTo>
                <a:cubicBezTo>
                  <a:pt x="586046" y="1639913"/>
                  <a:pt x="587325" y="1640236"/>
                  <a:pt x="588902" y="1640634"/>
                </a:cubicBezTo>
                <a:cubicBezTo>
                  <a:pt x="591112" y="1638163"/>
                  <a:pt x="590628" y="1635617"/>
                  <a:pt x="588182" y="1633854"/>
                </a:cubicBezTo>
                <a:cubicBezTo>
                  <a:pt x="583488" y="1630464"/>
                  <a:pt x="586245" y="1625733"/>
                  <a:pt x="586319" y="1621933"/>
                </a:cubicBezTo>
                <a:cubicBezTo>
                  <a:pt x="586369" y="1619127"/>
                  <a:pt x="590653" y="1617699"/>
                  <a:pt x="593894" y="1617885"/>
                </a:cubicBezTo>
                <a:cubicBezTo>
                  <a:pt x="600053" y="1618245"/>
                  <a:pt x="606224" y="1618767"/>
                  <a:pt x="612333" y="1619599"/>
                </a:cubicBezTo>
                <a:cubicBezTo>
                  <a:pt x="619200" y="1620542"/>
                  <a:pt x="625992" y="1621933"/>
                  <a:pt x="632834" y="1623076"/>
                </a:cubicBezTo>
                <a:cubicBezTo>
                  <a:pt x="634026" y="1623274"/>
                  <a:pt x="635454" y="1623647"/>
                  <a:pt x="636435" y="1623212"/>
                </a:cubicBezTo>
                <a:cubicBezTo>
                  <a:pt x="642209" y="1620605"/>
                  <a:pt x="647337" y="1623696"/>
                  <a:pt x="652528" y="1625075"/>
                </a:cubicBezTo>
                <a:cubicBezTo>
                  <a:pt x="657147" y="1626304"/>
                  <a:pt x="658935" y="1626254"/>
                  <a:pt x="661965" y="1622430"/>
                </a:cubicBezTo>
                <a:cubicBezTo>
                  <a:pt x="664212" y="1619611"/>
                  <a:pt x="667739" y="1617637"/>
                  <a:pt x="667863" y="1613427"/>
                </a:cubicBezTo>
                <a:cubicBezTo>
                  <a:pt x="672047" y="1611528"/>
                  <a:pt x="675847" y="1607964"/>
                  <a:pt x="680913" y="1609404"/>
                </a:cubicBezTo>
                <a:cubicBezTo>
                  <a:pt x="684502" y="1610423"/>
                  <a:pt x="687793" y="1610721"/>
                  <a:pt x="690797" y="1607989"/>
                </a:cubicBezTo>
                <a:cubicBezTo>
                  <a:pt x="692784" y="1609243"/>
                  <a:pt x="694485" y="1610373"/>
                  <a:pt x="696249" y="1611403"/>
                </a:cubicBezTo>
                <a:cubicBezTo>
                  <a:pt x="699899" y="1613527"/>
                  <a:pt x="702035" y="1613204"/>
                  <a:pt x="705102" y="1610348"/>
                </a:cubicBezTo>
                <a:cubicBezTo>
                  <a:pt x="707002" y="1608585"/>
                  <a:pt x="709063" y="1606995"/>
                  <a:pt x="711559" y="1604909"/>
                </a:cubicBezTo>
                <a:cubicBezTo>
                  <a:pt x="713235" y="1598154"/>
                  <a:pt x="716563" y="1596168"/>
                  <a:pt x="724324" y="1597906"/>
                </a:cubicBezTo>
                <a:cubicBezTo>
                  <a:pt x="731774" y="1599582"/>
                  <a:pt x="734158" y="1597720"/>
                  <a:pt x="734282" y="1590083"/>
                </a:cubicBezTo>
                <a:cubicBezTo>
                  <a:pt x="734332" y="1586569"/>
                  <a:pt x="734320" y="1583043"/>
                  <a:pt x="734295" y="1579529"/>
                </a:cubicBezTo>
                <a:cubicBezTo>
                  <a:pt x="734282" y="1576722"/>
                  <a:pt x="735239" y="1575009"/>
                  <a:pt x="738293" y="1574226"/>
                </a:cubicBezTo>
                <a:cubicBezTo>
                  <a:pt x="745619" y="1572351"/>
                  <a:pt x="752896" y="1570228"/>
                  <a:pt x="760110" y="1567918"/>
                </a:cubicBezTo>
                <a:cubicBezTo>
                  <a:pt x="763426" y="1566863"/>
                  <a:pt x="766542" y="1565137"/>
                  <a:pt x="770243" y="1563498"/>
                </a:cubicBezTo>
                <a:cubicBezTo>
                  <a:pt x="772428" y="1564851"/>
                  <a:pt x="774973" y="1566155"/>
                  <a:pt x="777184" y="1567881"/>
                </a:cubicBezTo>
                <a:cubicBezTo>
                  <a:pt x="779605" y="1569769"/>
                  <a:pt x="781865" y="1569731"/>
                  <a:pt x="783790" y="1567645"/>
                </a:cubicBezTo>
                <a:cubicBezTo>
                  <a:pt x="786149" y="1565087"/>
                  <a:pt x="788297" y="1562294"/>
                  <a:pt x="790209" y="1559400"/>
                </a:cubicBezTo>
                <a:cubicBezTo>
                  <a:pt x="791799" y="1556991"/>
                  <a:pt x="791749" y="1554558"/>
                  <a:pt x="789738" y="1551987"/>
                </a:cubicBezTo>
                <a:cubicBezTo>
                  <a:pt x="787353" y="1548933"/>
                  <a:pt x="788049" y="1546896"/>
                  <a:pt x="791439" y="1545257"/>
                </a:cubicBezTo>
                <a:cubicBezTo>
                  <a:pt x="793463" y="1544289"/>
                  <a:pt x="795487" y="1543333"/>
                  <a:pt x="797573" y="1542513"/>
                </a:cubicBezTo>
                <a:cubicBezTo>
                  <a:pt x="800627" y="1541321"/>
                  <a:pt x="802987" y="1542538"/>
                  <a:pt x="804489" y="1545816"/>
                </a:cubicBezTo>
                <a:cubicBezTo>
                  <a:pt x="806079" y="1549305"/>
                  <a:pt x="807767" y="1552757"/>
                  <a:pt x="809332" y="1556073"/>
                </a:cubicBezTo>
                <a:cubicBezTo>
                  <a:pt x="811915" y="1556358"/>
                  <a:pt x="813554" y="1554098"/>
                  <a:pt x="815975" y="1556606"/>
                </a:cubicBezTo>
                <a:cubicBezTo>
                  <a:pt x="819017" y="1559748"/>
                  <a:pt x="823549" y="1560617"/>
                  <a:pt x="827349" y="1558159"/>
                </a:cubicBezTo>
                <a:cubicBezTo>
                  <a:pt x="827349" y="1554967"/>
                  <a:pt x="827324" y="1552298"/>
                  <a:pt x="827349" y="1549616"/>
                </a:cubicBezTo>
                <a:cubicBezTo>
                  <a:pt x="827399" y="1546114"/>
                  <a:pt x="824121" y="1543705"/>
                  <a:pt x="819415" y="1543866"/>
                </a:cubicBezTo>
                <a:cubicBezTo>
                  <a:pt x="817540" y="1543929"/>
                  <a:pt x="815665" y="1544078"/>
                  <a:pt x="813492" y="1543469"/>
                </a:cubicBezTo>
                <a:cubicBezTo>
                  <a:pt x="816881" y="1541929"/>
                  <a:pt x="819377" y="1540166"/>
                  <a:pt x="820694" y="1536590"/>
                </a:cubicBezTo>
                <a:cubicBezTo>
                  <a:pt x="821650" y="1533970"/>
                  <a:pt x="824866" y="1533945"/>
                  <a:pt x="826803" y="1536143"/>
                </a:cubicBezTo>
                <a:cubicBezTo>
                  <a:pt x="827573" y="1537024"/>
                  <a:pt x="827970" y="1538241"/>
                  <a:pt x="828169" y="1538626"/>
                </a:cubicBezTo>
                <a:cubicBezTo>
                  <a:pt x="832229" y="1539260"/>
                  <a:pt x="835644" y="1539620"/>
                  <a:pt x="838984" y="1540340"/>
                </a:cubicBezTo>
                <a:cubicBezTo>
                  <a:pt x="843690" y="1541358"/>
                  <a:pt x="844584" y="1540961"/>
                  <a:pt x="846087" y="1536329"/>
                </a:cubicBezTo>
                <a:cubicBezTo>
                  <a:pt x="846906" y="1533796"/>
                  <a:pt x="849862" y="1531462"/>
                  <a:pt x="852804" y="1530617"/>
                </a:cubicBezTo>
                <a:cubicBezTo>
                  <a:pt x="856927" y="1529438"/>
                  <a:pt x="861136" y="1528357"/>
                  <a:pt x="864998" y="1526569"/>
                </a:cubicBezTo>
                <a:cubicBezTo>
                  <a:pt x="866513" y="1525874"/>
                  <a:pt x="867196" y="1523378"/>
                  <a:pt x="867817" y="1522385"/>
                </a:cubicBezTo>
                <a:cubicBezTo>
                  <a:pt x="871120" y="1520522"/>
                  <a:pt x="873839" y="1518970"/>
                  <a:pt x="876509" y="1517467"/>
                </a:cubicBezTo>
                <a:cubicBezTo>
                  <a:pt x="878409" y="1517318"/>
                  <a:pt x="880929" y="1517852"/>
                  <a:pt x="882481" y="1516871"/>
                </a:cubicBezTo>
                <a:cubicBezTo>
                  <a:pt x="885536" y="1514934"/>
                  <a:pt x="888665" y="1512625"/>
                  <a:pt x="889447" y="1508602"/>
                </a:cubicBezTo>
                <a:cubicBezTo>
                  <a:pt x="889994" y="1505771"/>
                  <a:pt x="890143" y="1502828"/>
                  <a:pt x="891049" y="1500121"/>
                </a:cubicBezTo>
                <a:cubicBezTo>
                  <a:pt x="892751" y="1494992"/>
                  <a:pt x="894861" y="1490174"/>
                  <a:pt x="900635" y="1487977"/>
                </a:cubicBezTo>
                <a:cubicBezTo>
                  <a:pt x="903653" y="1486834"/>
                  <a:pt x="906285" y="1484649"/>
                  <a:pt x="909203" y="1482873"/>
                </a:cubicBezTo>
                <a:cubicBezTo>
                  <a:pt x="909029" y="1481073"/>
                  <a:pt x="908868" y="1479483"/>
                  <a:pt x="908657" y="1477372"/>
                </a:cubicBezTo>
                <a:cubicBezTo>
                  <a:pt x="911016" y="1476230"/>
                  <a:pt x="913413" y="1475112"/>
                  <a:pt x="915772" y="1473920"/>
                </a:cubicBezTo>
                <a:cubicBezTo>
                  <a:pt x="917784" y="1472902"/>
                  <a:pt x="919857" y="1471959"/>
                  <a:pt x="921720" y="1470717"/>
                </a:cubicBezTo>
                <a:cubicBezTo>
                  <a:pt x="925718" y="1468035"/>
                  <a:pt x="928897" y="1468022"/>
                  <a:pt x="933081" y="1470617"/>
                </a:cubicBezTo>
                <a:cubicBezTo>
                  <a:pt x="935118" y="1471872"/>
                  <a:pt x="937390" y="1472728"/>
                  <a:pt x="939874" y="1473920"/>
                </a:cubicBezTo>
                <a:cubicBezTo>
                  <a:pt x="942084" y="1469500"/>
                  <a:pt x="947473" y="1468209"/>
                  <a:pt x="947771" y="1462956"/>
                </a:cubicBezTo>
                <a:cubicBezTo>
                  <a:pt x="947833" y="1461963"/>
                  <a:pt x="948553" y="1460659"/>
                  <a:pt x="948144" y="1460063"/>
                </a:cubicBezTo>
                <a:cubicBezTo>
                  <a:pt x="945623" y="1456425"/>
                  <a:pt x="946629" y="1453519"/>
                  <a:pt x="949522" y="1450750"/>
                </a:cubicBezTo>
                <a:cubicBezTo>
                  <a:pt x="950826" y="1449496"/>
                  <a:pt x="950689" y="1448217"/>
                  <a:pt x="950155" y="1446342"/>
                </a:cubicBezTo>
                <a:cubicBezTo>
                  <a:pt x="948876" y="1441810"/>
                  <a:pt x="950081" y="1437948"/>
                  <a:pt x="955072" y="1435998"/>
                </a:cubicBezTo>
                <a:cubicBezTo>
                  <a:pt x="956749" y="1439227"/>
                  <a:pt x="958375" y="1442381"/>
                  <a:pt x="960598" y="1446665"/>
                </a:cubicBezTo>
                <a:lnTo>
                  <a:pt x="963205" y="1451143"/>
                </a:lnTo>
                <a:lnTo>
                  <a:pt x="964733" y="1447186"/>
                </a:lnTo>
                <a:cubicBezTo>
                  <a:pt x="964956" y="1446229"/>
                  <a:pt x="965279" y="1444615"/>
                  <a:pt x="964832" y="1444280"/>
                </a:cubicBezTo>
                <a:cubicBezTo>
                  <a:pt x="961281" y="1441660"/>
                  <a:pt x="960945" y="1437227"/>
                  <a:pt x="958661" y="1433961"/>
                </a:cubicBezTo>
                <a:cubicBezTo>
                  <a:pt x="957767" y="1432682"/>
                  <a:pt x="956177" y="1431900"/>
                  <a:pt x="954513" y="1430584"/>
                </a:cubicBezTo>
                <a:cubicBezTo>
                  <a:pt x="952365" y="1432757"/>
                  <a:pt x="950316" y="1434756"/>
                  <a:pt x="948367" y="1436855"/>
                </a:cubicBezTo>
                <a:cubicBezTo>
                  <a:pt x="946951" y="1438382"/>
                  <a:pt x="943996" y="1447869"/>
                  <a:pt x="943909" y="1450128"/>
                </a:cubicBezTo>
                <a:cubicBezTo>
                  <a:pt x="943859" y="1451519"/>
                  <a:pt x="943462" y="1452910"/>
                  <a:pt x="943114" y="1454276"/>
                </a:cubicBezTo>
                <a:cubicBezTo>
                  <a:pt x="942916" y="1455046"/>
                  <a:pt x="942009" y="1455977"/>
                  <a:pt x="942233" y="1456474"/>
                </a:cubicBezTo>
                <a:cubicBezTo>
                  <a:pt x="944791" y="1462186"/>
                  <a:pt x="940693" y="1465576"/>
                  <a:pt x="937787" y="1469835"/>
                </a:cubicBezTo>
                <a:cubicBezTo>
                  <a:pt x="936918" y="1469090"/>
                  <a:pt x="936210" y="1468419"/>
                  <a:pt x="935453" y="1467811"/>
                </a:cubicBezTo>
                <a:cubicBezTo>
                  <a:pt x="931094" y="1464359"/>
                  <a:pt x="925010" y="1464259"/>
                  <a:pt x="920478" y="1467252"/>
                </a:cubicBezTo>
                <a:cubicBezTo>
                  <a:pt x="917758" y="1469052"/>
                  <a:pt x="914778" y="1470431"/>
                  <a:pt x="911922" y="1472020"/>
                </a:cubicBezTo>
                <a:cubicBezTo>
                  <a:pt x="909948" y="1473125"/>
                  <a:pt x="907998" y="1474280"/>
                  <a:pt x="906036" y="1475397"/>
                </a:cubicBezTo>
                <a:cubicBezTo>
                  <a:pt x="904807" y="1476093"/>
                  <a:pt x="903603" y="1476850"/>
                  <a:pt x="902324" y="1477446"/>
                </a:cubicBezTo>
                <a:cubicBezTo>
                  <a:pt x="900337" y="1478378"/>
                  <a:pt x="898226" y="1479048"/>
                  <a:pt x="896314" y="1480116"/>
                </a:cubicBezTo>
                <a:cubicBezTo>
                  <a:pt x="893582" y="1481656"/>
                  <a:pt x="889348" y="1482326"/>
                  <a:pt x="885573" y="1481383"/>
                </a:cubicBezTo>
                <a:cubicBezTo>
                  <a:pt x="886629" y="1476664"/>
                  <a:pt x="887113" y="1471697"/>
                  <a:pt x="888913" y="1467277"/>
                </a:cubicBezTo>
                <a:cubicBezTo>
                  <a:pt x="890304" y="1463862"/>
                  <a:pt x="890950" y="1460621"/>
                  <a:pt x="890726" y="1457095"/>
                </a:cubicBezTo>
                <a:cubicBezTo>
                  <a:pt x="890503" y="1453667"/>
                  <a:pt x="892067" y="1451631"/>
                  <a:pt x="895234" y="1450600"/>
                </a:cubicBezTo>
                <a:cubicBezTo>
                  <a:pt x="898884" y="1449408"/>
                  <a:pt x="902535" y="1448191"/>
                  <a:pt x="906223" y="1446975"/>
                </a:cubicBezTo>
                <a:cubicBezTo>
                  <a:pt x="907390" y="1438444"/>
                  <a:pt x="914666" y="1435215"/>
                  <a:pt x="920291" y="1430224"/>
                </a:cubicBezTo>
                <a:cubicBezTo>
                  <a:pt x="920378" y="1429193"/>
                  <a:pt x="920453" y="1427964"/>
                  <a:pt x="920565" y="1426747"/>
                </a:cubicBezTo>
                <a:cubicBezTo>
                  <a:pt x="920999" y="1422475"/>
                  <a:pt x="921508" y="1422202"/>
                  <a:pt x="925594" y="1421072"/>
                </a:cubicBezTo>
                <a:cubicBezTo>
                  <a:pt x="930076" y="1419831"/>
                  <a:pt x="933727" y="1416813"/>
                  <a:pt x="935056" y="1412505"/>
                </a:cubicBezTo>
                <a:cubicBezTo>
                  <a:pt x="936036" y="1409338"/>
                  <a:pt x="936583" y="1406569"/>
                  <a:pt x="940879" y="1406023"/>
                </a:cubicBezTo>
                <a:cubicBezTo>
                  <a:pt x="939240" y="1399578"/>
                  <a:pt x="937787" y="1393866"/>
                  <a:pt x="936347" y="1388142"/>
                </a:cubicBezTo>
                <a:cubicBezTo>
                  <a:pt x="935453" y="1384603"/>
                  <a:pt x="934186" y="1381288"/>
                  <a:pt x="935664" y="1377364"/>
                </a:cubicBezTo>
                <a:cubicBezTo>
                  <a:pt x="936670" y="1374682"/>
                  <a:pt x="936099" y="1371404"/>
                  <a:pt x="936248" y="1368386"/>
                </a:cubicBezTo>
                <a:cubicBezTo>
                  <a:pt x="928214" y="1362674"/>
                  <a:pt x="924886" y="1359508"/>
                  <a:pt x="927406" y="1342707"/>
                </a:cubicBezTo>
                <a:cubicBezTo>
                  <a:pt x="925035" y="1340646"/>
                  <a:pt x="922998" y="1338796"/>
                  <a:pt x="920875" y="1337045"/>
                </a:cubicBezTo>
                <a:cubicBezTo>
                  <a:pt x="919621" y="1336002"/>
                  <a:pt x="918280" y="1335021"/>
                  <a:pt x="916902" y="1334164"/>
                </a:cubicBezTo>
                <a:cubicBezTo>
                  <a:pt x="912866" y="1331656"/>
                  <a:pt x="912506" y="1330961"/>
                  <a:pt x="914368" y="1326764"/>
                </a:cubicBezTo>
                <a:cubicBezTo>
                  <a:pt x="915064" y="1325187"/>
                  <a:pt x="916343" y="1323858"/>
                  <a:pt x="917870" y="1321673"/>
                </a:cubicBezTo>
                <a:cubicBezTo>
                  <a:pt x="920031" y="1324020"/>
                  <a:pt x="921632" y="1325758"/>
                  <a:pt x="923570" y="1327844"/>
                </a:cubicBezTo>
                <a:cubicBezTo>
                  <a:pt x="928437" y="1323200"/>
                  <a:pt x="931777" y="1329421"/>
                  <a:pt x="936185" y="1330017"/>
                </a:cubicBezTo>
                <a:cubicBezTo>
                  <a:pt x="941525" y="1330750"/>
                  <a:pt x="941177" y="1337728"/>
                  <a:pt x="945647" y="1340584"/>
                </a:cubicBezTo>
                <a:cubicBezTo>
                  <a:pt x="949571" y="1337157"/>
                  <a:pt x="953830" y="1333482"/>
                  <a:pt x="959791" y="1338312"/>
                </a:cubicBezTo>
                <a:cubicBezTo>
                  <a:pt x="960188" y="1340212"/>
                  <a:pt x="960685" y="1342558"/>
                  <a:pt x="961231" y="1345116"/>
                </a:cubicBezTo>
                <a:cubicBezTo>
                  <a:pt x="964807" y="1343328"/>
                  <a:pt x="968197" y="1342037"/>
                  <a:pt x="971065" y="1340001"/>
                </a:cubicBezTo>
                <a:cubicBezTo>
                  <a:pt x="972208" y="1339193"/>
                  <a:pt x="972531" y="1336760"/>
                  <a:pt x="972593" y="1335034"/>
                </a:cubicBezTo>
                <a:cubicBezTo>
                  <a:pt x="972692" y="1332612"/>
                  <a:pt x="972195" y="1330179"/>
                  <a:pt x="971922" y="1327372"/>
                </a:cubicBezTo>
                <a:cubicBezTo>
                  <a:pt x="970134" y="1325609"/>
                  <a:pt x="967824" y="1324504"/>
                  <a:pt x="964919" y="1325199"/>
                </a:cubicBezTo>
                <a:cubicBezTo>
                  <a:pt x="959989" y="1326367"/>
                  <a:pt x="956239" y="1323163"/>
                  <a:pt x="952154" y="1321499"/>
                </a:cubicBezTo>
                <a:cubicBezTo>
                  <a:pt x="951111" y="1321077"/>
                  <a:pt x="950540" y="1318345"/>
                  <a:pt x="950589" y="1316693"/>
                </a:cubicBezTo>
                <a:cubicBezTo>
                  <a:pt x="950664" y="1314260"/>
                  <a:pt x="951645" y="1311876"/>
                  <a:pt x="951968" y="1309429"/>
                </a:cubicBezTo>
                <a:cubicBezTo>
                  <a:pt x="952228" y="1307455"/>
                  <a:pt x="952129" y="1305431"/>
                  <a:pt x="952117" y="1303432"/>
                </a:cubicBezTo>
                <a:cubicBezTo>
                  <a:pt x="952117" y="1302215"/>
                  <a:pt x="951583" y="1300837"/>
                  <a:pt x="951992" y="1299806"/>
                </a:cubicBezTo>
                <a:cubicBezTo>
                  <a:pt x="954116" y="1294479"/>
                  <a:pt x="951906" y="1290605"/>
                  <a:pt x="948143" y="1287128"/>
                </a:cubicBezTo>
                <a:cubicBezTo>
                  <a:pt x="947858" y="1286867"/>
                  <a:pt x="947733" y="1286433"/>
                  <a:pt x="947311" y="1285675"/>
                </a:cubicBezTo>
                <a:cubicBezTo>
                  <a:pt x="949559" y="1282099"/>
                  <a:pt x="948975" y="1278113"/>
                  <a:pt x="947671" y="1274102"/>
                </a:cubicBezTo>
                <a:cubicBezTo>
                  <a:pt x="946827" y="1271507"/>
                  <a:pt x="946020" y="1268925"/>
                  <a:pt x="948267" y="1266354"/>
                </a:cubicBezTo>
                <a:cubicBezTo>
                  <a:pt x="949782" y="1267112"/>
                  <a:pt x="951347" y="1267894"/>
                  <a:pt x="952700" y="1268564"/>
                </a:cubicBezTo>
                <a:cubicBezTo>
                  <a:pt x="953420" y="1268266"/>
                  <a:pt x="953979" y="1268217"/>
                  <a:pt x="954141" y="1267944"/>
                </a:cubicBezTo>
                <a:cubicBezTo>
                  <a:pt x="956165" y="1264417"/>
                  <a:pt x="958710" y="1261400"/>
                  <a:pt x="961554" y="1258432"/>
                </a:cubicBezTo>
                <a:cubicBezTo>
                  <a:pt x="964286" y="1255576"/>
                  <a:pt x="965925" y="1251503"/>
                  <a:pt x="967489" y="1247741"/>
                </a:cubicBezTo>
                <a:cubicBezTo>
                  <a:pt x="968656" y="1244922"/>
                  <a:pt x="970171" y="1243879"/>
                  <a:pt x="973127" y="1244351"/>
                </a:cubicBezTo>
                <a:cubicBezTo>
                  <a:pt x="975312" y="1244699"/>
                  <a:pt x="977572" y="1244860"/>
                  <a:pt x="979795" y="1244761"/>
                </a:cubicBezTo>
                <a:cubicBezTo>
                  <a:pt x="984848" y="1244537"/>
                  <a:pt x="989554" y="1244127"/>
                  <a:pt x="994497" y="1247045"/>
                </a:cubicBezTo>
                <a:cubicBezTo>
                  <a:pt x="999364" y="1249926"/>
                  <a:pt x="1004157" y="1246884"/>
                  <a:pt x="1005747" y="1241271"/>
                </a:cubicBezTo>
                <a:cubicBezTo>
                  <a:pt x="1006479" y="1238676"/>
                  <a:pt x="1006926" y="1236193"/>
                  <a:pt x="1009670" y="1234616"/>
                </a:cubicBezTo>
                <a:cubicBezTo>
                  <a:pt x="1010602" y="1234082"/>
                  <a:pt x="1010502" y="1231772"/>
                  <a:pt x="1010937" y="1230059"/>
                </a:cubicBezTo>
                <a:lnTo>
                  <a:pt x="1019803" y="1230059"/>
                </a:lnTo>
                <a:cubicBezTo>
                  <a:pt x="1019443" y="1227762"/>
                  <a:pt x="1019629" y="1225626"/>
                  <a:pt x="1018785" y="1224049"/>
                </a:cubicBezTo>
                <a:cubicBezTo>
                  <a:pt x="1015432" y="1217778"/>
                  <a:pt x="1015320" y="1217840"/>
                  <a:pt x="1018499" y="1210328"/>
                </a:cubicBezTo>
                <a:cubicBezTo>
                  <a:pt x="1020958" y="1211396"/>
                  <a:pt x="1023466" y="1211855"/>
                  <a:pt x="1025428" y="1208751"/>
                </a:cubicBezTo>
                <a:cubicBezTo>
                  <a:pt x="1024645" y="1207559"/>
                  <a:pt x="1023776" y="1206230"/>
                  <a:pt x="1022758" y="1204678"/>
                </a:cubicBezTo>
                <a:cubicBezTo>
                  <a:pt x="1023714" y="1202431"/>
                  <a:pt x="1024732" y="1200034"/>
                  <a:pt x="1025639" y="1197911"/>
                </a:cubicBezTo>
                <a:cubicBezTo>
                  <a:pt x="1031276" y="1196396"/>
                  <a:pt x="1032357" y="1191975"/>
                  <a:pt x="1033176" y="1188374"/>
                </a:cubicBezTo>
                <a:cubicBezTo>
                  <a:pt x="1031462" y="1185469"/>
                  <a:pt x="1029662" y="1183420"/>
                  <a:pt x="1029140" y="1181085"/>
                </a:cubicBezTo>
                <a:cubicBezTo>
                  <a:pt x="1028892" y="1179993"/>
                  <a:pt x="1031127" y="1178354"/>
                  <a:pt x="1032617" y="1176466"/>
                </a:cubicBezTo>
                <a:cubicBezTo>
                  <a:pt x="1030941" y="1174119"/>
                  <a:pt x="1031686" y="1171499"/>
                  <a:pt x="1033660" y="1168805"/>
                </a:cubicBezTo>
                <a:cubicBezTo>
                  <a:pt x="1035498" y="1166297"/>
                  <a:pt x="1037547" y="1164720"/>
                  <a:pt x="1040763" y="1164521"/>
                </a:cubicBezTo>
                <a:cubicBezTo>
                  <a:pt x="1042079" y="1164434"/>
                  <a:pt x="1043855" y="1163826"/>
                  <a:pt x="1044550" y="1162832"/>
                </a:cubicBezTo>
                <a:cubicBezTo>
                  <a:pt x="1048288" y="1157530"/>
                  <a:pt x="1054099" y="1156810"/>
                  <a:pt x="1059798" y="1155568"/>
                </a:cubicBezTo>
                <a:cubicBezTo>
                  <a:pt x="1061338" y="1152762"/>
                  <a:pt x="1062866" y="1149955"/>
                  <a:pt x="1065088" y="1145870"/>
                </a:cubicBezTo>
                <a:cubicBezTo>
                  <a:pt x="1066640" y="1148565"/>
                  <a:pt x="1067373" y="1150117"/>
                  <a:pt x="1068366" y="1151470"/>
                </a:cubicBezTo>
                <a:cubicBezTo>
                  <a:pt x="1069298" y="1152749"/>
                  <a:pt x="1070316" y="1154488"/>
                  <a:pt x="1071620" y="1154848"/>
                </a:cubicBezTo>
                <a:cubicBezTo>
                  <a:pt x="1075531" y="1155941"/>
                  <a:pt x="1079591" y="1156537"/>
                  <a:pt x="1083627" y="1157158"/>
                </a:cubicBezTo>
                <a:cubicBezTo>
                  <a:pt x="1086880" y="1157654"/>
                  <a:pt x="1089600" y="1156425"/>
                  <a:pt x="1092220" y="1154463"/>
                </a:cubicBezTo>
                <a:cubicBezTo>
                  <a:pt x="1093760" y="1153321"/>
                  <a:pt x="1095783" y="1152489"/>
                  <a:pt x="1097683" y="1152240"/>
                </a:cubicBezTo>
                <a:cubicBezTo>
                  <a:pt x="1102712" y="1151582"/>
                  <a:pt x="1108052" y="1153420"/>
                  <a:pt x="1112770" y="1150266"/>
                </a:cubicBezTo>
                <a:cubicBezTo>
                  <a:pt x="1113043" y="1150092"/>
                  <a:pt x="1113615" y="1150191"/>
                  <a:pt x="1113975" y="1150340"/>
                </a:cubicBezTo>
                <a:cubicBezTo>
                  <a:pt x="1119339" y="1152675"/>
                  <a:pt x="1124393" y="1151036"/>
                  <a:pt x="1129670" y="1148614"/>
                </a:cubicBezTo>
                <a:cubicBezTo>
                  <a:pt x="1132414" y="1158797"/>
                  <a:pt x="1130937" y="1167489"/>
                  <a:pt x="1124008" y="1175162"/>
                </a:cubicBezTo>
                <a:cubicBezTo>
                  <a:pt x="1126479" y="1178254"/>
                  <a:pt x="1128999" y="1176218"/>
                  <a:pt x="1131619" y="1174815"/>
                </a:cubicBezTo>
                <a:cubicBezTo>
                  <a:pt x="1135568" y="1177546"/>
                  <a:pt x="1139504" y="1180278"/>
                  <a:pt x="1143726" y="1183196"/>
                </a:cubicBezTo>
                <a:cubicBezTo>
                  <a:pt x="1145129" y="1180812"/>
                  <a:pt x="1146297" y="1179124"/>
                  <a:pt x="1147178" y="1177298"/>
                </a:cubicBezTo>
                <a:cubicBezTo>
                  <a:pt x="1149364" y="1172791"/>
                  <a:pt x="1155858" y="1170903"/>
                  <a:pt x="1159272" y="1173846"/>
                </a:cubicBezTo>
                <a:cubicBezTo>
                  <a:pt x="1163581" y="1177546"/>
                  <a:pt x="1169293" y="1175833"/>
                  <a:pt x="1173689" y="1178714"/>
                </a:cubicBezTo>
                <a:cubicBezTo>
                  <a:pt x="1174533" y="1179273"/>
                  <a:pt x="1176582" y="1178018"/>
                  <a:pt x="1178407" y="1177509"/>
                </a:cubicBezTo>
                <a:lnTo>
                  <a:pt x="1178407" y="1182377"/>
                </a:lnTo>
                <a:cubicBezTo>
                  <a:pt x="1178743" y="1182662"/>
                  <a:pt x="1178892" y="1182898"/>
                  <a:pt x="1179065" y="1182911"/>
                </a:cubicBezTo>
                <a:cubicBezTo>
                  <a:pt x="1182890" y="1183122"/>
                  <a:pt x="1187286" y="1186487"/>
                  <a:pt x="1190340" y="1183581"/>
                </a:cubicBezTo>
                <a:cubicBezTo>
                  <a:pt x="1193792" y="1180303"/>
                  <a:pt x="1196164" y="1175622"/>
                  <a:pt x="1198113" y="1171164"/>
                </a:cubicBezTo>
                <a:cubicBezTo>
                  <a:pt x="1199007" y="1169140"/>
                  <a:pt x="1197753" y="1166172"/>
                  <a:pt x="1197331" y="1162261"/>
                </a:cubicBezTo>
                <a:cubicBezTo>
                  <a:pt x="1197902" y="1161938"/>
                  <a:pt x="1199728" y="1160945"/>
                  <a:pt x="1202124" y="1159616"/>
                </a:cubicBezTo>
                <a:cubicBezTo>
                  <a:pt x="1197604" y="1155965"/>
                  <a:pt x="1199504" y="1150328"/>
                  <a:pt x="1194748" y="1147832"/>
                </a:cubicBezTo>
                <a:cubicBezTo>
                  <a:pt x="1194748" y="1150576"/>
                  <a:pt x="1194885" y="1153023"/>
                  <a:pt x="1194711" y="1155456"/>
                </a:cubicBezTo>
                <a:cubicBezTo>
                  <a:pt x="1194525" y="1157989"/>
                  <a:pt x="1194028" y="1160510"/>
                  <a:pt x="1193494" y="1164148"/>
                </a:cubicBezTo>
                <a:cubicBezTo>
                  <a:pt x="1195928" y="1169873"/>
                  <a:pt x="1195158" y="1173859"/>
                  <a:pt x="1189918" y="1179037"/>
                </a:cubicBezTo>
                <a:cubicBezTo>
                  <a:pt x="1187882" y="1181057"/>
                  <a:pt x="1185258" y="1181284"/>
                  <a:pt x="1182046" y="1179720"/>
                </a:cubicBezTo>
                <a:cubicBezTo>
                  <a:pt x="1181946" y="1176516"/>
                  <a:pt x="1185075" y="1177621"/>
                  <a:pt x="1186913" y="1176056"/>
                </a:cubicBezTo>
                <a:cubicBezTo>
                  <a:pt x="1185411" y="1174455"/>
                  <a:pt x="1183921" y="1172878"/>
                  <a:pt x="1182282" y="1171139"/>
                </a:cubicBezTo>
                <a:cubicBezTo>
                  <a:pt x="1179637" y="1172592"/>
                  <a:pt x="1177327" y="1173871"/>
                  <a:pt x="1175750" y="1174728"/>
                </a:cubicBezTo>
                <a:cubicBezTo>
                  <a:pt x="1172956" y="1174169"/>
                  <a:pt x="1170895" y="1173834"/>
                  <a:pt x="1168883" y="1173325"/>
                </a:cubicBezTo>
                <a:cubicBezTo>
                  <a:pt x="1166127" y="1172629"/>
                  <a:pt x="1163246" y="1172133"/>
                  <a:pt x="1160713" y="1170941"/>
                </a:cubicBezTo>
                <a:cubicBezTo>
                  <a:pt x="1152865" y="1167265"/>
                  <a:pt x="1150580" y="1167737"/>
                  <a:pt x="1145117" y="1174951"/>
                </a:cubicBezTo>
                <a:cubicBezTo>
                  <a:pt x="1144744" y="1175436"/>
                  <a:pt x="1144360" y="1175907"/>
                  <a:pt x="1143838" y="1176566"/>
                </a:cubicBezTo>
                <a:cubicBezTo>
                  <a:pt x="1139790" y="1174765"/>
                  <a:pt x="1135928" y="1173039"/>
                  <a:pt x="1132042" y="1171313"/>
                </a:cubicBezTo>
                <a:cubicBezTo>
                  <a:pt x="1131719" y="1167575"/>
                  <a:pt x="1132749" y="1164645"/>
                  <a:pt x="1134860" y="1161888"/>
                </a:cubicBezTo>
                <a:cubicBezTo>
                  <a:pt x="1135767" y="1160709"/>
                  <a:pt x="1136624" y="1158797"/>
                  <a:pt x="1136313" y="1157493"/>
                </a:cubicBezTo>
                <a:cubicBezTo>
                  <a:pt x="1135295" y="1153172"/>
                  <a:pt x="1133743" y="1148962"/>
                  <a:pt x="1132389" y="1144678"/>
                </a:cubicBezTo>
                <a:cubicBezTo>
                  <a:pt x="1121177" y="1147273"/>
                  <a:pt x="1109778" y="1148341"/>
                  <a:pt x="1098292" y="1148503"/>
                </a:cubicBezTo>
                <a:cubicBezTo>
                  <a:pt x="1094567" y="1148552"/>
                  <a:pt x="1091400" y="1149409"/>
                  <a:pt x="1088817" y="1152203"/>
                </a:cubicBezTo>
                <a:cubicBezTo>
                  <a:pt x="1085862" y="1155394"/>
                  <a:pt x="1082336" y="1155282"/>
                  <a:pt x="1078611" y="1153718"/>
                </a:cubicBezTo>
                <a:cubicBezTo>
                  <a:pt x="1077120" y="1153097"/>
                  <a:pt x="1075494" y="1152774"/>
                  <a:pt x="1074078" y="1152042"/>
                </a:cubicBezTo>
                <a:cubicBezTo>
                  <a:pt x="1072874" y="1151408"/>
                  <a:pt x="1071185" y="1150564"/>
                  <a:pt x="1070899" y="1149496"/>
                </a:cubicBezTo>
                <a:cubicBezTo>
                  <a:pt x="1069769" y="1145262"/>
                  <a:pt x="1066640" y="1143710"/>
                  <a:pt x="1062952" y="1142580"/>
                </a:cubicBezTo>
                <a:cubicBezTo>
                  <a:pt x="1062406" y="1142406"/>
                  <a:pt x="1061971" y="1141860"/>
                  <a:pt x="1061289" y="1141338"/>
                </a:cubicBezTo>
                <a:cubicBezTo>
                  <a:pt x="1062195" y="1138283"/>
                  <a:pt x="1064157" y="1136396"/>
                  <a:pt x="1067298" y="1136048"/>
                </a:cubicBezTo>
                <a:cubicBezTo>
                  <a:pt x="1071806" y="1135552"/>
                  <a:pt x="1074538" y="1133788"/>
                  <a:pt x="1076239" y="1129033"/>
                </a:cubicBezTo>
                <a:cubicBezTo>
                  <a:pt x="1077592" y="1125258"/>
                  <a:pt x="1081168" y="1122216"/>
                  <a:pt x="1083975" y="1119037"/>
                </a:cubicBezTo>
                <a:cubicBezTo>
                  <a:pt x="1087588" y="1114951"/>
                  <a:pt x="1087836" y="1113375"/>
                  <a:pt x="1084894" y="1108122"/>
                </a:cubicBezTo>
                <a:cubicBezTo>
                  <a:pt x="1078635" y="1107874"/>
                  <a:pt x="1072688" y="1106905"/>
                  <a:pt x="1068937" y="1100883"/>
                </a:cubicBezTo>
                <a:cubicBezTo>
                  <a:pt x="1068217" y="1099728"/>
                  <a:pt x="1066814" y="1098933"/>
                  <a:pt x="1065597" y="1098176"/>
                </a:cubicBezTo>
                <a:cubicBezTo>
                  <a:pt x="1063486" y="1096847"/>
                  <a:pt x="1063201" y="1094972"/>
                  <a:pt x="1063635" y="1092774"/>
                </a:cubicBezTo>
                <a:cubicBezTo>
                  <a:pt x="1063995" y="1090949"/>
                  <a:pt x="1064393" y="1089136"/>
                  <a:pt x="1064703" y="1087311"/>
                </a:cubicBezTo>
                <a:cubicBezTo>
                  <a:pt x="1065771" y="1080891"/>
                  <a:pt x="1064840" y="1079401"/>
                  <a:pt x="1058246" y="1077737"/>
                </a:cubicBezTo>
                <a:cubicBezTo>
                  <a:pt x="1058904" y="1075428"/>
                  <a:pt x="1059078" y="1072820"/>
                  <a:pt x="1060320" y="1070895"/>
                </a:cubicBezTo>
                <a:cubicBezTo>
                  <a:pt x="1062828" y="1067021"/>
                  <a:pt x="1062245" y="1063532"/>
                  <a:pt x="1060146" y="1059658"/>
                </a:cubicBezTo>
                <a:cubicBezTo>
                  <a:pt x="1056284" y="1058304"/>
                  <a:pt x="1054136" y="1060664"/>
                  <a:pt x="1052361" y="1063743"/>
                </a:cubicBezTo>
                <a:cubicBezTo>
                  <a:pt x="1050349" y="1063122"/>
                  <a:pt x="1048549" y="1062675"/>
                  <a:pt x="1046835" y="1062017"/>
                </a:cubicBezTo>
                <a:cubicBezTo>
                  <a:pt x="1043035" y="1060577"/>
                  <a:pt x="1041471" y="1058230"/>
                  <a:pt x="1041806" y="1053958"/>
                </a:cubicBezTo>
                <a:cubicBezTo>
                  <a:pt x="1042154" y="1049513"/>
                  <a:pt x="1040477" y="1046334"/>
                  <a:pt x="1036529" y="1044434"/>
                </a:cubicBezTo>
                <a:cubicBezTo>
                  <a:pt x="1032046" y="1042274"/>
                  <a:pt x="1028731" y="1039331"/>
                  <a:pt x="1027837" y="1034066"/>
                </a:cubicBezTo>
                <a:cubicBezTo>
                  <a:pt x="1027005" y="1029198"/>
                  <a:pt x="1022311" y="1027994"/>
                  <a:pt x="1018996" y="1025510"/>
                </a:cubicBezTo>
                <a:cubicBezTo>
                  <a:pt x="1018201" y="1024914"/>
                  <a:pt x="1017133" y="1024666"/>
                  <a:pt x="1015680" y="1024033"/>
                </a:cubicBezTo>
                <a:cubicBezTo>
                  <a:pt x="1016847" y="1020941"/>
                  <a:pt x="1018636" y="1018011"/>
                  <a:pt x="1018946" y="1014919"/>
                </a:cubicBezTo>
                <a:cubicBezTo>
                  <a:pt x="1019318" y="1011256"/>
                  <a:pt x="1020573" y="1008462"/>
                  <a:pt x="1023814" y="1005966"/>
                </a:cubicBezTo>
                <a:cubicBezTo>
                  <a:pt x="1022559" y="1004538"/>
                  <a:pt x="1021541" y="1003333"/>
                  <a:pt x="1020486" y="1002179"/>
                </a:cubicBezTo>
                <a:cubicBezTo>
                  <a:pt x="1017853" y="999310"/>
                  <a:pt x="1018164" y="997597"/>
                  <a:pt x="1022025" y="996616"/>
                </a:cubicBezTo>
                <a:cubicBezTo>
                  <a:pt x="1024559" y="995982"/>
                  <a:pt x="1027477" y="995523"/>
                  <a:pt x="1029923" y="996156"/>
                </a:cubicBezTo>
                <a:cubicBezTo>
                  <a:pt x="1037944" y="998205"/>
                  <a:pt x="1045581" y="996318"/>
                  <a:pt x="1053081" y="994157"/>
                </a:cubicBezTo>
                <a:cubicBezTo>
                  <a:pt x="1055515" y="993449"/>
                  <a:pt x="1057340" y="990643"/>
                  <a:pt x="1060134" y="988197"/>
                </a:cubicBezTo>
                <a:cubicBezTo>
                  <a:pt x="1062071" y="991761"/>
                  <a:pt x="1063933" y="995213"/>
                  <a:pt x="1066181" y="999360"/>
                </a:cubicBezTo>
                <a:cubicBezTo>
                  <a:pt x="1068118" y="996107"/>
                  <a:pt x="1071918" y="998615"/>
                  <a:pt x="1074053" y="995535"/>
                </a:cubicBezTo>
                <a:cubicBezTo>
                  <a:pt x="1075034" y="994120"/>
                  <a:pt x="1077679" y="995573"/>
                  <a:pt x="1077754" y="997746"/>
                </a:cubicBezTo>
                <a:cubicBezTo>
                  <a:pt x="1077915" y="1001918"/>
                  <a:pt x="1080175" y="1003793"/>
                  <a:pt x="1083553" y="1006090"/>
                </a:cubicBezTo>
                <a:cubicBezTo>
                  <a:pt x="1086620" y="1008189"/>
                  <a:pt x="1089488" y="1011082"/>
                  <a:pt x="1093014" y="1014000"/>
                </a:cubicBezTo>
                <a:cubicBezTo>
                  <a:pt x="1094070" y="1012522"/>
                  <a:pt x="1095262" y="1011181"/>
                  <a:pt x="1096082" y="1009641"/>
                </a:cubicBezTo>
                <a:cubicBezTo>
                  <a:pt x="1098788" y="1004588"/>
                  <a:pt x="1098739" y="1004563"/>
                  <a:pt x="1104947" y="1005097"/>
                </a:cubicBezTo>
                <a:cubicBezTo>
                  <a:pt x="1106686" y="1001583"/>
                  <a:pt x="1108139" y="997535"/>
                  <a:pt x="1113056" y="996355"/>
                </a:cubicBezTo>
                <a:cubicBezTo>
                  <a:pt x="1115353" y="999447"/>
                  <a:pt x="1117824" y="1002737"/>
                  <a:pt x="1120568" y="1006425"/>
                </a:cubicBezTo>
                <a:cubicBezTo>
                  <a:pt x="1123362" y="1007903"/>
                  <a:pt x="1126032" y="1006400"/>
                  <a:pt x="1128391" y="1004538"/>
                </a:cubicBezTo>
                <a:cubicBezTo>
                  <a:pt x="1135047" y="1006823"/>
                  <a:pt x="1135866" y="1006574"/>
                  <a:pt x="1140547" y="1000962"/>
                </a:cubicBezTo>
                <a:cubicBezTo>
                  <a:pt x="1140672" y="1000813"/>
                  <a:pt x="1140684" y="1000502"/>
                  <a:pt x="1140833" y="1000428"/>
                </a:cubicBezTo>
                <a:cubicBezTo>
                  <a:pt x="1144620" y="998491"/>
                  <a:pt x="1148258" y="995995"/>
                  <a:pt x="1152269" y="994840"/>
                </a:cubicBezTo>
                <a:cubicBezTo>
                  <a:pt x="1155709" y="993859"/>
                  <a:pt x="1159670" y="993673"/>
                  <a:pt x="1162998" y="996094"/>
                </a:cubicBezTo>
                <a:cubicBezTo>
                  <a:pt x="1164699" y="994505"/>
                  <a:pt x="1166114" y="992506"/>
                  <a:pt x="1168039" y="991587"/>
                </a:cubicBezTo>
                <a:cubicBezTo>
                  <a:pt x="1169715" y="990792"/>
                  <a:pt x="1171975" y="991239"/>
                  <a:pt x="1174384" y="991102"/>
                </a:cubicBezTo>
                <a:cubicBezTo>
                  <a:pt x="1174384" y="990643"/>
                  <a:pt x="1174595" y="989824"/>
                  <a:pt x="1174347" y="989178"/>
                </a:cubicBezTo>
                <a:cubicBezTo>
                  <a:pt x="1172162" y="983466"/>
                  <a:pt x="1177017" y="980076"/>
                  <a:pt x="1178916" y="975792"/>
                </a:cubicBezTo>
                <a:cubicBezTo>
                  <a:pt x="1179761" y="973905"/>
                  <a:pt x="1184666" y="974178"/>
                  <a:pt x="1186901" y="975891"/>
                </a:cubicBezTo>
                <a:cubicBezTo>
                  <a:pt x="1188527" y="977133"/>
                  <a:pt x="1189931" y="978660"/>
                  <a:pt x="1191445" y="980064"/>
                </a:cubicBezTo>
                <a:cubicBezTo>
                  <a:pt x="1193196" y="979877"/>
                  <a:pt x="1194823" y="979604"/>
                  <a:pt x="1196462" y="979542"/>
                </a:cubicBezTo>
                <a:cubicBezTo>
                  <a:pt x="1201975" y="979356"/>
                  <a:pt x="1202348" y="979703"/>
                  <a:pt x="1203229" y="985564"/>
                </a:cubicBezTo>
                <a:cubicBezTo>
                  <a:pt x="1203813" y="989451"/>
                  <a:pt x="1204868" y="990544"/>
                  <a:pt x="1208656" y="991202"/>
                </a:cubicBezTo>
                <a:cubicBezTo>
                  <a:pt x="1215845" y="992444"/>
                  <a:pt x="1215895" y="992518"/>
                  <a:pt x="1213262" y="999335"/>
                </a:cubicBezTo>
                <a:cubicBezTo>
                  <a:pt x="1215535" y="1000502"/>
                  <a:pt x="1217969" y="1001496"/>
                  <a:pt x="1220092" y="1002936"/>
                </a:cubicBezTo>
                <a:cubicBezTo>
                  <a:pt x="1222228" y="1004389"/>
                  <a:pt x="1223519" y="1007232"/>
                  <a:pt x="1227108" y="1006698"/>
                </a:cubicBezTo>
                <a:cubicBezTo>
                  <a:pt x="1231838" y="1002886"/>
                  <a:pt x="1230870" y="994927"/>
                  <a:pt x="1237712" y="991674"/>
                </a:cubicBezTo>
                <a:cubicBezTo>
                  <a:pt x="1238755" y="991972"/>
                  <a:pt x="1240468" y="992903"/>
                  <a:pt x="1242145" y="992841"/>
                </a:cubicBezTo>
                <a:cubicBezTo>
                  <a:pt x="1243908" y="992779"/>
                  <a:pt x="1245622" y="991761"/>
                  <a:pt x="1247186" y="991214"/>
                </a:cubicBezTo>
                <a:cubicBezTo>
                  <a:pt x="1251371" y="992655"/>
                  <a:pt x="1255580" y="994107"/>
                  <a:pt x="1260137" y="995672"/>
                </a:cubicBezTo>
                <a:lnTo>
                  <a:pt x="1260137" y="987688"/>
                </a:lnTo>
                <a:cubicBezTo>
                  <a:pt x="1263316" y="988296"/>
                  <a:pt x="1265862" y="988780"/>
                  <a:pt x="1268891" y="989364"/>
                </a:cubicBezTo>
                <a:cubicBezTo>
                  <a:pt x="1269773" y="985515"/>
                  <a:pt x="1270543" y="981914"/>
                  <a:pt x="1271412" y="978350"/>
                </a:cubicBezTo>
                <a:cubicBezTo>
                  <a:pt x="1272207" y="975109"/>
                  <a:pt x="1271673" y="971434"/>
                  <a:pt x="1275547" y="969285"/>
                </a:cubicBezTo>
                <a:cubicBezTo>
                  <a:pt x="1276565" y="968714"/>
                  <a:pt x="1276242" y="965548"/>
                  <a:pt x="1276354" y="963561"/>
                </a:cubicBezTo>
                <a:cubicBezTo>
                  <a:pt x="1276478" y="961550"/>
                  <a:pt x="1275845" y="959314"/>
                  <a:pt x="1276503" y="957551"/>
                </a:cubicBezTo>
                <a:cubicBezTo>
                  <a:pt x="1277857" y="953925"/>
                  <a:pt x="1280638" y="951988"/>
                  <a:pt x="1284487" y="953218"/>
                </a:cubicBezTo>
                <a:cubicBezTo>
                  <a:pt x="1286052" y="950188"/>
                  <a:pt x="1286809" y="946661"/>
                  <a:pt x="1288982" y="945146"/>
                </a:cubicBezTo>
                <a:cubicBezTo>
                  <a:pt x="1290833" y="943855"/>
                  <a:pt x="1294297" y="944873"/>
                  <a:pt x="1296706" y="944873"/>
                </a:cubicBezTo>
                <a:cubicBezTo>
                  <a:pt x="1298953" y="941893"/>
                  <a:pt x="1301313" y="938789"/>
                  <a:pt x="1303821" y="935473"/>
                </a:cubicBezTo>
                <a:cubicBezTo>
                  <a:pt x="1308192" y="937845"/>
                  <a:pt x="1312240" y="940043"/>
                  <a:pt x="1316313" y="942253"/>
                </a:cubicBezTo>
                <a:cubicBezTo>
                  <a:pt x="1316164" y="945606"/>
                  <a:pt x="1314959" y="949331"/>
                  <a:pt x="1316151" y="951988"/>
                </a:cubicBezTo>
                <a:cubicBezTo>
                  <a:pt x="1317356" y="954670"/>
                  <a:pt x="1321006" y="956198"/>
                  <a:pt x="1323428" y="958396"/>
                </a:cubicBezTo>
                <a:cubicBezTo>
                  <a:pt x="1325390" y="960184"/>
                  <a:pt x="1327128" y="962208"/>
                  <a:pt x="1329326" y="964505"/>
                </a:cubicBezTo>
                <a:cubicBezTo>
                  <a:pt x="1327985" y="965722"/>
                  <a:pt x="1326942" y="966566"/>
                  <a:pt x="1325998" y="967522"/>
                </a:cubicBezTo>
                <a:cubicBezTo>
                  <a:pt x="1324148" y="969410"/>
                  <a:pt x="1322186" y="971223"/>
                  <a:pt x="1320597" y="973321"/>
                </a:cubicBezTo>
                <a:cubicBezTo>
                  <a:pt x="1318908" y="975556"/>
                  <a:pt x="1318920" y="977580"/>
                  <a:pt x="1321528" y="979666"/>
                </a:cubicBezTo>
                <a:cubicBezTo>
                  <a:pt x="1324607" y="982125"/>
                  <a:pt x="1323949" y="984658"/>
                  <a:pt x="1320087" y="986756"/>
                </a:cubicBezTo>
                <a:cubicBezTo>
                  <a:pt x="1320485" y="987228"/>
                  <a:pt x="1320870" y="987675"/>
                  <a:pt x="1321255" y="988110"/>
                </a:cubicBezTo>
                <a:cubicBezTo>
                  <a:pt x="1321640" y="988532"/>
                  <a:pt x="1322025" y="988954"/>
                  <a:pt x="1322099" y="990122"/>
                </a:cubicBezTo>
                <a:cubicBezTo>
                  <a:pt x="1319491" y="989265"/>
                  <a:pt x="1316884" y="988420"/>
                  <a:pt x="1313333" y="987253"/>
                </a:cubicBezTo>
                <a:cubicBezTo>
                  <a:pt x="1314537" y="988929"/>
                  <a:pt x="1315481" y="989873"/>
                  <a:pt x="1315990" y="991028"/>
                </a:cubicBezTo>
                <a:cubicBezTo>
                  <a:pt x="1316623" y="992468"/>
                  <a:pt x="1317306" y="994083"/>
                  <a:pt x="1317256" y="995597"/>
                </a:cubicBezTo>
                <a:cubicBezTo>
                  <a:pt x="1317145" y="999049"/>
                  <a:pt x="1316772" y="1002526"/>
                  <a:pt x="1316164" y="1005941"/>
                </a:cubicBezTo>
                <a:cubicBezTo>
                  <a:pt x="1315928" y="1007220"/>
                  <a:pt x="1314972" y="1008611"/>
                  <a:pt x="1313929" y="1009443"/>
                </a:cubicBezTo>
                <a:cubicBezTo>
                  <a:pt x="1311557" y="1011355"/>
                  <a:pt x="1308937" y="1012969"/>
                  <a:pt x="1306044" y="1014956"/>
                </a:cubicBezTo>
                <a:cubicBezTo>
                  <a:pt x="1306329" y="1016421"/>
                  <a:pt x="1306677" y="1018160"/>
                  <a:pt x="1307124" y="1020444"/>
                </a:cubicBezTo>
                <a:cubicBezTo>
                  <a:pt x="1304752" y="1020320"/>
                  <a:pt x="1302579" y="1020196"/>
                  <a:pt x="1300009" y="1020059"/>
                </a:cubicBezTo>
                <a:cubicBezTo>
                  <a:pt x="1300431" y="1021239"/>
                  <a:pt x="1300816" y="1022257"/>
                  <a:pt x="1301288" y="1023573"/>
                </a:cubicBezTo>
                <a:cubicBezTo>
                  <a:pt x="1300046" y="1023648"/>
                  <a:pt x="1298904" y="1023722"/>
                  <a:pt x="1297414" y="1023809"/>
                </a:cubicBezTo>
                <a:cubicBezTo>
                  <a:pt x="1297054" y="1025684"/>
                  <a:pt x="1296681" y="1027646"/>
                  <a:pt x="1296296" y="1029621"/>
                </a:cubicBezTo>
                <a:cubicBezTo>
                  <a:pt x="1293664" y="1031285"/>
                  <a:pt x="1291491" y="1031943"/>
                  <a:pt x="1288337" y="1030092"/>
                </a:cubicBezTo>
                <a:cubicBezTo>
                  <a:pt x="1286102" y="1028789"/>
                  <a:pt x="1282761" y="1029360"/>
                  <a:pt x="1279297" y="1029025"/>
                </a:cubicBezTo>
                <a:lnTo>
                  <a:pt x="1279297" y="1042472"/>
                </a:lnTo>
                <a:cubicBezTo>
                  <a:pt x="1276292" y="1042025"/>
                  <a:pt x="1273920" y="1041678"/>
                  <a:pt x="1271126" y="1041255"/>
                </a:cubicBezTo>
                <a:cubicBezTo>
                  <a:pt x="1271636" y="1043081"/>
                  <a:pt x="1272033" y="1044509"/>
                  <a:pt x="1272542" y="1046322"/>
                </a:cubicBezTo>
                <a:cubicBezTo>
                  <a:pt x="1267029" y="1044198"/>
                  <a:pt x="1262087" y="1042311"/>
                  <a:pt x="1257058" y="1040374"/>
                </a:cubicBezTo>
                <a:cubicBezTo>
                  <a:pt x="1255344" y="1042162"/>
                  <a:pt x="1253978" y="1043602"/>
                  <a:pt x="1252488" y="1045154"/>
                </a:cubicBezTo>
                <a:cubicBezTo>
                  <a:pt x="1251073" y="1044484"/>
                  <a:pt x="1249806" y="1043888"/>
                  <a:pt x="1248217" y="1043130"/>
                </a:cubicBezTo>
                <a:cubicBezTo>
                  <a:pt x="1248217" y="1044000"/>
                  <a:pt x="1248117" y="1044571"/>
                  <a:pt x="1248229" y="1045092"/>
                </a:cubicBezTo>
                <a:cubicBezTo>
                  <a:pt x="1248949" y="1048234"/>
                  <a:pt x="1250812" y="1051289"/>
                  <a:pt x="1248651" y="1054976"/>
                </a:cubicBezTo>
                <a:cubicBezTo>
                  <a:pt x="1244119" y="1053660"/>
                  <a:pt x="1239984" y="1055274"/>
                  <a:pt x="1235837" y="1057162"/>
                </a:cubicBezTo>
                <a:cubicBezTo>
                  <a:pt x="1233800" y="1058093"/>
                  <a:pt x="1231540" y="1058664"/>
                  <a:pt x="1229318" y="1059024"/>
                </a:cubicBezTo>
                <a:cubicBezTo>
                  <a:pt x="1222749" y="1060092"/>
                  <a:pt x="1220017" y="1062563"/>
                  <a:pt x="1218540" y="1068884"/>
                </a:cubicBezTo>
                <a:cubicBezTo>
                  <a:pt x="1218254" y="1070113"/>
                  <a:pt x="1217435" y="1071231"/>
                  <a:pt x="1215808" y="1072199"/>
                </a:cubicBezTo>
                <a:cubicBezTo>
                  <a:pt x="1215622" y="1071007"/>
                  <a:pt x="1215423" y="1069803"/>
                  <a:pt x="1215249" y="1068660"/>
                </a:cubicBezTo>
                <a:cubicBezTo>
                  <a:pt x="1212654" y="1069678"/>
                  <a:pt x="1210133" y="1070659"/>
                  <a:pt x="1207041" y="1071876"/>
                </a:cubicBezTo>
                <a:lnTo>
                  <a:pt x="1207041" y="1064798"/>
                </a:lnTo>
                <a:cubicBezTo>
                  <a:pt x="1205129" y="1064202"/>
                  <a:pt x="1203416" y="1063495"/>
                  <a:pt x="1201628" y="1063147"/>
                </a:cubicBezTo>
                <a:cubicBezTo>
                  <a:pt x="1197431" y="1062340"/>
                  <a:pt x="1195605" y="1064451"/>
                  <a:pt x="1196487" y="1068660"/>
                </a:cubicBezTo>
                <a:lnTo>
                  <a:pt x="1196289" y="1072693"/>
                </a:lnTo>
                <a:lnTo>
                  <a:pt x="1196251" y="1072696"/>
                </a:lnTo>
                <a:lnTo>
                  <a:pt x="1196276" y="1072696"/>
                </a:lnTo>
                <a:lnTo>
                  <a:pt x="1196245" y="1072713"/>
                </a:lnTo>
                <a:lnTo>
                  <a:pt x="1185200" y="1070535"/>
                </a:lnTo>
                <a:cubicBezTo>
                  <a:pt x="1185200" y="1074496"/>
                  <a:pt x="1185001" y="1077588"/>
                  <a:pt x="1185274" y="1080618"/>
                </a:cubicBezTo>
                <a:cubicBezTo>
                  <a:pt x="1185448" y="1082543"/>
                  <a:pt x="1185100" y="1083971"/>
                  <a:pt x="1184231" y="1085759"/>
                </a:cubicBezTo>
                <a:cubicBezTo>
                  <a:pt x="1183151" y="1087994"/>
                  <a:pt x="1182133" y="1091508"/>
                  <a:pt x="1183163" y="1093209"/>
                </a:cubicBezTo>
                <a:cubicBezTo>
                  <a:pt x="1184802" y="1095916"/>
                  <a:pt x="1188142" y="1097617"/>
                  <a:pt x="1190837" y="1099654"/>
                </a:cubicBezTo>
                <a:cubicBezTo>
                  <a:pt x="1190986" y="1099765"/>
                  <a:pt x="1191756" y="1099070"/>
                  <a:pt x="1192985" y="1098263"/>
                </a:cubicBezTo>
                <a:cubicBezTo>
                  <a:pt x="1190092" y="1095171"/>
                  <a:pt x="1187397" y="1092278"/>
                  <a:pt x="1184492" y="1089173"/>
                </a:cubicBezTo>
                <a:cubicBezTo>
                  <a:pt x="1188304" y="1085634"/>
                  <a:pt x="1190017" y="1081115"/>
                  <a:pt x="1189608" y="1076260"/>
                </a:cubicBezTo>
                <a:lnTo>
                  <a:pt x="1196245" y="1072713"/>
                </a:lnTo>
                <a:lnTo>
                  <a:pt x="1196288" y="1072721"/>
                </a:lnTo>
                <a:lnTo>
                  <a:pt x="1196289" y="1072693"/>
                </a:lnTo>
                <a:lnTo>
                  <a:pt x="1199330" y="1072460"/>
                </a:lnTo>
                <a:cubicBezTo>
                  <a:pt x="1199703" y="1072410"/>
                  <a:pt x="1200038" y="1072087"/>
                  <a:pt x="1200684" y="1071727"/>
                </a:cubicBezTo>
                <a:cubicBezTo>
                  <a:pt x="1200336" y="1070274"/>
                  <a:pt x="1199964" y="1068747"/>
                  <a:pt x="1199368" y="1066276"/>
                </a:cubicBezTo>
                <a:cubicBezTo>
                  <a:pt x="1201106" y="1066934"/>
                  <a:pt x="1203204" y="1067282"/>
                  <a:pt x="1203254" y="1067816"/>
                </a:cubicBezTo>
                <a:cubicBezTo>
                  <a:pt x="1203676" y="1072423"/>
                  <a:pt x="1207029" y="1074409"/>
                  <a:pt x="1210332" y="1076558"/>
                </a:cubicBezTo>
                <a:cubicBezTo>
                  <a:pt x="1210990" y="1076992"/>
                  <a:pt x="1211425" y="1077762"/>
                  <a:pt x="1211450" y="1077787"/>
                </a:cubicBezTo>
                <a:cubicBezTo>
                  <a:pt x="1217522" y="1079985"/>
                  <a:pt x="1219608" y="1075390"/>
                  <a:pt x="1222637" y="1072572"/>
                </a:cubicBezTo>
                <a:cubicBezTo>
                  <a:pt x="1222265" y="1066028"/>
                  <a:pt x="1223656" y="1064240"/>
                  <a:pt x="1229964" y="1062774"/>
                </a:cubicBezTo>
                <a:cubicBezTo>
                  <a:pt x="1231714" y="1062365"/>
                  <a:pt x="1233391" y="1061570"/>
                  <a:pt x="1235055" y="1060837"/>
                </a:cubicBezTo>
                <a:cubicBezTo>
                  <a:pt x="1238432" y="1059347"/>
                  <a:pt x="1241561" y="1057596"/>
                  <a:pt x="1245622" y="1058093"/>
                </a:cubicBezTo>
                <a:cubicBezTo>
                  <a:pt x="1250067" y="1058652"/>
                  <a:pt x="1252041" y="1056827"/>
                  <a:pt x="1253109" y="1052505"/>
                </a:cubicBezTo>
                <a:cubicBezTo>
                  <a:pt x="1253357" y="1051512"/>
                  <a:pt x="1253208" y="1050394"/>
                  <a:pt x="1253531" y="1049438"/>
                </a:cubicBezTo>
                <a:cubicBezTo>
                  <a:pt x="1254326" y="1047129"/>
                  <a:pt x="1255642" y="1045986"/>
                  <a:pt x="1258498" y="1045887"/>
                </a:cubicBezTo>
                <a:cubicBezTo>
                  <a:pt x="1262633" y="1045726"/>
                  <a:pt x="1266197" y="1046930"/>
                  <a:pt x="1269587" y="1048842"/>
                </a:cubicBezTo>
                <a:cubicBezTo>
                  <a:pt x="1272008" y="1050208"/>
                  <a:pt x="1273933" y="1050655"/>
                  <a:pt x="1276329" y="1048718"/>
                </a:cubicBezTo>
                <a:cubicBezTo>
                  <a:pt x="1278440" y="1047017"/>
                  <a:pt x="1282302" y="1048383"/>
                  <a:pt x="1283494" y="1044770"/>
                </a:cubicBezTo>
                <a:cubicBezTo>
                  <a:pt x="1284127" y="1042857"/>
                  <a:pt x="1285158" y="1041057"/>
                  <a:pt x="1285580" y="1039107"/>
                </a:cubicBezTo>
                <a:cubicBezTo>
                  <a:pt x="1286487" y="1035010"/>
                  <a:pt x="1287455" y="1034227"/>
                  <a:pt x="1291429" y="1035159"/>
                </a:cubicBezTo>
                <a:cubicBezTo>
                  <a:pt x="1292434" y="1035395"/>
                  <a:pt x="1293390" y="1035804"/>
                  <a:pt x="1294396" y="1036065"/>
                </a:cubicBezTo>
                <a:cubicBezTo>
                  <a:pt x="1295179" y="1036264"/>
                  <a:pt x="1295986" y="1036338"/>
                  <a:pt x="1297153" y="1036525"/>
                </a:cubicBezTo>
                <a:cubicBezTo>
                  <a:pt x="1298357" y="1033905"/>
                  <a:pt x="1299525" y="1031371"/>
                  <a:pt x="1300940" y="1028317"/>
                </a:cubicBezTo>
                <a:cubicBezTo>
                  <a:pt x="1301722" y="1028391"/>
                  <a:pt x="1303076" y="1028503"/>
                  <a:pt x="1303001" y="1028503"/>
                </a:cubicBezTo>
                <a:cubicBezTo>
                  <a:pt x="1306565" y="1026243"/>
                  <a:pt x="1309148" y="1024616"/>
                  <a:pt x="1312513" y="1022481"/>
                </a:cubicBezTo>
                <a:cubicBezTo>
                  <a:pt x="1312538" y="1022133"/>
                  <a:pt x="1313047" y="1020618"/>
                  <a:pt x="1312637" y="1019414"/>
                </a:cubicBezTo>
                <a:cubicBezTo>
                  <a:pt x="1311607" y="1016322"/>
                  <a:pt x="1312525" y="1014360"/>
                  <a:pt x="1315145" y="1012609"/>
                </a:cubicBezTo>
                <a:cubicBezTo>
                  <a:pt x="1319181" y="1009927"/>
                  <a:pt x="1320919" y="1006078"/>
                  <a:pt x="1320919" y="1001123"/>
                </a:cubicBezTo>
                <a:cubicBezTo>
                  <a:pt x="1320919" y="997671"/>
                  <a:pt x="1321602" y="994244"/>
                  <a:pt x="1325439" y="992344"/>
                </a:cubicBezTo>
                <a:cubicBezTo>
                  <a:pt x="1329487" y="990345"/>
                  <a:pt x="1328395" y="986384"/>
                  <a:pt x="1327848" y="983118"/>
                </a:cubicBezTo>
                <a:cubicBezTo>
                  <a:pt x="1327438" y="980672"/>
                  <a:pt x="1325973" y="978412"/>
                  <a:pt x="1324744" y="975544"/>
                </a:cubicBezTo>
                <a:cubicBezTo>
                  <a:pt x="1327029" y="972613"/>
                  <a:pt x="1329512" y="969447"/>
                  <a:pt x="1332443" y="965697"/>
                </a:cubicBezTo>
                <a:cubicBezTo>
                  <a:pt x="1330555" y="960978"/>
                  <a:pt x="1327376" y="956608"/>
                  <a:pt x="1322596" y="953416"/>
                </a:cubicBezTo>
                <a:cubicBezTo>
                  <a:pt x="1319007" y="951020"/>
                  <a:pt x="1319032" y="950995"/>
                  <a:pt x="1319777" y="945618"/>
                </a:cubicBezTo>
                <a:cubicBezTo>
                  <a:pt x="1320882" y="945531"/>
                  <a:pt x="1322037" y="945432"/>
                  <a:pt x="1322807" y="945370"/>
                </a:cubicBezTo>
                <a:cubicBezTo>
                  <a:pt x="1325563" y="938702"/>
                  <a:pt x="1321391" y="933785"/>
                  <a:pt x="1318622" y="928222"/>
                </a:cubicBezTo>
                <a:cubicBezTo>
                  <a:pt x="1321876" y="925689"/>
                  <a:pt x="1325079" y="923180"/>
                  <a:pt x="1328618" y="920424"/>
                </a:cubicBezTo>
                <a:cubicBezTo>
                  <a:pt x="1331387" y="921852"/>
                  <a:pt x="1333982" y="924944"/>
                  <a:pt x="1337844" y="923230"/>
                </a:cubicBezTo>
                <a:cubicBezTo>
                  <a:pt x="1338080" y="922907"/>
                  <a:pt x="1338601" y="922473"/>
                  <a:pt x="1338527" y="922274"/>
                </a:cubicBezTo>
                <a:cubicBezTo>
                  <a:pt x="1336801" y="917903"/>
                  <a:pt x="1336726" y="913396"/>
                  <a:pt x="1337248" y="908814"/>
                </a:cubicBezTo>
                <a:cubicBezTo>
                  <a:pt x="1337521" y="906392"/>
                  <a:pt x="1336180" y="905014"/>
                  <a:pt x="1334069" y="904083"/>
                </a:cubicBezTo>
                <a:cubicBezTo>
                  <a:pt x="1329611" y="902121"/>
                  <a:pt x="1327302" y="898905"/>
                  <a:pt x="1328544" y="893665"/>
                </a:cubicBezTo>
                <a:cubicBezTo>
                  <a:pt x="1326445" y="892808"/>
                  <a:pt x="1324421" y="891976"/>
                  <a:pt x="1322186" y="891057"/>
                </a:cubicBezTo>
                <a:cubicBezTo>
                  <a:pt x="1322397" y="889046"/>
                  <a:pt x="1322596" y="887245"/>
                  <a:pt x="1322770" y="885445"/>
                </a:cubicBezTo>
                <a:cubicBezTo>
                  <a:pt x="1323204" y="880950"/>
                  <a:pt x="1323241" y="881099"/>
                  <a:pt x="1327848" y="879770"/>
                </a:cubicBezTo>
                <a:cubicBezTo>
                  <a:pt x="1329214" y="879373"/>
                  <a:pt x="1330369" y="877982"/>
                  <a:pt x="1331449" y="876877"/>
                </a:cubicBezTo>
                <a:cubicBezTo>
                  <a:pt x="1332120" y="876194"/>
                  <a:pt x="1332244" y="874915"/>
                  <a:pt x="1332964" y="874356"/>
                </a:cubicBezTo>
                <a:cubicBezTo>
                  <a:pt x="1337608" y="870743"/>
                  <a:pt x="1342351" y="867253"/>
                  <a:pt x="1347045" y="863702"/>
                </a:cubicBezTo>
                <a:cubicBezTo>
                  <a:pt x="1347865" y="863081"/>
                  <a:pt x="1348672" y="862423"/>
                  <a:pt x="1349429" y="861728"/>
                </a:cubicBezTo>
                <a:cubicBezTo>
                  <a:pt x="1354471" y="857109"/>
                  <a:pt x="1354632" y="856078"/>
                  <a:pt x="1351627" y="850068"/>
                </a:cubicBezTo>
                <a:cubicBezTo>
                  <a:pt x="1350808" y="848441"/>
                  <a:pt x="1350013" y="846715"/>
                  <a:pt x="1349677" y="844940"/>
                </a:cubicBezTo>
                <a:cubicBezTo>
                  <a:pt x="1349392" y="843437"/>
                  <a:pt x="1349777" y="841798"/>
                  <a:pt x="1349901" y="839725"/>
                </a:cubicBezTo>
                <a:cubicBezTo>
                  <a:pt x="1347405" y="840172"/>
                  <a:pt x="1345456" y="840519"/>
                  <a:pt x="1342823" y="840991"/>
                </a:cubicBezTo>
                <a:cubicBezTo>
                  <a:pt x="1343283" y="839526"/>
                  <a:pt x="1343543" y="838470"/>
                  <a:pt x="1343941" y="837452"/>
                </a:cubicBezTo>
                <a:cubicBezTo>
                  <a:pt x="1346834" y="829940"/>
                  <a:pt x="1348200" y="822415"/>
                  <a:pt x="1344351" y="814766"/>
                </a:cubicBezTo>
                <a:cubicBezTo>
                  <a:pt x="1343891" y="813847"/>
                  <a:pt x="1343506" y="812829"/>
                  <a:pt x="1343382" y="811823"/>
                </a:cubicBezTo>
                <a:cubicBezTo>
                  <a:pt x="1342923" y="808086"/>
                  <a:pt x="1340961" y="805466"/>
                  <a:pt x="1337993" y="803193"/>
                </a:cubicBezTo>
                <a:cubicBezTo>
                  <a:pt x="1335286" y="801132"/>
                  <a:pt x="1333113" y="798500"/>
                  <a:pt x="1335795" y="794526"/>
                </a:cubicBezTo>
                <a:close/>
                <a:moveTo>
                  <a:pt x="1071893" y="773243"/>
                </a:moveTo>
                <a:cubicBezTo>
                  <a:pt x="1073954" y="774696"/>
                  <a:pt x="1077170" y="774721"/>
                  <a:pt x="1077928" y="778024"/>
                </a:cubicBezTo>
                <a:cubicBezTo>
                  <a:pt x="1078077" y="778670"/>
                  <a:pt x="1079530" y="779253"/>
                  <a:pt x="1080473" y="779439"/>
                </a:cubicBezTo>
                <a:cubicBezTo>
                  <a:pt x="1085328" y="780371"/>
                  <a:pt x="1090196" y="781302"/>
                  <a:pt x="1095101" y="781972"/>
                </a:cubicBezTo>
                <a:cubicBezTo>
                  <a:pt x="1101024" y="782780"/>
                  <a:pt x="1104066" y="785313"/>
                  <a:pt x="1104302" y="791261"/>
                </a:cubicBezTo>
                <a:cubicBezTo>
                  <a:pt x="1104451" y="795271"/>
                  <a:pt x="1103458" y="799319"/>
                  <a:pt x="1102862" y="804336"/>
                </a:cubicBezTo>
                <a:cubicBezTo>
                  <a:pt x="1105121" y="807217"/>
                  <a:pt x="1109592" y="808347"/>
                  <a:pt x="1113652" y="808545"/>
                </a:cubicBezTo>
                <a:cubicBezTo>
                  <a:pt x="1121090" y="808905"/>
                  <a:pt x="1125337" y="812680"/>
                  <a:pt x="1128379" y="819410"/>
                </a:cubicBezTo>
                <a:lnTo>
                  <a:pt x="1137717" y="819410"/>
                </a:lnTo>
                <a:cubicBezTo>
                  <a:pt x="1140982" y="826612"/>
                  <a:pt x="1143230" y="828264"/>
                  <a:pt x="1149103" y="828003"/>
                </a:cubicBezTo>
                <a:cubicBezTo>
                  <a:pt x="1149923" y="827966"/>
                  <a:pt x="1150829" y="828028"/>
                  <a:pt x="1151549" y="827717"/>
                </a:cubicBezTo>
                <a:cubicBezTo>
                  <a:pt x="1156752" y="825482"/>
                  <a:pt x="1161942" y="823235"/>
                  <a:pt x="1167083" y="820863"/>
                </a:cubicBezTo>
                <a:cubicBezTo>
                  <a:pt x="1171839" y="818665"/>
                  <a:pt x="1176446" y="820702"/>
                  <a:pt x="1176185" y="825842"/>
                </a:cubicBezTo>
                <a:cubicBezTo>
                  <a:pt x="1175862" y="832250"/>
                  <a:pt x="1178035" y="836546"/>
                  <a:pt x="1183387" y="839625"/>
                </a:cubicBezTo>
                <a:cubicBezTo>
                  <a:pt x="1184057" y="840010"/>
                  <a:pt x="1184480" y="840805"/>
                  <a:pt x="1185597" y="842034"/>
                </a:cubicBezTo>
                <a:cubicBezTo>
                  <a:pt x="1188155" y="840520"/>
                  <a:pt x="1191036" y="839340"/>
                  <a:pt x="1193246" y="837403"/>
                </a:cubicBezTo>
                <a:cubicBezTo>
                  <a:pt x="1197071" y="834038"/>
                  <a:pt x="1199703" y="833491"/>
                  <a:pt x="1203242" y="836558"/>
                </a:cubicBezTo>
                <a:cubicBezTo>
                  <a:pt x="1206433" y="839315"/>
                  <a:pt x="1209649" y="840532"/>
                  <a:pt x="1213735" y="838409"/>
                </a:cubicBezTo>
                <a:cubicBezTo>
                  <a:pt x="1214914" y="837800"/>
                  <a:pt x="1216715" y="837639"/>
                  <a:pt x="1217969" y="838061"/>
                </a:cubicBezTo>
                <a:cubicBezTo>
                  <a:pt x="1223370" y="839837"/>
                  <a:pt x="1228834" y="841252"/>
                  <a:pt x="1233329" y="845399"/>
                </a:cubicBezTo>
                <a:cubicBezTo>
                  <a:pt x="1236570" y="848380"/>
                  <a:pt x="1240941" y="851546"/>
                  <a:pt x="1245001" y="851819"/>
                </a:cubicBezTo>
                <a:cubicBezTo>
                  <a:pt x="1248888" y="852080"/>
                  <a:pt x="1253817" y="852378"/>
                  <a:pt x="1257629" y="849286"/>
                </a:cubicBezTo>
                <a:cubicBezTo>
                  <a:pt x="1260622" y="846852"/>
                  <a:pt x="1263937" y="844803"/>
                  <a:pt x="1267575" y="842245"/>
                </a:cubicBezTo>
                <a:cubicBezTo>
                  <a:pt x="1268271" y="844505"/>
                  <a:pt x="1268892" y="846157"/>
                  <a:pt x="1269289" y="847846"/>
                </a:cubicBezTo>
                <a:cubicBezTo>
                  <a:pt x="1270022" y="851074"/>
                  <a:pt x="1272356" y="852664"/>
                  <a:pt x="1275187" y="853669"/>
                </a:cubicBezTo>
                <a:cubicBezTo>
                  <a:pt x="1279384" y="855159"/>
                  <a:pt x="1283643" y="856513"/>
                  <a:pt x="1288287" y="858053"/>
                </a:cubicBezTo>
                <a:cubicBezTo>
                  <a:pt x="1288846" y="857245"/>
                  <a:pt x="1289554" y="856004"/>
                  <a:pt x="1290473" y="854973"/>
                </a:cubicBezTo>
                <a:cubicBezTo>
                  <a:pt x="1293378" y="851707"/>
                  <a:pt x="1295738" y="851186"/>
                  <a:pt x="1299786" y="853148"/>
                </a:cubicBezTo>
                <a:cubicBezTo>
                  <a:pt x="1303411" y="854911"/>
                  <a:pt x="1306578" y="856091"/>
                  <a:pt x="1310837" y="853831"/>
                </a:cubicBezTo>
                <a:cubicBezTo>
                  <a:pt x="1313531" y="852390"/>
                  <a:pt x="1317182" y="852962"/>
                  <a:pt x="1320348" y="851136"/>
                </a:cubicBezTo>
                <a:cubicBezTo>
                  <a:pt x="1321988" y="850192"/>
                  <a:pt x="1325551" y="850565"/>
                  <a:pt x="1327724" y="852775"/>
                </a:cubicBezTo>
                <a:cubicBezTo>
                  <a:pt x="1328867" y="853943"/>
                  <a:pt x="1330270" y="854886"/>
                  <a:pt x="1331661" y="855768"/>
                </a:cubicBezTo>
                <a:cubicBezTo>
                  <a:pt x="1333411" y="856885"/>
                  <a:pt x="1335150" y="856997"/>
                  <a:pt x="1336565" y="855110"/>
                </a:cubicBezTo>
                <a:cubicBezTo>
                  <a:pt x="1338527" y="852490"/>
                  <a:pt x="1340489" y="849870"/>
                  <a:pt x="1342650" y="846976"/>
                </a:cubicBezTo>
                <a:cubicBezTo>
                  <a:pt x="1345009" y="848181"/>
                  <a:pt x="1347219" y="849149"/>
                  <a:pt x="1346971" y="852713"/>
                </a:cubicBezTo>
                <a:cubicBezTo>
                  <a:pt x="1346872" y="854265"/>
                  <a:pt x="1348225" y="855917"/>
                  <a:pt x="1349318" y="858413"/>
                </a:cubicBezTo>
                <a:cubicBezTo>
                  <a:pt x="1343730" y="862101"/>
                  <a:pt x="1337708" y="866223"/>
                  <a:pt x="1331512" y="870072"/>
                </a:cubicBezTo>
                <a:cubicBezTo>
                  <a:pt x="1330084" y="870954"/>
                  <a:pt x="1328482" y="871115"/>
                  <a:pt x="1328569" y="873375"/>
                </a:cubicBezTo>
                <a:cubicBezTo>
                  <a:pt x="1328593" y="873959"/>
                  <a:pt x="1327414" y="874952"/>
                  <a:pt x="1326619" y="875163"/>
                </a:cubicBezTo>
                <a:cubicBezTo>
                  <a:pt x="1322459" y="876306"/>
                  <a:pt x="1320584" y="879149"/>
                  <a:pt x="1320038" y="883210"/>
                </a:cubicBezTo>
                <a:cubicBezTo>
                  <a:pt x="1319852" y="884638"/>
                  <a:pt x="1319591" y="886115"/>
                  <a:pt x="1319007" y="887419"/>
                </a:cubicBezTo>
                <a:cubicBezTo>
                  <a:pt x="1317579" y="890586"/>
                  <a:pt x="1318238" y="892970"/>
                  <a:pt x="1321131" y="894882"/>
                </a:cubicBezTo>
                <a:cubicBezTo>
                  <a:pt x="1321963" y="895428"/>
                  <a:pt x="1322969" y="896248"/>
                  <a:pt x="1323167" y="897105"/>
                </a:cubicBezTo>
                <a:cubicBezTo>
                  <a:pt x="1324396" y="902754"/>
                  <a:pt x="1328941" y="905126"/>
                  <a:pt x="1333685" y="907696"/>
                </a:cubicBezTo>
                <a:cubicBezTo>
                  <a:pt x="1333250" y="910751"/>
                  <a:pt x="1332828" y="913744"/>
                  <a:pt x="1332418" y="916637"/>
                </a:cubicBezTo>
                <a:cubicBezTo>
                  <a:pt x="1329686" y="916972"/>
                  <a:pt x="1326545" y="916413"/>
                  <a:pt x="1325104" y="917717"/>
                </a:cubicBezTo>
                <a:cubicBezTo>
                  <a:pt x="1322273" y="920300"/>
                  <a:pt x="1319454" y="922808"/>
                  <a:pt x="1316437" y="925180"/>
                </a:cubicBezTo>
                <a:cubicBezTo>
                  <a:pt x="1315531" y="925888"/>
                  <a:pt x="1315382" y="928371"/>
                  <a:pt x="1315779" y="929787"/>
                </a:cubicBezTo>
                <a:cubicBezTo>
                  <a:pt x="1316524" y="932494"/>
                  <a:pt x="1317915" y="935014"/>
                  <a:pt x="1319243" y="938081"/>
                </a:cubicBezTo>
                <a:cubicBezTo>
                  <a:pt x="1317877" y="939025"/>
                  <a:pt x="1315307" y="939037"/>
                  <a:pt x="1314724" y="937783"/>
                </a:cubicBezTo>
                <a:cubicBezTo>
                  <a:pt x="1312662" y="933326"/>
                  <a:pt x="1307770" y="934008"/>
                  <a:pt x="1304715" y="931550"/>
                </a:cubicBezTo>
                <a:cubicBezTo>
                  <a:pt x="1304442" y="931326"/>
                  <a:pt x="1303920" y="931413"/>
                  <a:pt x="1303101" y="931289"/>
                </a:cubicBezTo>
                <a:cubicBezTo>
                  <a:pt x="1300319" y="934133"/>
                  <a:pt x="1295204" y="934927"/>
                  <a:pt x="1294695" y="940366"/>
                </a:cubicBezTo>
                <a:lnTo>
                  <a:pt x="1285258" y="940366"/>
                </a:lnTo>
                <a:cubicBezTo>
                  <a:pt x="1284463" y="943272"/>
                  <a:pt x="1283718" y="946028"/>
                  <a:pt x="1282923" y="948909"/>
                </a:cubicBezTo>
                <a:cubicBezTo>
                  <a:pt x="1281818" y="949269"/>
                  <a:pt x="1280812" y="949468"/>
                  <a:pt x="1279906" y="949915"/>
                </a:cubicBezTo>
                <a:cubicBezTo>
                  <a:pt x="1275746" y="951951"/>
                  <a:pt x="1272853" y="954770"/>
                  <a:pt x="1273238" y="959960"/>
                </a:cubicBezTo>
                <a:cubicBezTo>
                  <a:pt x="1273523" y="963835"/>
                  <a:pt x="1273896" y="967808"/>
                  <a:pt x="1269674" y="970378"/>
                </a:cubicBezTo>
                <a:cubicBezTo>
                  <a:pt x="1268780" y="970912"/>
                  <a:pt x="1268693" y="972936"/>
                  <a:pt x="1268432" y="974315"/>
                </a:cubicBezTo>
                <a:cubicBezTo>
                  <a:pt x="1267774" y="977916"/>
                  <a:pt x="1267240" y="981529"/>
                  <a:pt x="1266607" y="985453"/>
                </a:cubicBezTo>
                <a:cubicBezTo>
                  <a:pt x="1263875" y="984807"/>
                  <a:pt x="1261702" y="984298"/>
                  <a:pt x="1259281" y="983727"/>
                </a:cubicBezTo>
                <a:cubicBezTo>
                  <a:pt x="1257902" y="985453"/>
                  <a:pt x="1256499" y="987204"/>
                  <a:pt x="1254848" y="989290"/>
                </a:cubicBezTo>
                <a:cubicBezTo>
                  <a:pt x="1250912" y="986397"/>
                  <a:pt x="1246802" y="983416"/>
                  <a:pt x="1243163" y="989650"/>
                </a:cubicBezTo>
                <a:cubicBezTo>
                  <a:pt x="1241748" y="988905"/>
                  <a:pt x="1240717" y="988210"/>
                  <a:pt x="1239587" y="987825"/>
                </a:cubicBezTo>
                <a:cubicBezTo>
                  <a:pt x="1238681" y="987514"/>
                  <a:pt x="1237191" y="987104"/>
                  <a:pt x="1236731" y="987539"/>
                </a:cubicBezTo>
                <a:cubicBezTo>
                  <a:pt x="1233838" y="990283"/>
                  <a:pt x="1229815" y="991972"/>
                  <a:pt x="1228573" y="996368"/>
                </a:cubicBezTo>
                <a:cubicBezTo>
                  <a:pt x="1227940" y="998615"/>
                  <a:pt x="1226686" y="1000676"/>
                  <a:pt x="1225581" y="1003098"/>
                </a:cubicBezTo>
                <a:cubicBezTo>
                  <a:pt x="1222774" y="1000813"/>
                  <a:pt x="1220601" y="999037"/>
                  <a:pt x="1218118" y="997001"/>
                </a:cubicBezTo>
                <a:cubicBezTo>
                  <a:pt x="1218652" y="994468"/>
                  <a:pt x="1219235" y="991699"/>
                  <a:pt x="1219856" y="988719"/>
                </a:cubicBezTo>
                <a:cubicBezTo>
                  <a:pt x="1215783" y="987874"/>
                  <a:pt x="1211524" y="986993"/>
                  <a:pt x="1206768" y="986012"/>
                </a:cubicBezTo>
                <a:cubicBezTo>
                  <a:pt x="1206818" y="980958"/>
                  <a:pt x="1203913" y="976960"/>
                  <a:pt x="1199616" y="973421"/>
                </a:cubicBezTo>
                <a:lnTo>
                  <a:pt x="1199579" y="973433"/>
                </a:lnTo>
                <a:cubicBezTo>
                  <a:pt x="1198076" y="974029"/>
                  <a:pt x="1196624" y="974873"/>
                  <a:pt x="1195059" y="975159"/>
                </a:cubicBezTo>
                <a:cubicBezTo>
                  <a:pt x="1193780" y="975395"/>
                  <a:pt x="1191905" y="975469"/>
                  <a:pt x="1191123" y="974737"/>
                </a:cubicBezTo>
                <a:cubicBezTo>
                  <a:pt x="1188788" y="972564"/>
                  <a:pt x="1186181" y="972142"/>
                  <a:pt x="1183176" y="972005"/>
                </a:cubicBezTo>
                <a:cubicBezTo>
                  <a:pt x="1181226" y="971918"/>
                  <a:pt x="1179327" y="970925"/>
                  <a:pt x="1177700" y="970416"/>
                </a:cubicBezTo>
                <a:cubicBezTo>
                  <a:pt x="1175365" y="974091"/>
                  <a:pt x="1172944" y="977593"/>
                  <a:pt x="1170920" y="981318"/>
                </a:cubicBezTo>
                <a:cubicBezTo>
                  <a:pt x="1170200" y="982634"/>
                  <a:pt x="1170498" y="984509"/>
                  <a:pt x="1170287" y="986546"/>
                </a:cubicBezTo>
                <a:cubicBezTo>
                  <a:pt x="1169182" y="986794"/>
                  <a:pt x="1167356" y="986633"/>
                  <a:pt x="1166549" y="987452"/>
                </a:cubicBezTo>
                <a:cubicBezTo>
                  <a:pt x="1162303" y="991823"/>
                  <a:pt x="1156578" y="990854"/>
                  <a:pt x="1151462" y="991873"/>
                </a:cubicBezTo>
                <a:cubicBezTo>
                  <a:pt x="1149004" y="992357"/>
                  <a:pt x="1146595" y="992344"/>
                  <a:pt x="1144720" y="994368"/>
                </a:cubicBezTo>
                <a:cubicBezTo>
                  <a:pt x="1144062" y="995076"/>
                  <a:pt x="1142981" y="995498"/>
                  <a:pt x="1142025" y="995784"/>
                </a:cubicBezTo>
                <a:cubicBezTo>
                  <a:pt x="1139033" y="996666"/>
                  <a:pt x="1136189" y="997647"/>
                  <a:pt x="1134985" y="1001260"/>
                </a:cubicBezTo>
                <a:cubicBezTo>
                  <a:pt x="1134873" y="1000031"/>
                  <a:pt x="1134749" y="998814"/>
                  <a:pt x="1134637" y="997597"/>
                </a:cubicBezTo>
                <a:cubicBezTo>
                  <a:pt x="1130763" y="999497"/>
                  <a:pt x="1127050" y="1001310"/>
                  <a:pt x="1123424" y="1003085"/>
                </a:cubicBezTo>
                <a:cubicBezTo>
                  <a:pt x="1121450" y="1000204"/>
                  <a:pt x="1119662" y="997597"/>
                  <a:pt x="1117861" y="994989"/>
                </a:cubicBezTo>
                <a:cubicBezTo>
                  <a:pt x="1116185" y="992568"/>
                  <a:pt x="1113813" y="991897"/>
                  <a:pt x="1111454" y="993487"/>
                </a:cubicBezTo>
                <a:cubicBezTo>
                  <a:pt x="1108077" y="995759"/>
                  <a:pt x="1104997" y="998466"/>
                  <a:pt x="1101185" y="1001471"/>
                </a:cubicBezTo>
                <a:cubicBezTo>
                  <a:pt x="1097224" y="1000540"/>
                  <a:pt x="1094145" y="1002849"/>
                  <a:pt x="1092034" y="1008065"/>
                </a:cubicBezTo>
                <a:cubicBezTo>
                  <a:pt x="1088358" y="1004836"/>
                  <a:pt x="1085006" y="1001881"/>
                  <a:pt x="1081318" y="998627"/>
                </a:cubicBezTo>
                <a:cubicBezTo>
                  <a:pt x="1082584" y="996603"/>
                  <a:pt x="1083118" y="994455"/>
                  <a:pt x="1081529" y="992096"/>
                </a:cubicBezTo>
                <a:cubicBezTo>
                  <a:pt x="1080349" y="990345"/>
                  <a:pt x="1079095" y="989215"/>
                  <a:pt x="1077009" y="989650"/>
                </a:cubicBezTo>
                <a:cubicBezTo>
                  <a:pt x="1073644" y="990358"/>
                  <a:pt x="1070316" y="991264"/>
                  <a:pt x="1066405" y="992220"/>
                </a:cubicBezTo>
                <a:cubicBezTo>
                  <a:pt x="1064281" y="989488"/>
                  <a:pt x="1063735" y="984112"/>
                  <a:pt x="1057812" y="984410"/>
                </a:cubicBezTo>
                <a:cubicBezTo>
                  <a:pt x="1057812" y="984410"/>
                  <a:pt x="1057303" y="984571"/>
                  <a:pt x="1057179" y="984882"/>
                </a:cubicBezTo>
                <a:cubicBezTo>
                  <a:pt x="1055043" y="990469"/>
                  <a:pt x="1050511" y="992593"/>
                  <a:pt x="1045047" y="992854"/>
                </a:cubicBezTo>
                <a:cubicBezTo>
                  <a:pt x="1039521" y="993127"/>
                  <a:pt x="1033983" y="992916"/>
                  <a:pt x="1027849" y="992916"/>
                </a:cubicBezTo>
                <a:cubicBezTo>
                  <a:pt x="1029451" y="987986"/>
                  <a:pt x="1028731" y="983826"/>
                  <a:pt x="1026012" y="979952"/>
                </a:cubicBezTo>
                <a:cubicBezTo>
                  <a:pt x="1024869" y="978325"/>
                  <a:pt x="1024062" y="976897"/>
                  <a:pt x="1021914" y="975941"/>
                </a:cubicBezTo>
                <a:cubicBezTo>
                  <a:pt x="1017469" y="973955"/>
                  <a:pt x="1017059" y="968913"/>
                  <a:pt x="1016463" y="964965"/>
                </a:cubicBezTo>
                <a:cubicBezTo>
                  <a:pt x="1015681" y="959811"/>
                  <a:pt x="1015122" y="954497"/>
                  <a:pt x="1016041" y="949071"/>
                </a:cubicBezTo>
                <a:cubicBezTo>
                  <a:pt x="1016587" y="945842"/>
                  <a:pt x="1018065" y="943681"/>
                  <a:pt x="1020213" y="941869"/>
                </a:cubicBezTo>
                <a:cubicBezTo>
                  <a:pt x="1022212" y="940167"/>
                  <a:pt x="1024571" y="938292"/>
                  <a:pt x="1027017" y="937821"/>
                </a:cubicBezTo>
                <a:cubicBezTo>
                  <a:pt x="1032183" y="936852"/>
                  <a:pt x="1035734" y="932717"/>
                  <a:pt x="1041049" y="931749"/>
                </a:cubicBezTo>
                <a:cubicBezTo>
                  <a:pt x="1044712" y="931078"/>
                  <a:pt x="1048387" y="928433"/>
                  <a:pt x="1050312" y="924249"/>
                </a:cubicBezTo>
                <a:cubicBezTo>
                  <a:pt x="1052237" y="920064"/>
                  <a:pt x="1055217" y="916562"/>
                  <a:pt x="1059799" y="914911"/>
                </a:cubicBezTo>
                <a:cubicBezTo>
                  <a:pt x="1063524" y="913557"/>
                  <a:pt x="1066305" y="911496"/>
                  <a:pt x="1066305" y="907026"/>
                </a:cubicBezTo>
                <a:cubicBezTo>
                  <a:pt x="1066305" y="906244"/>
                  <a:pt x="1066901" y="905461"/>
                  <a:pt x="1067535" y="903897"/>
                </a:cubicBezTo>
                <a:cubicBezTo>
                  <a:pt x="1071309" y="909124"/>
                  <a:pt x="1075184" y="911260"/>
                  <a:pt x="1079927" y="909696"/>
                </a:cubicBezTo>
                <a:cubicBezTo>
                  <a:pt x="1081554" y="909162"/>
                  <a:pt x="1082646" y="906989"/>
                  <a:pt x="1083727" y="905834"/>
                </a:cubicBezTo>
                <a:cubicBezTo>
                  <a:pt x="1087030" y="906740"/>
                  <a:pt x="1090593" y="907858"/>
                  <a:pt x="1094232" y="908615"/>
                </a:cubicBezTo>
                <a:cubicBezTo>
                  <a:pt x="1095262" y="908839"/>
                  <a:pt x="1096715" y="908317"/>
                  <a:pt x="1097634" y="907659"/>
                </a:cubicBezTo>
                <a:cubicBezTo>
                  <a:pt x="1101073" y="905213"/>
                  <a:pt x="1101024" y="905139"/>
                  <a:pt x="1104948" y="905201"/>
                </a:cubicBezTo>
                <a:cubicBezTo>
                  <a:pt x="1102613" y="900730"/>
                  <a:pt x="1102328" y="895416"/>
                  <a:pt x="1097150" y="892932"/>
                </a:cubicBezTo>
                <a:cubicBezTo>
                  <a:pt x="1095523" y="892150"/>
                  <a:pt x="1093996" y="891144"/>
                  <a:pt x="1092419" y="890250"/>
                </a:cubicBezTo>
                <a:cubicBezTo>
                  <a:pt x="1091040" y="889468"/>
                  <a:pt x="1089687" y="888611"/>
                  <a:pt x="1088271" y="887903"/>
                </a:cubicBezTo>
                <a:cubicBezTo>
                  <a:pt x="1086309" y="886935"/>
                  <a:pt x="1084348" y="885470"/>
                  <a:pt x="1082286" y="885283"/>
                </a:cubicBezTo>
                <a:cubicBezTo>
                  <a:pt x="1078102" y="884923"/>
                  <a:pt x="1074824" y="883073"/>
                  <a:pt x="1071794" y="880490"/>
                </a:cubicBezTo>
                <a:cubicBezTo>
                  <a:pt x="1069124" y="878218"/>
                  <a:pt x="1066516" y="875896"/>
                  <a:pt x="1063909" y="873562"/>
                </a:cubicBezTo>
                <a:cubicBezTo>
                  <a:pt x="1061264" y="871190"/>
                  <a:pt x="1061512" y="869278"/>
                  <a:pt x="1064865" y="867552"/>
                </a:cubicBezTo>
                <a:cubicBezTo>
                  <a:pt x="1066802" y="866546"/>
                  <a:pt x="1068925" y="865913"/>
                  <a:pt x="1071483" y="864907"/>
                </a:cubicBezTo>
                <a:cubicBezTo>
                  <a:pt x="1071930" y="863442"/>
                  <a:pt x="1072787" y="861529"/>
                  <a:pt x="1073085" y="859530"/>
                </a:cubicBezTo>
                <a:cubicBezTo>
                  <a:pt x="1073706" y="855495"/>
                  <a:pt x="1072166" y="853694"/>
                  <a:pt x="1067957" y="852875"/>
                </a:cubicBezTo>
                <a:cubicBezTo>
                  <a:pt x="1066765" y="852639"/>
                  <a:pt x="1065026" y="852577"/>
                  <a:pt x="1064542" y="851807"/>
                </a:cubicBezTo>
                <a:cubicBezTo>
                  <a:pt x="1062158" y="847970"/>
                  <a:pt x="1058296" y="847784"/>
                  <a:pt x="1052932" y="847572"/>
                </a:cubicBezTo>
                <a:cubicBezTo>
                  <a:pt x="1059103" y="844493"/>
                  <a:pt x="1065039" y="843512"/>
                  <a:pt x="1066603" y="836782"/>
                </a:cubicBezTo>
                <a:cubicBezTo>
                  <a:pt x="1074240" y="838371"/>
                  <a:pt x="1081715" y="840457"/>
                  <a:pt x="1089165" y="835938"/>
                </a:cubicBezTo>
                <a:cubicBezTo>
                  <a:pt x="1088569" y="834497"/>
                  <a:pt x="1088383" y="832535"/>
                  <a:pt x="1087452" y="832063"/>
                </a:cubicBezTo>
                <a:cubicBezTo>
                  <a:pt x="1084211" y="830449"/>
                  <a:pt x="1082026" y="828028"/>
                  <a:pt x="1080250" y="824998"/>
                </a:cubicBezTo>
                <a:cubicBezTo>
                  <a:pt x="1080002" y="824563"/>
                  <a:pt x="1078723" y="824750"/>
                  <a:pt x="1077915" y="824638"/>
                </a:cubicBezTo>
                <a:cubicBezTo>
                  <a:pt x="1077630" y="822688"/>
                  <a:pt x="1077555" y="820664"/>
                  <a:pt x="1076984" y="818789"/>
                </a:cubicBezTo>
                <a:cubicBezTo>
                  <a:pt x="1076674" y="817746"/>
                  <a:pt x="1075357" y="816033"/>
                  <a:pt x="1074861" y="816145"/>
                </a:cubicBezTo>
                <a:cubicBezTo>
                  <a:pt x="1070328" y="817237"/>
                  <a:pt x="1068106" y="812395"/>
                  <a:pt x="1064083" y="812618"/>
                </a:cubicBezTo>
                <a:cubicBezTo>
                  <a:pt x="1063387" y="807726"/>
                  <a:pt x="1062742" y="803218"/>
                  <a:pt x="1062096" y="798661"/>
                </a:cubicBezTo>
                <a:cubicBezTo>
                  <a:pt x="1060805" y="798376"/>
                  <a:pt x="1059426" y="798065"/>
                  <a:pt x="1058271" y="797804"/>
                </a:cubicBezTo>
                <a:cubicBezTo>
                  <a:pt x="1058023" y="797320"/>
                  <a:pt x="1057812" y="797084"/>
                  <a:pt x="1057862" y="796985"/>
                </a:cubicBezTo>
                <a:cubicBezTo>
                  <a:pt x="1060507" y="791894"/>
                  <a:pt x="1055999" y="788181"/>
                  <a:pt x="1054956" y="783885"/>
                </a:cubicBezTo>
                <a:cubicBezTo>
                  <a:pt x="1054186" y="780706"/>
                  <a:pt x="1053329" y="778036"/>
                  <a:pt x="1054906" y="774659"/>
                </a:cubicBezTo>
                <a:cubicBezTo>
                  <a:pt x="1056992" y="774758"/>
                  <a:pt x="1059228" y="774870"/>
                  <a:pt x="1061935" y="775006"/>
                </a:cubicBezTo>
                <a:cubicBezTo>
                  <a:pt x="1062220" y="774795"/>
                  <a:pt x="1062903" y="774348"/>
                  <a:pt x="1063524" y="773827"/>
                </a:cubicBezTo>
                <a:cubicBezTo>
                  <a:pt x="1067584" y="770375"/>
                  <a:pt x="1067659" y="770251"/>
                  <a:pt x="1071893" y="773243"/>
                </a:cubicBezTo>
                <a:close/>
                <a:moveTo>
                  <a:pt x="1343419" y="737097"/>
                </a:moveTo>
                <a:lnTo>
                  <a:pt x="1343420" y="737107"/>
                </a:lnTo>
                <a:lnTo>
                  <a:pt x="1343407" y="737110"/>
                </a:lnTo>
                <a:close/>
                <a:moveTo>
                  <a:pt x="1865314" y="734030"/>
                </a:moveTo>
                <a:cubicBezTo>
                  <a:pt x="1868493" y="733794"/>
                  <a:pt x="1871820" y="732801"/>
                  <a:pt x="1875223" y="735545"/>
                </a:cubicBezTo>
                <a:cubicBezTo>
                  <a:pt x="1870504" y="740512"/>
                  <a:pt x="1865997" y="745243"/>
                  <a:pt x="1861440" y="750048"/>
                </a:cubicBezTo>
                <a:cubicBezTo>
                  <a:pt x="1862023" y="751774"/>
                  <a:pt x="1862892" y="753264"/>
                  <a:pt x="1862967" y="754792"/>
                </a:cubicBezTo>
                <a:cubicBezTo>
                  <a:pt x="1863190" y="759026"/>
                  <a:pt x="1865190" y="762229"/>
                  <a:pt x="1868269" y="764812"/>
                </a:cubicBezTo>
                <a:cubicBezTo>
                  <a:pt x="1870144" y="766377"/>
                  <a:pt x="1870964" y="768078"/>
                  <a:pt x="1869585" y="770152"/>
                </a:cubicBezTo>
                <a:cubicBezTo>
                  <a:pt x="1867251" y="773678"/>
                  <a:pt x="1868517" y="776360"/>
                  <a:pt x="1871237" y="778856"/>
                </a:cubicBezTo>
                <a:cubicBezTo>
                  <a:pt x="1871597" y="778831"/>
                  <a:pt x="1872094" y="778943"/>
                  <a:pt x="1872354" y="778744"/>
                </a:cubicBezTo>
                <a:cubicBezTo>
                  <a:pt x="1873807" y="777652"/>
                  <a:pt x="1874974" y="774522"/>
                  <a:pt x="1877122" y="777403"/>
                </a:cubicBezTo>
                <a:cubicBezTo>
                  <a:pt x="1878650" y="779465"/>
                  <a:pt x="1876315" y="780719"/>
                  <a:pt x="1874850" y="781687"/>
                </a:cubicBezTo>
                <a:cubicBezTo>
                  <a:pt x="1873683" y="782457"/>
                  <a:pt x="1872255" y="782954"/>
                  <a:pt x="1870877" y="783277"/>
                </a:cubicBezTo>
                <a:cubicBezTo>
                  <a:pt x="1866878" y="784183"/>
                  <a:pt x="1862793" y="784754"/>
                  <a:pt x="1858832" y="785822"/>
                </a:cubicBezTo>
                <a:cubicBezTo>
                  <a:pt x="1854548" y="786977"/>
                  <a:pt x="1850388" y="787995"/>
                  <a:pt x="1846191" y="785015"/>
                </a:cubicBezTo>
                <a:cubicBezTo>
                  <a:pt x="1845086" y="786232"/>
                  <a:pt x="1843559" y="787138"/>
                  <a:pt x="1843286" y="788330"/>
                </a:cubicBezTo>
                <a:cubicBezTo>
                  <a:pt x="1841758" y="795110"/>
                  <a:pt x="1835922" y="797420"/>
                  <a:pt x="1830968" y="800661"/>
                </a:cubicBezTo>
                <a:cubicBezTo>
                  <a:pt x="1830099" y="801232"/>
                  <a:pt x="1829093" y="802387"/>
                  <a:pt x="1828385" y="802238"/>
                </a:cubicBezTo>
                <a:cubicBezTo>
                  <a:pt x="1823269" y="801133"/>
                  <a:pt x="1821295" y="805392"/>
                  <a:pt x="1818141" y="807751"/>
                </a:cubicBezTo>
                <a:cubicBezTo>
                  <a:pt x="1815136" y="809986"/>
                  <a:pt x="1812317" y="812929"/>
                  <a:pt x="1807686" y="810160"/>
                </a:cubicBezTo>
                <a:cubicBezTo>
                  <a:pt x="1805053" y="808583"/>
                  <a:pt x="1802632" y="810805"/>
                  <a:pt x="1801055" y="813214"/>
                </a:cubicBezTo>
                <a:cubicBezTo>
                  <a:pt x="1799701" y="815288"/>
                  <a:pt x="1798795" y="817759"/>
                  <a:pt x="1797106" y="819485"/>
                </a:cubicBezTo>
                <a:cubicBezTo>
                  <a:pt x="1794685" y="821944"/>
                  <a:pt x="1791903" y="824166"/>
                  <a:pt x="1788936" y="825880"/>
                </a:cubicBezTo>
                <a:cubicBezTo>
                  <a:pt x="1787694" y="826600"/>
                  <a:pt x="1785571" y="825781"/>
                  <a:pt x="1783994" y="825669"/>
                </a:cubicBezTo>
                <a:cubicBezTo>
                  <a:pt x="1782292" y="826650"/>
                  <a:pt x="1780566" y="827668"/>
                  <a:pt x="1778816" y="828649"/>
                </a:cubicBezTo>
                <a:cubicBezTo>
                  <a:pt x="1773948" y="831356"/>
                  <a:pt x="1769093" y="833964"/>
                  <a:pt x="1768435" y="840483"/>
                </a:cubicBezTo>
                <a:cubicBezTo>
                  <a:pt x="1768323" y="841600"/>
                  <a:pt x="1766833" y="842581"/>
                  <a:pt x="1765517" y="844208"/>
                </a:cubicBezTo>
                <a:cubicBezTo>
                  <a:pt x="1764735" y="841985"/>
                  <a:pt x="1764226" y="840520"/>
                  <a:pt x="1763567" y="838645"/>
                </a:cubicBezTo>
                <a:cubicBezTo>
                  <a:pt x="1760153" y="840060"/>
                  <a:pt x="1757856" y="842705"/>
                  <a:pt x="1756266" y="845685"/>
                </a:cubicBezTo>
                <a:cubicBezTo>
                  <a:pt x="1754677" y="848666"/>
                  <a:pt x="1753907" y="852093"/>
                  <a:pt x="1752678" y="855632"/>
                </a:cubicBezTo>
                <a:cubicBezTo>
                  <a:pt x="1746767" y="859680"/>
                  <a:pt x="1742905" y="865627"/>
                  <a:pt x="1741366" y="873165"/>
                </a:cubicBezTo>
                <a:cubicBezTo>
                  <a:pt x="1740919" y="875362"/>
                  <a:pt x="1740248" y="877511"/>
                  <a:pt x="1739776" y="879708"/>
                </a:cubicBezTo>
                <a:cubicBezTo>
                  <a:pt x="1739366" y="881646"/>
                  <a:pt x="1739255" y="883670"/>
                  <a:pt x="1738733" y="885569"/>
                </a:cubicBezTo>
                <a:cubicBezTo>
                  <a:pt x="1738274" y="887258"/>
                  <a:pt x="1737777" y="889146"/>
                  <a:pt x="1736672" y="890400"/>
                </a:cubicBezTo>
                <a:cubicBezTo>
                  <a:pt x="1734077" y="893367"/>
                  <a:pt x="1731606" y="892796"/>
                  <a:pt x="1730252" y="889170"/>
                </a:cubicBezTo>
                <a:cubicBezTo>
                  <a:pt x="1729606" y="887444"/>
                  <a:pt x="1729147" y="885656"/>
                  <a:pt x="1728464" y="883434"/>
                </a:cubicBezTo>
                <a:cubicBezTo>
                  <a:pt x="1726105" y="885184"/>
                  <a:pt x="1723969" y="886650"/>
                  <a:pt x="1721995" y="888301"/>
                </a:cubicBezTo>
                <a:cubicBezTo>
                  <a:pt x="1721274" y="888897"/>
                  <a:pt x="1720343" y="890151"/>
                  <a:pt x="1720542" y="890785"/>
                </a:cubicBezTo>
                <a:cubicBezTo>
                  <a:pt x="1721659" y="894386"/>
                  <a:pt x="1718704" y="895180"/>
                  <a:pt x="1716928" y="897105"/>
                </a:cubicBezTo>
                <a:cubicBezTo>
                  <a:pt x="1710372" y="904183"/>
                  <a:pt x="1703096" y="910453"/>
                  <a:pt x="1695025" y="917072"/>
                </a:cubicBezTo>
                <a:cubicBezTo>
                  <a:pt x="1697272" y="919977"/>
                  <a:pt x="1699172" y="922560"/>
                  <a:pt x="1701196" y="925044"/>
                </a:cubicBezTo>
                <a:cubicBezTo>
                  <a:pt x="1702438" y="926571"/>
                  <a:pt x="1704822" y="927875"/>
                  <a:pt x="1704958" y="929427"/>
                </a:cubicBezTo>
                <a:cubicBezTo>
                  <a:pt x="1705157" y="931699"/>
                  <a:pt x="1704462" y="934779"/>
                  <a:pt x="1702947" y="936318"/>
                </a:cubicBezTo>
                <a:cubicBezTo>
                  <a:pt x="1699507" y="939783"/>
                  <a:pt x="1698501" y="944129"/>
                  <a:pt x="1696912" y="948351"/>
                </a:cubicBezTo>
                <a:cubicBezTo>
                  <a:pt x="1696415" y="949679"/>
                  <a:pt x="1695931" y="951517"/>
                  <a:pt x="1694900" y="952039"/>
                </a:cubicBezTo>
                <a:cubicBezTo>
                  <a:pt x="1690952" y="954050"/>
                  <a:pt x="1690728" y="957515"/>
                  <a:pt x="1690045" y="961265"/>
                </a:cubicBezTo>
                <a:cubicBezTo>
                  <a:pt x="1689263" y="965561"/>
                  <a:pt x="1688356" y="970342"/>
                  <a:pt x="1682657" y="971434"/>
                </a:cubicBezTo>
                <a:cubicBezTo>
                  <a:pt x="1681912" y="971571"/>
                  <a:pt x="1680894" y="972887"/>
                  <a:pt x="1680869" y="973682"/>
                </a:cubicBezTo>
                <a:cubicBezTo>
                  <a:pt x="1680794" y="977258"/>
                  <a:pt x="1676883" y="980188"/>
                  <a:pt x="1679180" y="984174"/>
                </a:cubicBezTo>
                <a:cubicBezTo>
                  <a:pt x="1679491" y="984721"/>
                  <a:pt x="1679044" y="985776"/>
                  <a:pt x="1678820" y="986558"/>
                </a:cubicBezTo>
                <a:cubicBezTo>
                  <a:pt x="1677454" y="991277"/>
                  <a:pt x="1676051" y="995995"/>
                  <a:pt x="1674462" y="1001384"/>
                </a:cubicBezTo>
                <a:lnTo>
                  <a:pt x="1663224" y="1001384"/>
                </a:lnTo>
                <a:cubicBezTo>
                  <a:pt x="1661908" y="998466"/>
                  <a:pt x="1660430" y="995201"/>
                  <a:pt x="1658915" y="991848"/>
                </a:cubicBezTo>
                <a:cubicBezTo>
                  <a:pt x="1654259" y="996169"/>
                  <a:pt x="1654954" y="1003036"/>
                  <a:pt x="1649565" y="1007109"/>
                </a:cubicBezTo>
                <a:cubicBezTo>
                  <a:pt x="1645430" y="1010238"/>
                  <a:pt x="1642785" y="1015515"/>
                  <a:pt x="1638477" y="1020134"/>
                </a:cubicBezTo>
                <a:cubicBezTo>
                  <a:pt x="1637471" y="1017353"/>
                  <a:pt x="1636800" y="1015540"/>
                  <a:pt x="1636043" y="1013442"/>
                </a:cubicBezTo>
                <a:cubicBezTo>
                  <a:pt x="1632132" y="1013243"/>
                  <a:pt x="1628270" y="1013044"/>
                  <a:pt x="1623949" y="1012821"/>
                </a:cubicBezTo>
                <a:cubicBezTo>
                  <a:pt x="1624321" y="1011281"/>
                  <a:pt x="1624408" y="1010077"/>
                  <a:pt x="1624892" y="1009071"/>
                </a:cubicBezTo>
                <a:cubicBezTo>
                  <a:pt x="1626134" y="1006451"/>
                  <a:pt x="1626196" y="1003930"/>
                  <a:pt x="1624917" y="1001322"/>
                </a:cubicBezTo>
                <a:cubicBezTo>
                  <a:pt x="1621788" y="994965"/>
                  <a:pt x="1623713" y="988620"/>
                  <a:pt x="1626146" y="982858"/>
                </a:cubicBezTo>
                <a:cubicBezTo>
                  <a:pt x="1627599" y="979431"/>
                  <a:pt x="1627835" y="976761"/>
                  <a:pt x="1626618" y="973533"/>
                </a:cubicBezTo>
                <a:cubicBezTo>
                  <a:pt x="1625861" y="971534"/>
                  <a:pt x="1625426" y="969398"/>
                  <a:pt x="1624458" y="965896"/>
                </a:cubicBezTo>
                <a:cubicBezTo>
                  <a:pt x="1626904" y="967212"/>
                  <a:pt x="1628108" y="967523"/>
                  <a:pt x="1628791" y="968293"/>
                </a:cubicBezTo>
                <a:cubicBezTo>
                  <a:pt x="1631622" y="971447"/>
                  <a:pt x="1634814" y="971360"/>
                  <a:pt x="1638377" y="969857"/>
                </a:cubicBezTo>
                <a:cubicBezTo>
                  <a:pt x="1641829" y="968404"/>
                  <a:pt x="1642699" y="967187"/>
                  <a:pt x="1641432" y="963760"/>
                </a:cubicBezTo>
                <a:cubicBezTo>
                  <a:pt x="1640699" y="961786"/>
                  <a:pt x="1639160" y="960110"/>
                  <a:pt x="1637930" y="958210"/>
                </a:cubicBezTo>
                <a:cubicBezTo>
                  <a:pt x="1638824" y="956608"/>
                  <a:pt x="1639805" y="954845"/>
                  <a:pt x="1640786" y="953082"/>
                </a:cubicBezTo>
                <a:cubicBezTo>
                  <a:pt x="1645306" y="952945"/>
                  <a:pt x="1648783" y="951194"/>
                  <a:pt x="1652148" y="948164"/>
                </a:cubicBezTo>
                <a:cubicBezTo>
                  <a:pt x="1654942" y="945656"/>
                  <a:pt x="1658903" y="944452"/>
                  <a:pt x="1662293" y="942701"/>
                </a:cubicBezTo>
                <a:cubicBezTo>
                  <a:pt x="1662690" y="933115"/>
                  <a:pt x="1657338" y="927217"/>
                  <a:pt x="1649044" y="923603"/>
                </a:cubicBezTo>
                <a:cubicBezTo>
                  <a:pt x="1650372" y="919779"/>
                  <a:pt x="1651627" y="916178"/>
                  <a:pt x="1653377" y="911124"/>
                </a:cubicBezTo>
                <a:cubicBezTo>
                  <a:pt x="1650608" y="912651"/>
                  <a:pt x="1649156" y="913458"/>
                  <a:pt x="1646995" y="914650"/>
                </a:cubicBezTo>
                <a:cubicBezTo>
                  <a:pt x="1643493" y="910702"/>
                  <a:pt x="1639880" y="906617"/>
                  <a:pt x="1636242" y="902556"/>
                </a:cubicBezTo>
                <a:cubicBezTo>
                  <a:pt x="1634963" y="901128"/>
                  <a:pt x="1633659" y="900023"/>
                  <a:pt x="1631424" y="900706"/>
                </a:cubicBezTo>
                <a:cubicBezTo>
                  <a:pt x="1627562" y="901886"/>
                  <a:pt x="1623626" y="902817"/>
                  <a:pt x="1619516" y="903897"/>
                </a:cubicBezTo>
                <a:cubicBezTo>
                  <a:pt x="1616896" y="897664"/>
                  <a:pt x="1620149" y="893976"/>
                  <a:pt x="1624147" y="890015"/>
                </a:cubicBezTo>
                <a:cubicBezTo>
                  <a:pt x="1622719" y="889295"/>
                  <a:pt x="1621577" y="888723"/>
                  <a:pt x="1619652" y="887755"/>
                </a:cubicBezTo>
                <a:cubicBezTo>
                  <a:pt x="1622906" y="883893"/>
                  <a:pt x="1626035" y="880168"/>
                  <a:pt x="1629698" y="875822"/>
                </a:cubicBezTo>
                <a:cubicBezTo>
                  <a:pt x="1625364" y="875822"/>
                  <a:pt x="1622173" y="875822"/>
                  <a:pt x="1618969" y="875822"/>
                </a:cubicBezTo>
                <a:cubicBezTo>
                  <a:pt x="1618560" y="875822"/>
                  <a:pt x="1618026" y="875772"/>
                  <a:pt x="1617777" y="875996"/>
                </a:cubicBezTo>
                <a:cubicBezTo>
                  <a:pt x="1613729" y="879758"/>
                  <a:pt x="1608402" y="878541"/>
                  <a:pt x="1603684" y="879671"/>
                </a:cubicBezTo>
                <a:cubicBezTo>
                  <a:pt x="1601064" y="880304"/>
                  <a:pt x="1599449" y="880255"/>
                  <a:pt x="1598940" y="876902"/>
                </a:cubicBezTo>
                <a:cubicBezTo>
                  <a:pt x="1598506" y="873972"/>
                  <a:pt x="1595749" y="872581"/>
                  <a:pt x="1593067" y="873239"/>
                </a:cubicBezTo>
                <a:cubicBezTo>
                  <a:pt x="1589739" y="874059"/>
                  <a:pt x="1586623" y="877660"/>
                  <a:pt x="1586188" y="881149"/>
                </a:cubicBezTo>
                <a:cubicBezTo>
                  <a:pt x="1585927" y="883272"/>
                  <a:pt x="1586821" y="885830"/>
                  <a:pt x="1583580" y="887320"/>
                </a:cubicBezTo>
                <a:cubicBezTo>
                  <a:pt x="1583183" y="886215"/>
                  <a:pt x="1582537" y="885197"/>
                  <a:pt x="1582525" y="884166"/>
                </a:cubicBezTo>
                <a:cubicBezTo>
                  <a:pt x="1582475" y="881484"/>
                  <a:pt x="1581358" y="879795"/>
                  <a:pt x="1578688" y="879373"/>
                </a:cubicBezTo>
                <a:cubicBezTo>
                  <a:pt x="1576167" y="878988"/>
                  <a:pt x="1574988" y="880814"/>
                  <a:pt x="1573945" y="882639"/>
                </a:cubicBezTo>
                <a:cubicBezTo>
                  <a:pt x="1572815" y="884613"/>
                  <a:pt x="1571846" y="886675"/>
                  <a:pt x="1570704" y="888649"/>
                </a:cubicBezTo>
                <a:cubicBezTo>
                  <a:pt x="1569325" y="891045"/>
                  <a:pt x="1567736" y="892871"/>
                  <a:pt x="1564495" y="892970"/>
                </a:cubicBezTo>
                <a:cubicBezTo>
                  <a:pt x="1561254" y="893069"/>
                  <a:pt x="1558771" y="894721"/>
                  <a:pt x="1557318" y="897987"/>
                </a:cubicBezTo>
                <a:cubicBezTo>
                  <a:pt x="1556573" y="899663"/>
                  <a:pt x="1554797" y="900867"/>
                  <a:pt x="1553481" y="902295"/>
                </a:cubicBezTo>
                <a:cubicBezTo>
                  <a:pt x="1553109" y="902109"/>
                  <a:pt x="1552736" y="901923"/>
                  <a:pt x="1552364" y="901737"/>
                </a:cubicBezTo>
                <a:lnTo>
                  <a:pt x="1552364" y="892548"/>
                </a:lnTo>
                <a:cubicBezTo>
                  <a:pt x="1547732" y="892622"/>
                  <a:pt x="1542914" y="893529"/>
                  <a:pt x="1538928" y="890238"/>
                </a:cubicBezTo>
                <a:cubicBezTo>
                  <a:pt x="1538320" y="889742"/>
                  <a:pt x="1537078" y="889667"/>
                  <a:pt x="1536842" y="889096"/>
                </a:cubicBezTo>
                <a:cubicBezTo>
                  <a:pt x="1534756" y="884216"/>
                  <a:pt x="1530522" y="885309"/>
                  <a:pt x="1526722" y="885396"/>
                </a:cubicBezTo>
                <a:cubicBezTo>
                  <a:pt x="1522215" y="885507"/>
                  <a:pt x="1517695" y="886240"/>
                  <a:pt x="1513237" y="885942"/>
                </a:cubicBezTo>
                <a:cubicBezTo>
                  <a:pt x="1510530" y="885768"/>
                  <a:pt x="1507339" y="884800"/>
                  <a:pt x="1505389" y="883049"/>
                </a:cubicBezTo>
                <a:cubicBezTo>
                  <a:pt x="1501403" y="879485"/>
                  <a:pt x="1497244" y="880367"/>
                  <a:pt x="1493506" y="882130"/>
                </a:cubicBezTo>
                <a:cubicBezTo>
                  <a:pt x="1488875" y="884328"/>
                  <a:pt x="1484367" y="885582"/>
                  <a:pt x="1479251" y="885122"/>
                </a:cubicBezTo>
                <a:cubicBezTo>
                  <a:pt x="1477798" y="884998"/>
                  <a:pt x="1475986" y="885532"/>
                  <a:pt x="1474793" y="886389"/>
                </a:cubicBezTo>
                <a:cubicBezTo>
                  <a:pt x="1469603" y="890089"/>
                  <a:pt x="1465021" y="894361"/>
                  <a:pt x="1463668" y="900954"/>
                </a:cubicBezTo>
                <a:cubicBezTo>
                  <a:pt x="1459297" y="899799"/>
                  <a:pt x="1457807" y="898073"/>
                  <a:pt x="1459620" y="895304"/>
                </a:cubicBezTo>
                <a:cubicBezTo>
                  <a:pt x="1463630" y="889170"/>
                  <a:pt x="1463444" y="884067"/>
                  <a:pt x="1457956" y="878976"/>
                </a:cubicBezTo>
                <a:cubicBezTo>
                  <a:pt x="1456404" y="877535"/>
                  <a:pt x="1455659" y="875077"/>
                  <a:pt x="1454901" y="872966"/>
                </a:cubicBezTo>
                <a:cubicBezTo>
                  <a:pt x="1452269" y="865640"/>
                  <a:pt x="1452281" y="859878"/>
                  <a:pt x="1460961" y="854874"/>
                </a:cubicBezTo>
                <a:cubicBezTo>
                  <a:pt x="1461532" y="846691"/>
                  <a:pt x="1462103" y="838496"/>
                  <a:pt x="1462687" y="830052"/>
                </a:cubicBezTo>
                <a:cubicBezTo>
                  <a:pt x="1466946" y="829406"/>
                  <a:pt x="1471366" y="828711"/>
                  <a:pt x="1475799" y="828053"/>
                </a:cubicBezTo>
                <a:cubicBezTo>
                  <a:pt x="1480207" y="827395"/>
                  <a:pt x="1483734" y="825756"/>
                  <a:pt x="1483846" y="820007"/>
                </a:cubicBezTo>
                <a:cubicBezTo>
                  <a:pt x="1488800" y="821323"/>
                  <a:pt x="1492252" y="818790"/>
                  <a:pt x="1495716" y="816095"/>
                </a:cubicBezTo>
                <a:cubicBezTo>
                  <a:pt x="1497492" y="817151"/>
                  <a:pt x="1499268" y="817846"/>
                  <a:pt x="1500609" y="819051"/>
                </a:cubicBezTo>
                <a:cubicBezTo>
                  <a:pt x="1505799" y="823695"/>
                  <a:pt x="1512306" y="824974"/>
                  <a:pt x="1518738" y="826414"/>
                </a:cubicBezTo>
                <a:cubicBezTo>
                  <a:pt x="1520116" y="826724"/>
                  <a:pt x="1521606" y="826588"/>
                  <a:pt x="1523034" y="826501"/>
                </a:cubicBezTo>
                <a:cubicBezTo>
                  <a:pt x="1526523" y="826265"/>
                  <a:pt x="1530000" y="825855"/>
                  <a:pt x="1533489" y="825656"/>
                </a:cubicBezTo>
                <a:cubicBezTo>
                  <a:pt x="1537351" y="825433"/>
                  <a:pt x="1541052" y="825507"/>
                  <a:pt x="1544901" y="823794"/>
                </a:cubicBezTo>
                <a:cubicBezTo>
                  <a:pt x="1547769" y="822515"/>
                  <a:pt x="1551941" y="822974"/>
                  <a:pt x="1555145" y="823943"/>
                </a:cubicBezTo>
                <a:cubicBezTo>
                  <a:pt x="1559292" y="825209"/>
                  <a:pt x="1562744" y="825284"/>
                  <a:pt x="1566196" y="821857"/>
                </a:cubicBezTo>
                <a:cubicBezTo>
                  <a:pt x="1569611" y="824775"/>
                  <a:pt x="1573361" y="824812"/>
                  <a:pt x="1577297" y="823434"/>
                </a:cubicBezTo>
                <a:cubicBezTo>
                  <a:pt x="1578241" y="823099"/>
                  <a:pt x="1579359" y="822987"/>
                  <a:pt x="1580364" y="823099"/>
                </a:cubicBezTo>
                <a:cubicBezTo>
                  <a:pt x="1586138" y="823695"/>
                  <a:pt x="1590956" y="821745"/>
                  <a:pt x="1594880" y="817598"/>
                </a:cubicBezTo>
                <a:cubicBezTo>
                  <a:pt x="1597041" y="815301"/>
                  <a:pt x="1599189" y="815561"/>
                  <a:pt x="1601486" y="817163"/>
                </a:cubicBezTo>
                <a:cubicBezTo>
                  <a:pt x="1605733" y="820106"/>
                  <a:pt x="1609979" y="821385"/>
                  <a:pt x="1614462" y="817560"/>
                </a:cubicBezTo>
                <a:cubicBezTo>
                  <a:pt x="1615021" y="817089"/>
                  <a:pt x="1616002" y="817026"/>
                  <a:pt x="1616809" y="816952"/>
                </a:cubicBezTo>
                <a:cubicBezTo>
                  <a:pt x="1624160" y="816207"/>
                  <a:pt x="1631387" y="814953"/>
                  <a:pt x="1638328" y="812258"/>
                </a:cubicBezTo>
                <a:cubicBezTo>
                  <a:pt x="1639607" y="811762"/>
                  <a:pt x="1641184" y="811973"/>
                  <a:pt x="1642624" y="811911"/>
                </a:cubicBezTo>
                <a:cubicBezTo>
                  <a:pt x="1647901" y="811637"/>
                  <a:pt x="1649665" y="810706"/>
                  <a:pt x="1653117" y="806248"/>
                </a:cubicBezTo>
                <a:lnTo>
                  <a:pt x="1653092" y="806199"/>
                </a:lnTo>
                <a:cubicBezTo>
                  <a:pt x="1655774" y="806658"/>
                  <a:pt x="1658021" y="806969"/>
                  <a:pt x="1660232" y="807428"/>
                </a:cubicBezTo>
                <a:cubicBezTo>
                  <a:pt x="1663609" y="808123"/>
                  <a:pt x="1666713" y="808782"/>
                  <a:pt x="1669482" y="811600"/>
                </a:cubicBezTo>
                <a:cubicBezTo>
                  <a:pt x="1672289" y="814456"/>
                  <a:pt x="1676262" y="815810"/>
                  <a:pt x="1680869" y="814506"/>
                </a:cubicBezTo>
                <a:cubicBezTo>
                  <a:pt x="1685401" y="813227"/>
                  <a:pt x="1690169" y="812755"/>
                  <a:pt x="1694863" y="812122"/>
                </a:cubicBezTo>
                <a:cubicBezTo>
                  <a:pt x="1696887" y="811849"/>
                  <a:pt x="1699135" y="811600"/>
                  <a:pt x="1701010" y="812171"/>
                </a:cubicBezTo>
                <a:cubicBezTo>
                  <a:pt x="1706200" y="813773"/>
                  <a:pt x="1711204" y="812941"/>
                  <a:pt x="1716295" y="811898"/>
                </a:cubicBezTo>
                <a:cubicBezTo>
                  <a:pt x="1720020" y="811141"/>
                  <a:pt x="1723249" y="810048"/>
                  <a:pt x="1725658" y="806596"/>
                </a:cubicBezTo>
                <a:cubicBezTo>
                  <a:pt x="1727061" y="804572"/>
                  <a:pt x="1729880" y="803541"/>
                  <a:pt x="1732400" y="801828"/>
                </a:cubicBezTo>
                <a:cubicBezTo>
                  <a:pt x="1731432" y="793955"/>
                  <a:pt x="1737330" y="789411"/>
                  <a:pt x="1742446" y="784953"/>
                </a:cubicBezTo>
                <a:cubicBezTo>
                  <a:pt x="1746034" y="781824"/>
                  <a:pt x="1749486" y="778757"/>
                  <a:pt x="1752417" y="774994"/>
                </a:cubicBezTo>
                <a:cubicBezTo>
                  <a:pt x="1753882" y="773119"/>
                  <a:pt x="1755807" y="771145"/>
                  <a:pt x="1757942" y="770363"/>
                </a:cubicBezTo>
                <a:cubicBezTo>
                  <a:pt x="1761096" y="769196"/>
                  <a:pt x="1762649" y="767321"/>
                  <a:pt x="1762860" y="763546"/>
                </a:cubicBezTo>
                <a:cubicBezTo>
                  <a:pt x="1766548" y="765160"/>
                  <a:pt x="1770186" y="763049"/>
                  <a:pt x="1773588" y="765383"/>
                </a:cubicBezTo>
                <a:cubicBezTo>
                  <a:pt x="1774532" y="766029"/>
                  <a:pt x="1776779" y="765197"/>
                  <a:pt x="1778232" y="764576"/>
                </a:cubicBezTo>
                <a:cubicBezTo>
                  <a:pt x="1785422" y="761460"/>
                  <a:pt x="1792860" y="758728"/>
                  <a:pt x="1799627" y="754841"/>
                </a:cubicBezTo>
                <a:cubicBezTo>
                  <a:pt x="1809362" y="749266"/>
                  <a:pt x="1820686" y="748235"/>
                  <a:pt x="1830521" y="743144"/>
                </a:cubicBezTo>
                <a:cubicBezTo>
                  <a:pt x="1831365" y="742710"/>
                  <a:pt x="1832706" y="742424"/>
                  <a:pt x="1833488" y="742772"/>
                </a:cubicBezTo>
                <a:cubicBezTo>
                  <a:pt x="1840393" y="745864"/>
                  <a:pt x="1845521" y="742101"/>
                  <a:pt x="1850289" y="738153"/>
                </a:cubicBezTo>
                <a:cubicBezTo>
                  <a:pt x="1852847" y="736042"/>
                  <a:pt x="1855231" y="734738"/>
                  <a:pt x="1858584" y="734837"/>
                </a:cubicBezTo>
                <a:cubicBezTo>
                  <a:pt x="1860819" y="734912"/>
                  <a:pt x="1863054" y="734192"/>
                  <a:pt x="1865314" y="734030"/>
                </a:cubicBezTo>
                <a:close/>
                <a:moveTo>
                  <a:pt x="1374748" y="724506"/>
                </a:moveTo>
                <a:cubicBezTo>
                  <a:pt x="1378473" y="725202"/>
                  <a:pt x="1382037" y="726866"/>
                  <a:pt x="1385575" y="728343"/>
                </a:cubicBezTo>
                <a:cubicBezTo>
                  <a:pt x="1387637" y="729200"/>
                  <a:pt x="1388580" y="730901"/>
                  <a:pt x="1388767" y="733236"/>
                </a:cubicBezTo>
                <a:cubicBezTo>
                  <a:pt x="1388891" y="734788"/>
                  <a:pt x="1389772" y="736253"/>
                  <a:pt x="1390244" y="737793"/>
                </a:cubicBezTo>
                <a:cubicBezTo>
                  <a:pt x="1390604" y="738947"/>
                  <a:pt x="1391337" y="740251"/>
                  <a:pt x="1391064" y="741269"/>
                </a:cubicBezTo>
                <a:cubicBezTo>
                  <a:pt x="1389288" y="748136"/>
                  <a:pt x="1390331" y="755798"/>
                  <a:pt x="1385104" y="761770"/>
                </a:cubicBezTo>
                <a:cubicBezTo>
                  <a:pt x="1384123" y="762888"/>
                  <a:pt x="1384296" y="765210"/>
                  <a:pt x="1384371" y="766961"/>
                </a:cubicBezTo>
                <a:cubicBezTo>
                  <a:pt x="1384445" y="768575"/>
                  <a:pt x="1385228" y="770152"/>
                  <a:pt x="1385476" y="771779"/>
                </a:cubicBezTo>
                <a:cubicBezTo>
                  <a:pt x="1386060" y="775678"/>
                  <a:pt x="1387624" y="778807"/>
                  <a:pt x="1391349" y="780657"/>
                </a:cubicBezTo>
                <a:cubicBezTo>
                  <a:pt x="1392181" y="781067"/>
                  <a:pt x="1392703" y="782110"/>
                  <a:pt x="1393858" y="783413"/>
                </a:cubicBezTo>
                <a:cubicBezTo>
                  <a:pt x="1389226" y="785748"/>
                  <a:pt x="1385141" y="788331"/>
                  <a:pt x="1384359" y="793881"/>
                </a:cubicBezTo>
                <a:cubicBezTo>
                  <a:pt x="1380981" y="792888"/>
                  <a:pt x="1378150" y="791708"/>
                  <a:pt x="1375207" y="791261"/>
                </a:cubicBezTo>
                <a:cubicBezTo>
                  <a:pt x="1371494" y="790702"/>
                  <a:pt x="1368055" y="790839"/>
                  <a:pt x="1365857" y="795173"/>
                </a:cubicBezTo>
                <a:cubicBezTo>
                  <a:pt x="1363759" y="799320"/>
                  <a:pt x="1361039" y="800288"/>
                  <a:pt x="1357202" y="798004"/>
                </a:cubicBezTo>
                <a:cubicBezTo>
                  <a:pt x="1353303" y="795682"/>
                  <a:pt x="1349379" y="795930"/>
                  <a:pt x="1345319" y="795806"/>
                </a:cubicBezTo>
                <a:cubicBezTo>
                  <a:pt x="1339768" y="795632"/>
                  <a:pt x="1335658" y="790007"/>
                  <a:pt x="1337707" y="784953"/>
                </a:cubicBezTo>
                <a:cubicBezTo>
                  <a:pt x="1339396" y="780781"/>
                  <a:pt x="1337707" y="776559"/>
                  <a:pt x="1338502" y="772399"/>
                </a:cubicBezTo>
                <a:cubicBezTo>
                  <a:pt x="1338899" y="770264"/>
                  <a:pt x="1338427" y="767867"/>
                  <a:pt x="1339197" y="765918"/>
                </a:cubicBezTo>
                <a:cubicBezTo>
                  <a:pt x="1341147" y="760926"/>
                  <a:pt x="1343543" y="756096"/>
                  <a:pt x="1345828" y="751241"/>
                </a:cubicBezTo>
                <a:cubicBezTo>
                  <a:pt x="1348883" y="744721"/>
                  <a:pt x="1348684" y="743554"/>
                  <a:pt x="1343605" y="738451"/>
                </a:cubicBezTo>
                <a:lnTo>
                  <a:pt x="1343420" y="737107"/>
                </a:lnTo>
                <a:lnTo>
                  <a:pt x="1355638" y="733894"/>
                </a:lnTo>
                <a:cubicBezTo>
                  <a:pt x="1358655" y="733447"/>
                  <a:pt x="1361076" y="732292"/>
                  <a:pt x="1363535" y="730727"/>
                </a:cubicBezTo>
                <a:cubicBezTo>
                  <a:pt x="1364888" y="729871"/>
                  <a:pt x="1366465" y="729349"/>
                  <a:pt x="1367980" y="728753"/>
                </a:cubicBezTo>
                <a:cubicBezTo>
                  <a:pt x="1368725" y="728455"/>
                  <a:pt x="1369706" y="728554"/>
                  <a:pt x="1370302" y="728107"/>
                </a:cubicBezTo>
                <a:cubicBezTo>
                  <a:pt x="1371879" y="726940"/>
                  <a:pt x="1373543" y="724283"/>
                  <a:pt x="1374748" y="724506"/>
                </a:cubicBezTo>
                <a:close/>
                <a:moveTo>
                  <a:pt x="586419" y="664742"/>
                </a:moveTo>
                <a:cubicBezTo>
                  <a:pt x="592441" y="664841"/>
                  <a:pt x="593745" y="671174"/>
                  <a:pt x="597569" y="674514"/>
                </a:cubicBezTo>
                <a:cubicBezTo>
                  <a:pt x="602859" y="679121"/>
                  <a:pt x="598935" y="684858"/>
                  <a:pt x="599842" y="689787"/>
                </a:cubicBezTo>
                <a:cubicBezTo>
                  <a:pt x="597383" y="692134"/>
                  <a:pt x="595396" y="694022"/>
                  <a:pt x="592950" y="696344"/>
                </a:cubicBezTo>
                <a:cubicBezTo>
                  <a:pt x="592751" y="696282"/>
                  <a:pt x="591162" y="696145"/>
                  <a:pt x="591025" y="695636"/>
                </a:cubicBezTo>
                <a:cubicBezTo>
                  <a:pt x="589560" y="690222"/>
                  <a:pt x="584879" y="688918"/>
                  <a:pt x="580260" y="686981"/>
                </a:cubicBezTo>
                <a:cubicBezTo>
                  <a:pt x="577900" y="688918"/>
                  <a:pt x="575181" y="690011"/>
                  <a:pt x="571990" y="688012"/>
                </a:cubicBezTo>
                <a:cubicBezTo>
                  <a:pt x="571729" y="683740"/>
                  <a:pt x="574200" y="682561"/>
                  <a:pt x="577702" y="682697"/>
                </a:cubicBezTo>
                <a:cubicBezTo>
                  <a:pt x="578087" y="677941"/>
                  <a:pt x="578434" y="673459"/>
                  <a:pt x="578807" y="668827"/>
                </a:cubicBezTo>
                <a:cubicBezTo>
                  <a:pt x="581005" y="667648"/>
                  <a:pt x="583488" y="666319"/>
                  <a:pt x="586419" y="664742"/>
                </a:cubicBezTo>
                <a:close/>
                <a:moveTo>
                  <a:pt x="1884026" y="619630"/>
                </a:moveTo>
                <a:cubicBezTo>
                  <a:pt x="1887242" y="621654"/>
                  <a:pt x="1889564" y="623852"/>
                  <a:pt x="1890607" y="627589"/>
                </a:cubicBezTo>
                <a:cubicBezTo>
                  <a:pt x="1891364" y="630271"/>
                  <a:pt x="1893090" y="632718"/>
                  <a:pt x="1894630" y="635127"/>
                </a:cubicBezTo>
                <a:cubicBezTo>
                  <a:pt x="1895984" y="637250"/>
                  <a:pt x="1898070" y="637275"/>
                  <a:pt x="1900044" y="636021"/>
                </a:cubicBezTo>
                <a:cubicBezTo>
                  <a:pt x="1901199" y="635288"/>
                  <a:pt x="1902118" y="634183"/>
                  <a:pt x="1903521" y="632892"/>
                </a:cubicBezTo>
                <a:cubicBezTo>
                  <a:pt x="1904986" y="634704"/>
                  <a:pt x="1906215" y="636232"/>
                  <a:pt x="1907792" y="638194"/>
                </a:cubicBezTo>
                <a:cubicBezTo>
                  <a:pt x="1902267" y="636679"/>
                  <a:pt x="1898231" y="639075"/>
                  <a:pt x="1894233" y="641211"/>
                </a:cubicBezTo>
                <a:cubicBezTo>
                  <a:pt x="1891228" y="642813"/>
                  <a:pt x="1888446" y="644874"/>
                  <a:pt x="1885255" y="646923"/>
                </a:cubicBezTo>
                <a:cubicBezTo>
                  <a:pt x="1885317" y="647022"/>
                  <a:pt x="1885590" y="647792"/>
                  <a:pt x="1886137" y="648276"/>
                </a:cubicBezTo>
                <a:cubicBezTo>
                  <a:pt x="1888906" y="650723"/>
                  <a:pt x="1891042" y="653218"/>
                  <a:pt x="1889303" y="657366"/>
                </a:cubicBezTo>
                <a:cubicBezTo>
                  <a:pt x="1888893" y="658347"/>
                  <a:pt x="1889887" y="659924"/>
                  <a:pt x="1890272" y="661377"/>
                </a:cubicBezTo>
                <a:cubicBezTo>
                  <a:pt x="1894034" y="661079"/>
                  <a:pt x="1896232" y="659204"/>
                  <a:pt x="1898541" y="657006"/>
                </a:cubicBezTo>
                <a:cubicBezTo>
                  <a:pt x="1901708" y="653988"/>
                  <a:pt x="1904725" y="649916"/>
                  <a:pt x="1910263" y="652324"/>
                </a:cubicBezTo>
                <a:cubicBezTo>
                  <a:pt x="1913181" y="657825"/>
                  <a:pt x="1916087" y="663413"/>
                  <a:pt x="1919104" y="668951"/>
                </a:cubicBezTo>
                <a:cubicBezTo>
                  <a:pt x="1920371" y="671285"/>
                  <a:pt x="1919887" y="672949"/>
                  <a:pt x="1917527" y="673955"/>
                </a:cubicBezTo>
                <a:cubicBezTo>
                  <a:pt x="1915454" y="674849"/>
                  <a:pt x="1913293" y="675520"/>
                  <a:pt x="1910797" y="676426"/>
                </a:cubicBezTo>
                <a:cubicBezTo>
                  <a:pt x="1912113" y="680698"/>
                  <a:pt x="1910375" y="682982"/>
                  <a:pt x="1906352" y="684323"/>
                </a:cubicBezTo>
                <a:cubicBezTo>
                  <a:pt x="1904166" y="685044"/>
                  <a:pt x="1902341" y="686881"/>
                  <a:pt x="1900652" y="688011"/>
                </a:cubicBezTo>
                <a:cubicBezTo>
                  <a:pt x="1900665" y="690954"/>
                  <a:pt x="1902291" y="691302"/>
                  <a:pt x="1903993" y="691538"/>
                </a:cubicBezTo>
                <a:cubicBezTo>
                  <a:pt x="1901273" y="694121"/>
                  <a:pt x="1898554" y="696716"/>
                  <a:pt x="1895760" y="699373"/>
                </a:cubicBezTo>
                <a:cubicBezTo>
                  <a:pt x="1899920" y="701025"/>
                  <a:pt x="1903931" y="702614"/>
                  <a:pt x="1908463" y="704414"/>
                </a:cubicBezTo>
                <a:cubicBezTo>
                  <a:pt x="1910350" y="702515"/>
                  <a:pt x="1912697" y="700143"/>
                  <a:pt x="1915056" y="697759"/>
                </a:cubicBezTo>
                <a:lnTo>
                  <a:pt x="1915181" y="697684"/>
                </a:lnTo>
                <a:cubicBezTo>
                  <a:pt x="1917391" y="698901"/>
                  <a:pt x="1918819" y="697771"/>
                  <a:pt x="1919638" y="695909"/>
                </a:cubicBezTo>
                <a:cubicBezTo>
                  <a:pt x="1920284" y="694444"/>
                  <a:pt x="1920408" y="692755"/>
                  <a:pt x="1920843" y="690780"/>
                </a:cubicBezTo>
                <a:lnTo>
                  <a:pt x="1925785" y="690780"/>
                </a:lnTo>
                <a:lnTo>
                  <a:pt x="1925785" y="695958"/>
                </a:lnTo>
                <a:cubicBezTo>
                  <a:pt x="1928330" y="699199"/>
                  <a:pt x="1931993" y="700565"/>
                  <a:pt x="1936488" y="700404"/>
                </a:cubicBezTo>
                <a:cubicBezTo>
                  <a:pt x="1935880" y="701310"/>
                  <a:pt x="1935557" y="701770"/>
                  <a:pt x="1935185" y="702328"/>
                </a:cubicBezTo>
                <a:cubicBezTo>
                  <a:pt x="1935793" y="702440"/>
                  <a:pt x="1936364" y="702626"/>
                  <a:pt x="1936935" y="702639"/>
                </a:cubicBezTo>
                <a:cubicBezTo>
                  <a:pt x="1939990" y="702676"/>
                  <a:pt x="1943032" y="702142"/>
                  <a:pt x="1944634" y="706091"/>
                </a:cubicBezTo>
                <a:cubicBezTo>
                  <a:pt x="1945466" y="708140"/>
                  <a:pt x="1947614" y="707519"/>
                  <a:pt x="1949427" y="706352"/>
                </a:cubicBezTo>
                <a:cubicBezTo>
                  <a:pt x="1953562" y="703694"/>
                  <a:pt x="1953438" y="704017"/>
                  <a:pt x="1957163" y="706625"/>
                </a:cubicBezTo>
                <a:cubicBezTo>
                  <a:pt x="1959609" y="708338"/>
                  <a:pt x="1962540" y="709518"/>
                  <a:pt x="1965408" y="710449"/>
                </a:cubicBezTo>
                <a:cubicBezTo>
                  <a:pt x="1970996" y="712250"/>
                  <a:pt x="1971331" y="712560"/>
                  <a:pt x="1969915" y="718185"/>
                </a:cubicBezTo>
                <a:cubicBezTo>
                  <a:pt x="1969369" y="720371"/>
                  <a:pt x="1968637" y="722506"/>
                  <a:pt x="1967879" y="725052"/>
                </a:cubicBezTo>
                <a:cubicBezTo>
                  <a:pt x="1968860" y="726964"/>
                  <a:pt x="1973045" y="725834"/>
                  <a:pt x="1972858" y="729311"/>
                </a:cubicBezTo>
                <a:cubicBezTo>
                  <a:pt x="1972734" y="731720"/>
                  <a:pt x="1972610" y="734116"/>
                  <a:pt x="1972473" y="736563"/>
                </a:cubicBezTo>
                <a:cubicBezTo>
                  <a:pt x="1967184" y="734750"/>
                  <a:pt x="1967060" y="734588"/>
                  <a:pt x="1962962" y="737941"/>
                </a:cubicBezTo>
                <a:cubicBezTo>
                  <a:pt x="1959659" y="740660"/>
                  <a:pt x="1956741" y="743839"/>
                  <a:pt x="1953612" y="746782"/>
                </a:cubicBezTo>
                <a:cubicBezTo>
                  <a:pt x="1952904" y="747452"/>
                  <a:pt x="1952035" y="747949"/>
                  <a:pt x="1951265" y="748558"/>
                </a:cubicBezTo>
                <a:cubicBezTo>
                  <a:pt x="1949874" y="749650"/>
                  <a:pt x="1948446" y="750693"/>
                  <a:pt x="1947142" y="751885"/>
                </a:cubicBezTo>
                <a:cubicBezTo>
                  <a:pt x="1946546" y="752419"/>
                  <a:pt x="1946360" y="753636"/>
                  <a:pt x="1945739" y="753860"/>
                </a:cubicBezTo>
                <a:cubicBezTo>
                  <a:pt x="1939357" y="756194"/>
                  <a:pt x="1939481" y="760640"/>
                  <a:pt x="1941716" y="765817"/>
                </a:cubicBezTo>
                <a:cubicBezTo>
                  <a:pt x="1939605" y="772883"/>
                  <a:pt x="1944175" y="777353"/>
                  <a:pt x="1947925" y="782270"/>
                </a:cubicBezTo>
                <a:cubicBezTo>
                  <a:pt x="1951165" y="786505"/>
                  <a:pt x="1953934" y="791087"/>
                  <a:pt x="1956939" y="795544"/>
                </a:cubicBezTo>
                <a:cubicBezTo>
                  <a:pt x="1955102" y="796323"/>
                  <a:pt x="1950334" y="794985"/>
                  <a:pt x="1942647" y="791534"/>
                </a:cubicBezTo>
                <a:cubicBezTo>
                  <a:pt x="1941120" y="788603"/>
                  <a:pt x="1939767" y="786157"/>
                  <a:pt x="1938562" y="783636"/>
                </a:cubicBezTo>
                <a:cubicBezTo>
                  <a:pt x="1935160" y="776534"/>
                  <a:pt x="1928889" y="776869"/>
                  <a:pt x="1922556" y="777378"/>
                </a:cubicBezTo>
                <a:cubicBezTo>
                  <a:pt x="1921960" y="777428"/>
                  <a:pt x="1921203" y="777589"/>
                  <a:pt x="1920843" y="777986"/>
                </a:cubicBezTo>
                <a:cubicBezTo>
                  <a:pt x="1915255" y="784282"/>
                  <a:pt x="1907333" y="781774"/>
                  <a:pt x="1900516" y="783313"/>
                </a:cubicBezTo>
                <a:cubicBezTo>
                  <a:pt x="1890781" y="785511"/>
                  <a:pt x="1881853" y="788591"/>
                  <a:pt x="1876774" y="798102"/>
                </a:cubicBezTo>
                <a:cubicBezTo>
                  <a:pt x="1874850" y="801716"/>
                  <a:pt x="1872416" y="804398"/>
                  <a:pt x="1867796" y="804745"/>
                </a:cubicBezTo>
                <a:cubicBezTo>
                  <a:pt x="1866282" y="804857"/>
                  <a:pt x="1864630" y="807018"/>
                  <a:pt x="1863587" y="808607"/>
                </a:cubicBezTo>
                <a:cubicBezTo>
                  <a:pt x="1862122" y="810855"/>
                  <a:pt x="1861315" y="813462"/>
                  <a:pt x="1857813" y="813388"/>
                </a:cubicBezTo>
                <a:cubicBezTo>
                  <a:pt x="1856882" y="813363"/>
                  <a:pt x="1855566" y="814543"/>
                  <a:pt x="1855032" y="815511"/>
                </a:cubicBezTo>
                <a:cubicBezTo>
                  <a:pt x="1853182" y="818913"/>
                  <a:pt x="1850412" y="819882"/>
                  <a:pt x="1846936" y="818913"/>
                </a:cubicBezTo>
                <a:cubicBezTo>
                  <a:pt x="1845023" y="821521"/>
                  <a:pt x="1843583" y="824129"/>
                  <a:pt x="1841522" y="826078"/>
                </a:cubicBezTo>
                <a:cubicBezTo>
                  <a:pt x="1839336" y="828139"/>
                  <a:pt x="1836729" y="829977"/>
                  <a:pt x="1833985" y="831182"/>
                </a:cubicBezTo>
                <a:cubicBezTo>
                  <a:pt x="1831004" y="832473"/>
                  <a:pt x="1828074" y="829965"/>
                  <a:pt x="1828658" y="826637"/>
                </a:cubicBezTo>
                <a:cubicBezTo>
                  <a:pt x="1829043" y="824439"/>
                  <a:pt x="1829105" y="822837"/>
                  <a:pt x="1827739" y="820925"/>
                </a:cubicBezTo>
                <a:cubicBezTo>
                  <a:pt x="1827081" y="820019"/>
                  <a:pt x="1827652" y="818218"/>
                  <a:pt x="1827702" y="816827"/>
                </a:cubicBezTo>
                <a:cubicBezTo>
                  <a:pt x="1827776" y="814791"/>
                  <a:pt x="1828397" y="812593"/>
                  <a:pt x="1827863" y="810730"/>
                </a:cubicBezTo>
                <a:cubicBezTo>
                  <a:pt x="1826981" y="807676"/>
                  <a:pt x="1828136" y="806012"/>
                  <a:pt x="1830533" y="804634"/>
                </a:cubicBezTo>
                <a:cubicBezTo>
                  <a:pt x="1834792" y="802187"/>
                  <a:pt x="1839051" y="799729"/>
                  <a:pt x="1843620" y="797096"/>
                </a:cubicBezTo>
                <a:cubicBezTo>
                  <a:pt x="1844303" y="794774"/>
                  <a:pt x="1845123" y="791943"/>
                  <a:pt x="1846191" y="788293"/>
                </a:cubicBezTo>
                <a:cubicBezTo>
                  <a:pt x="1850537" y="791285"/>
                  <a:pt x="1854026" y="790751"/>
                  <a:pt x="1857962" y="789261"/>
                </a:cubicBezTo>
                <a:cubicBezTo>
                  <a:pt x="1862631" y="787498"/>
                  <a:pt x="1867672" y="785077"/>
                  <a:pt x="1872292" y="788777"/>
                </a:cubicBezTo>
                <a:cubicBezTo>
                  <a:pt x="1875843" y="785461"/>
                  <a:pt x="1879109" y="782419"/>
                  <a:pt x="1882201" y="779526"/>
                </a:cubicBezTo>
                <a:cubicBezTo>
                  <a:pt x="1881369" y="774559"/>
                  <a:pt x="1878761" y="771815"/>
                  <a:pt x="1873869" y="771467"/>
                </a:cubicBezTo>
                <a:cubicBezTo>
                  <a:pt x="1873956" y="767531"/>
                  <a:pt x="1872230" y="764861"/>
                  <a:pt x="1870168" y="761869"/>
                </a:cubicBezTo>
                <a:cubicBezTo>
                  <a:pt x="1868008" y="758727"/>
                  <a:pt x="1867486" y="754220"/>
                  <a:pt x="1867076" y="750222"/>
                </a:cubicBezTo>
                <a:cubicBezTo>
                  <a:pt x="1866915" y="748632"/>
                  <a:pt x="1868629" y="746248"/>
                  <a:pt x="1870156" y="745230"/>
                </a:cubicBezTo>
                <a:cubicBezTo>
                  <a:pt x="1874874" y="742088"/>
                  <a:pt x="1877457" y="737544"/>
                  <a:pt x="1879990" y="732626"/>
                </a:cubicBezTo>
                <a:cubicBezTo>
                  <a:pt x="1879407" y="732167"/>
                  <a:pt x="1878972" y="731509"/>
                  <a:pt x="1878513" y="731509"/>
                </a:cubicBezTo>
                <a:cubicBezTo>
                  <a:pt x="1872105" y="731410"/>
                  <a:pt x="1865673" y="731049"/>
                  <a:pt x="1859291" y="731484"/>
                </a:cubicBezTo>
                <a:cubicBezTo>
                  <a:pt x="1854634" y="731794"/>
                  <a:pt x="1850326" y="733098"/>
                  <a:pt x="1846563" y="736823"/>
                </a:cubicBezTo>
                <a:cubicBezTo>
                  <a:pt x="1843546" y="739791"/>
                  <a:pt x="1839200" y="742175"/>
                  <a:pt x="1834183" y="739431"/>
                </a:cubicBezTo>
                <a:cubicBezTo>
                  <a:pt x="1833066" y="738823"/>
                  <a:pt x="1831017" y="739518"/>
                  <a:pt x="1829527" y="740002"/>
                </a:cubicBezTo>
                <a:cubicBezTo>
                  <a:pt x="1820884" y="742808"/>
                  <a:pt x="1812279" y="745689"/>
                  <a:pt x="1803687" y="748632"/>
                </a:cubicBezTo>
                <a:cubicBezTo>
                  <a:pt x="1802383" y="749079"/>
                  <a:pt x="1801191" y="749886"/>
                  <a:pt x="1799999" y="750619"/>
                </a:cubicBezTo>
                <a:cubicBezTo>
                  <a:pt x="1798087" y="751786"/>
                  <a:pt x="1796336" y="753698"/>
                  <a:pt x="1794287" y="754096"/>
                </a:cubicBezTo>
                <a:cubicBezTo>
                  <a:pt x="1788861" y="755126"/>
                  <a:pt x="1784527" y="758355"/>
                  <a:pt x="1779684" y="760540"/>
                </a:cubicBezTo>
                <a:cubicBezTo>
                  <a:pt x="1777536" y="761509"/>
                  <a:pt x="1775636" y="762515"/>
                  <a:pt x="1773426" y="760602"/>
                </a:cubicBezTo>
                <a:cubicBezTo>
                  <a:pt x="1772805" y="760068"/>
                  <a:pt x="1771377" y="760006"/>
                  <a:pt x="1770520" y="760292"/>
                </a:cubicBezTo>
                <a:cubicBezTo>
                  <a:pt x="1766063" y="761807"/>
                  <a:pt x="1763058" y="759447"/>
                  <a:pt x="1759866" y="756343"/>
                </a:cubicBezTo>
                <a:cubicBezTo>
                  <a:pt x="1758488" y="757436"/>
                  <a:pt x="1757097" y="758541"/>
                  <a:pt x="1755409" y="759870"/>
                </a:cubicBezTo>
                <a:cubicBezTo>
                  <a:pt x="1756501" y="761633"/>
                  <a:pt x="1757433" y="763135"/>
                  <a:pt x="1758414" y="764712"/>
                </a:cubicBezTo>
                <a:cubicBezTo>
                  <a:pt x="1758140" y="765296"/>
                  <a:pt x="1758016" y="765966"/>
                  <a:pt x="1757631" y="766364"/>
                </a:cubicBezTo>
                <a:cubicBezTo>
                  <a:pt x="1753757" y="770313"/>
                  <a:pt x="1749920" y="774298"/>
                  <a:pt x="1745910" y="778111"/>
                </a:cubicBezTo>
                <a:cubicBezTo>
                  <a:pt x="1741737" y="782096"/>
                  <a:pt x="1737267" y="785784"/>
                  <a:pt x="1733157" y="789832"/>
                </a:cubicBezTo>
                <a:cubicBezTo>
                  <a:pt x="1730624" y="792328"/>
                  <a:pt x="1727060" y="794538"/>
                  <a:pt x="1728451" y="799145"/>
                </a:cubicBezTo>
                <a:cubicBezTo>
                  <a:pt x="1728550" y="799456"/>
                  <a:pt x="1728327" y="800027"/>
                  <a:pt x="1728066" y="800250"/>
                </a:cubicBezTo>
                <a:cubicBezTo>
                  <a:pt x="1723285" y="804360"/>
                  <a:pt x="1719237" y="809725"/>
                  <a:pt x="1711948" y="809501"/>
                </a:cubicBezTo>
                <a:cubicBezTo>
                  <a:pt x="1710086" y="809439"/>
                  <a:pt x="1708149" y="809898"/>
                  <a:pt x="1706373" y="809526"/>
                </a:cubicBezTo>
                <a:cubicBezTo>
                  <a:pt x="1697234" y="807552"/>
                  <a:pt x="1688368" y="810072"/>
                  <a:pt x="1679453" y="811115"/>
                </a:cubicBezTo>
                <a:cubicBezTo>
                  <a:pt x="1675839" y="811538"/>
                  <a:pt x="1673132" y="811066"/>
                  <a:pt x="1670512" y="808508"/>
                </a:cubicBezTo>
                <a:cubicBezTo>
                  <a:pt x="1665148" y="803230"/>
                  <a:pt x="1658132" y="803591"/>
                  <a:pt x="1651353" y="803491"/>
                </a:cubicBezTo>
                <a:cubicBezTo>
                  <a:pt x="1650508" y="803491"/>
                  <a:pt x="1649130" y="804311"/>
                  <a:pt x="1648907" y="805043"/>
                </a:cubicBezTo>
                <a:cubicBezTo>
                  <a:pt x="1647814" y="808533"/>
                  <a:pt x="1645032" y="807937"/>
                  <a:pt x="1642388" y="808408"/>
                </a:cubicBezTo>
                <a:cubicBezTo>
                  <a:pt x="1637172" y="809340"/>
                  <a:pt x="1631957" y="810519"/>
                  <a:pt x="1626940" y="812171"/>
                </a:cubicBezTo>
                <a:cubicBezTo>
                  <a:pt x="1623041" y="813450"/>
                  <a:pt x="1619354" y="813462"/>
                  <a:pt x="1615206" y="812717"/>
                </a:cubicBezTo>
                <a:cubicBezTo>
                  <a:pt x="1614809" y="808595"/>
                  <a:pt x="1613617" y="805180"/>
                  <a:pt x="1610873" y="802038"/>
                </a:cubicBezTo>
                <a:cubicBezTo>
                  <a:pt x="1609544" y="800524"/>
                  <a:pt x="1609817" y="796873"/>
                  <a:pt x="1610488" y="794514"/>
                </a:cubicBezTo>
                <a:cubicBezTo>
                  <a:pt x="1611419" y="791236"/>
                  <a:pt x="1613418" y="788255"/>
                  <a:pt x="1615132" y="784791"/>
                </a:cubicBezTo>
                <a:cubicBezTo>
                  <a:pt x="1612313" y="782370"/>
                  <a:pt x="1610873" y="779067"/>
                  <a:pt x="1610537" y="774882"/>
                </a:cubicBezTo>
                <a:cubicBezTo>
                  <a:pt x="1610215" y="770933"/>
                  <a:pt x="1608352" y="769717"/>
                  <a:pt x="1604130" y="769890"/>
                </a:cubicBezTo>
                <a:cubicBezTo>
                  <a:pt x="1599635" y="770077"/>
                  <a:pt x="1595277" y="768897"/>
                  <a:pt x="1590645" y="769394"/>
                </a:cubicBezTo>
                <a:cubicBezTo>
                  <a:pt x="1587404" y="769741"/>
                  <a:pt x="1583629" y="767556"/>
                  <a:pt x="1580513" y="765768"/>
                </a:cubicBezTo>
                <a:cubicBezTo>
                  <a:pt x="1577967" y="764303"/>
                  <a:pt x="1577520" y="759994"/>
                  <a:pt x="1579705" y="756741"/>
                </a:cubicBezTo>
                <a:cubicBezTo>
                  <a:pt x="1582338" y="752842"/>
                  <a:pt x="1582946" y="748856"/>
                  <a:pt x="1581618" y="743914"/>
                </a:cubicBezTo>
                <a:cubicBezTo>
                  <a:pt x="1583940" y="744820"/>
                  <a:pt x="1585579" y="746024"/>
                  <a:pt x="1587193" y="746000"/>
                </a:cubicBezTo>
                <a:cubicBezTo>
                  <a:pt x="1591229" y="745925"/>
                  <a:pt x="1593563" y="747750"/>
                  <a:pt x="1595649" y="751066"/>
                </a:cubicBezTo>
                <a:cubicBezTo>
                  <a:pt x="1597574" y="754145"/>
                  <a:pt x="1599846" y="754158"/>
                  <a:pt x="1603050" y="752109"/>
                </a:cubicBezTo>
                <a:cubicBezTo>
                  <a:pt x="1603745" y="751662"/>
                  <a:pt x="1604279" y="750929"/>
                  <a:pt x="1605012" y="750619"/>
                </a:cubicBezTo>
                <a:cubicBezTo>
                  <a:pt x="1607992" y="749352"/>
                  <a:pt x="1611531" y="750321"/>
                  <a:pt x="1614300" y="747750"/>
                </a:cubicBezTo>
                <a:cubicBezTo>
                  <a:pt x="1616522" y="745702"/>
                  <a:pt x="1619378" y="744336"/>
                  <a:pt x="1621713" y="742821"/>
                </a:cubicBezTo>
                <a:cubicBezTo>
                  <a:pt x="1622532" y="743119"/>
                  <a:pt x="1623128" y="743144"/>
                  <a:pt x="1623265" y="743404"/>
                </a:cubicBezTo>
                <a:cubicBezTo>
                  <a:pt x="1625748" y="748073"/>
                  <a:pt x="1628567" y="750010"/>
                  <a:pt x="1634093" y="746931"/>
                </a:cubicBezTo>
                <a:cubicBezTo>
                  <a:pt x="1637123" y="745242"/>
                  <a:pt x="1641382" y="745739"/>
                  <a:pt x="1645653" y="745180"/>
                </a:cubicBezTo>
                <a:cubicBezTo>
                  <a:pt x="1648323" y="739853"/>
                  <a:pt x="1656692" y="738698"/>
                  <a:pt x="1657673" y="730851"/>
                </a:cubicBezTo>
                <a:cubicBezTo>
                  <a:pt x="1657325" y="730342"/>
                  <a:pt x="1656903" y="729646"/>
                  <a:pt x="1656406" y="729013"/>
                </a:cubicBezTo>
                <a:cubicBezTo>
                  <a:pt x="1655078" y="727299"/>
                  <a:pt x="1652371" y="725983"/>
                  <a:pt x="1653700" y="723326"/>
                </a:cubicBezTo>
                <a:cubicBezTo>
                  <a:pt x="1655115" y="720495"/>
                  <a:pt x="1657512" y="717837"/>
                  <a:pt x="1660827" y="718173"/>
                </a:cubicBezTo>
                <a:cubicBezTo>
                  <a:pt x="1664639" y="718558"/>
                  <a:pt x="1667122" y="717043"/>
                  <a:pt x="1669519" y="714634"/>
                </a:cubicBezTo>
                <a:cubicBezTo>
                  <a:pt x="1669805" y="714336"/>
                  <a:pt x="1670127" y="713740"/>
                  <a:pt x="1670363" y="713777"/>
                </a:cubicBezTo>
                <a:cubicBezTo>
                  <a:pt x="1675231" y="714547"/>
                  <a:pt x="1677441" y="710847"/>
                  <a:pt x="1680198" y="708040"/>
                </a:cubicBezTo>
                <a:cubicBezTo>
                  <a:pt x="1680223" y="708016"/>
                  <a:pt x="1689200" y="705942"/>
                  <a:pt x="1690032" y="705954"/>
                </a:cubicBezTo>
                <a:cubicBezTo>
                  <a:pt x="1690268" y="703483"/>
                  <a:pt x="1690467" y="700925"/>
                  <a:pt x="1690790" y="698367"/>
                </a:cubicBezTo>
                <a:cubicBezTo>
                  <a:pt x="1690964" y="696989"/>
                  <a:pt x="1690877" y="695040"/>
                  <a:pt x="1691721" y="694369"/>
                </a:cubicBezTo>
                <a:cubicBezTo>
                  <a:pt x="1694850" y="691886"/>
                  <a:pt x="1695682" y="688185"/>
                  <a:pt x="1697396" y="684957"/>
                </a:cubicBezTo>
                <a:cubicBezTo>
                  <a:pt x="1699010" y="681915"/>
                  <a:pt x="1701245" y="680673"/>
                  <a:pt x="1704846" y="680673"/>
                </a:cubicBezTo>
                <a:cubicBezTo>
                  <a:pt x="1710558" y="680673"/>
                  <a:pt x="1716282" y="680077"/>
                  <a:pt x="1721969" y="679481"/>
                </a:cubicBezTo>
                <a:cubicBezTo>
                  <a:pt x="1725533" y="679108"/>
                  <a:pt x="1729208" y="680412"/>
                  <a:pt x="1732760" y="678289"/>
                </a:cubicBezTo>
                <a:cubicBezTo>
                  <a:pt x="1733766" y="677693"/>
                  <a:pt x="1736075" y="679295"/>
                  <a:pt x="1738124" y="680002"/>
                </a:cubicBezTo>
                <a:cubicBezTo>
                  <a:pt x="1740732" y="676761"/>
                  <a:pt x="1743662" y="673719"/>
                  <a:pt x="1743873" y="668963"/>
                </a:cubicBezTo>
                <a:cubicBezTo>
                  <a:pt x="1743935" y="667560"/>
                  <a:pt x="1745065" y="666058"/>
                  <a:pt x="1746046" y="664878"/>
                </a:cubicBezTo>
                <a:cubicBezTo>
                  <a:pt x="1747362" y="663301"/>
                  <a:pt x="1748902" y="661861"/>
                  <a:pt x="1750529" y="660607"/>
                </a:cubicBezTo>
                <a:cubicBezTo>
                  <a:pt x="1753745" y="658148"/>
                  <a:pt x="1755744" y="655044"/>
                  <a:pt x="1757234" y="651257"/>
                </a:cubicBezTo>
                <a:cubicBezTo>
                  <a:pt x="1758563" y="647879"/>
                  <a:pt x="1760959" y="644911"/>
                  <a:pt x="1762996" y="641596"/>
                </a:cubicBezTo>
                <a:cubicBezTo>
                  <a:pt x="1764312" y="642068"/>
                  <a:pt x="1765603" y="642527"/>
                  <a:pt x="1766932" y="643012"/>
                </a:cubicBezTo>
                <a:cubicBezTo>
                  <a:pt x="1768968" y="641099"/>
                  <a:pt x="1770620" y="638703"/>
                  <a:pt x="1772892" y="637660"/>
                </a:cubicBezTo>
                <a:cubicBezTo>
                  <a:pt x="1775202" y="636604"/>
                  <a:pt x="1778120" y="636877"/>
                  <a:pt x="1780864" y="636567"/>
                </a:cubicBezTo>
                <a:cubicBezTo>
                  <a:pt x="1782739" y="633997"/>
                  <a:pt x="1784664" y="631364"/>
                  <a:pt x="1786774" y="628471"/>
                </a:cubicBezTo>
                <a:cubicBezTo>
                  <a:pt x="1792164" y="631277"/>
                  <a:pt x="1795553" y="635300"/>
                  <a:pt x="1796572" y="641658"/>
                </a:cubicBezTo>
                <a:cubicBezTo>
                  <a:pt x="1799353" y="641658"/>
                  <a:pt x="1801998" y="641286"/>
                  <a:pt x="1804481" y="641757"/>
                </a:cubicBezTo>
                <a:cubicBezTo>
                  <a:pt x="1807077" y="642254"/>
                  <a:pt x="1809461" y="643819"/>
                  <a:pt x="1812056" y="644427"/>
                </a:cubicBezTo>
                <a:cubicBezTo>
                  <a:pt x="1813819" y="644837"/>
                  <a:pt x="1815806" y="644204"/>
                  <a:pt x="1817656" y="644390"/>
                </a:cubicBezTo>
                <a:cubicBezTo>
                  <a:pt x="1819655" y="644589"/>
                  <a:pt x="1821617" y="645135"/>
                  <a:pt x="1823566" y="645669"/>
                </a:cubicBezTo>
                <a:cubicBezTo>
                  <a:pt x="1824895" y="646029"/>
                  <a:pt x="1826795" y="646215"/>
                  <a:pt x="1827366" y="647146"/>
                </a:cubicBezTo>
                <a:cubicBezTo>
                  <a:pt x="1830731" y="652660"/>
                  <a:pt x="1836207" y="651517"/>
                  <a:pt x="1841112" y="651555"/>
                </a:cubicBezTo>
                <a:cubicBezTo>
                  <a:pt x="1845135" y="651592"/>
                  <a:pt x="1845135" y="647482"/>
                  <a:pt x="1846389" y="644800"/>
                </a:cubicBezTo>
                <a:cubicBezTo>
                  <a:pt x="1847693" y="644663"/>
                  <a:pt x="1848860" y="644551"/>
                  <a:pt x="1850263" y="644402"/>
                </a:cubicBezTo>
                <a:lnTo>
                  <a:pt x="1850263" y="639510"/>
                </a:lnTo>
                <a:cubicBezTo>
                  <a:pt x="1854001" y="636008"/>
                  <a:pt x="1857416" y="632829"/>
                  <a:pt x="1860806" y="629638"/>
                </a:cubicBezTo>
                <a:cubicBezTo>
                  <a:pt x="1861104" y="629365"/>
                  <a:pt x="1861352" y="628781"/>
                  <a:pt x="1861638" y="628781"/>
                </a:cubicBezTo>
                <a:cubicBezTo>
                  <a:pt x="1865748" y="628769"/>
                  <a:pt x="1868778" y="625329"/>
                  <a:pt x="1872354" y="624870"/>
                </a:cubicBezTo>
                <a:cubicBezTo>
                  <a:pt x="1876923" y="624274"/>
                  <a:pt x="1880537" y="622523"/>
                  <a:pt x="1884026" y="619630"/>
                </a:cubicBezTo>
                <a:close/>
                <a:moveTo>
                  <a:pt x="370682" y="564175"/>
                </a:moveTo>
                <a:cubicBezTo>
                  <a:pt x="369006" y="568583"/>
                  <a:pt x="365206" y="572196"/>
                  <a:pt x="366299" y="578008"/>
                </a:cubicBezTo>
                <a:cubicBezTo>
                  <a:pt x="371117" y="578554"/>
                  <a:pt x="376146" y="579299"/>
                  <a:pt x="381200" y="579672"/>
                </a:cubicBezTo>
                <a:cubicBezTo>
                  <a:pt x="388811" y="580230"/>
                  <a:pt x="396460" y="580305"/>
                  <a:pt x="404035" y="581087"/>
                </a:cubicBezTo>
                <a:cubicBezTo>
                  <a:pt x="406419" y="581336"/>
                  <a:pt x="408642" y="583173"/>
                  <a:pt x="411510" y="584564"/>
                </a:cubicBezTo>
                <a:cubicBezTo>
                  <a:pt x="409908" y="586476"/>
                  <a:pt x="408989" y="587768"/>
                  <a:pt x="407884" y="588873"/>
                </a:cubicBezTo>
                <a:cubicBezTo>
                  <a:pt x="406009" y="590748"/>
                  <a:pt x="404457" y="592821"/>
                  <a:pt x="406071" y="595417"/>
                </a:cubicBezTo>
                <a:cubicBezTo>
                  <a:pt x="407536" y="597788"/>
                  <a:pt x="410007" y="597118"/>
                  <a:pt x="412267" y="596658"/>
                </a:cubicBezTo>
                <a:cubicBezTo>
                  <a:pt x="412826" y="596547"/>
                  <a:pt x="413410" y="596522"/>
                  <a:pt x="414006" y="596460"/>
                </a:cubicBezTo>
                <a:cubicBezTo>
                  <a:pt x="415260" y="602109"/>
                  <a:pt x="409660" y="607908"/>
                  <a:pt x="415272" y="613049"/>
                </a:cubicBezTo>
                <a:cubicBezTo>
                  <a:pt x="414428" y="614030"/>
                  <a:pt x="414006" y="614750"/>
                  <a:pt x="413385" y="615185"/>
                </a:cubicBezTo>
                <a:cubicBezTo>
                  <a:pt x="409511" y="617941"/>
                  <a:pt x="409411" y="618624"/>
                  <a:pt x="412093" y="622300"/>
                </a:cubicBezTo>
                <a:cubicBezTo>
                  <a:pt x="412913" y="623430"/>
                  <a:pt x="413546" y="624721"/>
                  <a:pt x="414093" y="626013"/>
                </a:cubicBezTo>
                <a:cubicBezTo>
                  <a:pt x="415682" y="629738"/>
                  <a:pt x="417110" y="630272"/>
                  <a:pt x="420401" y="627577"/>
                </a:cubicBezTo>
                <a:cubicBezTo>
                  <a:pt x="421915" y="626335"/>
                  <a:pt x="423095" y="626298"/>
                  <a:pt x="424846" y="626497"/>
                </a:cubicBezTo>
                <a:cubicBezTo>
                  <a:pt x="426348" y="626671"/>
                  <a:pt x="428062" y="626211"/>
                  <a:pt x="429502" y="625615"/>
                </a:cubicBezTo>
                <a:cubicBezTo>
                  <a:pt x="434581" y="623542"/>
                  <a:pt x="435823" y="623877"/>
                  <a:pt x="437983" y="628819"/>
                </a:cubicBezTo>
                <a:cubicBezTo>
                  <a:pt x="439051" y="631265"/>
                  <a:pt x="440280" y="633190"/>
                  <a:pt x="443298" y="633202"/>
                </a:cubicBezTo>
                <a:cubicBezTo>
                  <a:pt x="444080" y="633202"/>
                  <a:pt x="445173" y="633401"/>
                  <a:pt x="445583" y="633922"/>
                </a:cubicBezTo>
                <a:cubicBezTo>
                  <a:pt x="448091" y="637188"/>
                  <a:pt x="450810" y="637511"/>
                  <a:pt x="454150" y="635152"/>
                </a:cubicBezTo>
                <a:cubicBezTo>
                  <a:pt x="454697" y="634767"/>
                  <a:pt x="456013" y="635400"/>
                  <a:pt x="456957" y="635648"/>
                </a:cubicBezTo>
                <a:cubicBezTo>
                  <a:pt x="457540" y="635797"/>
                  <a:pt x="458372" y="636480"/>
                  <a:pt x="458596" y="636306"/>
                </a:cubicBezTo>
                <a:cubicBezTo>
                  <a:pt x="462433" y="633128"/>
                  <a:pt x="465400" y="637039"/>
                  <a:pt x="469933" y="637225"/>
                </a:cubicBezTo>
                <a:cubicBezTo>
                  <a:pt x="464991" y="640752"/>
                  <a:pt x="467884" y="644800"/>
                  <a:pt x="468703" y="647643"/>
                </a:cubicBezTo>
                <a:cubicBezTo>
                  <a:pt x="469523" y="650487"/>
                  <a:pt x="473683" y="652374"/>
                  <a:pt x="476601" y="654883"/>
                </a:cubicBezTo>
                <a:cubicBezTo>
                  <a:pt x="475806" y="656099"/>
                  <a:pt x="474937" y="657428"/>
                  <a:pt x="474030" y="658819"/>
                </a:cubicBezTo>
                <a:cubicBezTo>
                  <a:pt x="474142" y="659415"/>
                  <a:pt x="474167" y="660048"/>
                  <a:pt x="474403" y="660594"/>
                </a:cubicBezTo>
                <a:cubicBezTo>
                  <a:pt x="475508" y="663227"/>
                  <a:pt x="476241" y="665760"/>
                  <a:pt x="476489" y="668777"/>
                </a:cubicBezTo>
                <a:cubicBezTo>
                  <a:pt x="476899" y="673769"/>
                  <a:pt x="478165" y="679121"/>
                  <a:pt x="480674" y="683380"/>
                </a:cubicBezTo>
                <a:cubicBezTo>
                  <a:pt x="483020" y="687341"/>
                  <a:pt x="487342" y="690209"/>
                  <a:pt x="491030" y="693276"/>
                </a:cubicBezTo>
                <a:cubicBezTo>
                  <a:pt x="492606" y="694593"/>
                  <a:pt x="494606" y="695313"/>
                  <a:pt x="494817" y="697771"/>
                </a:cubicBezTo>
                <a:cubicBezTo>
                  <a:pt x="495015" y="700069"/>
                  <a:pt x="496853" y="701223"/>
                  <a:pt x="498678" y="701087"/>
                </a:cubicBezTo>
                <a:cubicBezTo>
                  <a:pt x="505880" y="700528"/>
                  <a:pt x="507383" y="706886"/>
                  <a:pt x="510872" y="710785"/>
                </a:cubicBezTo>
                <a:cubicBezTo>
                  <a:pt x="511915" y="711952"/>
                  <a:pt x="512313" y="713678"/>
                  <a:pt x="513182" y="715516"/>
                </a:cubicBezTo>
                <a:cubicBezTo>
                  <a:pt x="510897" y="718036"/>
                  <a:pt x="508563" y="720594"/>
                  <a:pt x="506017" y="723388"/>
                </a:cubicBezTo>
                <a:cubicBezTo>
                  <a:pt x="506998" y="724307"/>
                  <a:pt x="507830" y="725089"/>
                  <a:pt x="508252" y="725487"/>
                </a:cubicBezTo>
                <a:cubicBezTo>
                  <a:pt x="507582" y="728529"/>
                  <a:pt x="506849" y="731236"/>
                  <a:pt x="506427" y="733992"/>
                </a:cubicBezTo>
                <a:cubicBezTo>
                  <a:pt x="505657" y="738922"/>
                  <a:pt x="508712" y="742809"/>
                  <a:pt x="513505" y="743603"/>
                </a:cubicBezTo>
                <a:cubicBezTo>
                  <a:pt x="517068" y="744187"/>
                  <a:pt x="520570" y="745093"/>
                  <a:pt x="524134" y="746968"/>
                </a:cubicBezTo>
                <a:cubicBezTo>
                  <a:pt x="525649" y="745987"/>
                  <a:pt x="527164" y="744994"/>
                  <a:pt x="528765" y="743951"/>
                </a:cubicBezTo>
                <a:cubicBezTo>
                  <a:pt x="527474" y="738525"/>
                  <a:pt x="522284" y="733185"/>
                  <a:pt x="527946" y="729026"/>
                </a:cubicBezTo>
                <a:cubicBezTo>
                  <a:pt x="531385" y="729026"/>
                  <a:pt x="533869" y="729634"/>
                  <a:pt x="535868" y="728914"/>
                </a:cubicBezTo>
                <a:cubicBezTo>
                  <a:pt x="542697" y="726480"/>
                  <a:pt x="545653" y="727610"/>
                  <a:pt x="547987" y="734626"/>
                </a:cubicBezTo>
                <a:cubicBezTo>
                  <a:pt x="551501" y="733049"/>
                  <a:pt x="554978" y="731484"/>
                  <a:pt x="558703" y="729820"/>
                </a:cubicBezTo>
                <a:lnTo>
                  <a:pt x="558703" y="724406"/>
                </a:lnTo>
                <a:cubicBezTo>
                  <a:pt x="562192" y="721451"/>
                  <a:pt x="568078" y="721401"/>
                  <a:pt x="568736" y="715540"/>
                </a:cubicBezTo>
                <a:cubicBezTo>
                  <a:pt x="575442" y="718160"/>
                  <a:pt x="576124" y="719340"/>
                  <a:pt x="574771" y="725139"/>
                </a:cubicBezTo>
                <a:cubicBezTo>
                  <a:pt x="573740" y="729535"/>
                  <a:pt x="572027" y="733831"/>
                  <a:pt x="573765" y="738500"/>
                </a:cubicBezTo>
                <a:cubicBezTo>
                  <a:pt x="574100" y="739406"/>
                  <a:pt x="573157" y="740760"/>
                  <a:pt x="572921" y="741927"/>
                </a:cubicBezTo>
                <a:cubicBezTo>
                  <a:pt x="572151" y="745727"/>
                  <a:pt x="571207" y="749514"/>
                  <a:pt x="570835" y="753363"/>
                </a:cubicBezTo>
                <a:cubicBezTo>
                  <a:pt x="570698" y="754779"/>
                  <a:pt x="571977" y="756343"/>
                  <a:pt x="572660" y="757933"/>
                </a:cubicBezTo>
                <a:lnTo>
                  <a:pt x="579154" y="757933"/>
                </a:lnTo>
                <a:cubicBezTo>
                  <a:pt x="579874" y="756232"/>
                  <a:pt x="580582" y="754580"/>
                  <a:pt x="581240" y="753040"/>
                </a:cubicBezTo>
                <a:cubicBezTo>
                  <a:pt x="583662" y="751724"/>
                  <a:pt x="587660" y="753463"/>
                  <a:pt x="587970" y="749067"/>
                </a:cubicBezTo>
                <a:cubicBezTo>
                  <a:pt x="591348" y="748570"/>
                  <a:pt x="594713" y="748086"/>
                  <a:pt x="598028" y="747602"/>
                </a:cubicBezTo>
                <a:cubicBezTo>
                  <a:pt x="599022" y="750333"/>
                  <a:pt x="599891" y="752357"/>
                  <a:pt x="600475" y="754456"/>
                </a:cubicBezTo>
                <a:cubicBezTo>
                  <a:pt x="600835" y="755747"/>
                  <a:pt x="600996" y="757175"/>
                  <a:pt x="600872" y="758516"/>
                </a:cubicBezTo>
                <a:cubicBezTo>
                  <a:pt x="600512" y="762564"/>
                  <a:pt x="601244" y="765942"/>
                  <a:pt x="604311" y="769096"/>
                </a:cubicBezTo>
                <a:cubicBezTo>
                  <a:pt x="606484" y="771343"/>
                  <a:pt x="607006" y="775168"/>
                  <a:pt x="609167" y="777428"/>
                </a:cubicBezTo>
                <a:cubicBezTo>
                  <a:pt x="611352" y="779700"/>
                  <a:pt x="614680" y="780855"/>
                  <a:pt x="617424" y="782618"/>
                </a:cubicBezTo>
                <a:cubicBezTo>
                  <a:pt x="618256" y="783152"/>
                  <a:pt x="618889" y="784071"/>
                  <a:pt x="619498" y="784890"/>
                </a:cubicBezTo>
                <a:cubicBezTo>
                  <a:pt x="623831" y="790689"/>
                  <a:pt x="623012" y="794203"/>
                  <a:pt x="616530" y="797581"/>
                </a:cubicBezTo>
                <a:cubicBezTo>
                  <a:pt x="615462" y="798140"/>
                  <a:pt x="614320" y="798562"/>
                  <a:pt x="613041" y="799121"/>
                </a:cubicBezTo>
                <a:cubicBezTo>
                  <a:pt x="614431" y="803938"/>
                  <a:pt x="618579" y="805602"/>
                  <a:pt x="623099" y="808409"/>
                </a:cubicBezTo>
                <a:cubicBezTo>
                  <a:pt x="617499" y="811351"/>
                  <a:pt x="612681" y="813885"/>
                  <a:pt x="607888" y="816405"/>
                </a:cubicBezTo>
                <a:cubicBezTo>
                  <a:pt x="608161" y="820888"/>
                  <a:pt x="608409" y="824899"/>
                  <a:pt x="608695" y="829555"/>
                </a:cubicBezTo>
                <a:cubicBezTo>
                  <a:pt x="611451" y="827394"/>
                  <a:pt x="615276" y="827879"/>
                  <a:pt x="615946" y="823744"/>
                </a:cubicBezTo>
                <a:cubicBezTo>
                  <a:pt x="616071" y="823011"/>
                  <a:pt x="617759" y="822179"/>
                  <a:pt x="618827" y="822018"/>
                </a:cubicBezTo>
                <a:cubicBezTo>
                  <a:pt x="624316" y="821136"/>
                  <a:pt x="628910" y="818678"/>
                  <a:pt x="632672" y="814481"/>
                </a:cubicBezTo>
                <a:cubicBezTo>
                  <a:pt x="636931" y="815288"/>
                  <a:pt x="640781" y="817771"/>
                  <a:pt x="645412" y="816157"/>
                </a:cubicBezTo>
                <a:cubicBezTo>
                  <a:pt x="646580" y="815747"/>
                  <a:pt x="648690" y="818020"/>
                  <a:pt x="650739" y="819298"/>
                </a:cubicBezTo>
                <a:cubicBezTo>
                  <a:pt x="653148" y="817535"/>
                  <a:pt x="655719" y="815635"/>
                  <a:pt x="658314" y="813736"/>
                </a:cubicBezTo>
                <a:cubicBezTo>
                  <a:pt x="661368" y="818467"/>
                  <a:pt x="661207" y="818789"/>
                  <a:pt x="654278" y="821658"/>
                </a:cubicBezTo>
                <a:cubicBezTo>
                  <a:pt x="653955" y="824054"/>
                  <a:pt x="653633" y="826426"/>
                  <a:pt x="653248" y="829183"/>
                </a:cubicBezTo>
                <a:cubicBezTo>
                  <a:pt x="645437" y="827469"/>
                  <a:pt x="640532" y="832101"/>
                  <a:pt x="636484" y="836645"/>
                </a:cubicBezTo>
                <a:cubicBezTo>
                  <a:pt x="633703" y="839774"/>
                  <a:pt x="630350" y="841041"/>
                  <a:pt x="627122" y="842941"/>
                </a:cubicBezTo>
                <a:cubicBezTo>
                  <a:pt x="624825" y="844294"/>
                  <a:pt x="622329" y="845350"/>
                  <a:pt x="620119" y="846827"/>
                </a:cubicBezTo>
                <a:cubicBezTo>
                  <a:pt x="617387" y="848653"/>
                  <a:pt x="614419" y="849708"/>
                  <a:pt x="611439" y="850925"/>
                </a:cubicBezTo>
                <a:cubicBezTo>
                  <a:pt x="607614" y="852502"/>
                  <a:pt x="602883" y="853582"/>
                  <a:pt x="600313" y="857730"/>
                </a:cubicBezTo>
                <a:cubicBezTo>
                  <a:pt x="598028" y="861418"/>
                  <a:pt x="594626" y="863355"/>
                  <a:pt x="590305" y="864274"/>
                </a:cubicBezTo>
                <a:cubicBezTo>
                  <a:pt x="587834" y="864795"/>
                  <a:pt x="585512" y="866459"/>
                  <a:pt x="583351" y="867937"/>
                </a:cubicBezTo>
                <a:cubicBezTo>
                  <a:pt x="578782" y="871053"/>
                  <a:pt x="574274" y="874269"/>
                  <a:pt x="569953" y="877709"/>
                </a:cubicBezTo>
                <a:cubicBezTo>
                  <a:pt x="568587" y="878789"/>
                  <a:pt x="567594" y="880565"/>
                  <a:pt x="566923" y="882229"/>
                </a:cubicBezTo>
                <a:cubicBezTo>
                  <a:pt x="565284" y="886227"/>
                  <a:pt x="562230" y="888475"/>
                  <a:pt x="558206" y="888860"/>
                </a:cubicBezTo>
                <a:cubicBezTo>
                  <a:pt x="552408" y="889418"/>
                  <a:pt x="549701" y="893479"/>
                  <a:pt x="547155" y="897738"/>
                </a:cubicBezTo>
                <a:cubicBezTo>
                  <a:pt x="545764" y="900085"/>
                  <a:pt x="544932" y="902767"/>
                  <a:pt x="544014" y="904903"/>
                </a:cubicBezTo>
                <a:cubicBezTo>
                  <a:pt x="544572" y="908417"/>
                  <a:pt x="545417" y="911744"/>
                  <a:pt x="545578" y="915097"/>
                </a:cubicBezTo>
                <a:cubicBezTo>
                  <a:pt x="545976" y="922945"/>
                  <a:pt x="552159" y="931215"/>
                  <a:pt x="559659" y="934120"/>
                </a:cubicBezTo>
                <a:cubicBezTo>
                  <a:pt x="562913" y="935387"/>
                  <a:pt x="565818" y="936715"/>
                  <a:pt x="569581" y="936281"/>
                </a:cubicBezTo>
                <a:cubicBezTo>
                  <a:pt x="571654" y="936032"/>
                  <a:pt x="573976" y="937945"/>
                  <a:pt x="576758" y="939137"/>
                </a:cubicBezTo>
                <a:cubicBezTo>
                  <a:pt x="582147" y="936430"/>
                  <a:pt x="588343" y="934070"/>
                  <a:pt x="594899" y="936504"/>
                </a:cubicBezTo>
                <a:cubicBezTo>
                  <a:pt x="596762" y="932407"/>
                  <a:pt x="599142" y="929534"/>
                  <a:pt x="602039" y="927887"/>
                </a:cubicBezTo>
                <a:cubicBezTo>
                  <a:pt x="602201" y="929178"/>
                  <a:pt x="602337" y="930271"/>
                  <a:pt x="602474" y="931376"/>
                </a:cubicBezTo>
                <a:cubicBezTo>
                  <a:pt x="602784" y="933959"/>
                  <a:pt x="602126" y="937597"/>
                  <a:pt x="603591" y="938926"/>
                </a:cubicBezTo>
                <a:cubicBezTo>
                  <a:pt x="607428" y="942415"/>
                  <a:pt x="604895" y="945643"/>
                  <a:pt x="604783" y="949319"/>
                </a:cubicBezTo>
                <a:cubicBezTo>
                  <a:pt x="603480" y="949443"/>
                  <a:pt x="602399" y="949853"/>
                  <a:pt x="601542" y="949580"/>
                </a:cubicBezTo>
                <a:cubicBezTo>
                  <a:pt x="596737" y="948003"/>
                  <a:pt x="592279" y="948015"/>
                  <a:pt x="588008" y="951243"/>
                </a:cubicBezTo>
                <a:cubicBezTo>
                  <a:pt x="587014" y="952001"/>
                  <a:pt x="585052" y="952423"/>
                  <a:pt x="583984" y="951964"/>
                </a:cubicBezTo>
                <a:cubicBezTo>
                  <a:pt x="578124" y="949431"/>
                  <a:pt x="574833" y="954459"/>
                  <a:pt x="570537" y="956359"/>
                </a:cubicBezTo>
                <a:cubicBezTo>
                  <a:pt x="569804" y="956682"/>
                  <a:pt x="569382" y="958967"/>
                  <a:pt x="569667" y="960134"/>
                </a:cubicBezTo>
                <a:cubicBezTo>
                  <a:pt x="570239" y="962493"/>
                  <a:pt x="571393" y="964716"/>
                  <a:pt x="572499" y="967473"/>
                </a:cubicBezTo>
                <a:cubicBezTo>
                  <a:pt x="571567" y="967957"/>
                  <a:pt x="570562" y="968491"/>
                  <a:pt x="569543" y="968988"/>
                </a:cubicBezTo>
                <a:cubicBezTo>
                  <a:pt x="567706" y="969882"/>
                  <a:pt x="565471" y="970453"/>
                  <a:pt x="565769" y="973197"/>
                </a:cubicBezTo>
                <a:cubicBezTo>
                  <a:pt x="565992" y="975345"/>
                  <a:pt x="568860" y="978027"/>
                  <a:pt x="571207" y="978363"/>
                </a:cubicBezTo>
                <a:cubicBezTo>
                  <a:pt x="572834" y="978598"/>
                  <a:pt x="574597" y="978412"/>
                  <a:pt x="576087" y="978983"/>
                </a:cubicBezTo>
                <a:cubicBezTo>
                  <a:pt x="584208" y="982100"/>
                  <a:pt x="585065" y="989973"/>
                  <a:pt x="577677" y="996777"/>
                </a:cubicBezTo>
                <a:cubicBezTo>
                  <a:pt x="577031" y="994964"/>
                  <a:pt x="576447" y="993350"/>
                  <a:pt x="575764" y="991425"/>
                </a:cubicBezTo>
                <a:cubicBezTo>
                  <a:pt x="572362" y="990147"/>
                  <a:pt x="569196" y="991053"/>
                  <a:pt x="566774" y="992444"/>
                </a:cubicBezTo>
                <a:cubicBezTo>
                  <a:pt x="567234" y="996839"/>
                  <a:pt x="567929" y="1000639"/>
                  <a:pt x="567929" y="1004439"/>
                </a:cubicBezTo>
                <a:cubicBezTo>
                  <a:pt x="567929" y="1008338"/>
                  <a:pt x="568550" y="1011814"/>
                  <a:pt x="571319" y="1014720"/>
                </a:cubicBezTo>
                <a:cubicBezTo>
                  <a:pt x="571878" y="1015304"/>
                  <a:pt x="572561" y="1016074"/>
                  <a:pt x="572598" y="1016781"/>
                </a:cubicBezTo>
                <a:cubicBezTo>
                  <a:pt x="572685" y="1018147"/>
                  <a:pt x="572809" y="1019973"/>
                  <a:pt x="572052" y="1020792"/>
                </a:cubicBezTo>
                <a:cubicBezTo>
                  <a:pt x="571294" y="1021599"/>
                  <a:pt x="569307" y="1021897"/>
                  <a:pt x="568115" y="1021550"/>
                </a:cubicBezTo>
                <a:cubicBezTo>
                  <a:pt x="565793" y="1020867"/>
                  <a:pt x="563658" y="1019575"/>
                  <a:pt x="561584" y="1018607"/>
                </a:cubicBezTo>
                <a:cubicBezTo>
                  <a:pt x="561199" y="1016123"/>
                  <a:pt x="560814" y="1013640"/>
                  <a:pt x="560392" y="1010983"/>
                </a:cubicBezTo>
                <a:cubicBezTo>
                  <a:pt x="554841" y="1011194"/>
                  <a:pt x="550880" y="1012622"/>
                  <a:pt x="548881" y="1018470"/>
                </a:cubicBezTo>
                <a:cubicBezTo>
                  <a:pt x="545442" y="1013242"/>
                  <a:pt x="540003" y="1015937"/>
                  <a:pt x="535955" y="1013665"/>
                </a:cubicBezTo>
                <a:cubicBezTo>
                  <a:pt x="535110" y="1013193"/>
                  <a:pt x="533347" y="1014211"/>
                  <a:pt x="532056" y="1014695"/>
                </a:cubicBezTo>
                <a:cubicBezTo>
                  <a:pt x="528778" y="1015925"/>
                  <a:pt x="527275" y="1015266"/>
                  <a:pt x="527362" y="1011715"/>
                </a:cubicBezTo>
                <a:cubicBezTo>
                  <a:pt x="527424" y="1009070"/>
                  <a:pt x="526555" y="1007940"/>
                  <a:pt x="523985" y="1007108"/>
                </a:cubicBezTo>
                <a:cubicBezTo>
                  <a:pt x="519167" y="1011889"/>
                  <a:pt x="518943" y="1017862"/>
                  <a:pt x="519179" y="1024095"/>
                </a:cubicBezTo>
                <a:cubicBezTo>
                  <a:pt x="515355" y="1026218"/>
                  <a:pt x="511468" y="1028367"/>
                  <a:pt x="507755" y="1030428"/>
                </a:cubicBezTo>
                <a:cubicBezTo>
                  <a:pt x="507755" y="1031558"/>
                  <a:pt x="507681" y="1032179"/>
                  <a:pt x="507755" y="1032762"/>
                </a:cubicBezTo>
                <a:cubicBezTo>
                  <a:pt x="508500" y="1038126"/>
                  <a:pt x="508451" y="1038511"/>
                  <a:pt x="503273" y="1039269"/>
                </a:cubicBezTo>
                <a:cubicBezTo>
                  <a:pt x="499125" y="1039877"/>
                  <a:pt x="494891" y="1039840"/>
                  <a:pt x="490409" y="1040101"/>
                </a:cubicBezTo>
                <a:cubicBezTo>
                  <a:pt x="490409" y="1041032"/>
                  <a:pt x="490620" y="1042249"/>
                  <a:pt x="490347" y="1043329"/>
                </a:cubicBezTo>
                <a:cubicBezTo>
                  <a:pt x="490086" y="1044372"/>
                  <a:pt x="489515" y="1045776"/>
                  <a:pt x="488695" y="1046123"/>
                </a:cubicBezTo>
                <a:cubicBezTo>
                  <a:pt x="487764" y="1046521"/>
                  <a:pt x="486112" y="1046309"/>
                  <a:pt x="485305" y="1045689"/>
                </a:cubicBezTo>
                <a:cubicBezTo>
                  <a:pt x="482884" y="1043801"/>
                  <a:pt x="480574" y="1041715"/>
                  <a:pt x="478513" y="1039443"/>
                </a:cubicBezTo>
                <a:cubicBezTo>
                  <a:pt x="476154" y="1036848"/>
                  <a:pt x="477309" y="1034575"/>
                  <a:pt x="480164" y="1032241"/>
                </a:cubicBezTo>
                <a:cubicBezTo>
                  <a:pt x="483020" y="1037208"/>
                  <a:pt x="488670" y="1033756"/>
                  <a:pt x="492482" y="1036500"/>
                </a:cubicBezTo>
                <a:cubicBezTo>
                  <a:pt x="492905" y="1036798"/>
                  <a:pt x="494295" y="1036376"/>
                  <a:pt x="494755" y="1035867"/>
                </a:cubicBezTo>
                <a:cubicBezTo>
                  <a:pt x="497251" y="1033035"/>
                  <a:pt x="499759" y="1030180"/>
                  <a:pt x="501870" y="1027063"/>
                </a:cubicBezTo>
                <a:cubicBezTo>
                  <a:pt x="502304" y="1026417"/>
                  <a:pt x="501447" y="1024269"/>
                  <a:pt x="500578" y="1023449"/>
                </a:cubicBezTo>
                <a:cubicBezTo>
                  <a:pt x="496555" y="1019637"/>
                  <a:pt x="496481" y="1019724"/>
                  <a:pt x="500814" y="1016011"/>
                </a:cubicBezTo>
                <a:cubicBezTo>
                  <a:pt x="501112" y="1015751"/>
                  <a:pt x="501286" y="1015353"/>
                  <a:pt x="501957" y="1014385"/>
                </a:cubicBezTo>
                <a:cubicBezTo>
                  <a:pt x="501187" y="1012994"/>
                  <a:pt x="500591" y="1010945"/>
                  <a:pt x="499262" y="1009666"/>
                </a:cubicBezTo>
                <a:cubicBezTo>
                  <a:pt x="495909" y="1006463"/>
                  <a:pt x="495785" y="1006599"/>
                  <a:pt x="497847" y="1001459"/>
                </a:cubicBezTo>
                <a:cubicBezTo>
                  <a:pt x="499063" y="1002204"/>
                  <a:pt x="500243" y="1002936"/>
                  <a:pt x="501361" y="1003619"/>
                </a:cubicBezTo>
                <a:cubicBezTo>
                  <a:pt x="506700" y="1002340"/>
                  <a:pt x="507606" y="997969"/>
                  <a:pt x="508116" y="993648"/>
                </a:cubicBezTo>
                <a:cubicBezTo>
                  <a:pt x="508302" y="992034"/>
                  <a:pt x="507631" y="989687"/>
                  <a:pt x="506476" y="988681"/>
                </a:cubicBezTo>
                <a:cubicBezTo>
                  <a:pt x="503757" y="986334"/>
                  <a:pt x="502652" y="983553"/>
                  <a:pt x="502068" y="980151"/>
                </a:cubicBezTo>
                <a:cubicBezTo>
                  <a:pt x="501423" y="976339"/>
                  <a:pt x="497114" y="974079"/>
                  <a:pt x="493637" y="975842"/>
                </a:cubicBezTo>
                <a:cubicBezTo>
                  <a:pt x="485181" y="980151"/>
                  <a:pt x="476365" y="979728"/>
                  <a:pt x="467437" y="978288"/>
                </a:cubicBezTo>
                <a:cubicBezTo>
                  <a:pt x="464643" y="977841"/>
                  <a:pt x="461899" y="977084"/>
                  <a:pt x="458894" y="976413"/>
                </a:cubicBezTo>
                <a:cubicBezTo>
                  <a:pt x="459229" y="973507"/>
                  <a:pt x="460285" y="972191"/>
                  <a:pt x="462929" y="973334"/>
                </a:cubicBezTo>
                <a:cubicBezTo>
                  <a:pt x="466481" y="974861"/>
                  <a:pt x="468852" y="972266"/>
                  <a:pt x="471361" y="970801"/>
                </a:cubicBezTo>
                <a:cubicBezTo>
                  <a:pt x="472863" y="969919"/>
                  <a:pt x="473670" y="967833"/>
                  <a:pt x="475409" y="965424"/>
                </a:cubicBezTo>
                <a:lnTo>
                  <a:pt x="468232" y="965424"/>
                </a:lnTo>
                <a:lnTo>
                  <a:pt x="468232" y="954373"/>
                </a:lnTo>
                <a:cubicBezTo>
                  <a:pt x="463178" y="952994"/>
                  <a:pt x="458335" y="953479"/>
                  <a:pt x="453517" y="953975"/>
                </a:cubicBezTo>
                <a:cubicBezTo>
                  <a:pt x="452040" y="957800"/>
                  <a:pt x="450674" y="961376"/>
                  <a:pt x="449258" y="965027"/>
                </a:cubicBezTo>
                <a:cubicBezTo>
                  <a:pt x="443608" y="967560"/>
                  <a:pt x="442702" y="967324"/>
                  <a:pt x="438294" y="962742"/>
                </a:cubicBezTo>
                <a:cubicBezTo>
                  <a:pt x="436742" y="961128"/>
                  <a:pt x="434891" y="959799"/>
                  <a:pt x="433190" y="958334"/>
                </a:cubicBezTo>
                <a:cubicBezTo>
                  <a:pt x="429217" y="962171"/>
                  <a:pt x="429925" y="966417"/>
                  <a:pt x="432830" y="971471"/>
                </a:cubicBezTo>
                <a:cubicBezTo>
                  <a:pt x="431191" y="971248"/>
                  <a:pt x="430372" y="971123"/>
                  <a:pt x="429180" y="970962"/>
                </a:cubicBezTo>
                <a:cubicBezTo>
                  <a:pt x="428521" y="975395"/>
                  <a:pt x="426522" y="979505"/>
                  <a:pt x="427081" y="984509"/>
                </a:cubicBezTo>
                <a:cubicBezTo>
                  <a:pt x="427391" y="987253"/>
                  <a:pt x="424709" y="990345"/>
                  <a:pt x="423343" y="993251"/>
                </a:cubicBezTo>
                <a:cubicBezTo>
                  <a:pt x="423021" y="993946"/>
                  <a:pt x="422512" y="994567"/>
                  <a:pt x="421816" y="995647"/>
                </a:cubicBezTo>
                <a:cubicBezTo>
                  <a:pt x="424585" y="997075"/>
                  <a:pt x="427069" y="998354"/>
                  <a:pt x="430136" y="999931"/>
                </a:cubicBezTo>
                <a:cubicBezTo>
                  <a:pt x="428348" y="1004426"/>
                  <a:pt x="426646" y="1008710"/>
                  <a:pt x="424771" y="1013454"/>
                </a:cubicBezTo>
                <a:cubicBezTo>
                  <a:pt x="427180" y="1015540"/>
                  <a:pt x="430843" y="1013242"/>
                  <a:pt x="432743" y="1014236"/>
                </a:cubicBezTo>
                <a:cubicBezTo>
                  <a:pt x="435624" y="1020109"/>
                  <a:pt x="438107" y="1025188"/>
                  <a:pt x="440852" y="1030788"/>
                </a:cubicBezTo>
                <a:cubicBezTo>
                  <a:pt x="440603" y="1031372"/>
                  <a:pt x="440380" y="1032688"/>
                  <a:pt x="439622" y="1033569"/>
                </a:cubicBezTo>
                <a:cubicBezTo>
                  <a:pt x="435699" y="1038151"/>
                  <a:pt x="435848" y="1043379"/>
                  <a:pt x="436878" y="1048830"/>
                </a:cubicBezTo>
                <a:cubicBezTo>
                  <a:pt x="437822" y="1053896"/>
                  <a:pt x="436742" y="1058590"/>
                  <a:pt x="433799" y="1062812"/>
                </a:cubicBezTo>
                <a:cubicBezTo>
                  <a:pt x="433228" y="1063631"/>
                  <a:pt x="432483" y="1064488"/>
                  <a:pt x="431613" y="1064898"/>
                </a:cubicBezTo>
                <a:cubicBezTo>
                  <a:pt x="426659" y="1067245"/>
                  <a:pt x="421593" y="1069343"/>
                  <a:pt x="416700" y="1071802"/>
                </a:cubicBezTo>
                <a:cubicBezTo>
                  <a:pt x="415372" y="1072472"/>
                  <a:pt x="413621" y="1074025"/>
                  <a:pt x="413584" y="1075217"/>
                </a:cubicBezTo>
                <a:cubicBezTo>
                  <a:pt x="413497" y="1078619"/>
                  <a:pt x="411597" y="1080854"/>
                  <a:pt x="409473" y="1083126"/>
                </a:cubicBezTo>
                <a:cubicBezTo>
                  <a:pt x="410268" y="1084815"/>
                  <a:pt x="410951" y="1086293"/>
                  <a:pt x="411771" y="1088044"/>
                </a:cubicBezTo>
                <a:cubicBezTo>
                  <a:pt x="414813" y="1088404"/>
                  <a:pt x="418352" y="1087522"/>
                  <a:pt x="421146" y="1091098"/>
                </a:cubicBezTo>
                <a:cubicBezTo>
                  <a:pt x="417371" y="1093482"/>
                  <a:pt x="413956" y="1096202"/>
                  <a:pt x="410094" y="1097828"/>
                </a:cubicBezTo>
                <a:cubicBezTo>
                  <a:pt x="407921" y="1098747"/>
                  <a:pt x="404978" y="1097729"/>
                  <a:pt x="402383" y="1097791"/>
                </a:cubicBezTo>
                <a:cubicBezTo>
                  <a:pt x="399838" y="1097853"/>
                  <a:pt x="399130" y="1102671"/>
                  <a:pt x="396485" y="1101057"/>
                </a:cubicBezTo>
                <a:cubicBezTo>
                  <a:pt x="395243" y="1097779"/>
                  <a:pt x="394722" y="1095010"/>
                  <a:pt x="393269" y="1092899"/>
                </a:cubicBezTo>
                <a:cubicBezTo>
                  <a:pt x="391233" y="1089943"/>
                  <a:pt x="388551" y="1092253"/>
                  <a:pt x="385893" y="1093457"/>
                </a:cubicBezTo>
                <a:cubicBezTo>
                  <a:pt x="385695" y="1091756"/>
                  <a:pt x="385483" y="1090564"/>
                  <a:pt x="385434" y="1089360"/>
                </a:cubicBezTo>
                <a:cubicBezTo>
                  <a:pt x="385334" y="1086789"/>
                  <a:pt x="383969" y="1085324"/>
                  <a:pt x="381783" y="1084095"/>
                </a:cubicBezTo>
                <a:cubicBezTo>
                  <a:pt x="379002" y="1082530"/>
                  <a:pt x="376456" y="1080556"/>
                  <a:pt x="374209" y="1077861"/>
                </a:cubicBezTo>
                <a:cubicBezTo>
                  <a:pt x="372408" y="1078035"/>
                  <a:pt x="370595" y="1078209"/>
                  <a:pt x="368546" y="1078408"/>
                </a:cubicBezTo>
                <a:cubicBezTo>
                  <a:pt x="368099" y="1077911"/>
                  <a:pt x="367466" y="1077377"/>
                  <a:pt x="367032" y="1076719"/>
                </a:cubicBezTo>
                <a:cubicBezTo>
                  <a:pt x="363580" y="1071504"/>
                  <a:pt x="361717" y="1071318"/>
                  <a:pt x="357296" y="1075713"/>
                </a:cubicBezTo>
                <a:lnTo>
                  <a:pt x="355621" y="1076404"/>
                </a:lnTo>
                <a:lnTo>
                  <a:pt x="355657" y="1073217"/>
                </a:lnTo>
                <a:cubicBezTo>
                  <a:pt x="352379" y="1071566"/>
                  <a:pt x="352479" y="1068487"/>
                  <a:pt x="352503" y="1065742"/>
                </a:cubicBezTo>
                <a:cubicBezTo>
                  <a:pt x="352590" y="1059074"/>
                  <a:pt x="351609" y="1058019"/>
                  <a:pt x="344892" y="1058081"/>
                </a:cubicBezTo>
                <a:cubicBezTo>
                  <a:pt x="341638" y="1054554"/>
                  <a:pt x="339006" y="1050891"/>
                  <a:pt x="335591" y="1048247"/>
                </a:cubicBezTo>
                <a:cubicBezTo>
                  <a:pt x="333133" y="1046347"/>
                  <a:pt x="332835" y="1044881"/>
                  <a:pt x="334337" y="1042671"/>
                </a:cubicBezTo>
                <a:cubicBezTo>
                  <a:pt x="338075" y="1037195"/>
                  <a:pt x="338509" y="1031843"/>
                  <a:pt x="334325" y="1026330"/>
                </a:cubicBezTo>
                <a:cubicBezTo>
                  <a:pt x="333604" y="1025387"/>
                  <a:pt x="333840" y="1023723"/>
                  <a:pt x="333667" y="1022593"/>
                </a:cubicBezTo>
                <a:cubicBezTo>
                  <a:pt x="327334" y="1021227"/>
                  <a:pt x="328762" y="1028603"/>
                  <a:pt x="324267" y="1030180"/>
                </a:cubicBezTo>
                <a:cubicBezTo>
                  <a:pt x="324304" y="1023934"/>
                  <a:pt x="318903" y="1023002"/>
                  <a:pt x="314743" y="1020655"/>
                </a:cubicBezTo>
                <a:cubicBezTo>
                  <a:pt x="315351" y="1016856"/>
                  <a:pt x="316158" y="1013565"/>
                  <a:pt x="319797" y="1011752"/>
                </a:cubicBezTo>
                <a:cubicBezTo>
                  <a:pt x="320517" y="1011392"/>
                  <a:pt x="321374" y="1010883"/>
                  <a:pt x="321696" y="1010213"/>
                </a:cubicBezTo>
                <a:cubicBezTo>
                  <a:pt x="322441" y="1008673"/>
                  <a:pt x="322901" y="1006984"/>
                  <a:pt x="323472" y="1005358"/>
                </a:cubicBezTo>
                <a:cubicBezTo>
                  <a:pt x="321994" y="1005010"/>
                  <a:pt x="320529" y="1004650"/>
                  <a:pt x="319052" y="1004339"/>
                </a:cubicBezTo>
                <a:cubicBezTo>
                  <a:pt x="318269" y="1004178"/>
                  <a:pt x="317487" y="1004091"/>
                  <a:pt x="316630" y="1003954"/>
                </a:cubicBezTo>
                <a:cubicBezTo>
                  <a:pt x="315786" y="1000875"/>
                  <a:pt x="314979" y="997957"/>
                  <a:pt x="314196" y="995089"/>
                </a:cubicBezTo>
                <a:cubicBezTo>
                  <a:pt x="311378" y="995585"/>
                  <a:pt x="309043" y="995995"/>
                  <a:pt x="306138" y="996504"/>
                </a:cubicBezTo>
                <a:cubicBezTo>
                  <a:pt x="304946" y="999435"/>
                  <a:pt x="303654" y="1002638"/>
                  <a:pt x="302388" y="1005743"/>
                </a:cubicBezTo>
                <a:cubicBezTo>
                  <a:pt x="299345" y="1005308"/>
                  <a:pt x="296365" y="1004588"/>
                  <a:pt x="293385" y="1004538"/>
                </a:cubicBezTo>
                <a:cubicBezTo>
                  <a:pt x="290306" y="1004476"/>
                  <a:pt x="288096" y="1003706"/>
                  <a:pt x="287425" y="1000453"/>
                </a:cubicBezTo>
                <a:cubicBezTo>
                  <a:pt x="286916" y="998007"/>
                  <a:pt x="285277" y="997348"/>
                  <a:pt x="282992" y="996951"/>
                </a:cubicBezTo>
                <a:cubicBezTo>
                  <a:pt x="280471" y="996504"/>
                  <a:pt x="278062" y="995411"/>
                  <a:pt x="274946" y="994381"/>
                </a:cubicBezTo>
                <a:cubicBezTo>
                  <a:pt x="274027" y="995411"/>
                  <a:pt x="272611" y="997026"/>
                  <a:pt x="270898" y="998950"/>
                </a:cubicBezTo>
                <a:cubicBezTo>
                  <a:pt x="270091" y="997336"/>
                  <a:pt x="269780" y="995399"/>
                  <a:pt x="268861" y="995064"/>
                </a:cubicBezTo>
                <a:cubicBezTo>
                  <a:pt x="263745" y="993151"/>
                  <a:pt x="263423" y="989650"/>
                  <a:pt x="265198" y="985577"/>
                </a:cubicBezTo>
                <a:cubicBezTo>
                  <a:pt x="260169" y="985577"/>
                  <a:pt x="255339" y="985689"/>
                  <a:pt x="250509" y="985527"/>
                </a:cubicBezTo>
                <a:cubicBezTo>
                  <a:pt x="248286" y="985453"/>
                  <a:pt x="246858" y="984099"/>
                  <a:pt x="245964" y="981914"/>
                </a:cubicBezTo>
                <a:cubicBezTo>
                  <a:pt x="244846" y="979207"/>
                  <a:pt x="242077" y="978698"/>
                  <a:pt x="240376" y="980449"/>
                </a:cubicBezTo>
                <a:cubicBezTo>
                  <a:pt x="237073" y="983863"/>
                  <a:pt x="233770" y="982920"/>
                  <a:pt x="229946" y="981430"/>
                </a:cubicBezTo>
                <a:cubicBezTo>
                  <a:pt x="229027" y="982498"/>
                  <a:pt x="228133" y="983528"/>
                  <a:pt x="227847" y="983851"/>
                </a:cubicBezTo>
                <a:cubicBezTo>
                  <a:pt x="225650" y="983305"/>
                  <a:pt x="223787" y="982224"/>
                  <a:pt x="222247" y="982572"/>
                </a:cubicBezTo>
                <a:cubicBezTo>
                  <a:pt x="219118" y="983280"/>
                  <a:pt x="216275" y="983118"/>
                  <a:pt x="213133" y="982547"/>
                </a:cubicBezTo>
                <a:cubicBezTo>
                  <a:pt x="208514" y="981703"/>
                  <a:pt x="203882" y="981852"/>
                  <a:pt x="199089" y="983168"/>
                </a:cubicBezTo>
                <a:cubicBezTo>
                  <a:pt x="193837" y="984608"/>
                  <a:pt x="188261" y="986347"/>
                  <a:pt x="182698" y="983143"/>
                </a:cubicBezTo>
                <a:cubicBezTo>
                  <a:pt x="180128" y="981666"/>
                  <a:pt x="177831" y="980238"/>
                  <a:pt x="176279" y="977605"/>
                </a:cubicBezTo>
                <a:cubicBezTo>
                  <a:pt x="171684" y="969795"/>
                  <a:pt x="166482" y="962295"/>
                  <a:pt x="165463" y="952883"/>
                </a:cubicBezTo>
                <a:cubicBezTo>
                  <a:pt x="164954" y="948214"/>
                  <a:pt x="162496" y="944613"/>
                  <a:pt x="159118" y="941248"/>
                </a:cubicBezTo>
                <a:cubicBezTo>
                  <a:pt x="155666" y="937796"/>
                  <a:pt x="152922" y="933574"/>
                  <a:pt x="150203" y="929476"/>
                </a:cubicBezTo>
                <a:cubicBezTo>
                  <a:pt x="149396" y="928259"/>
                  <a:pt x="149197" y="926148"/>
                  <a:pt x="149607" y="924696"/>
                </a:cubicBezTo>
                <a:cubicBezTo>
                  <a:pt x="151060" y="919505"/>
                  <a:pt x="149358" y="914451"/>
                  <a:pt x="149271" y="909360"/>
                </a:cubicBezTo>
                <a:cubicBezTo>
                  <a:pt x="149197" y="904816"/>
                  <a:pt x="146378" y="903177"/>
                  <a:pt x="142107" y="904505"/>
                </a:cubicBezTo>
                <a:cubicBezTo>
                  <a:pt x="140343" y="905052"/>
                  <a:pt x="138630" y="906144"/>
                  <a:pt x="136854" y="906219"/>
                </a:cubicBezTo>
                <a:cubicBezTo>
                  <a:pt x="126461" y="906703"/>
                  <a:pt x="124449" y="908814"/>
                  <a:pt x="117012" y="897825"/>
                </a:cubicBezTo>
                <a:cubicBezTo>
                  <a:pt x="113833" y="893119"/>
                  <a:pt x="109723" y="888897"/>
                  <a:pt x="109263" y="882564"/>
                </a:cubicBezTo>
                <a:cubicBezTo>
                  <a:pt x="109077" y="879969"/>
                  <a:pt x="109003" y="877771"/>
                  <a:pt x="110182" y="875474"/>
                </a:cubicBezTo>
                <a:cubicBezTo>
                  <a:pt x="114404" y="867216"/>
                  <a:pt x="115820" y="858388"/>
                  <a:pt x="115919" y="849174"/>
                </a:cubicBezTo>
                <a:cubicBezTo>
                  <a:pt x="116006" y="840755"/>
                  <a:pt x="111672" y="836049"/>
                  <a:pt x="103303" y="837030"/>
                </a:cubicBezTo>
                <a:cubicBezTo>
                  <a:pt x="94723" y="838036"/>
                  <a:pt x="87558" y="836335"/>
                  <a:pt x="80890" y="831144"/>
                </a:cubicBezTo>
                <a:cubicBezTo>
                  <a:pt x="79288" y="829903"/>
                  <a:pt x="77314" y="828947"/>
                  <a:pt x="75364" y="828363"/>
                </a:cubicBezTo>
                <a:cubicBezTo>
                  <a:pt x="69516" y="826625"/>
                  <a:pt x="68237" y="822688"/>
                  <a:pt x="68585" y="817014"/>
                </a:cubicBezTo>
                <a:cubicBezTo>
                  <a:pt x="69230" y="806534"/>
                  <a:pt x="71689" y="797109"/>
                  <a:pt x="80083" y="789932"/>
                </a:cubicBezTo>
                <a:cubicBezTo>
                  <a:pt x="83845" y="786716"/>
                  <a:pt x="87272" y="783078"/>
                  <a:pt x="90687" y="779477"/>
                </a:cubicBezTo>
                <a:cubicBezTo>
                  <a:pt x="95058" y="774857"/>
                  <a:pt x="99565" y="770300"/>
                  <a:pt x="103415" y="765259"/>
                </a:cubicBezTo>
                <a:cubicBezTo>
                  <a:pt x="105613" y="762390"/>
                  <a:pt x="107065" y="758727"/>
                  <a:pt x="108059" y="755201"/>
                </a:cubicBezTo>
                <a:cubicBezTo>
                  <a:pt x="111151" y="744212"/>
                  <a:pt x="119445" y="737457"/>
                  <a:pt x="128113" y="731658"/>
                </a:cubicBezTo>
                <a:cubicBezTo>
                  <a:pt x="136047" y="726343"/>
                  <a:pt x="143584" y="731546"/>
                  <a:pt x="146776" y="740350"/>
                </a:cubicBezTo>
                <a:cubicBezTo>
                  <a:pt x="147545" y="742461"/>
                  <a:pt x="147843" y="744746"/>
                  <a:pt x="148663" y="746832"/>
                </a:cubicBezTo>
                <a:cubicBezTo>
                  <a:pt x="151991" y="755288"/>
                  <a:pt x="158783" y="756169"/>
                  <a:pt x="165327" y="753798"/>
                </a:cubicBezTo>
                <a:cubicBezTo>
                  <a:pt x="171734" y="751476"/>
                  <a:pt x="177992" y="748756"/>
                  <a:pt x="184275" y="746099"/>
                </a:cubicBezTo>
                <a:cubicBezTo>
                  <a:pt x="190261" y="743566"/>
                  <a:pt x="196506" y="741915"/>
                  <a:pt x="202963" y="742461"/>
                </a:cubicBezTo>
                <a:cubicBezTo>
                  <a:pt x="212674" y="743280"/>
                  <a:pt x="221241" y="740077"/>
                  <a:pt x="229772" y="736165"/>
                </a:cubicBezTo>
                <a:cubicBezTo>
                  <a:pt x="232181" y="735060"/>
                  <a:pt x="233485" y="733235"/>
                  <a:pt x="233584" y="730963"/>
                </a:cubicBezTo>
                <a:cubicBezTo>
                  <a:pt x="234019" y="721526"/>
                  <a:pt x="238203" y="714460"/>
                  <a:pt x="246212" y="709543"/>
                </a:cubicBezTo>
                <a:cubicBezTo>
                  <a:pt x="246982" y="709071"/>
                  <a:pt x="247429" y="708053"/>
                  <a:pt x="248348" y="706886"/>
                </a:cubicBezTo>
                <a:cubicBezTo>
                  <a:pt x="250223" y="701795"/>
                  <a:pt x="251465" y="701795"/>
                  <a:pt x="253178" y="699497"/>
                </a:cubicBezTo>
                <a:cubicBezTo>
                  <a:pt x="254582" y="699113"/>
                  <a:pt x="255289" y="695710"/>
                  <a:pt x="256034" y="693574"/>
                </a:cubicBezTo>
                <a:cubicBezTo>
                  <a:pt x="257053" y="690681"/>
                  <a:pt x="257822" y="687689"/>
                  <a:pt x="258679" y="684733"/>
                </a:cubicBezTo>
                <a:cubicBezTo>
                  <a:pt x="260815" y="677395"/>
                  <a:pt x="265434" y="672217"/>
                  <a:pt x="272139" y="668604"/>
                </a:cubicBezTo>
                <a:cubicBezTo>
                  <a:pt x="277379" y="665772"/>
                  <a:pt x="282371" y="662507"/>
                  <a:pt x="287264" y="658285"/>
                </a:cubicBezTo>
                <a:cubicBezTo>
                  <a:pt x="287475" y="658334"/>
                  <a:pt x="287475" y="657093"/>
                  <a:pt x="290492" y="656708"/>
                </a:cubicBezTo>
                <a:cubicBezTo>
                  <a:pt x="297806" y="656137"/>
                  <a:pt x="304188" y="653964"/>
                  <a:pt x="306547" y="645806"/>
                </a:cubicBezTo>
                <a:cubicBezTo>
                  <a:pt x="307106" y="643869"/>
                  <a:pt x="308199" y="641956"/>
                  <a:pt x="309465" y="640367"/>
                </a:cubicBezTo>
                <a:cubicBezTo>
                  <a:pt x="319995" y="627229"/>
                  <a:pt x="326390" y="612130"/>
                  <a:pt x="330711" y="596037"/>
                </a:cubicBezTo>
                <a:cubicBezTo>
                  <a:pt x="331779" y="592052"/>
                  <a:pt x="333058" y="588115"/>
                  <a:pt x="334027" y="584092"/>
                </a:cubicBezTo>
                <a:cubicBezTo>
                  <a:pt x="334672" y="581373"/>
                  <a:pt x="336287" y="579808"/>
                  <a:pt x="338807" y="578914"/>
                </a:cubicBezTo>
                <a:cubicBezTo>
                  <a:pt x="344047" y="577039"/>
                  <a:pt x="349349" y="575301"/>
                  <a:pt x="354490" y="573165"/>
                </a:cubicBezTo>
                <a:cubicBezTo>
                  <a:pt x="358066" y="571675"/>
                  <a:pt x="361444" y="569676"/>
                  <a:pt x="364809" y="567751"/>
                </a:cubicBezTo>
                <a:cubicBezTo>
                  <a:pt x="366734" y="566646"/>
                  <a:pt x="368472" y="565218"/>
                  <a:pt x="370682" y="564175"/>
                </a:cubicBezTo>
                <a:close/>
                <a:moveTo>
                  <a:pt x="623322" y="544556"/>
                </a:moveTo>
                <a:cubicBezTo>
                  <a:pt x="627643" y="550901"/>
                  <a:pt x="634895" y="552391"/>
                  <a:pt x="641153" y="555992"/>
                </a:cubicBezTo>
                <a:cubicBezTo>
                  <a:pt x="639924" y="560102"/>
                  <a:pt x="638893" y="563939"/>
                  <a:pt x="634411" y="565591"/>
                </a:cubicBezTo>
                <a:cubicBezTo>
                  <a:pt x="633579" y="565901"/>
                  <a:pt x="632734" y="566870"/>
                  <a:pt x="632387" y="567726"/>
                </a:cubicBezTo>
                <a:cubicBezTo>
                  <a:pt x="630785" y="571725"/>
                  <a:pt x="629133" y="575723"/>
                  <a:pt x="627929" y="579858"/>
                </a:cubicBezTo>
                <a:cubicBezTo>
                  <a:pt x="627010" y="583000"/>
                  <a:pt x="626923" y="586104"/>
                  <a:pt x="629059" y="589233"/>
                </a:cubicBezTo>
                <a:cubicBezTo>
                  <a:pt x="630487" y="591319"/>
                  <a:pt x="630748" y="594212"/>
                  <a:pt x="631431" y="596783"/>
                </a:cubicBezTo>
                <a:cubicBezTo>
                  <a:pt x="632710" y="601613"/>
                  <a:pt x="634907" y="602681"/>
                  <a:pt x="639502" y="600781"/>
                </a:cubicBezTo>
                <a:cubicBezTo>
                  <a:pt x="640880" y="600210"/>
                  <a:pt x="642420" y="599986"/>
                  <a:pt x="644320" y="599490"/>
                </a:cubicBezTo>
                <a:cubicBezTo>
                  <a:pt x="644705" y="603538"/>
                  <a:pt x="642817" y="607101"/>
                  <a:pt x="646058" y="609995"/>
                </a:cubicBezTo>
                <a:cubicBezTo>
                  <a:pt x="648318" y="612006"/>
                  <a:pt x="650851" y="612677"/>
                  <a:pt x="652863" y="610491"/>
                </a:cubicBezTo>
                <a:cubicBezTo>
                  <a:pt x="654390" y="608827"/>
                  <a:pt x="655768" y="607002"/>
                  <a:pt x="656985" y="605090"/>
                </a:cubicBezTo>
                <a:cubicBezTo>
                  <a:pt x="658823" y="602209"/>
                  <a:pt x="660822" y="599912"/>
                  <a:pt x="664535" y="599254"/>
                </a:cubicBezTo>
                <a:cubicBezTo>
                  <a:pt x="666137" y="598968"/>
                  <a:pt x="667540" y="597242"/>
                  <a:pt x="668906" y="596025"/>
                </a:cubicBezTo>
                <a:cubicBezTo>
                  <a:pt x="673388" y="592039"/>
                  <a:pt x="680317" y="593418"/>
                  <a:pt x="681670" y="599229"/>
                </a:cubicBezTo>
                <a:cubicBezTo>
                  <a:pt x="683198" y="605810"/>
                  <a:pt x="687159" y="609647"/>
                  <a:pt x="692796" y="612379"/>
                </a:cubicBezTo>
                <a:cubicBezTo>
                  <a:pt x="697714" y="614775"/>
                  <a:pt x="702656" y="617134"/>
                  <a:pt x="708045" y="619730"/>
                </a:cubicBezTo>
                <a:cubicBezTo>
                  <a:pt x="703984" y="622288"/>
                  <a:pt x="700060" y="624771"/>
                  <a:pt x="696037" y="627317"/>
                </a:cubicBezTo>
                <a:cubicBezTo>
                  <a:pt x="697329" y="631191"/>
                  <a:pt x="700147" y="633289"/>
                  <a:pt x="703152" y="634022"/>
                </a:cubicBezTo>
                <a:cubicBezTo>
                  <a:pt x="706319" y="634804"/>
                  <a:pt x="707920" y="636182"/>
                  <a:pt x="708318" y="639175"/>
                </a:cubicBezTo>
                <a:cubicBezTo>
                  <a:pt x="708641" y="641596"/>
                  <a:pt x="709882" y="642639"/>
                  <a:pt x="712316" y="643049"/>
                </a:cubicBezTo>
                <a:cubicBezTo>
                  <a:pt x="714439" y="643409"/>
                  <a:pt x="716414" y="644564"/>
                  <a:pt x="718574" y="645408"/>
                </a:cubicBezTo>
                <a:cubicBezTo>
                  <a:pt x="719555" y="644788"/>
                  <a:pt x="720785" y="643496"/>
                  <a:pt x="722113" y="643372"/>
                </a:cubicBezTo>
                <a:cubicBezTo>
                  <a:pt x="722846" y="643310"/>
                  <a:pt x="723976" y="645086"/>
                  <a:pt x="724547" y="646228"/>
                </a:cubicBezTo>
                <a:cubicBezTo>
                  <a:pt x="725540" y="648202"/>
                  <a:pt x="726236" y="650313"/>
                  <a:pt x="726683" y="651456"/>
                </a:cubicBezTo>
                <a:cubicBezTo>
                  <a:pt x="729688" y="653256"/>
                  <a:pt x="732072" y="654672"/>
                  <a:pt x="734443" y="656100"/>
                </a:cubicBezTo>
                <a:cubicBezTo>
                  <a:pt x="735313" y="656621"/>
                  <a:pt x="736182" y="657652"/>
                  <a:pt x="737051" y="657639"/>
                </a:cubicBezTo>
                <a:cubicBezTo>
                  <a:pt x="742068" y="657577"/>
                  <a:pt x="744129" y="660235"/>
                  <a:pt x="743732" y="665686"/>
                </a:cubicBezTo>
                <a:cubicBezTo>
                  <a:pt x="748711" y="665686"/>
                  <a:pt x="753206" y="665263"/>
                  <a:pt x="757589" y="665810"/>
                </a:cubicBezTo>
                <a:cubicBezTo>
                  <a:pt x="761935" y="666344"/>
                  <a:pt x="765710" y="664804"/>
                  <a:pt x="770466" y="662954"/>
                </a:cubicBezTo>
                <a:cubicBezTo>
                  <a:pt x="769621" y="665810"/>
                  <a:pt x="769075" y="667610"/>
                  <a:pt x="768529" y="669473"/>
                </a:cubicBezTo>
                <a:cubicBezTo>
                  <a:pt x="772403" y="669258"/>
                  <a:pt x="775693" y="670644"/>
                  <a:pt x="778400" y="673633"/>
                </a:cubicBezTo>
                <a:cubicBezTo>
                  <a:pt x="782001" y="677619"/>
                  <a:pt x="786409" y="677097"/>
                  <a:pt x="788893" y="672391"/>
                </a:cubicBezTo>
                <a:cubicBezTo>
                  <a:pt x="789638" y="670975"/>
                  <a:pt x="790346" y="669535"/>
                  <a:pt x="791289" y="667672"/>
                </a:cubicBezTo>
                <a:cubicBezTo>
                  <a:pt x="792854" y="668479"/>
                  <a:pt x="794257" y="668889"/>
                  <a:pt x="795238" y="669771"/>
                </a:cubicBezTo>
                <a:cubicBezTo>
                  <a:pt x="799832" y="673844"/>
                  <a:pt x="805979" y="676104"/>
                  <a:pt x="809269" y="681716"/>
                </a:cubicBezTo>
                <a:cubicBezTo>
                  <a:pt x="809369" y="681878"/>
                  <a:pt x="809592" y="682101"/>
                  <a:pt x="809729" y="682089"/>
                </a:cubicBezTo>
                <a:cubicBezTo>
                  <a:pt x="815490" y="681604"/>
                  <a:pt x="817949" y="686708"/>
                  <a:pt x="822767" y="690669"/>
                </a:cubicBezTo>
                <a:lnTo>
                  <a:pt x="822767" y="678674"/>
                </a:lnTo>
                <a:cubicBezTo>
                  <a:pt x="833135" y="685876"/>
                  <a:pt x="842436" y="692333"/>
                  <a:pt x="852072" y="699013"/>
                </a:cubicBezTo>
                <a:cubicBezTo>
                  <a:pt x="853611" y="697548"/>
                  <a:pt x="854878" y="696331"/>
                  <a:pt x="856169" y="695114"/>
                </a:cubicBezTo>
                <a:cubicBezTo>
                  <a:pt x="856430" y="695251"/>
                  <a:pt x="856976" y="695375"/>
                  <a:pt x="857038" y="695611"/>
                </a:cubicBezTo>
                <a:cubicBezTo>
                  <a:pt x="857374" y="697002"/>
                  <a:pt x="857398" y="698504"/>
                  <a:pt x="857895" y="699833"/>
                </a:cubicBezTo>
                <a:cubicBezTo>
                  <a:pt x="858727" y="702068"/>
                  <a:pt x="860379" y="703347"/>
                  <a:pt x="862725" y="701981"/>
                </a:cubicBezTo>
                <a:cubicBezTo>
                  <a:pt x="868760" y="698442"/>
                  <a:pt x="875018" y="700926"/>
                  <a:pt x="881451" y="701447"/>
                </a:cubicBezTo>
                <a:cubicBezTo>
                  <a:pt x="878446" y="703272"/>
                  <a:pt x="875441" y="705098"/>
                  <a:pt x="871902" y="707258"/>
                </a:cubicBezTo>
                <a:cubicBezTo>
                  <a:pt x="871256" y="705222"/>
                  <a:pt x="870772" y="703657"/>
                  <a:pt x="870250" y="702018"/>
                </a:cubicBezTo>
                <a:cubicBezTo>
                  <a:pt x="869555" y="702378"/>
                  <a:pt x="868959" y="702527"/>
                  <a:pt x="868946" y="702726"/>
                </a:cubicBezTo>
                <a:cubicBezTo>
                  <a:pt x="868661" y="706464"/>
                  <a:pt x="868499" y="710114"/>
                  <a:pt x="872398" y="712498"/>
                </a:cubicBezTo>
                <a:cubicBezTo>
                  <a:pt x="873218" y="712995"/>
                  <a:pt x="873628" y="714584"/>
                  <a:pt x="873764" y="715727"/>
                </a:cubicBezTo>
                <a:cubicBezTo>
                  <a:pt x="873988" y="717602"/>
                  <a:pt x="873826" y="719527"/>
                  <a:pt x="873826" y="722060"/>
                </a:cubicBezTo>
                <a:cubicBezTo>
                  <a:pt x="877142" y="721166"/>
                  <a:pt x="880023" y="720383"/>
                  <a:pt x="883859" y="719340"/>
                </a:cubicBezTo>
                <a:cubicBezTo>
                  <a:pt x="884033" y="719626"/>
                  <a:pt x="884840" y="720433"/>
                  <a:pt x="885101" y="721389"/>
                </a:cubicBezTo>
                <a:cubicBezTo>
                  <a:pt x="886728" y="727424"/>
                  <a:pt x="891769" y="729820"/>
                  <a:pt x="896798" y="731459"/>
                </a:cubicBezTo>
                <a:cubicBezTo>
                  <a:pt x="901703" y="733061"/>
                  <a:pt x="905565" y="735805"/>
                  <a:pt x="909327" y="739046"/>
                </a:cubicBezTo>
                <a:cubicBezTo>
                  <a:pt x="910569" y="740114"/>
                  <a:pt x="911935" y="741157"/>
                  <a:pt x="913425" y="741766"/>
                </a:cubicBezTo>
                <a:cubicBezTo>
                  <a:pt x="915846" y="742759"/>
                  <a:pt x="918019" y="742759"/>
                  <a:pt x="919944" y="740176"/>
                </a:cubicBezTo>
                <a:cubicBezTo>
                  <a:pt x="922353" y="736923"/>
                  <a:pt x="924277" y="736575"/>
                  <a:pt x="927034" y="738997"/>
                </a:cubicBezTo>
                <a:cubicBezTo>
                  <a:pt x="929902" y="741517"/>
                  <a:pt x="933243" y="742809"/>
                  <a:pt x="936521" y="744498"/>
                </a:cubicBezTo>
                <a:cubicBezTo>
                  <a:pt x="940680" y="746633"/>
                  <a:pt x="944344" y="749862"/>
                  <a:pt x="947920" y="752966"/>
                </a:cubicBezTo>
                <a:cubicBezTo>
                  <a:pt x="951409" y="755996"/>
                  <a:pt x="955233" y="756505"/>
                  <a:pt x="959493" y="755661"/>
                </a:cubicBezTo>
                <a:cubicBezTo>
                  <a:pt x="962497" y="755065"/>
                  <a:pt x="965515" y="754481"/>
                  <a:pt x="968669" y="753860"/>
                </a:cubicBezTo>
                <a:cubicBezTo>
                  <a:pt x="971649" y="758504"/>
                  <a:pt x="973412" y="763111"/>
                  <a:pt x="971450" y="769270"/>
                </a:cubicBezTo>
                <a:cubicBezTo>
                  <a:pt x="974406" y="769444"/>
                  <a:pt x="976765" y="769680"/>
                  <a:pt x="979137" y="769692"/>
                </a:cubicBezTo>
                <a:cubicBezTo>
                  <a:pt x="982055" y="769717"/>
                  <a:pt x="984563" y="770214"/>
                  <a:pt x="987232" y="771927"/>
                </a:cubicBezTo>
                <a:cubicBezTo>
                  <a:pt x="989828" y="773591"/>
                  <a:pt x="993416" y="774423"/>
                  <a:pt x="996558" y="774398"/>
                </a:cubicBezTo>
                <a:cubicBezTo>
                  <a:pt x="1001264" y="774348"/>
                  <a:pt x="1005014" y="775367"/>
                  <a:pt x="1007895" y="779253"/>
                </a:cubicBezTo>
                <a:cubicBezTo>
                  <a:pt x="1008975" y="780706"/>
                  <a:pt x="1010540" y="781799"/>
                  <a:pt x="1011769" y="782954"/>
                </a:cubicBezTo>
                <a:cubicBezTo>
                  <a:pt x="1017841" y="781041"/>
                  <a:pt x="1018189" y="780644"/>
                  <a:pt x="1020871" y="772672"/>
                </a:cubicBezTo>
                <a:cubicBezTo>
                  <a:pt x="1026483" y="771815"/>
                  <a:pt x="1032158" y="771194"/>
                  <a:pt x="1037187" y="775180"/>
                </a:cubicBezTo>
                <a:cubicBezTo>
                  <a:pt x="1040353" y="777689"/>
                  <a:pt x="1045693" y="777900"/>
                  <a:pt x="1046015" y="783450"/>
                </a:cubicBezTo>
                <a:cubicBezTo>
                  <a:pt x="1050808" y="784108"/>
                  <a:pt x="1051218" y="789932"/>
                  <a:pt x="1055763" y="791025"/>
                </a:cubicBezTo>
                <a:cubicBezTo>
                  <a:pt x="1055055" y="794402"/>
                  <a:pt x="1054422" y="797395"/>
                  <a:pt x="1053764" y="800511"/>
                </a:cubicBezTo>
                <a:cubicBezTo>
                  <a:pt x="1055775" y="804038"/>
                  <a:pt x="1065436" y="803839"/>
                  <a:pt x="1059488" y="810644"/>
                </a:cubicBezTo>
                <a:cubicBezTo>
                  <a:pt x="1060221" y="817138"/>
                  <a:pt x="1065486" y="818218"/>
                  <a:pt x="1069372" y="820652"/>
                </a:cubicBezTo>
                <a:cubicBezTo>
                  <a:pt x="1070465" y="821335"/>
                  <a:pt x="1072340" y="820751"/>
                  <a:pt x="1074314" y="820751"/>
                </a:cubicBezTo>
                <a:cubicBezTo>
                  <a:pt x="1074140" y="821720"/>
                  <a:pt x="1073842" y="823011"/>
                  <a:pt x="1073681" y="824328"/>
                </a:cubicBezTo>
                <a:cubicBezTo>
                  <a:pt x="1073370" y="826836"/>
                  <a:pt x="1073644" y="828897"/>
                  <a:pt x="1077009" y="828897"/>
                </a:cubicBezTo>
                <a:cubicBezTo>
                  <a:pt x="1077841" y="828897"/>
                  <a:pt x="1078722" y="829729"/>
                  <a:pt x="1079492" y="830300"/>
                </a:cubicBezTo>
                <a:cubicBezTo>
                  <a:pt x="1081057" y="831455"/>
                  <a:pt x="1082559" y="832697"/>
                  <a:pt x="1084298" y="834050"/>
                </a:cubicBezTo>
                <a:cubicBezTo>
                  <a:pt x="1077865" y="838309"/>
                  <a:pt x="1071272" y="832995"/>
                  <a:pt x="1064343" y="833305"/>
                </a:cubicBezTo>
                <a:cubicBezTo>
                  <a:pt x="1063238" y="840358"/>
                  <a:pt x="1058445" y="842568"/>
                  <a:pt x="1052025" y="842482"/>
                </a:cubicBezTo>
                <a:cubicBezTo>
                  <a:pt x="1050163" y="849435"/>
                  <a:pt x="1050510" y="849957"/>
                  <a:pt x="1057303" y="851658"/>
                </a:cubicBezTo>
                <a:cubicBezTo>
                  <a:pt x="1058644" y="851993"/>
                  <a:pt x="1059836" y="852875"/>
                  <a:pt x="1061115" y="853496"/>
                </a:cubicBezTo>
                <a:cubicBezTo>
                  <a:pt x="1063611" y="854700"/>
                  <a:pt x="1066119" y="855892"/>
                  <a:pt x="1069695" y="857593"/>
                </a:cubicBezTo>
                <a:cubicBezTo>
                  <a:pt x="1070626" y="859605"/>
                  <a:pt x="1069136" y="861343"/>
                  <a:pt x="1066106" y="862274"/>
                </a:cubicBezTo>
                <a:cubicBezTo>
                  <a:pt x="1063884" y="862957"/>
                  <a:pt x="1061636" y="863554"/>
                  <a:pt x="1058656" y="864398"/>
                </a:cubicBezTo>
                <a:cubicBezTo>
                  <a:pt x="1058656" y="866372"/>
                  <a:pt x="1058085" y="869178"/>
                  <a:pt x="1058830" y="871587"/>
                </a:cubicBezTo>
                <a:cubicBezTo>
                  <a:pt x="1059476" y="873711"/>
                  <a:pt x="1061214" y="876256"/>
                  <a:pt x="1063139" y="877088"/>
                </a:cubicBezTo>
                <a:cubicBezTo>
                  <a:pt x="1066591" y="878591"/>
                  <a:pt x="1068441" y="880801"/>
                  <a:pt x="1068950" y="884166"/>
                </a:cubicBezTo>
                <a:cubicBezTo>
                  <a:pt x="1071471" y="885197"/>
                  <a:pt x="1073693" y="886227"/>
                  <a:pt x="1076015" y="886997"/>
                </a:cubicBezTo>
                <a:cubicBezTo>
                  <a:pt x="1077903" y="887630"/>
                  <a:pt x="1079902" y="887953"/>
                  <a:pt x="1081851" y="888413"/>
                </a:cubicBezTo>
                <a:cubicBezTo>
                  <a:pt x="1082832" y="888649"/>
                  <a:pt x="1083987" y="888611"/>
                  <a:pt x="1084745" y="889158"/>
                </a:cubicBezTo>
                <a:cubicBezTo>
                  <a:pt x="1089401" y="892510"/>
                  <a:pt x="1093971" y="895987"/>
                  <a:pt x="1098813" y="899613"/>
                </a:cubicBezTo>
                <a:cubicBezTo>
                  <a:pt x="1097125" y="901178"/>
                  <a:pt x="1095361" y="902804"/>
                  <a:pt x="1093151" y="904841"/>
                </a:cubicBezTo>
                <a:cubicBezTo>
                  <a:pt x="1091177" y="904033"/>
                  <a:pt x="1088917" y="903202"/>
                  <a:pt x="1086731" y="902208"/>
                </a:cubicBezTo>
                <a:cubicBezTo>
                  <a:pt x="1083441" y="900718"/>
                  <a:pt x="1082062" y="900966"/>
                  <a:pt x="1079902" y="903711"/>
                </a:cubicBezTo>
                <a:cubicBezTo>
                  <a:pt x="1077530" y="906703"/>
                  <a:pt x="1077009" y="906740"/>
                  <a:pt x="1073991" y="905002"/>
                </a:cubicBezTo>
                <a:cubicBezTo>
                  <a:pt x="1072265" y="904009"/>
                  <a:pt x="1070428" y="902904"/>
                  <a:pt x="1068528" y="902630"/>
                </a:cubicBezTo>
                <a:cubicBezTo>
                  <a:pt x="1065585" y="902208"/>
                  <a:pt x="1063064" y="903500"/>
                  <a:pt x="1062530" y="906678"/>
                </a:cubicBezTo>
                <a:cubicBezTo>
                  <a:pt x="1062108" y="909211"/>
                  <a:pt x="1060978" y="910826"/>
                  <a:pt x="1058681" y="911819"/>
                </a:cubicBezTo>
                <a:cubicBezTo>
                  <a:pt x="1054807" y="913483"/>
                  <a:pt x="1051479" y="915693"/>
                  <a:pt x="1049256" y="919505"/>
                </a:cubicBezTo>
                <a:cubicBezTo>
                  <a:pt x="1047779" y="922038"/>
                  <a:pt x="1043395" y="922051"/>
                  <a:pt x="1043234" y="925975"/>
                </a:cubicBezTo>
                <a:cubicBezTo>
                  <a:pt x="1043234" y="926111"/>
                  <a:pt x="1042961" y="926347"/>
                  <a:pt x="1042787" y="926372"/>
                </a:cubicBezTo>
                <a:cubicBezTo>
                  <a:pt x="1033809" y="927862"/>
                  <a:pt x="1027862" y="935052"/>
                  <a:pt x="1019902" y="938541"/>
                </a:cubicBezTo>
                <a:cubicBezTo>
                  <a:pt x="1015780" y="940341"/>
                  <a:pt x="1011073" y="942937"/>
                  <a:pt x="1013358" y="949207"/>
                </a:cubicBezTo>
                <a:cubicBezTo>
                  <a:pt x="1013420" y="949393"/>
                  <a:pt x="1013433" y="949654"/>
                  <a:pt x="1013358" y="949816"/>
                </a:cubicBezTo>
                <a:cubicBezTo>
                  <a:pt x="1009223" y="958222"/>
                  <a:pt x="1014389" y="965772"/>
                  <a:pt x="1015668" y="973669"/>
                </a:cubicBezTo>
                <a:cubicBezTo>
                  <a:pt x="1015866" y="974861"/>
                  <a:pt x="1017170" y="975892"/>
                  <a:pt x="1017990" y="976972"/>
                </a:cubicBezTo>
                <a:cubicBezTo>
                  <a:pt x="1019964" y="979542"/>
                  <a:pt x="1022348" y="981889"/>
                  <a:pt x="1023876" y="984708"/>
                </a:cubicBezTo>
                <a:cubicBezTo>
                  <a:pt x="1026136" y="988880"/>
                  <a:pt x="1025241" y="991066"/>
                  <a:pt x="1021305" y="993040"/>
                </a:cubicBezTo>
                <a:cubicBezTo>
                  <a:pt x="1014476" y="996479"/>
                  <a:pt x="1013967" y="998516"/>
                  <a:pt x="1018611" y="1005991"/>
                </a:cubicBezTo>
                <a:lnTo>
                  <a:pt x="1018511" y="1006041"/>
                </a:lnTo>
                <a:cubicBezTo>
                  <a:pt x="1016512" y="1008027"/>
                  <a:pt x="1015059" y="1009580"/>
                  <a:pt x="1015606" y="1012932"/>
                </a:cubicBezTo>
                <a:cubicBezTo>
                  <a:pt x="1016065" y="1015801"/>
                  <a:pt x="1014414" y="1019439"/>
                  <a:pt x="1012713" y="1022109"/>
                </a:cubicBezTo>
                <a:cubicBezTo>
                  <a:pt x="1010453" y="1025660"/>
                  <a:pt x="1009149" y="1030006"/>
                  <a:pt x="1005275" y="1032464"/>
                </a:cubicBezTo>
                <a:cubicBezTo>
                  <a:pt x="1004468" y="1032974"/>
                  <a:pt x="1004008" y="1034054"/>
                  <a:pt x="1003462" y="1034923"/>
                </a:cubicBezTo>
                <a:cubicBezTo>
                  <a:pt x="999886" y="1040585"/>
                  <a:pt x="989939" y="1042895"/>
                  <a:pt x="984501" y="1038971"/>
                </a:cubicBezTo>
                <a:cubicBezTo>
                  <a:pt x="980589" y="1036152"/>
                  <a:pt x="976268" y="1033408"/>
                  <a:pt x="975933" y="1027709"/>
                </a:cubicBezTo>
                <a:cubicBezTo>
                  <a:pt x="975896" y="1027051"/>
                  <a:pt x="975126" y="1026281"/>
                  <a:pt x="974505" y="1025821"/>
                </a:cubicBezTo>
                <a:cubicBezTo>
                  <a:pt x="972195" y="1024095"/>
                  <a:pt x="972369" y="1021761"/>
                  <a:pt x="973350" y="1019675"/>
                </a:cubicBezTo>
                <a:cubicBezTo>
                  <a:pt x="976020" y="1014012"/>
                  <a:pt x="977597" y="1008586"/>
                  <a:pt x="973499" y="1002763"/>
                </a:cubicBezTo>
                <a:cubicBezTo>
                  <a:pt x="972195" y="1000900"/>
                  <a:pt x="974331" y="995933"/>
                  <a:pt x="976430" y="994220"/>
                </a:cubicBezTo>
                <a:cubicBezTo>
                  <a:pt x="979385" y="991811"/>
                  <a:pt x="979199" y="990432"/>
                  <a:pt x="977348" y="987117"/>
                </a:cubicBezTo>
                <a:cubicBezTo>
                  <a:pt x="975238" y="983305"/>
                  <a:pt x="971053" y="982634"/>
                  <a:pt x="968135" y="980114"/>
                </a:cubicBezTo>
                <a:cubicBezTo>
                  <a:pt x="967526" y="979580"/>
                  <a:pt x="965676" y="980002"/>
                  <a:pt x="964658" y="980499"/>
                </a:cubicBezTo>
                <a:cubicBezTo>
                  <a:pt x="961181" y="982200"/>
                  <a:pt x="957717" y="981318"/>
                  <a:pt x="954377" y="980511"/>
                </a:cubicBezTo>
                <a:cubicBezTo>
                  <a:pt x="949608" y="979381"/>
                  <a:pt x="949671" y="979182"/>
                  <a:pt x="947895" y="983553"/>
                </a:cubicBezTo>
                <a:cubicBezTo>
                  <a:pt x="947609" y="984249"/>
                  <a:pt x="947162" y="984869"/>
                  <a:pt x="946653" y="985751"/>
                </a:cubicBezTo>
                <a:cubicBezTo>
                  <a:pt x="940966" y="982460"/>
                  <a:pt x="940842" y="975271"/>
                  <a:pt x="935354" y="971720"/>
                </a:cubicBezTo>
                <a:cubicBezTo>
                  <a:pt x="932063" y="972415"/>
                  <a:pt x="928636" y="972129"/>
                  <a:pt x="925345" y="969733"/>
                </a:cubicBezTo>
                <a:cubicBezTo>
                  <a:pt x="923731" y="968553"/>
                  <a:pt x="921161" y="968690"/>
                  <a:pt x="918677" y="968156"/>
                </a:cubicBezTo>
                <a:cubicBezTo>
                  <a:pt x="918007" y="963859"/>
                  <a:pt x="917324" y="959414"/>
                  <a:pt x="916641" y="954944"/>
                </a:cubicBezTo>
                <a:cubicBezTo>
                  <a:pt x="915325" y="955453"/>
                  <a:pt x="913984" y="956509"/>
                  <a:pt x="912965" y="956260"/>
                </a:cubicBezTo>
                <a:cubicBezTo>
                  <a:pt x="909017" y="955304"/>
                  <a:pt x="905018" y="954261"/>
                  <a:pt x="901368" y="952535"/>
                </a:cubicBezTo>
                <a:cubicBezTo>
                  <a:pt x="899865" y="951827"/>
                  <a:pt x="898922" y="949418"/>
                  <a:pt x="898226" y="947593"/>
                </a:cubicBezTo>
                <a:cubicBezTo>
                  <a:pt x="896165" y="942229"/>
                  <a:pt x="890999" y="941049"/>
                  <a:pt x="886902" y="945172"/>
                </a:cubicBezTo>
                <a:cubicBezTo>
                  <a:pt x="884418" y="947655"/>
                  <a:pt x="882307" y="947916"/>
                  <a:pt x="879203" y="946090"/>
                </a:cubicBezTo>
                <a:cubicBezTo>
                  <a:pt x="873504" y="942763"/>
                  <a:pt x="870325" y="944141"/>
                  <a:pt x="869803" y="950722"/>
                </a:cubicBezTo>
                <a:cubicBezTo>
                  <a:pt x="869393" y="955950"/>
                  <a:pt x="865557" y="958433"/>
                  <a:pt x="863259" y="961041"/>
                </a:cubicBezTo>
                <a:cubicBezTo>
                  <a:pt x="859609" y="961041"/>
                  <a:pt x="856753" y="961041"/>
                  <a:pt x="853897" y="961041"/>
                </a:cubicBezTo>
                <a:cubicBezTo>
                  <a:pt x="853288" y="961041"/>
                  <a:pt x="852221" y="961388"/>
                  <a:pt x="852134" y="961190"/>
                </a:cubicBezTo>
                <a:cubicBezTo>
                  <a:pt x="850147" y="957167"/>
                  <a:pt x="847229" y="960420"/>
                  <a:pt x="844050" y="960507"/>
                </a:cubicBezTo>
                <a:cubicBezTo>
                  <a:pt x="845354" y="956211"/>
                  <a:pt x="846335" y="952336"/>
                  <a:pt x="847750" y="948611"/>
                </a:cubicBezTo>
                <a:cubicBezTo>
                  <a:pt x="848582" y="946426"/>
                  <a:pt x="848992" y="944464"/>
                  <a:pt x="846931" y="943110"/>
                </a:cubicBezTo>
                <a:cubicBezTo>
                  <a:pt x="845130" y="941931"/>
                  <a:pt x="843243" y="942030"/>
                  <a:pt x="841343" y="943744"/>
                </a:cubicBezTo>
                <a:cubicBezTo>
                  <a:pt x="836860" y="947792"/>
                  <a:pt x="830677" y="947829"/>
                  <a:pt x="825039" y="943868"/>
                </a:cubicBezTo>
                <a:cubicBezTo>
                  <a:pt x="824828" y="945706"/>
                  <a:pt x="824642" y="947357"/>
                  <a:pt x="824356" y="949791"/>
                </a:cubicBezTo>
                <a:cubicBezTo>
                  <a:pt x="820743" y="949592"/>
                  <a:pt x="817378" y="949406"/>
                  <a:pt x="813889" y="949207"/>
                </a:cubicBezTo>
                <a:cubicBezTo>
                  <a:pt x="814708" y="946997"/>
                  <a:pt x="815875" y="945408"/>
                  <a:pt x="815652" y="944054"/>
                </a:cubicBezTo>
                <a:cubicBezTo>
                  <a:pt x="815304" y="941980"/>
                  <a:pt x="814994" y="939460"/>
                  <a:pt x="812200" y="938653"/>
                </a:cubicBezTo>
                <a:cubicBezTo>
                  <a:pt x="808934" y="937709"/>
                  <a:pt x="807481" y="935797"/>
                  <a:pt x="808512" y="932146"/>
                </a:cubicBezTo>
                <a:cubicBezTo>
                  <a:pt x="809406" y="928992"/>
                  <a:pt x="807121" y="927055"/>
                  <a:pt x="804787" y="925664"/>
                </a:cubicBezTo>
                <a:cubicBezTo>
                  <a:pt x="802241" y="924162"/>
                  <a:pt x="799510" y="925577"/>
                  <a:pt x="798094" y="927291"/>
                </a:cubicBezTo>
                <a:cubicBezTo>
                  <a:pt x="795884" y="929998"/>
                  <a:pt x="793686" y="931091"/>
                  <a:pt x="790209" y="930780"/>
                </a:cubicBezTo>
                <a:cubicBezTo>
                  <a:pt x="788073" y="930594"/>
                  <a:pt x="785776" y="931140"/>
                  <a:pt x="784783" y="933947"/>
                </a:cubicBezTo>
                <a:cubicBezTo>
                  <a:pt x="784410" y="935002"/>
                  <a:pt x="782697" y="935710"/>
                  <a:pt x="781455" y="936318"/>
                </a:cubicBezTo>
                <a:cubicBezTo>
                  <a:pt x="779245" y="937411"/>
                  <a:pt x="776948" y="938305"/>
                  <a:pt x="774427" y="939398"/>
                </a:cubicBezTo>
                <a:lnTo>
                  <a:pt x="774427" y="947134"/>
                </a:lnTo>
                <a:cubicBezTo>
                  <a:pt x="771273" y="946773"/>
                  <a:pt x="768367" y="945817"/>
                  <a:pt x="765747" y="946302"/>
                </a:cubicBezTo>
                <a:cubicBezTo>
                  <a:pt x="762581" y="946885"/>
                  <a:pt x="760209" y="945904"/>
                  <a:pt x="757676" y="944551"/>
                </a:cubicBezTo>
                <a:cubicBezTo>
                  <a:pt x="756285" y="943806"/>
                  <a:pt x="755292" y="944365"/>
                  <a:pt x="753852" y="945147"/>
                </a:cubicBezTo>
                <a:cubicBezTo>
                  <a:pt x="751741" y="946302"/>
                  <a:pt x="749009" y="946326"/>
                  <a:pt x="745867" y="946960"/>
                </a:cubicBezTo>
                <a:cubicBezTo>
                  <a:pt x="749096" y="942324"/>
                  <a:pt x="752452" y="939733"/>
                  <a:pt x="755938" y="939187"/>
                </a:cubicBezTo>
                <a:cubicBezTo>
                  <a:pt x="753578" y="936815"/>
                  <a:pt x="750884" y="936293"/>
                  <a:pt x="748177" y="936144"/>
                </a:cubicBezTo>
                <a:cubicBezTo>
                  <a:pt x="745843" y="936020"/>
                  <a:pt x="743992" y="935871"/>
                  <a:pt x="742366" y="933574"/>
                </a:cubicBezTo>
                <a:cubicBezTo>
                  <a:pt x="741497" y="932345"/>
                  <a:pt x="738504" y="931587"/>
                  <a:pt x="736964" y="932096"/>
                </a:cubicBezTo>
                <a:cubicBezTo>
                  <a:pt x="734667" y="932854"/>
                  <a:pt x="732929" y="935052"/>
                  <a:pt x="733289" y="937945"/>
                </a:cubicBezTo>
                <a:cubicBezTo>
                  <a:pt x="733512" y="939745"/>
                  <a:pt x="733984" y="941521"/>
                  <a:pt x="734332" y="943185"/>
                </a:cubicBezTo>
                <a:cubicBezTo>
                  <a:pt x="728508" y="946773"/>
                  <a:pt x="728223" y="946823"/>
                  <a:pt x="724137" y="942639"/>
                </a:cubicBezTo>
                <a:cubicBezTo>
                  <a:pt x="721418" y="939845"/>
                  <a:pt x="718910" y="936840"/>
                  <a:pt x="716091" y="933686"/>
                </a:cubicBezTo>
                <a:cubicBezTo>
                  <a:pt x="717333" y="930159"/>
                  <a:pt x="716699" y="926745"/>
                  <a:pt x="715098" y="923156"/>
                </a:cubicBezTo>
                <a:cubicBezTo>
                  <a:pt x="713992" y="920673"/>
                  <a:pt x="714191" y="917618"/>
                  <a:pt x="713843" y="914998"/>
                </a:cubicBezTo>
                <a:cubicBezTo>
                  <a:pt x="707747" y="913235"/>
                  <a:pt x="705909" y="918984"/>
                  <a:pt x="701712" y="920784"/>
                </a:cubicBezTo>
                <a:cubicBezTo>
                  <a:pt x="700532" y="920014"/>
                  <a:pt x="699216" y="919158"/>
                  <a:pt x="697751" y="918202"/>
                </a:cubicBezTo>
                <a:cubicBezTo>
                  <a:pt x="696832" y="920660"/>
                  <a:pt x="696385" y="922324"/>
                  <a:pt x="693430" y="923578"/>
                </a:cubicBezTo>
                <a:cubicBezTo>
                  <a:pt x="686762" y="926434"/>
                  <a:pt x="681596" y="931898"/>
                  <a:pt x="676157" y="936678"/>
                </a:cubicBezTo>
                <a:cubicBezTo>
                  <a:pt x="677635" y="939087"/>
                  <a:pt x="679137" y="939758"/>
                  <a:pt x="681211" y="939075"/>
                </a:cubicBezTo>
                <a:cubicBezTo>
                  <a:pt x="684489" y="937982"/>
                  <a:pt x="685892" y="940056"/>
                  <a:pt x="686575" y="942614"/>
                </a:cubicBezTo>
                <a:cubicBezTo>
                  <a:pt x="687668" y="946736"/>
                  <a:pt x="687295" y="951306"/>
                  <a:pt x="690462" y="954783"/>
                </a:cubicBezTo>
                <a:cubicBezTo>
                  <a:pt x="690760" y="955118"/>
                  <a:pt x="690636" y="956012"/>
                  <a:pt x="690462" y="956571"/>
                </a:cubicBezTo>
                <a:cubicBezTo>
                  <a:pt x="688587" y="962295"/>
                  <a:pt x="692014" y="965685"/>
                  <a:pt x="696112" y="968255"/>
                </a:cubicBezTo>
                <a:cubicBezTo>
                  <a:pt x="698794" y="969931"/>
                  <a:pt x="699961" y="971732"/>
                  <a:pt x="699601" y="974737"/>
                </a:cubicBezTo>
                <a:cubicBezTo>
                  <a:pt x="699278" y="977382"/>
                  <a:pt x="698831" y="980027"/>
                  <a:pt x="698781" y="982684"/>
                </a:cubicBezTo>
                <a:cubicBezTo>
                  <a:pt x="698744" y="984832"/>
                  <a:pt x="698570" y="987427"/>
                  <a:pt x="699638" y="989054"/>
                </a:cubicBezTo>
                <a:cubicBezTo>
                  <a:pt x="701215" y="991463"/>
                  <a:pt x="703686" y="989861"/>
                  <a:pt x="705760" y="988905"/>
                </a:cubicBezTo>
                <a:cubicBezTo>
                  <a:pt x="706319" y="988657"/>
                  <a:pt x="706939" y="988557"/>
                  <a:pt x="707548" y="988383"/>
                </a:cubicBezTo>
                <a:cubicBezTo>
                  <a:pt x="709957" y="989228"/>
                  <a:pt x="710764" y="991003"/>
                  <a:pt x="710056" y="993263"/>
                </a:cubicBezTo>
                <a:cubicBezTo>
                  <a:pt x="708802" y="997249"/>
                  <a:pt x="709932" y="1000105"/>
                  <a:pt x="714179" y="1002005"/>
                </a:cubicBezTo>
                <a:cubicBezTo>
                  <a:pt x="711981" y="1007692"/>
                  <a:pt x="709522" y="1012734"/>
                  <a:pt x="704444" y="1016608"/>
                </a:cubicBezTo>
                <a:cubicBezTo>
                  <a:pt x="703090" y="1014832"/>
                  <a:pt x="702122" y="1013553"/>
                  <a:pt x="701029" y="1012125"/>
                </a:cubicBezTo>
                <a:cubicBezTo>
                  <a:pt x="699440" y="1012634"/>
                  <a:pt x="697900" y="1013131"/>
                  <a:pt x="696087" y="1013727"/>
                </a:cubicBezTo>
                <a:cubicBezTo>
                  <a:pt x="692101" y="1009480"/>
                  <a:pt x="689332" y="1003632"/>
                  <a:pt x="682676" y="1002713"/>
                </a:cubicBezTo>
                <a:cubicBezTo>
                  <a:pt x="679348" y="1004476"/>
                  <a:pt x="679522" y="1010089"/>
                  <a:pt x="674146" y="1010300"/>
                </a:cubicBezTo>
                <a:cubicBezTo>
                  <a:pt x="674146" y="1008934"/>
                  <a:pt x="673885" y="1007717"/>
                  <a:pt x="674195" y="1006699"/>
                </a:cubicBezTo>
                <a:cubicBezTo>
                  <a:pt x="674866" y="1004563"/>
                  <a:pt x="674121" y="1003284"/>
                  <a:pt x="672469" y="1001931"/>
                </a:cubicBezTo>
                <a:cubicBezTo>
                  <a:pt x="670768" y="1000540"/>
                  <a:pt x="669340" y="998752"/>
                  <a:pt x="668012" y="996964"/>
                </a:cubicBezTo>
                <a:cubicBezTo>
                  <a:pt x="667018" y="995635"/>
                  <a:pt x="666993" y="994294"/>
                  <a:pt x="667676" y="992431"/>
                </a:cubicBezTo>
                <a:cubicBezTo>
                  <a:pt x="669179" y="988284"/>
                  <a:pt x="668881" y="984025"/>
                  <a:pt x="666919" y="979828"/>
                </a:cubicBezTo>
                <a:cubicBezTo>
                  <a:pt x="665180" y="976128"/>
                  <a:pt x="664013" y="972167"/>
                  <a:pt x="662449" y="967932"/>
                </a:cubicBezTo>
                <a:cubicBezTo>
                  <a:pt x="664001" y="966641"/>
                  <a:pt x="665603" y="965424"/>
                  <a:pt x="667080" y="964083"/>
                </a:cubicBezTo>
                <a:cubicBezTo>
                  <a:pt x="669837" y="961600"/>
                  <a:pt x="672780" y="959290"/>
                  <a:pt x="672420" y="954857"/>
                </a:cubicBezTo>
                <a:cubicBezTo>
                  <a:pt x="672221" y="952386"/>
                  <a:pt x="673910" y="951157"/>
                  <a:pt x="676319" y="950970"/>
                </a:cubicBezTo>
                <a:cubicBezTo>
                  <a:pt x="677747" y="950859"/>
                  <a:pt x="679187" y="950797"/>
                  <a:pt x="680963" y="950697"/>
                </a:cubicBezTo>
                <a:cubicBezTo>
                  <a:pt x="681074" y="948872"/>
                  <a:pt x="681174" y="947121"/>
                  <a:pt x="681286" y="945159"/>
                </a:cubicBezTo>
                <a:cubicBezTo>
                  <a:pt x="675437" y="942576"/>
                  <a:pt x="674084" y="936951"/>
                  <a:pt x="672755" y="931587"/>
                </a:cubicBezTo>
                <a:cubicBezTo>
                  <a:pt x="672382" y="930060"/>
                  <a:pt x="673649" y="927651"/>
                  <a:pt x="674891" y="926310"/>
                </a:cubicBezTo>
                <a:cubicBezTo>
                  <a:pt x="676629" y="924435"/>
                  <a:pt x="679510" y="923566"/>
                  <a:pt x="678914" y="920076"/>
                </a:cubicBezTo>
                <a:cubicBezTo>
                  <a:pt x="678827" y="919543"/>
                  <a:pt x="680168" y="918475"/>
                  <a:pt x="681025" y="918152"/>
                </a:cubicBezTo>
                <a:cubicBezTo>
                  <a:pt x="682341" y="917655"/>
                  <a:pt x="683868" y="917233"/>
                  <a:pt x="685234" y="917407"/>
                </a:cubicBezTo>
                <a:cubicBezTo>
                  <a:pt x="691666" y="918214"/>
                  <a:pt x="697155" y="914998"/>
                  <a:pt x="702978" y="913334"/>
                </a:cubicBezTo>
                <a:cubicBezTo>
                  <a:pt x="704133" y="913011"/>
                  <a:pt x="705139" y="911111"/>
                  <a:pt x="705586" y="909733"/>
                </a:cubicBezTo>
                <a:cubicBezTo>
                  <a:pt x="705909" y="908727"/>
                  <a:pt x="705325" y="907337"/>
                  <a:pt x="704878" y="906219"/>
                </a:cubicBezTo>
                <a:cubicBezTo>
                  <a:pt x="702854" y="901091"/>
                  <a:pt x="703103" y="900681"/>
                  <a:pt x="708877" y="900184"/>
                </a:cubicBezTo>
                <a:cubicBezTo>
                  <a:pt x="709398" y="891616"/>
                  <a:pt x="714266" y="884911"/>
                  <a:pt x="718363" y="877125"/>
                </a:cubicBezTo>
                <a:cubicBezTo>
                  <a:pt x="718103" y="873537"/>
                  <a:pt x="716973" y="869290"/>
                  <a:pt x="722523" y="866496"/>
                </a:cubicBezTo>
                <a:cubicBezTo>
                  <a:pt x="724994" y="865242"/>
                  <a:pt x="726459" y="861455"/>
                  <a:pt x="727676" y="858525"/>
                </a:cubicBezTo>
                <a:cubicBezTo>
                  <a:pt x="728098" y="857519"/>
                  <a:pt x="726372" y="855619"/>
                  <a:pt x="725391" y="853645"/>
                </a:cubicBezTo>
                <a:cubicBezTo>
                  <a:pt x="725925" y="852738"/>
                  <a:pt x="726832" y="851198"/>
                  <a:pt x="727937" y="849299"/>
                </a:cubicBezTo>
                <a:cubicBezTo>
                  <a:pt x="720213" y="845164"/>
                  <a:pt x="718699" y="837775"/>
                  <a:pt x="717867" y="829704"/>
                </a:cubicBezTo>
                <a:cubicBezTo>
                  <a:pt x="710516" y="828798"/>
                  <a:pt x="704729" y="824911"/>
                  <a:pt x="698769" y="820851"/>
                </a:cubicBezTo>
                <a:cubicBezTo>
                  <a:pt x="697478" y="821335"/>
                  <a:pt x="696112" y="821745"/>
                  <a:pt x="694845" y="822341"/>
                </a:cubicBezTo>
                <a:cubicBezTo>
                  <a:pt x="689593" y="824849"/>
                  <a:pt x="684787" y="823707"/>
                  <a:pt x="680305" y="820515"/>
                </a:cubicBezTo>
                <a:cubicBezTo>
                  <a:pt x="676791" y="818020"/>
                  <a:pt x="673450" y="815263"/>
                  <a:pt x="668844" y="815499"/>
                </a:cubicBezTo>
                <a:cubicBezTo>
                  <a:pt x="667006" y="809762"/>
                  <a:pt x="661480" y="807415"/>
                  <a:pt x="655719" y="810110"/>
                </a:cubicBezTo>
                <a:cubicBezTo>
                  <a:pt x="651385" y="812134"/>
                  <a:pt x="647225" y="814257"/>
                  <a:pt x="642432" y="811588"/>
                </a:cubicBezTo>
                <a:cubicBezTo>
                  <a:pt x="639166" y="813574"/>
                  <a:pt x="636273" y="811588"/>
                  <a:pt x="633169" y="811004"/>
                </a:cubicBezTo>
                <a:cubicBezTo>
                  <a:pt x="631766" y="810743"/>
                  <a:pt x="629258" y="811910"/>
                  <a:pt x="628562" y="813165"/>
                </a:cubicBezTo>
                <a:cubicBezTo>
                  <a:pt x="626315" y="817225"/>
                  <a:pt x="622279" y="817597"/>
                  <a:pt x="618616" y="818690"/>
                </a:cubicBezTo>
                <a:cubicBezTo>
                  <a:pt x="617834" y="818926"/>
                  <a:pt x="616667" y="817821"/>
                  <a:pt x="615673" y="817337"/>
                </a:cubicBezTo>
                <a:cubicBezTo>
                  <a:pt x="616145" y="816505"/>
                  <a:pt x="616431" y="815263"/>
                  <a:pt x="617138" y="814928"/>
                </a:cubicBezTo>
                <a:cubicBezTo>
                  <a:pt x="620851" y="813202"/>
                  <a:pt x="624638" y="811588"/>
                  <a:pt x="628475" y="810172"/>
                </a:cubicBezTo>
                <a:cubicBezTo>
                  <a:pt x="630884" y="809278"/>
                  <a:pt x="633268" y="808595"/>
                  <a:pt x="633293" y="804845"/>
                </a:cubicBezTo>
                <a:cubicBezTo>
                  <a:pt x="631431" y="803814"/>
                  <a:pt x="629344" y="802660"/>
                  <a:pt x="627420" y="801592"/>
                </a:cubicBezTo>
                <a:cubicBezTo>
                  <a:pt x="625061" y="801356"/>
                  <a:pt x="623931" y="805453"/>
                  <a:pt x="620702" y="802362"/>
                </a:cubicBezTo>
                <a:cubicBezTo>
                  <a:pt x="621559" y="800524"/>
                  <a:pt x="622143" y="798003"/>
                  <a:pt x="623657" y="796327"/>
                </a:cubicBezTo>
                <a:cubicBezTo>
                  <a:pt x="627569" y="792018"/>
                  <a:pt x="628277" y="791062"/>
                  <a:pt x="625085" y="786952"/>
                </a:cubicBezTo>
                <a:cubicBezTo>
                  <a:pt x="622962" y="784233"/>
                  <a:pt x="623707" y="782122"/>
                  <a:pt x="624849" y="779539"/>
                </a:cubicBezTo>
                <a:cubicBezTo>
                  <a:pt x="622217" y="779253"/>
                  <a:pt x="619783" y="779415"/>
                  <a:pt x="617697" y="778645"/>
                </a:cubicBezTo>
                <a:cubicBezTo>
                  <a:pt x="615450" y="777825"/>
                  <a:pt x="613525" y="776124"/>
                  <a:pt x="612047" y="775168"/>
                </a:cubicBezTo>
                <a:cubicBezTo>
                  <a:pt x="610681" y="772362"/>
                  <a:pt x="609912" y="769754"/>
                  <a:pt x="608335" y="767829"/>
                </a:cubicBezTo>
                <a:cubicBezTo>
                  <a:pt x="606609" y="765731"/>
                  <a:pt x="605665" y="763868"/>
                  <a:pt x="605330" y="761012"/>
                </a:cubicBezTo>
                <a:cubicBezTo>
                  <a:pt x="604895" y="757362"/>
                  <a:pt x="605218" y="753599"/>
                  <a:pt x="603033" y="749899"/>
                </a:cubicBezTo>
                <a:cubicBezTo>
                  <a:pt x="600909" y="746323"/>
                  <a:pt x="603033" y="743442"/>
                  <a:pt x="607627" y="742523"/>
                </a:cubicBezTo>
                <a:cubicBezTo>
                  <a:pt x="612345" y="741579"/>
                  <a:pt x="614816" y="737892"/>
                  <a:pt x="617797" y="734936"/>
                </a:cubicBezTo>
                <a:cubicBezTo>
                  <a:pt x="618666" y="734079"/>
                  <a:pt x="618542" y="731286"/>
                  <a:pt x="617834" y="729907"/>
                </a:cubicBezTo>
                <a:cubicBezTo>
                  <a:pt x="614158" y="722693"/>
                  <a:pt x="614270" y="721451"/>
                  <a:pt x="620466" y="715839"/>
                </a:cubicBezTo>
                <a:cubicBezTo>
                  <a:pt x="619957" y="715491"/>
                  <a:pt x="619026" y="715106"/>
                  <a:pt x="619063" y="714845"/>
                </a:cubicBezTo>
                <a:cubicBezTo>
                  <a:pt x="619647" y="710661"/>
                  <a:pt x="614965" y="708214"/>
                  <a:pt x="615648" y="703868"/>
                </a:cubicBezTo>
                <a:cubicBezTo>
                  <a:pt x="616195" y="700379"/>
                  <a:pt x="614369" y="697536"/>
                  <a:pt x="611625" y="695375"/>
                </a:cubicBezTo>
                <a:cubicBezTo>
                  <a:pt x="608732" y="693103"/>
                  <a:pt x="605826" y="690843"/>
                  <a:pt x="604076" y="689477"/>
                </a:cubicBezTo>
                <a:lnTo>
                  <a:pt x="604076" y="675533"/>
                </a:lnTo>
                <a:cubicBezTo>
                  <a:pt x="599506" y="673136"/>
                  <a:pt x="596178" y="669622"/>
                  <a:pt x="596240" y="664531"/>
                </a:cubicBezTo>
                <a:cubicBezTo>
                  <a:pt x="596278" y="661464"/>
                  <a:pt x="595582" y="658310"/>
                  <a:pt x="596091" y="655466"/>
                </a:cubicBezTo>
                <a:cubicBezTo>
                  <a:pt x="596725" y="651965"/>
                  <a:pt x="595470" y="649903"/>
                  <a:pt x="593248" y="647892"/>
                </a:cubicBezTo>
                <a:cubicBezTo>
                  <a:pt x="591075" y="645930"/>
                  <a:pt x="590553" y="643931"/>
                  <a:pt x="591062" y="640802"/>
                </a:cubicBezTo>
                <a:cubicBezTo>
                  <a:pt x="591944" y="635400"/>
                  <a:pt x="591932" y="629812"/>
                  <a:pt x="591820" y="624312"/>
                </a:cubicBezTo>
                <a:cubicBezTo>
                  <a:pt x="591758" y="621307"/>
                  <a:pt x="590888" y="618277"/>
                  <a:pt x="590057" y="615346"/>
                </a:cubicBezTo>
                <a:cubicBezTo>
                  <a:pt x="588815" y="610926"/>
                  <a:pt x="588206" y="606754"/>
                  <a:pt x="589932" y="602147"/>
                </a:cubicBezTo>
                <a:cubicBezTo>
                  <a:pt x="591460" y="598074"/>
                  <a:pt x="592056" y="593604"/>
                  <a:pt x="592701" y="589245"/>
                </a:cubicBezTo>
                <a:cubicBezTo>
                  <a:pt x="593335" y="584999"/>
                  <a:pt x="595557" y="581646"/>
                  <a:pt x="597581" y="578020"/>
                </a:cubicBezTo>
                <a:cubicBezTo>
                  <a:pt x="600537" y="572706"/>
                  <a:pt x="604696" y="569204"/>
                  <a:pt x="609924" y="567515"/>
                </a:cubicBezTo>
                <a:cubicBezTo>
                  <a:pt x="610520" y="565504"/>
                  <a:pt x="610508" y="563579"/>
                  <a:pt x="611464" y="562586"/>
                </a:cubicBezTo>
                <a:cubicBezTo>
                  <a:pt x="616455" y="557371"/>
                  <a:pt x="620367" y="551497"/>
                  <a:pt x="623322" y="544556"/>
                </a:cubicBezTo>
                <a:close/>
                <a:moveTo>
                  <a:pt x="722151" y="461187"/>
                </a:moveTo>
                <a:cubicBezTo>
                  <a:pt x="722200" y="461187"/>
                  <a:pt x="723305" y="461087"/>
                  <a:pt x="723665" y="461559"/>
                </a:cubicBezTo>
                <a:cubicBezTo>
                  <a:pt x="726745" y="465533"/>
                  <a:pt x="730470" y="468923"/>
                  <a:pt x="732134" y="474076"/>
                </a:cubicBezTo>
                <a:cubicBezTo>
                  <a:pt x="733835" y="479378"/>
                  <a:pt x="735040" y="485425"/>
                  <a:pt x="741285" y="487983"/>
                </a:cubicBezTo>
                <a:cubicBezTo>
                  <a:pt x="742093" y="488318"/>
                  <a:pt x="742602" y="489448"/>
                  <a:pt x="743160" y="490268"/>
                </a:cubicBezTo>
                <a:cubicBezTo>
                  <a:pt x="743508" y="490777"/>
                  <a:pt x="743521" y="491646"/>
                  <a:pt x="743955" y="491919"/>
                </a:cubicBezTo>
                <a:cubicBezTo>
                  <a:pt x="746128" y="493248"/>
                  <a:pt x="748562" y="494192"/>
                  <a:pt x="750574" y="495706"/>
                </a:cubicBezTo>
                <a:cubicBezTo>
                  <a:pt x="752461" y="497147"/>
                  <a:pt x="753703" y="499506"/>
                  <a:pt x="755677" y="500748"/>
                </a:cubicBezTo>
                <a:cubicBezTo>
                  <a:pt x="756645" y="501356"/>
                  <a:pt x="758694" y="500524"/>
                  <a:pt x="760147" y="500028"/>
                </a:cubicBezTo>
                <a:cubicBezTo>
                  <a:pt x="763438" y="498910"/>
                  <a:pt x="766567" y="497383"/>
                  <a:pt x="770267" y="498289"/>
                </a:cubicBezTo>
                <a:cubicBezTo>
                  <a:pt x="773198" y="498997"/>
                  <a:pt x="775544" y="500090"/>
                  <a:pt x="777246" y="502809"/>
                </a:cubicBezTo>
                <a:cubicBezTo>
                  <a:pt x="778251" y="504411"/>
                  <a:pt x="780002" y="505851"/>
                  <a:pt x="781741" y="506621"/>
                </a:cubicBezTo>
                <a:cubicBezTo>
                  <a:pt x="785789" y="508409"/>
                  <a:pt x="789526" y="510433"/>
                  <a:pt x="791724" y="514829"/>
                </a:cubicBezTo>
                <a:cubicBezTo>
                  <a:pt x="795102" y="513873"/>
                  <a:pt x="797846" y="514618"/>
                  <a:pt x="799783" y="517983"/>
                </a:cubicBezTo>
                <a:cubicBezTo>
                  <a:pt x="798839" y="519336"/>
                  <a:pt x="797796" y="520802"/>
                  <a:pt x="796865" y="522155"/>
                </a:cubicBezTo>
                <a:cubicBezTo>
                  <a:pt x="797970" y="525235"/>
                  <a:pt x="798976" y="528066"/>
                  <a:pt x="799944" y="530785"/>
                </a:cubicBezTo>
                <a:lnTo>
                  <a:pt x="799907" y="530773"/>
                </a:lnTo>
                <a:cubicBezTo>
                  <a:pt x="806314" y="531443"/>
                  <a:pt x="811393" y="534634"/>
                  <a:pt x="816484" y="537664"/>
                </a:cubicBezTo>
                <a:cubicBezTo>
                  <a:pt x="819079" y="539204"/>
                  <a:pt x="821339" y="540619"/>
                  <a:pt x="824505" y="539216"/>
                </a:cubicBezTo>
                <a:cubicBezTo>
                  <a:pt x="825375" y="538831"/>
                  <a:pt x="826914" y="539415"/>
                  <a:pt x="827908" y="539961"/>
                </a:cubicBezTo>
                <a:cubicBezTo>
                  <a:pt x="829882" y="541066"/>
                  <a:pt x="832055" y="542159"/>
                  <a:pt x="833508" y="543811"/>
                </a:cubicBezTo>
                <a:cubicBezTo>
                  <a:pt x="837618" y="548480"/>
                  <a:pt x="841927" y="552776"/>
                  <a:pt x="848868" y="554291"/>
                </a:cubicBezTo>
                <a:cubicBezTo>
                  <a:pt x="846124" y="558078"/>
                  <a:pt x="842957" y="560760"/>
                  <a:pt x="843702" y="565094"/>
                </a:cubicBezTo>
                <a:cubicBezTo>
                  <a:pt x="843752" y="565367"/>
                  <a:pt x="843305" y="565876"/>
                  <a:pt x="842970" y="566037"/>
                </a:cubicBezTo>
                <a:cubicBezTo>
                  <a:pt x="838611" y="568099"/>
                  <a:pt x="836289" y="572321"/>
                  <a:pt x="832887" y="575363"/>
                </a:cubicBezTo>
                <a:cubicBezTo>
                  <a:pt x="831211" y="576865"/>
                  <a:pt x="828553" y="577250"/>
                  <a:pt x="825561" y="578442"/>
                </a:cubicBezTo>
                <a:cubicBezTo>
                  <a:pt x="824878" y="579870"/>
                  <a:pt x="823984" y="582192"/>
                  <a:pt x="822680" y="584253"/>
                </a:cubicBezTo>
                <a:cubicBezTo>
                  <a:pt x="821724" y="585756"/>
                  <a:pt x="820433" y="587258"/>
                  <a:pt x="818930" y="588165"/>
                </a:cubicBezTo>
                <a:cubicBezTo>
                  <a:pt x="815838" y="590015"/>
                  <a:pt x="812498" y="591480"/>
                  <a:pt x="808773" y="593343"/>
                </a:cubicBezTo>
                <a:cubicBezTo>
                  <a:pt x="809928" y="597366"/>
                  <a:pt x="810921" y="600818"/>
                  <a:pt x="812088" y="604891"/>
                </a:cubicBezTo>
                <a:cubicBezTo>
                  <a:pt x="809083" y="607337"/>
                  <a:pt x="808177" y="612068"/>
                  <a:pt x="804464" y="615085"/>
                </a:cubicBezTo>
                <a:cubicBezTo>
                  <a:pt x="800615" y="618214"/>
                  <a:pt x="800677" y="619729"/>
                  <a:pt x="802676" y="624311"/>
                </a:cubicBezTo>
                <a:cubicBezTo>
                  <a:pt x="803334" y="625826"/>
                  <a:pt x="804278" y="627254"/>
                  <a:pt x="804688" y="628831"/>
                </a:cubicBezTo>
                <a:cubicBezTo>
                  <a:pt x="805035" y="630160"/>
                  <a:pt x="805296" y="632631"/>
                  <a:pt x="804750" y="632916"/>
                </a:cubicBezTo>
                <a:cubicBezTo>
                  <a:pt x="801124" y="634767"/>
                  <a:pt x="802601" y="638107"/>
                  <a:pt x="802179" y="641310"/>
                </a:cubicBezTo>
                <a:cubicBezTo>
                  <a:pt x="800863" y="641310"/>
                  <a:pt x="799708" y="641224"/>
                  <a:pt x="798566" y="641323"/>
                </a:cubicBezTo>
                <a:cubicBezTo>
                  <a:pt x="795685" y="641596"/>
                  <a:pt x="793897" y="643161"/>
                  <a:pt x="793996" y="646128"/>
                </a:cubicBezTo>
                <a:cubicBezTo>
                  <a:pt x="794096" y="648972"/>
                  <a:pt x="792991" y="651194"/>
                  <a:pt x="791637" y="653579"/>
                </a:cubicBezTo>
                <a:cubicBezTo>
                  <a:pt x="789874" y="656670"/>
                  <a:pt x="787502" y="659439"/>
                  <a:pt x="788496" y="663835"/>
                </a:cubicBezTo>
                <a:cubicBezTo>
                  <a:pt x="788992" y="666058"/>
                  <a:pt x="786844" y="668963"/>
                  <a:pt x="785602" y="671422"/>
                </a:cubicBezTo>
                <a:cubicBezTo>
                  <a:pt x="785255" y="672105"/>
                  <a:pt x="783727" y="672776"/>
                  <a:pt x="783057" y="672552"/>
                </a:cubicBezTo>
                <a:cubicBezTo>
                  <a:pt x="782063" y="672217"/>
                  <a:pt x="780635" y="671037"/>
                  <a:pt x="780648" y="670255"/>
                </a:cubicBezTo>
                <a:cubicBezTo>
                  <a:pt x="780760" y="665375"/>
                  <a:pt x="776091" y="665164"/>
                  <a:pt x="773694" y="662817"/>
                </a:cubicBezTo>
                <a:cubicBezTo>
                  <a:pt x="770863" y="660048"/>
                  <a:pt x="767846" y="660184"/>
                  <a:pt x="764096" y="661898"/>
                </a:cubicBezTo>
                <a:cubicBezTo>
                  <a:pt x="760954" y="663326"/>
                  <a:pt x="757080" y="662978"/>
                  <a:pt x="754212" y="659663"/>
                </a:cubicBezTo>
                <a:cubicBezTo>
                  <a:pt x="752374" y="660731"/>
                  <a:pt x="750499" y="661824"/>
                  <a:pt x="748115" y="663214"/>
                </a:cubicBezTo>
                <a:cubicBezTo>
                  <a:pt x="747258" y="661190"/>
                  <a:pt x="746749" y="659477"/>
                  <a:pt x="745830" y="658011"/>
                </a:cubicBezTo>
                <a:cubicBezTo>
                  <a:pt x="744849" y="656459"/>
                  <a:pt x="743483" y="655143"/>
                  <a:pt x="742142" y="653554"/>
                </a:cubicBezTo>
                <a:cubicBezTo>
                  <a:pt x="741099" y="654038"/>
                  <a:pt x="740044" y="654535"/>
                  <a:pt x="739038" y="654994"/>
                </a:cubicBezTo>
                <a:cubicBezTo>
                  <a:pt x="735958" y="652871"/>
                  <a:pt x="732904" y="650847"/>
                  <a:pt x="729961" y="648661"/>
                </a:cubicBezTo>
                <a:cubicBezTo>
                  <a:pt x="729204" y="648103"/>
                  <a:pt x="728620" y="647122"/>
                  <a:pt x="728272" y="646203"/>
                </a:cubicBezTo>
                <a:cubicBezTo>
                  <a:pt x="726286" y="641037"/>
                  <a:pt x="722709" y="638467"/>
                  <a:pt x="717432" y="638541"/>
                </a:cubicBezTo>
                <a:cubicBezTo>
                  <a:pt x="715818" y="638566"/>
                  <a:pt x="714191" y="638541"/>
                  <a:pt x="712366" y="638541"/>
                </a:cubicBezTo>
                <a:cubicBezTo>
                  <a:pt x="711000" y="633910"/>
                  <a:pt x="707983" y="631141"/>
                  <a:pt x="702308" y="630917"/>
                </a:cubicBezTo>
                <a:cubicBezTo>
                  <a:pt x="706716" y="625876"/>
                  <a:pt x="710391" y="621654"/>
                  <a:pt x="714787" y="616625"/>
                </a:cubicBezTo>
                <a:cubicBezTo>
                  <a:pt x="712242" y="616178"/>
                  <a:pt x="710950" y="615905"/>
                  <a:pt x="709646" y="615731"/>
                </a:cubicBezTo>
                <a:cubicBezTo>
                  <a:pt x="702482" y="614750"/>
                  <a:pt x="696286" y="611522"/>
                  <a:pt x="690598" y="607287"/>
                </a:cubicBezTo>
                <a:cubicBezTo>
                  <a:pt x="687569" y="605040"/>
                  <a:pt x="685433" y="602147"/>
                  <a:pt x="684551" y="598223"/>
                </a:cubicBezTo>
                <a:cubicBezTo>
                  <a:pt x="683483" y="593479"/>
                  <a:pt x="675474" y="588885"/>
                  <a:pt x="670917" y="590015"/>
                </a:cubicBezTo>
                <a:cubicBezTo>
                  <a:pt x="670532" y="590114"/>
                  <a:pt x="670036" y="590251"/>
                  <a:pt x="669825" y="590549"/>
                </a:cubicBezTo>
                <a:cubicBezTo>
                  <a:pt x="665888" y="596025"/>
                  <a:pt x="658090" y="596609"/>
                  <a:pt x="654589" y="602792"/>
                </a:cubicBezTo>
                <a:cubicBezTo>
                  <a:pt x="653558" y="604605"/>
                  <a:pt x="651174" y="605648"/>
                  <a:pt x="649262" y="607163"/>
                </a:cubicBezTo>
                <a:cubicBezTo>
                  <a:pt x="648442" y="603984"/>
                  <a:pt x="647647" y="600892"/>
                  <a:pt x="646791" y="597565"/>
                </a:cubicBezTo>
                <a:cubicBezTo>
                  <a:pt x="644096" y="597565"/>
                  <a:pt x="641675" y="597416"/>
                  <a:pt x="639278" y="597602"/>
                </a:cubicBezTo>
                <a:cubicBezTo>
                  <a:pt x="635988" y="597850"/>
                  <a:pt x="634833" y="597167"/>
                  <a:pt x="633939" y="594088"/>
                </a:cubicBezTo>
                <a:cubicBezTo>
                  <a:pt x="633095" y="591170"/>
                  <a:pt x="632213" y="588252"/>
                  <a:pt x="631133" y="584651"/>
                </a:cubicBezTo>
                <a:cubicBezTo>
                  <a:pt x="631530" y="582888"/>
                  <a:pt x="631816" y="580181"/>
                  <a:pt x="632747" y="577722"/>
                </a:cubicBezTo>
                <a:cubicBezTo>
                  <a:pt x="634038" y="574345"/>
                  <a:pt x="634411" y="570868"/>
                  <a:pt x="637838" y="567987"/>
                </a:cubicBezTo>
                <a:cubicBezTo>
                  <a:pt x="641402" y="564994"/>
                  <a:pt x="643140" y="559804"/>
                  <a:pt x="645772" y="555421"/>
                </a:cubicBezTo>
                <a:cubicBezTo>
                  <a:pt x="639812" y="550094"/>
                  <a:pt x="630723" y="549783"/>
                  <a:pt x="626054" y="541799"/>
                </a:cubicBezTo>
                <a:cubicBezTo>
                  <a:pt x="628600" y="540346"/>
                  <a:pt x="630884" y="539105"/>
                  <a:pt x="633119" y="537776"/>
                </a:cubicBezTo>
                <a:cubicBezTo>
                  <a:pt x="637403" y="535230"/>
                  <a:pt x="636857" y="533678"/>
                  <a:pt x="635690" y="528898"/>
                </a:cubicBezTo>
                <a:cubicBezTo>
                  <a:pt x="634485" y="523918"/>
                  <a:pt x="632921" y="519374"/>
                  <a:pt x="630475" y="514928"/>
                </a:cubicBezTo>
                <a:cubicBezTo>
                  <a:pt x="630015" y="514096"/>
                  <a:pt x="631257" y="511538"/>
                  <a:pt x="632387" y="510769"/>
                </a:cubicBezTo>
                <a:cubicBezTo>
                  <a:pt x="635367" y="508732"/>
                  <a:pt x="636758" y="506137"/>
                  <a:pt x="636398" y="502238"/>
                </a:cubicBezTo>
                <a:cubicBezTo>
                  <a:pt x="638397" y="502772"/>
                  <a:pt x="639874" y="503157"/>
                  <a:pt x="642308" y="503803"/>
                </a:cubicBezTo>
                <a:cubicBezTo>
                  <a:pt x="639862" y="500611"/>
                  <a:pt x="637763" y="498587"/>
                  <a:pt x="637950" y="494738"/>
                </a:cubicBezTo>
                <a:cubicBezTo>
                  <a:pt x="638099" y="491398"/>
                  <a:pt x="640098" y="489523"/>
                  <a:pt x="641141" y="486977"/>
                </a:cubicBezTo>
                <a:cubicBezTo>
                  <a:pt x="642556" y="483513"/>
                  <a:pt x="645574" y="484556"/>
                  <a:pt x="648529" y="484469"/>
                </a:cubicBezTo>
                <a:cubicBezTo>
                  <a:pt x="651335" y="484382"/>
                  <a:pt x="654129" y="482569"/>
                  <a:pt x="656873" y="481389"/>
                </a:cubicBezTo>
                <a:cubicBezTo>
                  <a:pt x="658165" y="480831"/>
                  <a:pt x="659270" y="479750"/>
                  <a:pt x="660586" y="479316"/>
                </a:cubicBezTo>
                <a:cubicBezTo>
                  <a:pt x="662498" y="478683"/>
                  <a:pt x="664647" y="478683"/>
                  <a:pt x="666484" y="477913"/>
                </a:cubicBezTo>
                <a:cubicBezTo>
                  <a:pt x="668359" y="477143"/>
                  <a:pt x="669986" y="475777"/>
                  <a:pt x="671786" y="474635"/>
                </a:cubicBezTo>
                <a:cubicBezTo>
                  <a:pt x="673500" y="475777"/>
                  <a:pt x="675189" y="476857"/>
                  <a:pt x="676815" y="478012"/>
                </a:cubicBezTo>
                <a:cubicBezTo>
                  <a:pt x="678306" y="479055"/>
                  <a:pt x="679733" y="480173"/>
                  <a:pt x="681435" y="481439"/>
                </a:cubicBezTo>
                <a:cubicBezTo>
                  <a:pt x="683434" y="480992"/>
                  <a:pt x="685619" y="480371"/>
                  <a:pt x="687842" y="480036"/>
                </a:cubicBezTo>
                <a:cubicBezTo>
                  <a:pt x="688972" y="479862"/>
                  <a:pt x="690201" y="480073"/>
                  <a:pt x="691319" y="480334"/>
                </a:cubicBezTo>
                <a:cubicBezTo>
                  <a:pt x="692498" y="480620"/>
                  <a:pt x="693653" y="481650"/>
                  <a:pt x="694733" y="481526"/>
                </a:cubicBezTo>
                <a:cubicBezTo>
                  <a:pt x="699526" y="481005"/>
                  <a:pt x="702829" y="482693"/>
                  <a:pt x="705574" y="486766"/>
                </a:cubicBezTo>
                <a:cubicBezTo>
                  <a:pt x="707449" y="489548"/>
                  <a:pt x="713645" y="489970"/>
                  <a:pt x="716339" y="487946"/>
                </a:cubicBezTo>
                <a:cubicBezTo>
                  <a:pt x="717258" y="487263"/>
                  <a:pt x="718140" y="485351"/>
                  <a:pt x="717829" y="484407"/>
                </a:cubicBezTo>
                <a:cubicBezTo>
                  <a:pt x="717134" y="482333"/>
                  <a:pt x="715830" y="480396"/>
                  <a:pt x="714489" y="478620"/>
                </a:cubicBezTo>
                <a:cubicBezTo>
                  <a:pt x="712329" y="475752"/>
                  <a:pt x="712093" y="472933"/>
                  <a:pt x="714228" y="470388"/>
                </a:cubicBezTo>
                <a:cubicBezTo>
                  <a:pt x="716699" y="467445"/>
                  <a:pt x="719245" y="464564"/>
                  <a:pt x="722151" y="461187"/>
                </a:cubicBezTo>
                <a:close/>
                <a:moveTo>
                  <a:pt x="501361" y="377843"/>
                </a:moveTo>
                <a:cubicBezTo>
                  <a:pt x="502292" y="379060"/>
                  <a:pt x="503285" y="380351"/>
                  <a:pt x="504328" y="381717"/>
                </a:cubicBezTo>
                <a:cubicBezTo>
                  <a:pt x="503918" y="382313"/>
                  <a:pt x="503670" y="382909"/>
                  <a:pt x="503235" y="383244"/>
                </a:cubicBezTo>
                <a:cubicBezTo>
                  <a:pt x="501460" y="384623"/>
                  <a:pt x="499610" y="385902"/>
                  <a:pt x="497834" y="387268"/>
                </a:cubicBezTo>
                <a:cubicBezTo>
                  <a:pt x="494419" y="389875"/>
                  <a:pt x="491166" y="392731"/>
                  <a:pt x="487590" y="395078"/>
                </a:cubicBezTo>
                <a:cubicBezTo>
                  <a:pt x="485591" y="396394"/>
                  <a:pt x="484237" y="397909"/>
                  <a:pt x="484957" y="400070"/>
                </a:cubicBezTo>
                <a:cubicBezTo>
                  <a:pt x="486050" y="403373"/>
                  <a:pt x="484945" y="405595"/>
                  <a:pt x="482561" y="407657"/>
                </a:cubicBezTo>
                <a:cubicBezTo>
                  <a:pt x="482002" y="408141"/>
                  <a:pt x="481766" y="408998"/>
                  <a:pt x="481096" y="410202"/>
                </a:cubicBezTo>
                <a:cubicBezTo>
                  <a:pt x="482586" y="410898"/>
                  <a:pt x="483815" y="411978"/>
                  <a:pt x="484970" y="411916"/>
                </a:cubicBezTo>
                <a:cubicBezTo>
                  <a:pt x="488658" y="411692"/>
                  <a:pt x="491129" y="413604"/>
                  <a:pt x="493761" y="415753"/>
                </a:cubicBezTo>
                <a:cubicBezTo>
                  <a:pt x="495971" y="417566"/>
                  <a:pt x="498654" y="418795"/>
                  <a:pt x="501162" y="420235"/>
                </a:cubicBezTo>
                <a:cubicBezTo>
                  <a:pt x="505173" y="422557"/>
                  <a:pt x="506104" y="424780"/>
                  <a:pt x="505396" y="429710"/>
                </a:cubicBezTo>
                <a:cubicBezTo>
                  <a:pt x="505235" y="430827"/>
                  <a:pt x="505483" y="432168"/>
                  <a:pt x="505980" y="433211"/>
                </a:cubicBezTo>
                <a:cubicBezTo>
                  <a:pt x="509705" y="441022"/>
                  <a:pt x="513517" y="448807"/>
                  <a:pt x="517366" y="456556"/>
                </a:cubicBezTo>
                <a:cubicBezTo>
                  <a:pt x="518807" y="459461"/>
                  <a:pt x="520756" y="461920"/>
                  <a:pt x="520073" y="465744"/>
                </a:cubicBezTo>
                <a:cubicBezTo>
                  <a:pt x="519713" y="467743"/>
                  <a:pt x="521750" y="470165"/>
                  <a:pt x="522594" y="472139"/>
                </a:cubicBezTo>
                <a:cubicBezTo>
                  <a:pt x="528852" y="474275"/>
                  <a:pt x="533397" y="472002"/>
                  <a:pt x="537196" y="467644"/>
                </a:cubicBezTo>
                <a:cubicBezTo>
                  <a:pt x="539597" y="470409"/>
                  <a:pt x="539428" y="474167"/>
                  <a:pt x="536687" y="478919"/>
                </a:cubicBezTo>
                <a:cubicBezTo>
                  <a:pt x="539357" y="477044"/>
                  <a:pt x="541009" y="475889"/>
                  <a:pt x="542722" y="474672"/>
                </a:cubicBezTo>
                <a:cubicBezTo>
                  <a:pt x="545342" y="474883"/>
                  <a:pt x="545789" y="480546"/>
                  <a:pt x="549912" y="477230"/>
                </a:cubicBezTo>
                <a:cubicBezTo>
                  <a:pt x="550607" y="482992"/>
                  <a:pt x="551203" y="488443"/>
                  <a:pt x="551973" y="493869"/>
                </a:cubicBezTo>
                <a:cubicBezTo>
                  <a:pt x="552134" y="494987"/>
                  <a:pt x="552743" y="496738"/>
                  <a:pt x="553513" y="496973"/>
                </a:cubicBezTo>
                <a:cubicBezTo>
                  <a:pt x="560069" y="498960"/>
                  <a:pt x="563074" y="504337"/>
                  <a:pt x="566377" y="510161"/>
                </a:cubicBezTo>
                <a:cubicBezTo>
                  <a:pt x="565235" y="510272"/>
                  <a:pt x="563893" y="509999"/>
                  <a:pt x="563235" y="510545"/>
                </a:cubicBezTo>
                <a:cubicBezTo>
                  <a:pt x="561422" y="512048"/>
                  <a:pt x="558765" y="513774"/>
                  <a:pt x="558579" y="515636"/>
                </a:cubicBezTo>
                <a:cubicBezTo>
                  <a:pt x="558380" y="517574"/>
                  <a:pt x="560379" y="520057"/>
                  <a:pt x="561994" y="521746"/>
                </a:cubicBezTo>
                <a:cubicBezTo>
                  <a:pt x="563186" y="522975"/>
                  <a:pt x="565421" y="523112"/>
                  <a:pt x="566998" y="524055"/>
                </a:cubicBezTo>
                <a:cubicBezTo>
                  <a:pt x="569829" y="525756"/>
                  <a:pt x="572734" y="527309"/>
                  <a:pt x="571195" y="531779"/>
                </a:cubicBezTo>
                <a:cubicBezTo>
                  <a:pt x="570537" y="533691"/>
                  <a:pt x="571493" y="536174"/>
                  <a:pt x="571803" y="539217"/>
                </a:cubicBezTo>
                <a:cubicBezTo>
                  <a:pt x="569282" y="539217"/>
                  <a:pt x="567134" y="539217"/>
                  <a:pt x="564974" y="539217"/>
                </a:cubicBezTo>
                <a:cubicBezTo>
                  <a:pt x="562416" y="539204"/>
                  <a:pt x="558542" y="541551"/>
                  <a:pt x="558616" y="543811"/>
                </a:cubicBezTo>
                <a:cubicBezTo>
                  <a:pt x="558778" y="548852"/>
                  <a:pt x="554841" y="550752"/>
                  <a:pt x="551675" y="551932"/>
                </a:cubicBezTo>
                <a:cubicBezTo>
                  <a:pt x="547975" y="553310"/>
                  <a:pt x="547093" y="555607"/>
                  <a:pt x="546298" y="559419"/>
                </a:cubicBezTo>
                <a:lnTo>
                  <a:pt x="546286" y="559432"/>
                </a:lnTo>
                <a:cubicBezTo>
                  <a:pt x="548769" y="559196"/>
                  <a:pt x="550545" y="556415"/>
                  <a:pt x="552792" y="559059"/>
                </a:cubicBezTo>
                <a:cubicBezTo>
                  <a:pt x="554692" y="561294"/>
                  <a:pt x="554047" y="563182"/>
                  <a:pt x="552706" y="565193"/>
                </a:cubicBezTo>
                <a:cubicBezTo>
                  <a:pt x="547466" y="565873"/>
                  <a:pt x="543529" y="563467"/>
                  <a:pt x="540897" y="557979"/>
                </a:cubicBezTo>
                <a:cubicBezTo>
                  <a:pt x="538944" y="558460"/>
                  <a:pt x="537275" y="559758"/>
                  <a:pt x="535893" y="561878"/>
                </a:cubicBezTo>
                <a:cubicBezTo>
                  <a:pt x="534278" y="561381"/>
                  <a:pt x="532565" y="560860"/>
                  <a:pt x="530404" y="560202"/>
                </a:cubicBezTo>
                <a:cubicBezTo>
                  <a:pt x="530814" y="561493"/>
                  <a:pt x="531149" y="562524"/>
                  <a:pt x="531621" y="563964"/>
                </a:cubicBezTo>
                <a:cubicBezTo>
                  <a:pt x="527995" y="564001"/>
                  <a:pt x="527598" y="559767"/>
                  <a:pt x="524357" y="559159"/>
                </a:cubicBezTo>
                <a:cubicBezTo>
                  <a:pt x="523463" y="560450"/>
                  <a:pt x="522457" y="561891"/>
                  <a:pt x="521166" y="563753"/>
                </a:cubicBezTo>
                <a:cubicBezTo>
                  <a:pt x="522793" y="564920"/>
                  <a:pt x="524382" y="566075"/>
                  <a:pt x="526369" y="567503"/>
                </a:cubicBezTo>
                <a:cubicBezTo>
                  <a:pt x="524581" y="570309"/>
                  <a:pt x="524208" y="573513"/>
                  <a:pt x="523687" y="576791"/>
                </a:cubicBezTo>
                <a:cubicBezTo>
                  <a:pt x="523165" y="580032"/>
                  <a:pt x="521750" y="582776"/>
                  <a:pt x="524183" y="585694"/>
                </a:cubicBezTo>
                <a:cubicBezTo>
                  <a:pt x="523612" y="586377"/>
                  <a:pt x="523314" y="587085"/>
                  <a:pt x="522842" y="587234"/>
                </a:cubicBezTo>
                <a:cubicBezTo>
                  <a:pt x="519167" y="588414"/>
                  <a:pt x="515789" y="589941"/>
                  <a:pt x="512635" y="592375"/>
                </a:cubicBezTo>
                <a:cubicBezTo>
                  <a:pt x="509171" y="595044"/>
                  <a:pt x="506439" y="594374"/>
                  <a:pt x="503273" y="591307"/>
                </a:cubicBezTo>
                <a:lnTo>
                  <a:pt x="495332" y="590724"/>
                </a:lnTo>
                <a:lnTo>
                  <a:pt x="501162" y="593964"/>
                </a:lnTo>
                <a:cubicBezTo>
                  <a:pt x="505396" y="597379"/>
                  <a:pt x="510288" y="598199"/>
                  <a:pt x="514870" y="595517"/>
                </a:cubicBezTo>
                <a:cubicBezTo>
                  <a:pt x="520297" y="592338"/>
                  <a:pt x="525586" y="588935"/>
                  <a:pt x="531509" y="585272"/>
                </a:cubicBezTo>
                <a:cubicBezTo>
                  <a:pt x="529659" y="584118"/>
                  <a:pt x="528231" y="583224"/>
                  <a:pt x="526319" y="582032"/>
                </a:cubicBezTo>
                <a:cubicBezTo>
                  <a:pt x="527089" y="578294"/>
                  <a:pt x="527871" y="574358"/>
                  <a:pt x="528740" y="570459"/>
                </a:cubicBezTo>
                <a:cubicBezTo>
                  <a:pt x="528864" y="569900"/>
                  <a:pt x="529361" y="569391"/>
                  <a:pt x="529783" y="568956"/>
                </a:cubicBezTo>
                <a:cubicBezTo>
                  <a:pt x="531547" y="567156"/>
                  <a:pt x="539518" y="566237"/>
                  <a:pt x="541729" y="567727"/>
                </a:cubicBezTo>
                <a:cubicBezTo>
                  <a:pt x="544162" y="569366"/>
                  <a:pt x="546571" y="570272"/>
                  <a:pt x="549663" y="570161"/>
                </a:cubicBezTo>
                <a:cubicBezTo>
                  <a:pt x="554009" y="569999"/>
                  <a:pt x="556257" y="568658"/>
                  <a:pt x="556654" y="564511"/>
                </a:cubicBezTo>
                <a:cubicBezTo>
                  <a:pt x="556853" y="562474"/>
                  <a:pt x="557064" y="560190"/>
                  <a:pt x="556344" y="558377"/>
                </a:cubicBezTo>
                <a:cubicBezTo>
                  <a:pt x="554816" y="554490"/>
                  <a:pt x="556604" y="552441"/>
                  <a:pt x="559696" y="550951"/>
                </a:cubicBezTo>
                <a:cubicBezTo>
                  <a:pt x="563024" y="549337"/>
                  <a:pt x="564874" y="547214"/>
                  <a:pt x="562403" y="543042"/>
                </a:cubicBezTo>
                <a:cubicBezTo>
                  <a:pt x="566948" y="543079"/>
                  <a:pt x="570474" y="543364"/>
                  <a:pt x="571282" y="548704"/>
                </a:cubicBezTo>
                <a:cubicBezTo>
                  <a:pt x="573318" y="547388"/>
                  <a:pt x="574808" y="546419"/>
                  <a:pt x="576087" y="545587"/>
                </a:cubicBezTo>
                <a:cubicBezTo>
                  <a:pt x="576224" y="544817"/>
                  <a:pt x="576460" y="544358"/>
                  <a:pt x="576348" y="544023"/>
                </a:cubicBezTo>
                <a:cubicBezTo>
                  <a:pt x="575317" y="540955"/>
                  <a:pt x="574585" y="538261"/>
                  <a:pt x="575640" y="534635"/>
                </a:cubicBezTo>
                <a:cubicBezTo>
                  <a:pt x="576373" y="532114"/>
                  <a:pt x="577080" y="527855"/>
                  <a:pt x="573926" y="525012"/>
                </a:cubicBezTo>
                <a:cubicBezTo>
                  <a:pt x="573057" y="524217"/>
                  <a:pt x="573330" y="522280"/>
                  <a:pt x="572734" y="521013"/>
                </a:cubicBezTo>
                <a:cubicBezTo>
                  <a:pt x="572151" y="519784"/>
                  <a:pt x="571145" y="518766"/>
                  <a:pt x="570114" y="517350"/>
                </a:cubicBezTo>
                <a:cubicBezTo>
                  <a:pt x="570524" y="514457"/>
                  <a:pt x="571008" y="510968"/>
                  <a:pt x="571530" y="507243"/>
                </a:cubicBezTo>
                <a:cubicBezTo>
                  <a:pt x="574212" y="507193"/>
                  <a:pt x="574758" y="509441"/>
                  <a:pt x="575864" y="511030"/>
                </a:cubicBezTo>
                <a:cubicBezTo>
                  <a:pt x="578086" y="514184"/>
                  <a:pt x="579911" y="517288"/>
                  <a:pt x="584518" y="518220"/>
                </a:cubicBezTo>
                <a:cubicBezTo>
                  <a:pt x="589088" y="519138"/>
                  <a:pt x="590516" y="523174"/>
                  <a:pt x="588169" y="527495"/>
                </a:cubicBezTo>
                <a:cubicBezTo>
                  <a:pt x="586406" y="530749"/>
                  <a:pt x="587685" y="531854"/>
                  <a:pt x="589833" y="534089"/>
                </a:cubicBezTo>
                <a:cubicBezTo>
                  <a:pt x="592801" y="537181"/>
                  <a:pt x="596128" y="538807"/>
                  <a:pt x="600052" y="540037"/>
                </a:cubicBezTo>
                <a:cubicBezTo>
                  <a:pt x="602399" y="540769"/>
                  <a:pt x="605342" y="540931"/>
                  <a:pt x="606484" y="544234"/>
                </a:cubicBezTo>
                <a:cubicBezTo>
                  <a:pt x="606708" y="544879"/>
                  <a:pt x="610358" y="544805"/>
                  <a:pt x="612233" y="544308"/>
                </a:cubicBezTo>
                <a:cubicBezTo>
                  <a:pt x="615189" y="543526"/>
                  <a:pt x="617026" y="544407"/>
                  <a:pt x="618653" y="547400"/>
                </a:cubicBezTo>
                <a:cubicBezTo>
                  <a:pt x="614717" y="551485"/>
                  <a:pt x="613289" y="557334"/>
                  <a:pt x="608496" y="561469"/>
                </a:cubicBezTo>
                <a:cubicBezTo>
                  <a:pt x="605553" y="564002"/>
                  <a:pt x="603678" y="567826"/>
                  <a:pt x="599518" y="569093"/>
                </a:cubicBezTo>
                <a:cubicBezTo>
                  <a:pt x="599158" y="569205"/>
                  <a:pt x="598773" y="569540"/>
                  <a:pt x="598587" y="569875"/>
                </a:cubicBezTo>
                <a:cubicBezTo>
                  <a:pt x="595917" y="574730"/>
                  <a:pt x="592999" y="579474"/>
                  <a:pt x="590764" y="584527"/>
                </a:cubicBezTo>
                <a:cubicBezTo>
                  <a:pt x="589721" y="586887"/>
                  <a:pt x="589969" y="589780"/>
                  <a:pt x="587772" y="591779"/>
                </a:cubicBezTo>
                <a:cubicBezTo>
                  <a:pt x="587275" y="592238"/>
                  <a:pt x="586915" y="593430"/>
                  <a:pt x="587151" y="594014"/>
                </a:cubicBezTo>
                <a:cubicBezTo>
                  <a:pt x="588666" y="597714"/>
                  <a:pt x="586803" y="600719"/>
                  <a:pt x="585760" y="604084"/>
                </a:cubicBezTo>
                <a:cubicBezTo>
                  <a:pt x="584680" y="607599"/>
                  <a:pt x="583550" y="611510"/>
                  <a:pt x="586182" y="615161"/>
                </a:cubicBezTo>
                <a:cubicBezTo>
                  <a:pt x="586989" y="616278"/>
                  <a:pt x="587796" y="617892"/>
                  <a:pt x="587635" y="619146"/>
                </a:cubicBezTo>
                <a:cubicBezTo>
                  <a:pt x="586716" y="626460"/>
                  <a:pt x="588715" y="633712"/>
                  <a:pt x="587846" y="641001"/>
                </a:cubicBezTo>
                <a:cubicBezTo>
                  <a:pt x="587486" y="644030"/>
                  <a:pt x="588107" y="646762"/>
                  <a:pt x="590193" y="649060"/>
                </a:cubicBezTo>
                <a:cubicBezTo>
                  <a:pt x="592291" y="651369"/>
                  <a:pt x="592589" y="653865"/>
                  <a:pt x="592105" y="656994"/>
                </a:cubicBezTo>
                <a:cubicBezTo>
                  <a:pt x="591410" y="661514"/>
                  <a:pt x="591770" y="661526"/>
                  <a:pt x="587163" y="661278"/>
                </a:cubicBezTo>
                <a:cubicBezTo>
                  <a:pt x="586033" y="661216"/>
                  <a:pt x="584742" y="661315"/>
                  <a:pt x="583773" y="661812"/>
                </a:cubicBezTo>
                <a:cubicBezTo>
                  <a:pt x="581104" y="663190"/>
                  <a:pt x="578570" y="664817"/>
                  <a:pt x="575230" y="666804"/>
                </a:cubicBezTo>
                <a:cubicBezTo>
                  <a:pt x="575255" y="667189"/>
                  <a:pt x="575267" y="668567"/>
                  <a:pt x="575392" y="669933"/>
                </a:cubicBezTo>
                <a:cubicBezTo>
                  <a:pt x="575764" y="674043"/>
                  <a:pt x="575007" y="677396"/>
                  <a:pt x="571455" y="680338"/>
                </a:cubicBezTo>
                <a:cubicBezTo>
                  <a:pt x="567333" y="683753"/>
                  <a:pt x="567122" y="686174"/>
                  <a:pt x="569059" y="689415"/>
                </a:cubicBezTo>
                <a:cubicBezTo>
                  <a:pt x="570437" y="691712"/>
                  <a:pt x="572027" y="692818"/>
                  <a:pt x="575131" y="692333"/>
                </a:cubicBezTo>
                <a:cubicBezTo>
                  <a:pt x="578459" y="691812"/>
                  <a:pt x="581985" y="692507"/>
                  <a:pt x="584580" y="692619"/>
                </a:cubicBezTo>
                <a:cubicBezTo>
                  <a:pt x="586642" y="695189"/>
                  <a:pt x="587871" y="697387"/>
                  <a:pt x="589696" y="698840"/>
                </a:cubicBezTo>
                <a:cubicBezTo>
                  <a:pt x="592503" y="701087"/>
                  <a:pt x="595681" y="700231"/>
                  <a:pt x="597556" y="697238"/>
                </a:cubicBezTo>
                <a:cubicBezTo>
                  <a:pt x="600623" y="692346"/>
                  <a:pt x="601368" y="692793"/>
                  <a:pt x="606534" y="695463"/>
                </a:cubicBezTo>
                <a:cubicBezTo>
                  <a:pt x="612283" y="698443"/>
                  <a:pt x="610706" y="703434"/>
                  <a:pt x="611439" y="707880"/>
                </a:cubicBezTo>
                <a:cubicBezTo>
                  <a:pt x="611501" y="708277"/>
                  <a:pt x="610259" y="708898"/>
                  <a:pt x="609340" y="709643"/>
                </a:cubicBezTo>
                <a:cubicBezTo>
                  <a:pt x="612767" y="712586"/>
                  <a:pt x="613525" y="716274"/>
                  <a:pt x="612296" y="719949"/>
                </a:cubicBezTo>
                <a:cubicBezTo>
                  <a:pt x="610892" y="724134"/>
                  <a:pt x="611364" y="727586"/>
                  <a:pt x="614456" y="730404"/>
                </a:cubicBezTo>
                <a:cubicBezTo>
                  <a:pt x="611613" y="736886"/>
                  <a:pt x="605702" y="739494"/>
                  <a:pt x="600375" y="741667"/>
                </a:cubicBezTo>
                <a:cubicBezTo>
                  <a:pt x="595023" y="743852"/>
                  <a:pt x="588827" y="745429"/>
                  <a:pt x="582234" y="742784"/>
                </a:cubicBezTo>
                <a:cubicBezTo>
                  <a:pt x="581513" y="744386"/>
                  <a:pt x="580843" y="746050"/>
                  <a:pt x="580023" y="747639"/>
                </a:cubicBezTo>
                <a:cubicBezTo>
                  <a:pt x="579191" y="749279"/>
                  <a:pt x="578223" y="750856"/>
                  <a:pt x="577155" y="752731"/>
                </a:cubicBezTo>
                <a:cubicBezTo>
                  <a:pt x="574721" y="751675"/>
                  <a:pt x="573802" y="750036"/>
                  <a:pt x="574783" y="747466"/>
                </a:cubicBezTo>
                <a:cubicBezTo>
                  <a:pt x="575367" y="745926"/>
                  <a:pt x="576174" y="744436"/>
                  <a:pt x="576546" y="742846"/>
                </a:cubicBezTo>
                <a:cubicBezTo>
                  <a:pt x="578260" y="735508"/>
                  <a:pt x="575752" y="727710"/>
                  <a:pt x="578906" y="720458"/>
                </a:cubicBezTo>
                <a:cubicBezTo>
                  <a:pt x="579204" y="719763"/>
                  <a:pt x="578099" y="718285"/>
                  <a:pt x="577378" y="717366"/>
                </a:cubicBezTo>
                <a:cubicBezTo>
                  <a:pt x="576621" y="716410"/>
                  <a:pt x="575541" y="715715"/>
                  <a:pt x="574622" y="714883"/>
                </a:cubicBezTo>
                <a:cubicBezTo>
                  <a:pt x="569543" y="710214"/>
                  <a:pt x="568873" y="710425"/>
                  <a:pt x="564787" y="715814"/>
                </a:cubicBezTo>
                <a:cubicBezTo>
                  <a:pt x="563384" y="717677"/>
                  <a:pt x="561025" y="718906"/>
                  <a:pt x="558939" y="720123"/>
                </a:cubicBezTo>
                <a:cubicBezTo>
                  <a:pt x="556604" y="721489"/>
                  <a:pt x="553885" y="722308"/>
                  <a:pt x="555003" y="726021"/>
                </a:cubicBezTo>
                <a:cubicBezTo>
                  <a:pt x="555164" y="726568"/>
                  <a:pt x="554084" y="727946"/>
                  <a:pt x="553326" y="728194"/>
                </a:cubicBezTo>
                <a:cubicBezTo>
                  <a:pt x="552594" y="728430"/>
                  <a:pt x="551191" y="727983"/>
                  <a:pt x="550719" y="727350"/>
                </a:cubicBezTo>
                <a:cubicBezTo>
                  <a:pt x="549502" y="725723"/>
                  <a:pt x="548645" y="723823"/>
                  <a:pt x="547652" y="722035"/>
                </a:cubicBezTo>
                <a:cubicBezTo>
                  <a:pt x="546211" y="719415"/>
                  <a:pt x="544672" y="717168"/>
                  <a:pt x="541046" y="717466"/>
                </a:cubicBezTo>
                <a:cubicBezTo>
                  <a:pt x="539531" y="717590"/>
                  <a:pt x="537941" y="716671"/>
                  <a:pt x="536352" y="716348"/>
                </a:cubicBezTo>
                <a:cubicBezTo>
                  <a:pt x="533670" y="715789"/>
                  <a:pt x="530963" y="715318"/>
                  <a:pt x="528268" y="714808"/>
                </a:cubicBezTo>
                <a:cubicBezTo>
                  <a:pt x="528119" y="715193"/>
                  <a:pt x="527970" y="715578"/>
                  <a:pt x="527809" y="715963"/>
                </a:cubicBezTo>
                <a:cubicBezTo>
                  <a:pt x="529088" y="717155"/>
                  <a:pt x="530367" y="718360"/>
                  <a:pt x="531584" y="719490"/>
                </a:cubicBezTo>
                <a:cubicBezTo>
                  <a:pt x="530615" y="724196"/>
                  <a:pt x="526654" y="723451"/>
                  <a:pt x="523513" y="724332"/>
                </a:cubicBezTo>
                <a:cubicBezTo>
                  <a:pt x="521302" y="729933"/>
                  <a:pt x="521042" y="735520"/>
                  <a:pt x="523960" y="741332"/>
                </a:cubicBezTo>
                <a:cubicBezTo>
                  <a:pt x="520011" y="740537"/>
                  <a:pt x="516596" y="739854"/>
                  <a:pt x="512697" y="739072"/>
                </a:cubicBezTo>
                <a:cubicBezTo>
                  <a:pt x="510214" y="733695"/>
                  <a:pt x="514696" y="729411"/>
                  <a:pt x="516261" y="723836"/>
                </a:cubicBezTo>
                <a:cubicBezTo>
                  <a:pt x="515156" y="723178"/>
                  <a:pt x="513740" y="722346"/>
                  <a:pt x="511803" y="721191"/>
                </a:cubicBezTo>
                <a:cubicBezTo>
                  <a:pt x="515417" y="720483"/>
                  <a:pt x="517850" y="720011"/>
                  <a:pt x="521451" y="719316"/>
                </a:cubicBezTo>
                <a:cubicBezTo>
                  <a:pt x="516646" y="712971"/>
                  <a:pt x="512623" y="707606"/>
                  <a:pt x="508538" y="702304"/>
                </a:cubicBezTo>
                <a:cubicBezTo>
                  <a:pt x="507793" y="701336"/>
                  <a:pt x="506898" y="700193"/>
                  <a:pt x="505831" y="699809"/>
                </a:cubicBezTo>
                <a:cubicBezTo>
                  <a:pt x="501956" y="698405"/>
                  <a:pt x="499249" y="695400"/>
                  <a:pt x="496046" y="693277"/>
                </a:cubicBezTo>
                <a:cubicBezTo>
                  <a:pt x="491067" y="689974"/>
                  <a:pt x="488533" y="684622"/>
                  <a:pt x="483753" y="681431"/>
                </a:cubicBezTo>
                <a:cubicBezTo>
                  <a:pt x="482921" y="680872"/>
                  <a:pt x="482548" y="679370"/>
                  <a:pt x="482300" y="678227"/>
                </a:cubicBezTo>
                <a:cubicBezTo>
                  <a:pt x="481257" y="673410"/>
                  <a:pt x="480388" y="668554"/>
                  <a:pt x="479357" y="663737"/>
                </a:cubicBezTo>
                <a:cubicBezTo>
                  <a:pt x="479096" y="662545"/>
                  <a:pt x="478463" y="661427"/>
                  <a:pt x="477892" y="659999"/>
                </a:cubicBezTo>
                <a:cubicBezTo>
                  <a:pt x="478413" y="659055"/>
                  <a:pt x="479059" y="658037"/>
                  <a:pt x="479568" y="656944"/>
                </a:cubicBezTo>
                <a:cubicBezTo>
                  <a:pt x="481195" y="653430"/>
                  <a:pt x="480934" y="652362"/>
                  <a:pt x="477495" y="650587"/>
                </a:cubicBezTo>
                <a:cubicBezTo>
                  <a:pt x="473086" y="648302"/>
                  <a:pt x="471820" y="644527"/>
                  <a:pt x="471944" y="639933"/>
                </a:cubicBezTo>
                <a:cubicBezTo>
                  <a:pt x="472019" y="637276"/>
                  <a:pt x="471957" y="634618"/>
                  <a:pt x="471957" y="632110"/>
                </a:cubicBezTo>
                <a:cubicBezTo>
                  <a:pt x="469846" y="631129"/>
                  <a:pt x="467834" y="630198"/>
                  <a:pt x="464854" y="628807"/>
                </a:cubicBezTo>
                <a:cubicBezTo>
                  <a:pt x="462582" y="629403"/>
                  <a:pt x="459974" y="632942"/>
                  <a:pt x="455678" y="631266"/>
                </a:cubicBezTo>
                <a:cubicBezTo>
                  <a:pt x="454510" y="630806"/>
                  <a:pt x="452424" y="632681"/>
                  <a:pt x="450425" y="633650"/>
                </a:cubicBezTo>
                <a:cubicBezTo>
                  <a:pt x="448265" y="631762"/>
                  <a:pt x="446787" y="627826"/>
                  <a:pt x="442491" y="630210"/>
                </a:cubicBezTo>
                <a:cubicBezTo>
                  <a:pt x="441857" y="628695"/>
                  <a:pt x="441423" y="627578"/>
                  <a:pt x="440914" y="626497"/>
                </a:cubicBezTo>
                <a:cubicBezTo>
                  <a:pt x="438666" y="621717"/>
                  <a:pt x="434208" y="620202"/>
                  <a:pt x="429142" y="621717"/>
                </a:cubicBezTo>
                <a:cubicBezTo>
                  <a:pt x="425876" y="622698"/>
                  <a:pt x="422313" y="623021"/>
                  <a:pt x="418873" y="623008"/>
                </a:cubicBezTo>
                <a:cubicBezTo>
                  <a:pt x="415756" y="623008"/>
                  <a:pt x="415136" y="621543"/>
                  <a:pt x="416265" y="618426"/>
                </a:cubicBezTo>
                <a:cubicBezTo>
                  <a:pt x="416750" y="617073"/>
                  <a:pt x="417408" y="615769"/>
                  <a:pt x="417842" y="614391"/>
                </a:cubicBezTo>
                <a:cubicBezTo>
                  <a:pt x="418140" y="613435"/>
                  <a:pt x="418687" y="612007"/>
                  <a:pt x="418265" y="611473"/>
                </a:cubicBezTo>
                <a:cubicBezTo>
                  <a:pt x="415210" y="607623"/>
                  <a:pt x="416837" y="603675"/>
                  <a:pt x="417445" y="599602"/>
                </a:cubicBezTo>
                <a:cubicBezTo>
                  <a:pt x="417842" y="596895"/>
                  <a:pt x="418538" y="593828"/>
                  <a:pt x="415806" y="591307"/>
                </a:cubicBezTo>
                <a:cubicBezTo>
                  <a:pt x="413943" y="591978"/>
                  <a:pt x="412106" y="592623"/>
                  <a:pt x="408691" y="593840"/>
                </a:cubicBezTo>
                <a:cubicBezTo>
                  <a:pt x="411410" y="589420"/>
                  <a:pt x="413360" y="586253"/>
                  <a:pt x="415558" y="582702"/>
                </a:cubicBezTo>
                <a:lnTo>
                  <a:pt x="415570" y="582727"/>
                </a:lnTo>
                <a:cubicBezTo>
                  <a:pt x="416799" y="583161"/>
                  <a:pt x="418501" y="583745"/>
                  <a:pt x="420636" y="584490"/>
                </a:cubicBezTo>
                <a:cubicBezTo>
                  <a:pt x="421096" y="578716"/>
                  <a:pt x="426174" y="579809"/>
                  <a:pt x="429341" y="577698"/>
                </a:cubicBezTo>
                <a:cubicBezTo>
                  <a:pt x="433203" y="580479"/>
                  <a:pt x="438082" y="581249"/>
                  <a:pt x="440901" y="585707"/>
                </a:cubicBezTo>
                <a:cubicBezTo>
                  <a:pt x="441820" y="587160"/>
                  <a:pt x="444924" y="587222"/>
                  <a:pt x="447371" y="588029"/>
                </a:cubicBezTo>
                <a:cubicBezTo>
                  <a:pt x="448587" y="592400"/>
                  <a:pt x="451791" y="594138"/>
                  <a:pt x="457180" y="592785"/>
                </a:cubicBezTo>
                <a:cubicBezTo>
                  <a:pt x="456671" y="594014"/>
                  <a:pt x="456485" y="594709"/>
                  <a:pt x="456125" y="595305"/>
                </a:cubicBezTo>
                <a:cubicBezTo>
                  <a:pt x="453654" y="599391"/>
                  <a:pt x="451952" y="603315"/>
                  <a:pt x="456596" y="607251"/>
                </a:cubicBezTo>
                <a:cubicBezTo>
                  <a:pt x="457664" y="608157"/>
                  <a:pt x="457813" y="610156"/>
                  <a:pt x="458372" y="611584"/>
                </a:cubicBezTo>
                <a:cubicBezTo>
                  <a:pt x="465388" y="610392"/>
                  <a:pt x="465487" y="610293"/>
                  <a:pt x="465698" y="603811"/>
                </a:cubicBezTo>
                <a:cubicBezTo>
                  <a:pt x="466816" y="603712"/>
                  <a:pt x="467983" y="603600"/>
                  <a:pt x="469473" y="603464"/>
                </a:cubicBezTo>
                <a:cubicBezTo>
                  <a:pt x="468542" y="598981"/>
                  <a:pt x="472019" y="596696"/>
                  <a:pt x="474130" y="593716"/>
                </a:cubicBezTo>
                <a:cubicBezTo>
                  <a:pt x="476129" y="594349"/>
                  <a:pt x="478103" y="594511"/>
                  <a:pt x="479519" y="595492"/>
                </a:cubicBezTo>
                <a:cubicBezTo>
                  <a:pt x="483542" y="598298"/>
                  <a:pt x="487329" y="594734"/>
                  <a:pt x="491303" y="595256"/>
                </a:cubicBezTo>
                <a:lnTo>
                  <a:pt x="495084" y="590706"/>
                </a:lnTo>
                <a:lnTo>
                  <a:pt x="490073" y="590338"/>
                </a:lnTo>
                <a:cubicBezTo>
                  <a:pt x="486410" y="592921"/>
                  <a:pt x="481369" y="593070"/>
                  <a:pt x="477631" y="590661"/>
                </a:cubicBezTo>
                <a:cubicBezTo>
                  <a:pt x="476613" y="590003"/>
                  <a:pt x="475669" y="589233"/>
                  <a:pt x="474279" y="588227"/>
                </a:cubicBezTo>
                <a:cubicBezTo>
                  <a:pt x="471522" y="591406"/>
                  <a:pt x="469063" y="594548"/>
                  <a:pt x="466282" y="597366"/>
                </a:cubicBezTo>
                <a:cubicBezTo>
                  <a:pt x="463414" y="600260"/>
                  <a:pt x="462010" y="603724"/>
                  <a:pt x="461178" y="607971"/>
                </a:cubicBezTo>
                <a:cubicBezTo>
                  <a:pt x="457900" y="604010"/>
                  <a:pt x="457230" y="600384"/>
                  <a:pt x="459837" y="595802"/>
                </a:cubicBezTo>
                <a:cubicBezTo>
                  <a:pt x="461899" y="592164"/>
                  <a:pt x="458794" y="589370"/>
                  <a:pt x="456770" y="586477"/>
                </a:cubicBezTo>
                <a:cubicBezTo>
                  <a:pt x="455280" y="586675"/>
                  <a:pt x="453914" y="586849"/>
                  <a:pt x="452673" y="587023"/>
                </a:cubicBezTo>
                <a:cubicBezTo>
                  <a:pt x="451903" y="584328"/>
                  <a:pt x="451183" y="581870"/>
                  <a:pt x="450239" y="578567"/>
                </a:cubicBezTo>
                <a:cubicBezTo>
                  <a:pt x="449084" y="579908"/>
                  <a:pt x="448600" y="580467"/>
                  <a:pt x="448116" y="581025"/>
                </a:cubicBezTo>
                <a:cubicBezTo>
                  <a:pt x="445272" y="584353"/>
                  <a:pt x="444217" y="584279"/>
                  <a:pt x="441348" y="581187"/>
                </a:cubicBezTo>
                <a:cubicBezTo>
                  <a:pt x="439585" y="579287"/>
                  <a:pt x="437636" y="577362"/>
                  <a:pt x="435388" y="576170"/>
                </a:cubicBezTo>
                <a:cubicBezTo>
                  <a:pt x="429527" y="573078"/>
                  <a:pt x="424225" y="574879"/>
                  <a:pt x="419109" y="578517"/>
                </a:cubicBezTo>
                <a:cubicBezTo>
                  <a:pt x="417892" y="579386"/>
                  <a:pt x="415682" y="579188"/>
                  <a:pt x="413981" y="579001"/>
                </a:cubicBezTo>
                <a:cubicBezTo>
                  <a:pt x="410752" y="578641"/>
                  <a:pt x="407574" y="577623"/>
                  <a:pt x="404345" y="577437"/>
                </a:cubicBezTo>
                <a:cubicBezTo>
                  <a:pt x="393629" y="576816"/>
                  <a:pt x="382901" y="576468"/>
                  <a:pt x="372185" y="575959"/>
                </a:cubicBezTo>
                <a:cubicBezTo>
                  <a:pt x="371415" y="575922"/>
                  <a:pt x="370657" y="575525"/>
                  <a:pt x="369118" y="575053"/>
                </a:cubicBezTo>
                <a:cubicBezTo>
                  <a:pt x="369900" y="573178"/>
                  <a:pt x="370334" y="571427"/>
                  <a:pt x="371266" y="569999"/>
                </a:cubicBezTo>
                <a:cubicBezTo>
                  <a:pt x="375661" y="563269"/>
                  <a:pt x="375537" y="555967"/>
                  <a:pt x="370769" y="549523"/>
                </a:cubicBezTo>
                <a:cubicBezTo>
                  <a:pt x="369925" y="548381"/>
                  <a:pt x="369279" y="547102"/>
                  <a:pt x="368149" y="545239"/>
                </a:cubicBezTo>
                <a:cubicBezTo>
                  <a:pt x="373451" y="542420"/>
                  <a:pt x="374022" y="534722"/>
                  <a:pt x="381311" y="534026"/>
                </a:cubicBezTo>
                <a:cubicBezTo>
                  <a:pt x="383435" y="526303"/>
                  <a:pt x="390177" y="522565"/>
                  <a:pt x="395889" y="517375"/>
                </a:cubicBezTo>
                <a:cubicBezTo>
                  <a:pt x="395032" y="511675"/>
                  <a:pt x="399788" y="508819"/>
                  <a:pt x="403141" y="505268"/>
                </a:cubicBezTo>
                <a:cubicBezTo>
                  <a:pt x="405525" y="502747"/>
                  <a:pt x="408542" y="500823"/>
                  <a:pt x="411112" y="498439"/>
                </a:cubicBezTo>
                <a:cubicBezTo>
                  <a:pt x="412578" y="497085"/>
                  <a:pt x="413695" y="495347"/>
                  <a:pt x="415334" y="493335"/>
                </a:cubicBezTo>
                <a:cubicBezTo>
                  <a:pt x="416539" y="493236"/>
                  <a:pt x="418376" y="493273"/>
                  <a:pt x="420127" y="492913"/>
                </a:cubicBezTo>
                <a:cubicBezTo>
                  <a:pt x="422809" y="492367"/>
                  <a:pt x="423877" y="490355"/>
                  <a:pt x="423567" y="487822"/>
                </a:cubicBezTo>
                <a:cubicBezTo>
                  <a:pt x="423281" y="485512"/>
                  <a:pt x="421816" y="484159"/>
                  <a:pt x="419333" y="484171"/>
                </a:cubicBezTo>
                <a:cubicBezTo>
                  <a:pt x="417098" y="484184"/>
                  <a:pt x="414862" y="484171"/>
                  <a:pt x="412317" y="484171"/>
                </a:cubicBezTo>
                <a:cubicBezTo>
                  <a:pt x="411050" y="480223"/>
                  <a:pt x="410889" y="476659"/>
                  <a:pt x="413782" y="472810"/>
                </a:cubicBezTo>
                <a:cubicBezTo>
                  <a:pt x="416340" y="469407"/>
                  <a:pt x="417843" y="465198"/>
                  <a:pt x="419668" y="461274"/>
                </a:cubicBezTo>
                <a:cubicBezTo>
                  <a:pt x="420065" y="460417"/>
                  <a:pt x="420177" y="459163"/>
                  <a:pt x="419891" y="458269"/>
                </a:cubicBezTo>
                <a:cubicBezTo>
                  <a:pt x="418401" y="453588"/>
                  <a:pt x="416998" y="448869"/>
                  <a:pt x="415086" y="444362"/>
                </a:cubicBezTo>
                <a:cubicBezTo>
                  <a:pt x="411783" y="436576"/>
                  <a:pt x="413745" y="427822"/>
                  <a:pt x="421357" y="424532"/>
                </a:cubicBezTo>
                <a:cubicBezTo>
                  <a:pt x="427764" y="421763"/>
                  <a:pt x="433314" y="418509"/>
                  <a:pt x="437350" y="412611"/>
                </a:cubicBezTo>
                <a:cubicBezTo>
                  <a:pt x="438989" y="413170"/>
                  <a:pt x="440293" y="413753"/>
                  <a:pt x="441646" y="414039"/>
                </a:cubicBezTo>
                <a:cubicBezTo>
                  <a:pt x="443037" y="414325"/>
                  <a:pt x="444887" y="414908"/>
                  <a:pt x="445831" y="414287"/>
                </a:cubicBezTo>
                <a:cubicBezTo>
                  <a:pt x="450078" y="411494"/>
                  <a:pt x="455020" y="411593"/>
                  <a:pt x="459639" y="410376"/>
                </a:cubicBezTo>
                <a:cubicBezTo>
                  <a:pt x="460198" y="410227"/>
                  <a:pt x="460843" y="409904"/>
                  <a:pt x="461141" y="409445"/>
                </a:cubicBezTo>
                <a:cubicBezTo>
                  <a:pt x="464668" y="404267"/>
                  <a:pt x="470342" y="400244"/>
                  <a:pt x="470044" y="392980"/>
                </a:cubicBezTo>
                <a:cubicBezTo>
                  <a:pt x="470032" y="392632"/>
                  <a:pt x="470392" y="392259"/>
                  <a:pt x="470690" y="391701"/>
                </a:cubicBezTo>
                <a:cubicBezTo>
                  <a:pt x="475496" y="390297"/>
                  <a:pt x="476029" y="394656"/>
                  <a:pt x="477619" y="397773"/>
                </a:cubicBezTo>
                <a:cubicBezTo>
                  <a:pt x="479196" y="394544"/>
                  <a:pt x="480003" y="391303"/>
                  <a:pt x="482015" y="389254"/>
                </a:cubicBezTo>
                <a:cubicBezTo>
                  <a:pt x="483914" y="387317"/>
                  <a:pt x="487155" y="386746"/>
                  <a:pt x="489676" y="385343"/>
                </a:cubicBezTo>
                <a:cubicBezTo>
                  <a:pt x="491265" y="384461"/>
                  <a:pt x="493128" y="383468"/>
                  <a:pt x="493997" y="382003"/>
                </a:cubicBezTo>
                <a:cubicBezTo>
                  <a:pt x="495698" y="379147"/>
                  <a:pt x="498095" y="378129"/>
                  <a:pt x="501361" y="377843"/>
                </a:cubicBezTo>
                <a:close/>
                <a:moveTo>
                  <a:pt x="418501" y="0"/>
                </a:moveTo>
                <a:cubicBezTo>
                  <a:pt x="424796" y="-12"/>
                  <a:pt x="430831" y="1577"/>
                  <a:pt x="435612" y="6072"/>
                </a:cubicBezTo>
                <a:cubicBezTo>
                  <a:pt x="437611" y="7947"/>
                  <a:pt x="439722" y="8717"/>
                  <a:pt x="442329" y="8493"/>
                </a:cubicBezTo>
                <a:cubicBezTo>
                  <a:pt x="447445" y="8059"/>
                  <a:pt x="452425" y="7674"/>
                  <a:pt x="456808" y="4172"/>
                </a:cubicBezTo>
                <a:cubicBezTo>
                  <a:pt x="460732" y="1043"/>
                  <a:pt x="464370" y="1999"/>
                  <a:pt x="467425" y="6209"/>
                </a:cubicBezTo>
                <a:cubicBezTo>
                  <a:pt x="469970" y="9723"/>
                  <a:pt x="472193" y="13473"/>
                  <a:pt x="474763" y="16974"/>
                </a:cubicBezTo>
                <a:cubicBezTo>
                  <a:pt x="477321" y="20464"/>
                  <a:pt x="480140" y="23767"/>
                  <a:pt x="482834" y="27144"/>
                </a:cubicBezTo>
                <a:cubicBezTo>
                  <a:pt x="483989" y="28584"/>
                  <a:pt x="485641" y="29851"/>
                  <a:pt x="486224" y="31502"/>
                </a:cubicBezTo>
                <a:cubicBezTo>
                  <a:pt x="488894" y="39052"/>
                  <a:pt x="495376" y="42492"/>
                  <a:pt x="501634" y="46043"/>
                </a:cubicBezTo>
                <a:cubicBezTo>
                  <a:pt x="507197" y="49197"/>
                  <a:pt x="512933" y="51854"/>
                  <a:pt x="517714" y="56374"/>
                </a:cubicBezTo>
                <a:cubicBezTo>
                  <a:pt x="520297" y="58808"/>
                  <a:pt x="524072" y="60112"/>
                  <a:pt x="527499" y="61453"/>
                </a:cubicBezTo>
                <a:cubicBezTo>
                  <a:pt x="530255" y="62533"/>
                  <a:pt x="532677" y="63675"/>
                  <a:pt x="534552" y="66146"/>
                </a:cubicBezTo>
                <a:cubicBezTo>
                  <a:pt x="536278" y="68444"/>
                  <a:pt x="538451" y="70430"/>
                  <a:pt x="540611" y="72355"/>
                </a:cubicBezTo>
                <a:cubicBezTo>
                  <a:pt x="543380" y="74851"/>
                  <a:pt x="546348" y="76664"/>
                  <a:pt x="550396" y="77061"/>
                </a:cubicBezTo>
                <a:cubicBezTo>
                  <a:pt x="557760" y="77781"/>
                  <a:pt x="562453" y="84387"/>
                  <a:pt x="560802" y="91515"/>
                </a:cubicBezTo>
                <a:cubicBezTo>
                  <a:pt x="558529" y="101324"/>
                  <a:pt x="568252" y="111717"/>
                  <a:pt x="578484" y="111606"/>
                </a:cubicBezTo>
                <a:cubicBezTo>
                  <a:pt x="584270" y="111544"/>
                  <a:pt x="589970" y="111531"/>
                  <a:pt x="595533" y="113866"/>
                </a:cubicBezTo>
                <a:cubicBezTo>
                  <a:pt x="600388" y="115890"/>
                  <a:pt x="604163" y="118609"/>
                  <a:pt x="605826" y="123775"/>
                </a:cubicBezTo>
                <a:cubicBezTo>
                  <a:pt x="606199" y="124942"/>
                  <a:pt x="606969" y="126010"/>
                  <a:pt x="607292" y="127189"/>
                </a:cubicBezTo>
                <a:cubicBezTo>
                  <a:pt x="608608" y="131933"/>
                  <a:pt x="610905" y="135397"/>
                  <a:pt x="616418" y="135869"/>
                </a:cubicBezTo>
                <a:cubicBezTo>
                  <a:pt x="620888" y="136254"/>
                  <a:pt x="625197" y="137582"/>
                  <a:pt x="629407" y="134280"/>
                </a:cubicBezTo>
                <a:cubicBezTo>
                  <a:pt x="631766" y="132429"/>
                  <a:pt x="634907" y="131473"/>
                  <a:pt x="637813" y="130492"/>
                </a:cubicBezTo>
                <a:cubicBezTo>
                  <a:pt x="640048" y="129735"/>
                  <a:pt x="641439" y="129288"/>
                  <a:pt x="642296" y="128667"/>
                </a:cubicBezTo>
                <a:lnTo>
                  <a:pt x="644941" y="128257"/>
                </a:lnTo>
                <a:cubicBezTo>
                  <a:pt x="649287" y="128257"/>
                  <a:pt x="652912" y="128406"/>
                  <a:pt x="656513" y="128158"/>
                </a:cubicBezTo>
                <a:cubicBezTo>
                  <a:pt x="657519" y="128083"/>
                  <a:pt x="658674" y="126991"/>
                  <a:pt x="659357" y="126059"/>
                </a:cubicBezTo>
                <a:cubicBezTo>
                  <a:pt x="661195" y="123563"/>
                  <a:pt x="662821" y="120919"/>
                  <a:pt x="664522" y="118323"/>
                </a:cubicBezTo>
                <a:cubicBezTo>
                  <a:pt x="667130" y="114338"/>
                  <a:pt x="670868" y="111792"/>
                  <a:pt x="675338" y="110538"/>
                </a:cubicBezTo>
                <a:cubicBezTo>
                  <a:pt x="681720" y="108737"/>
                  <a:pt x="687904" y="106875"/>
                  <a:pt x="693380" y="102727"/>
                </a:cubicBezTo>
                <a:cubicBezTo>
                  <a:pt x="697291" y="99760"/>
                  <a:pt x="702320" y="99573"/>
                  <a:pt x="707064" y="101126"/>
                </a:cubicBezTo>
                <a:cubicBezTo>
                  <a:pt x="711559" y="102603"/>
                  <a:pt x="715954" y="104404"/>
                  <a:pt x="720723" y="106192"/>
                </a:cubicBezTo>
                <a:cubicBezTo>
                  <a:pt x="724386" y="105198"/>
                  <a:pt x="726137" y="102665"/>
                  <a:pt x="725665" y="98506"/>
                </a:cubicBezTo>
                <a:cubicBezTo>
                  <a:pt x="725292" y="95215"/>
                  <a:pt x="726832" y="92980"/>
                  <a:pt x="729737" y="91527"/>
                </a:cubicBezTo>
                <a:cubicBezTo>
                  <a:pt x="731538" y="90633"/>
                  <a:pt x="733239" y="90285"/>
                  <a:pt x="734940" y="91676"/>
                </a:cubicBezTo>
                <a:cubicBezTo>
                  <a:pt x="737175" y="93501"/>
                  <a:pt x="739671" y="95103"/>
                  <a:pt x="741583" y="97214"/>
                </a:cubicBezTo>
                <a:cubicBezTo>
                  <a:pt x="744303" y="100219"/>
                  <a:pt x="747432" y="102032"/>
                  <a:pt x="751468" y="102591"/>
                </a:cubicBezTo>
                <a:cubicBezTo>
                  <a:pt x="753926" y="102926"/>
                  <a:pt x="756323" y="103609"/>
                  <a:pt x="758682" y="104367"/>
                </a:cubicBezTo>
                <a:cubicBezTo>
                  <a:pt x="765387" y="106527"/>
                  <a:pt x="772043" y="107769"/>
                  <a:pt x="778823" y="102839"/>
                </a:cubicBezTo>
                <a:cubicBezTo>
                  <a:pt x="780946" y="105993"/>
                  <a:pt x="782982" y="108564"/>
                  <a:pt x="784485" y="111407"/>
                </a:cubicBezTo>
                <a:cubicBezTo>
                  <a:pt x="786025" y="114325"/>
                  <a:pt x="788173" y="116212"/>
                  <a:pt x="791054" y="117690"/>
                </a:cubicBezTo>
                <a:cubicBezTo>
                  <a:pt x="793413" y="118895"/>
                  <a:pt x="795623" y="120484"/>
                  <a:pt x="797659" y="122198"/>
                </a:cubicBezTo>
                <a:lnTo>
                  <a:pt x="797610" y="122210"/>
                </a:lnTo>
                <a:cubicBezTo>
                  <a:pt x="800106" y="124309"/>
                  <a:pt x="801608" y="126866"/>
                  <a:pt x="800379" y="130418"/>
                </a:cubicBezTo>
                <a:cubicBezTo>
                  <a:pt x="799932" y="131734"/>
                  <a:pt x="799981" y="133299"/>
                  <a:pt x="800118" y="134727"/>
                </a:cubicBezTo>
                <a:cubicBezTo>
                  <a:pt x="800801" y="142028"/>
                  <a:pt x="798342" y="148522"/>
                  <a:pt x="794965" y="154743"/>
                </a:cubicBezTo>
                <a:cubicBezTo>
                  <a:pt x="792991" y="158356"/>
                  <a:pt x="792270" y="162193"/>
                  <a:pt x="792866" y="166130"/>
                </a:cubicBezTo>
                <a:cubicBezTo>
                  <a:pt x="793388" y="169619"/>
                  <a:pt x="792419" y="172562"/>
                  <a:pt x="791153" y="175678"/>
                </a:cubicBezTo>
                <a:cubicBezTo>
                  <a:pt x="788980" y="181043"/>
                  <a:pt x="787291" y="186606"/>
                  <a:pt x="785106" y="191970"/>
                </a:cubicBezTo>
                <a:cubicBezTo>
                  <a:pt x="784472" y="193534"/>
                  <a:pt x="783305" y="194826"/>
                  <a:pt x="781828" y="195645"/>
                </a:cubicBezTo>
                <a:cubicBezTo>
                  <a:pt x="778549" y="197483"/>
                  <a:pt x="775048" y="198911"/>
                  <a:pt x="771583" y="200389"/>
                </a:cubicBezTo>
                <a:cubicBezTo>
                  <a:pt x="769001" y="201481"/>
                  <a:pt x="767982" y="203245"/>
                  <a:pt x="767809" y="206113"/>
                </a:cubicBezTo>
                <a:cubicBezTo>
                  <a:pt x="767461" y="211961"/>
                  <a:pt x="767101" y="211974"/>
                  <a:pt x="761016" y="212272"/>
                </a:cubicBezTo>
                <a:cubicBezTo>
                  <a:pt x="758049" y="212421"/>
                  <a:pt x="754982" y="212793"/>
                  <a:pt x="752188" y="213725"/>
                </a:cubicBezTo>
                <a:cubicBezTo>
                  <a:pt x="749828" y="214507"/>
                  <a:pt x="748636" y="217127"/>
                  <a:pt x="749444" y="219486"/>
                </a:cubicBezTo>
                <a:cubicBezTo>
                  <a:pt x="750089" y="221374"/>
                  <a:pt x="750872" y="223286"/>
                  <a:pt x="751939" y="224987"/>
                </a:cubicBezTo>
                <a:cubicBezTo>
                  <a:pt x="755963" y="231419"/>
                  <a:pt x="752833" y="244631"/>
                  <a:pt x="746513" y="249138"/>
                </a:cubicBezTo>
                <a:cubicBezTo>
                  <a:pt x="743806" y="251063"/>
                  <a:pt x="741335" y="252379"/>
                  <a:pt x="737995" y="250927"/>
                </a:cubicBezTo>
                <a:cubicBezTo>
                  <a:pt x="735797" y="249970"/>
                  <a:pt x="733463" y="249163"/>
                  <a:pt x="731103" y="248754"/>
                </a:cubicBezTo>
                <a:cubicBezTo>
                  <a:pt x="729303" y="248431"/>
                  <a:pt x="727453" y="248493"/>
                  <a:pt x="725665" y="248878"/>
                </a:cubicBezTo>
                <a:cubicBezTo>
                  <a:pt x="722784" y="249499"/>
                  <a:pt x="719990" y="250504"/>
                  <a:pt x="717134" y="251237"/>
                </a:cubicBezTo>
                <a:cubicBezTo>
                  <a:pt x="712577" y="252404"/>
                  <a:pt x="709920" y="256924"/>
                  <a:pt x="711348" y="261419"/>
                </a:cubicBezTo>
                <a:cubicBezTo>
                  <a:pt x="712602" y="265380"/>
                  <a:pt x="714663" y="269118"/>
                  <a:pt x="716476" y="272905"/>
                </a:cubicBezTo>
                <a:cubicBezTo>
                  <a:pt x="717358" y="274755"/>
                  <a:pt x="718674" y="276407"/>
                  <a:pt x="719555" y="278269"/>
                </a:cubicBezTo>
                <a:cubicBezTo>
                  <a:pt x="721455" y="282280"/>
                  <a:pt x="721058" y="284515"/>
                  <a:pt x="717109" y="286477"/>
                </a:cubicBezTo>
                <a:cubicBezTo>
                  <a:pt x="712304" y="288861"/>
                  <a:pt x="710292" y="291990"/>
                  <a:pt x="711472" y="297367"/>
                </a:cubicBezTo>
                <a:cubicBezTo>
                  <a:pt x="711819" y="298956"/>
                  <a:pt x="710814" y="300831"/>
                  <a:pt x="710367" y="302880"/>
                </a:cubicBezTo>
                <a:cubicBezTo>
                  <a:pt x="712465" y="304830"/>
                  <a:pt x="714588" y="307089"/>
                  <a:pt x="716997" y="308964"/>
                </a:cubicBezTo>
                <a:cubicBezTo>
                  <a:pt x="719059" y="310566"/>
                  <a:pt x="720735" y="312156"/>
                  <a:pt x="720723" y="314987"/>
                </a:cubicBezTo>
                <a:cubicBezTo>
                  <a:pt x="720710" y="317135"/>
                  <a:pt x="721853" y="318488"/>
                  <a:pt x="723926" y="318985"/>
                </a:cubicBezTo>
                <a:cubicBezTo>
                  <a:pt x="727490" y="319830"/>
                  <a:pt x="731054" y="320798"/>
                  <a:pt x="734667" y="321382"/>
                </a:cubicBezTo>
                <a:cubicBezTo>
                  <a:pt x="737436" y="321829"/>
                  <a:pt x="740305" y="321767"/>
                  <a:pt x="744117" y="321990"/>
                </a:cubicBezTo>
                <a:cubicBezTo>
                  <a:pt x="742800" y="325616"/>
                  <a:pt x="741857" y="328472"/>
                  <a:pt x="740739" y="331253"/>
                </a:cubicBezTo>
                <a:cubicBezTo>
                  <a:pt x="739398" y="334581"/>
                  <a:pt x="739373" y="337276"/>
                  <a:pt x="742217" y="340206"/>
                </a:cubicBezTo>
                <a:cubicBezTo>
                  <a:pt x="744390" y="342454"/>
                  <a:pt x="745420" y="345819"/>
                  <a:pt x="747022" y="348637"/>
                </a:cubicBezTo>
                <a:cubicBezTo>
                  <a:pt x="748127" y="350587"/>
                  <a:pt x="749394" y="352437"/>
                  <a:pt x="750524" y="354374"/>
                </a:cubicBezTo>
                <a:cubicBezTo>
                  <a:pt x="751753" y="356473"/>
                  <a:pt x="753256" y="358521"/>
                  <a:pt x="753976" y="360794"/>
                </a:cubicBezTo>
                <a:cubicBezTo>
                  <a:pt x="754721" y="363128"/>
                  <a:pt x="753703" y="365115"/>
                  <a:pt x="751306" y="366419"/>
                </a:cubicBezTo>
                <a:cubicBezTo>
                  <a:pt x="746997" y="368766"/>
                  <a:pt x="742825" y="371361"/>
                  <a:pt x="738305" y="374031"/>
                </a:cubicBezTo>
                <a:cubicBezTo>
                  <a:pt x="731985" y="371410"/>
                  <a:pt x="724448" y="375409"/>
                  <a:pt x="723305" y="383405"/>
                </a:cubicBezTo>
                <a:cubicBezTo>
                  <a:pt x="722151" y="383691"/>
                  <a:pt x="720747" y="383840"/>
                  <a:pt x="719518" y="384374"/>
                </a:cubicBezTo>
                <a:cubicBezTo>
                  <a:pt x="713670" y="386932"/>
                  <a:pt x="713868" y="386758"/>
                  <a:pt x="709013" y="382561"/>
                </a:cubicBezTo>
                <a:cubicBezTo>
                  <a:pt x="704791" y="378910"/>
                  <a:pt x="702693" y="374912"/>
                  <a:pt x="703065" y="369126"/>
                </a:cubicBezTo>
                <a:cubicBezTo>
                  <a:pt x="703276" y="365860"/>
                  <a:pt x="701637" y="362483"/>
                  <a:pt x="700743" y="358807"/>
                </a:cubicBezTo>
                <a:cubicBezTo>
                  <a:pt x="698968" y="359391"/>
                  <a:pt x="697738" y="359415"/>
                  <a:pt x="697130" y="360049"/>
                </a:cubicBezTo>
                <a:cubicBezTo>
                  <a:pt x="692126" y="365276"/>
                  <a:pt x="685060" y="366071"/>
                  <a:pt x="678926" y="368877"/>
                </a:cubicBezTo>
                <a:cubicBezTo>
                  <a:pt x="676393" y="370032"/>
                  <a:pt x="674282" y="372131"/>
                  <a:pt x="671985" y="373795"/>
                </a:cubicBezTo>
                <a:cubicBezTo>
                  <a:pt x="671554" y="371866"/>
                  <a:pt x="672920" y="369539"/>
                  <a:pt x="676083" y="366816"/>
                </a:cubicBezTo>
                <a:cubicBezTo>
                  <a:pt x="675797" y="362011"/>
                  <a:pt x="675537" y="357652"/>
                  <a:pt x="675263" y="352996"/>
                </a:cubicBezTo>
                <a:cubicBezTo>
                  <a:pt x="671886" y="353741"/>
                  <a:pt x="668881" y="354076"/>
                  <a:pt x="666745" y="357391"/>
                </a:cubicBezTo>
                <a:cubicBezTo>
                  <a:pt x="665777" y="358906"/>
                  <a:pt x="662983" y="359540"/>
                  <a:pt x="660897" y="359949"/>
                </a:cubicBezTo>
                <a:lnTo>
                  <a:pt x="649150" y="366259"/>
                </a:lnTo>
                <a:lnTo>
                  <a:pt x="654229" y="367474"/>
                </a:lnTo>
                <a:cubicBezTo>
                  <a:pt x="656923" y="365773"/>
                  <a:pt x="660139" y="364891"/>
                  <a:pt x="663045" y="363476"/>
                </a:cubicBezTo>
                <a:cubicBezTo>
                  <a:pt x="665975" y="362060"/>
                  <a:pt x="668819" y="360446"/>
                  <a:pt x="671911" y="358807"/>
                </a:cubicBezTo>
                <a:cubicBezTo>
                  <a:pt x="672594" y="362383"/>
                  <a:pt x="672892" y="365574"/>
                  <a:pt x="668943" y="368244"/>
                </a:cubicBezTo>
                <a:cubicBezTo>
                  <a:pt x="667515" y="369200"/>
                  <a:pt x="667105" y="372280"/>
                  <a:pt x="667031" y="374415"/>
                </a:cubicBezTo>
                <a:cubicBezTo>
                  <a:pt x="666981" y="376017"/>
                  <a:pt x="668198" y="377669"/>
                  <a:pt x="669042" y="379755"/>
                </a:cubicBezTo>
                <a:cubicBezTo>
                  <a:pt x="671402" y="378364"/>
                  <a:pt x="673264" y="377259"/>
                  <a:pt x="675276" y="376079"/>
                </a:cubicBezTo>
                <a:cubicBezTo>
                  <a:pt x="677337" y="378625"/>
                  <a:pt x="679299" y="381059"/>
                  <a:pt x="681373" y="383617"/>
                </a:cubicBezTo>
                <a:cubicBezTo>
                  <a:pt x="680106" y="387913"/>
                  <a:pt x="678728" y="392569"/>
                  <a:pt x="677399" y="397102"/>
                </a:cubicBezTo>
                <a:cubicBezTo>
                  <a:pt x="678070" y="397549"/>
                  <a:pt x="678405" y="397958"/>
                  <a:pt x="678740" y="397958"/>
                </a:cubicBezTo>
                <a:cubicBezTo>
                  <a:pt x="680951" y="397971"/>
                  <a:pt x="683360" y="397325"/>
                  <a:pt x="685334" y="397983"/>
                </a:cubicBezTo>
                <a:cubicBezTo>
                  <a:pt x="688053" y="398890"/>
                  <a:pt x="686700" y="401932"/>
                  <a:pt x="687358" y="403981"/>
                </a:cubicBezTo>
                <a:cubicBezTo>
                  <a:pt x="687780" y="405272"/>
                  <a:pt x="688649" y="406526"/>
                  <a:pt x="689618" y="407520"/>
                </a:cubicBezTo>
                <a:cubicBezTo>
                  <a:pt x="692871" y="410872"/>
                  <a:pt x="696261" y="414113"/>
                  <a:pt x="699638" y="417416"/>
                </a:cubicBezTo>
                <a:cubicBezTo>
                  <a:pt x="698397" y="421141"/>
                  <a:pt x="697565" y="424345"/>
                  <a:pt x="696273" y="427362"/>
                </a:cubicBezTo>
                <a:cubicBezTo>
                  <a:pt x="694796" y="430814"/>
                  <a:pt x="694771" y="434068"/>
                  <a:pt x="696211" y="437520"/>
                </a:cubicBezTo>
                <a:cubicBezTo>
                  <a:pt x="697093" y="439655"/>
                  <a:pt x="697788" y="441617"/>
                  <a:pt x="700309" y="442536"/>
                </a:cubicBezTo>
                <a:cubicBezTo>
                  <a:pt x="701464" y="442958"/>
                  <a:pt x="702234" y="444448"/>
                  <a:pt x="703600" y="445914"/>
                </a:cubicBezTo>
                <a:lnTo>
                  <a:pt x="703575" y="445926"/>
                </a:lnTo>
                <a:cubicBezTo>
                  <a:pt x="701476" y="448074"/>
                  <a:pt x="699552" y="449887"/>
                  <a:pt x="697826" y="451861"/>
                </a:cubicBezTo>
                <a:cubicBezTo>
                  <a:pt x="694883" y="455226"/>
                  <a:pt x="695156" y="456630"/>
                  <a:pt x="699055" y="459411"/>
                </a:cubicBezTo>
                <a:cubicBezTo>
                  <a:pt x="699539" y="459759"/>
                  <a:pt x="700259" y="460069"/>
                  <a:pt x="700421" y="460553"/>
                </a:cubicBezTo>
                <a:cubicBezTo>
                  <a:pt x="703388" y="469258"/>
                  <a:pt x="708939" y="476497"/>
                  <a:pt x="714167" y="483947"/>
                </a:cubicBezTo>
                <a:cubicBezTo>
                  <a:pt x="709038" y="486133"/>
                  <a:pt x="707946" y="486158"/>
                  <a:pt x="706133" y="482147"/>
                </a:cubicBezTo>
                <a:cubicBezTo>
                  <a:pt x="704407" y="478335"/>
                  <a:pt x="701849" y="477590"/>
                  <a:pt x="698210" y="478037"/>
                </a:cubicBezTo>
                <a:cubicBezTo>
                  <a:pt x="696832" y="478211"/>
                  <a:pt x="695032" y="478496"/>
                  <a:pt x="694076" y="477813"/>
                </a:cubicBezTo>
                <a:cubicBezTo>
                  <a:pt x="691182" y="475727"/>
                  <a:pt x="688612" y="475640"/>
                  <a:pt x="685470" y="477292"/>
                </a:cubicBezTo>
                <a:cubicBezTo>
                  <a:pt x="684403" y="477851"/>
                  <a:pt x="682366" y="477180"/>
                  <a:pt x="681050" y="476522"/>
                </a:cubicBezTo>
                <a:cubicBezTo>
                  <a:pt x="678703" y="475342"/>
                  <a:pt x="676667" y="473492"/>
                  <a:pt x="674295" y="472375"/>
                </a:cubicBezTo>
                <a:cubicBezTo>
                  <a:pt x="671774" y="471182"/>
                  <a:pt x="669254" y="471605"/>
                  <a:pt x="666621" y="472946"/>
                </a:cubicBezTo>
                <a:cubicBezTo>
                  <a:pt x="660475" y="476100"/>
                  <a:pt x="654204" y="479179"/>
                  <a:pt x="647337" y="480297"/>
                </a:cubicBezTo>
                <a:cubicBezTo>
                  <a:pt x="643165" y="480980"/>
                  <a:pt x="639899" y="482097"/>
                  <a:pt x="638012" y="486257"/>
                </a:cubicBezTo>
                <a:cubicBezTo>
                  <a:pt x="637292" y="487846"/>
                  <a:pt x="635529" y="488951"/>
                  <a:pt x="634001" y="490516"/>
                </a:cubicBezTo>
                <a:cubicBezTo>
                  <a:pt x="634212" y="491845"/>
                  <a:pt x="634461" y="493434"/>
                  <a:pt x="634759" y="495322"/>
                </a:cubicBezTo>
                <a:cubicBezTo>
                  <a:pt x="634076" y="495706"/>
                  <a:pt x="633442" y="496265"/>
                  <a:pt x="632735" y="496427"/>
                </a:cubicBezTo>
                <a:cubicBezTo>
                  <a:pt x="630475" y="496911"/>
                  <a:pt x="628351" y="497904"/>
                  <a:pt x="629245" y="500475"/>
                </a:cubicBezTo>
                <a:cubicBezTo>
                  <a:pt x="631120" y="505802"/>
                  <a:pt x="629221" y="510148"/>
                  <a:pt x="626228" y="514332"/>
                </a:cubicBezTo>
                <a:cubicBezTo>
                  <a:pt x="627147" y="516170"/>
                  <a:pt x="627929" y="517834"/>
                  <a:pt x="628811" y="519436"/>
                </a:cubicBezTo>
                <a:cubicBezTo>
                  <a:pt x="629680" y="521037"/>
                  <a:pt x="630661" y="522602"/>
                  <a:pt x="631791" y="524527"/>
                </a:cubicBezTo>
                <a:cubicBezTo>
                  <a:pt x="631046" y="525421"/>
                  <a:pt x="630164" y="526464"/>
                  <a:pt x="628885" y="528004"/>
                </a:cubicBezTo>
                <a:cubicBezTo>
                  <a:pt x="630177" y="529593"/>
                  <a:pt x="631530" y="531282"/>
                  <a:pt x="633144" y="533281"/>
                </a:cubicBezTo>
                <a:cubicBezTo>
                  <a:pt x="628736" y="537230"/>
                  <a:pt x="623496" y="539067"/>
                  <a:pt x="617697" y="539651"/>
                </a:cubicBezTo>
                <a:cubicBezTo>
                  <a:pt x="616766" y="536969"/>
                  <a:pt x="611837" y="540880"/>
                  <a:pt x="612582" y="534684"/>
                </a:cubicBezTo>
                <a:cubicBezTo>
                  <a:pt x="609912" y="538508"/>
                  <a:pt x="607503" y="539055"/>
                  <a:pt x="604573" y="537627"/>
                </a:cubicBezTo>
                <a:cubicBezTo>
                  <a:pt x="600053" y="535429"/>
                  <a:pt x="595471" y="533393"/>
                  <a:pt x="591001" y="531319"/>
                </a:cubicBezTo>
                <a:cubicBezTo>
                  <a:pt x="594527" y="520466"/>
                  <a:pt x="593372" y="518778"/>
                  <a:pt x="581775" y="512693"/>
                </a:cubicBezTo>
                <a:cubicBezTo>
                  <a:pt x="582035" y="511191"/>
                  <a:pt x="582309" y="509601"/>
                  <a:pt x="582669" y="507503"/>
                </a:cubicBezTo>
                <a:cubicBezTo>
                  <a:pt x="581179" y="507900"/>
                  <a:pt x="579949" y="508235"/>
                  <a:pt x="578385" y="508670"/>
                </a:cubicBezTo>
                <a:cubicBezTo>
                  <a:pt x="577143" y="506919"/>
                  <a:pt x="575876" y="505106"/>
                  <a:pt x="574436" y="503070"/>
                </a:cubicBezTo>
                <a:cubicBezTo>
                  <a:pt x="573120" y="503157"/>
                  <a:pt x="571729" y="503256"/>
                  <a:pt x="570152" y="503368"/>
                </a:cubicBezTo>
                <a:cubicBezTo>
                  <a:pt x="568662" y="502449"/>
                  <a:pt x="569531" y="499469"/>
                  <a:pt x="565831" y="499556"/>
                </a:cubicBezTo>
                <a:cubicBezTo>
                  <a:pt x="562640" y="499630"/>
                  <a:pt x="559362" y="496427"/>
                  <a:pt x="556133" y="494639"/>
                </a:cubicBezTo>
                <a:cubicBezTo>
                  <a:pt x="555810" y="494452"/>
                  <a:pt x="555438" y="493993"/>
                  <a:pt x="555425" y="493658"/>
                </a:cubicBezTo>
                <a:cubicBezTo>
                  <a:pt x="555314" y="489585"/>
                  <a:pt x="554258" y="485164"/>
                  <a:pt x="555487" y="481538"/>
                </a:cubicBezTo>
                <a:cubicBezTo>
                  <a:pt x="556605" y="478285"/>
                  <a:pt x="556158" y="476609"/>
                  <a:pt x="554059" y="474560"/>
                </a:cubicBezTo>
                <a:cubicBezTo>
                  <a:pt x="552731" y="473269"/>
                  <a:pt x="551514" y="471853"/>
                  <a:pt x="549900" y="470102"/>
                </a:cubicBezTo>
                <a:cubicBezTo>
                  <a:pt x="547652" y="471791"/>
                  <a:pt x="545082" y="471418"/>
                  <a:pt x="543319" y="469134"/>
                </a:cubicBezTo>
                <a:cubicBezTo>
                  <a:pt x="541481" y="466737"/>
                  <a:pt x="539991" y="464018"/>
                  <a:pt x="538662" y="461286"/>
                </a:cubicBezTo>
                <a:cubicBezTo>
                  <a:pt x="537805" y="459523"/>
                  <a:pt x="537495" y="457474"/>
                  <a:pt x="536837" y="455202"/>
                </a:cubicBezTo>
                <a:cubicBezTo>
                  <a:pt x="534825" y="459684"/>
                  <a:pt x="533285" y="463707"/>
                  <a:pt x="531199" y="467420"/>
                </a:cubicBezTo>
                <a:cubicBezTo>
                  <a:pt x="530603" y="468476"/>
                  <a:pt x="528306" y="469258"/>
                  <a:pt x="527002" y="469009"/>
                </a:cubicBezTo>
                <a:cubicBezTo>
                  <a:pt x="525736" y="468761"/>
                  <a:pt x="523687" y="466861"/>
                  <a:pt x="523824" y="466005"/>
                </a:cubicBezTo>
                <a:cubicBezTo>
                  <a:pt x="524867" y="459833"/>
                  <a:pt x="519800" y="456307"/>
                  <a:pt x="517901" y="451464"/>
                </a:cubicBezTo>
                <a:cubicBezTo>
                  <a:pt x="515939" y="446497"/>
                  <a:pt x="513207" y="441841"/>
                  <a:pt x="510885" y="437010"/>
                </a:cubicBezTo>
                <a:cubicBezTo>
                  <a:pt x="510463" y="436116"/>
                  <a:pt x="509842" y="434614"/>
                  <a:pt x="510239" y="434142"/>
                </a:cubicBezTo>
                <a:cubicBezTo>
                  <a:pt x="514026" y="429498"/>
                  <a:pt x="509072" y="426617"/>
                  <a:pt x="508103" y="422991"/>
                </a:cubicBezTo>
                <a:cubicBezTo>
                  <a:pt x="507222" y="419701"/>
                  <a:pt x="504391" y="418372"/>
                  <a:pt x="501622" y="416783"/>
                </a:cubicBezTo>
                <a:cubicBezTo>
                  <a:pt x="497002" y="414138"/>
                  <a:pt x="492669" y="411021"/>
                  <a:pt x="487851" y="407855"/>
                </a:cubicBezTo>
                <a:cubicBezTo>
                  <a:pt x="488608" y="406203"/>
                  <a:pt x="489341" y="404602"/>
                  <a:pt x="490198" y="402702"/>
                </a:cubicBezTo>
                <a:cubicBezTo>
                  <a:pt x="489565" y="401746"/>
                  <a:pt x="488807" y="400591"/>
                  <a:pt x="487702" y="398927"/>
                </a:cubicBezTo>
                <a:cubicBezTo>
                  <a:pt x="488236" y="398616"/>
                  <a:pt x="488733" y="398244"/>
                  <a:pt x="489279" y="398033"/>
                </a:cubicBezTo>
                <a:cubicBezTo>
                  <a:pt x="493848" y="396232"/>
                  <a:pt x="497151" y="392929"/>
                  <a:pt x="500442" y="389403"/>
                </a:cubicBezTo>
                <a:cubicBezTo>
                  <a:pt x="502752" y="386932"/>
                  <a:pt x="505806" y="385156"/>
                  <a:pt x="508824" y="382834"/>
                </a:cubicBezTo>
                <a:cubicBezTo>
                  <a:pt x="508128" y="381655"/>
                  <a:pt x="507607" y="379953"/>
                  <a:pt x="506464" y="378948"/>
                </a:cubicBezTo>
                <a:cubicBezTo>
                  <a:pt x="502863" y="375756"/>
                  <a:pt x="503521" y="372168"/>
                  <a:pt x="505781" y="369014"/>
                </a:cubicBezTo>
                <a:cubicBezTo>
                  <a:pt x="509755" y="363463"/>
                  <a:pt x="506750" y="357950"/>
                  <a:pt x="506204" y="352474"/>
                </a:cubicBezTo>
                <a:cubicBezTo>
                  <a:pt x="506055" y="351009"/>
                  <a:pt x="504018" y="349668"/>
                  <a:pt x="502714" y="348401"/>
                </a:cubicBezTo>
                <a:cubicBezTo>
                  <a:pt x="501274" y="347011"/>
                  <a:pt x="499188" y="346005"/>
                  <a:pt x="500603" y="342627"/>
                </a:cubicBezTo>
                <a:cubicBezTo>
                  <a:pt x="502007" y="343199"/>
                  <a:pt x="503534" y="343521"/>
                  <a:pt x="504676" y="344366"/>
                </a:cubicBezTo>
                <a:cubicBezTo>
                  <a:pt x="507532" y="346502"/>
                  <a:pt x="510003" y="345968"/>
                  <a:pt x="512499" y="343844"/>
                </a:cubicBezTo>
                <a:cubicBezTo>
                  <a:pt x="513604" y="342913"/>
                  <a:pt x="514970" y="342230"/>
                  <a:pt x="515889" y="341162"/>
                </a:cubicBezTo>
                <a:cubicBezTo>
                  <a:pt x="518919" y="337623"/>
                  <a:pt x="522184" y="334842"/>
                  <a:pt x="527213" y="334544"/>
                </a:cubicBezTo>
                <a:cubicBezTo>
                  <a:pt x="528430" y="334469"/>
                  <a:pt x="530020" y="332644"/>
                  <a:pt x="530579" y="331266"/>
                </a:cubicBezTo>
                <a:cubicBezTo>
                  <a:pt x="532081" y="327541"/>
                  <a:pt x="535086" y="325417"/>
                  <a:pt x="538128" y="323306"/>
                </a:cubicBezTo>
                <a:cubicBezTo>
                  <a:pt x="539072" y="322648"/>
                  <a:pt x="540276" y="322263"/>
                  <a:pt x="541419" y="322015"/>
                </a:cubicBezTo>
                <a:cubicBezTo>
                  <a:pt x="543554" y="321555"/>
                  <a:pt x="545727" y="321170"/>
                  <a:pt x="547900" y="320972"/>
                </a:cubicBezTo>
                <a:cubicBezTo>
                  <a:pt x="549217" y="320860"/>
                  <a:pt x="550831" y="320736"/>
                  <a:pt x="551874" y="321357"/>
                </a:cubicBezTo>
                <a:cubicBezTo>
                  <a:pt x="557487" y="324734"/>
                  <a:pt x="560926" y="324014"/>
                  <a:pt x="565707" y="317197"/>
                </a:cubicBezTo>
                <a:cubicBezTo>
                  <a:pt x="564092" y="326063"/>
                  <a:pt x="571357" y="328807"/>
                  <a:pt x="574672" y="333973"/>
                </a:cubicBezTo>
                <a:cubicBezTo>
                  <a:pt x="576162" y="336295"/>
                  <a:pt x="578968" y="337449"/>
                  <a:pt x="582135" y="337797"/>
                </a:cubicBezTo>
                <a:cubicBezTo>
                  <a:pt x="585549" y="338170"/>
                  <a:pt x="589337" y="339002"/>
                  <a:pt x="589287" y="343720"/>
                </a:cubicBezTo>
                <a:cubicBezTo>
                  <a:pt x="590926" y="343981"/>
                  <a:pt x="593273" y="343844"/>
                  <a:pt x="593496" y="344478"/>
                </a:cubicBezTo>
                <a:cubicBezTo>
                  <a:pt x="594813" y="348128"/>
                  <a:pt x="598898" y="347632"/>
                  <a:pt x="601058" y="349954"/>
                </a:cubicBezTo>
                <a:cubicBezTo>
                  <a:pt x="601754" y="350711"/>
                  <a:pt x="603939" y="351332"/>
                  <a:pt x="604324" y="350934"/>
                </a:cubicBezTo>
                <a:cubicBezTo>
                  <a:pt x="608844" y="346241"/>
                  <a:pt x="616903" y="348476"/>
                  <a:pt x="620789" y="342205"/>
                </a:cubicBezTo>
                <a:cubicBezTo>
                  <a:pt x="621857" y="340467"/>
                  <a:pt x="625111" y="340082"/>
                  <a:pt x="627209" y="339138"/>
                </a:cubicBezTo>
                <a:cubicBezTo>
                  <a:pt x="630322" y="341150"/>
                  <a:pt x="631596" y="343567"/>
                  <a:pt x="631034" y="346390"/>
                </a:cubicBezTo>
                <a:cubicBezTo>
                  <a:pt x="633728" y="348886"/>
                  <a:pt x="636497" y="350984"/>
                  <a:pt x="638658" y="353604"/>
                </a:cubicBezTo>
                <a:cubicBezTo>
                  <a:pt x="639986" y="355206"/>
                  <a:pt x="640421" y="357565"/>
                  <a:pt x="641203" y="359602"/>
                </a:cubicBezTo>
                <a:cubicBezTo>
                  <a:pt x="641861" y="361328"/>
                  <a:pt x="642234" y="363178"/>
                  <a:pt x="643066" y="364804"/>
                </a:cubicBezTo>
                <a:lnTo>
                  <a:pt x="647655" y="365901"/>
                </a:lnTo>
                <a:lnTo>
                  <a:pt x="644601" y="361111"/>
                </a:lnTo>
                <a:cubicBezTo>
                  <a:pt x="643758" y="359149"/>
                  <a:pt x="643544" y="357000"/>
                  <a:pt x="644767" y="354337"/>
                </a:cubicBezTo>
                <a:cubicBezTo>
                  <a:pt x="641973" y="351779"/>
                  <a:pt x="639291" y="349333"/>
                  <a:pt x="636633" y="346874"/>
                </a:cubicBezTo>
                <a:cubicBezTo>
                  <a:pt x="636186" y="346464"/>
                  <a:pt x="635516" y="345906"/>
                  <a:pt x="635541" y="345459"/>
                </a:cubicBezTo>
                <a:cubicBezTo>
                  <a:pt x="635938" y="338952"/>
                  <a:pt x="630524" y="337884"/>
                  <a:pt x="626389" y="334854"/>
                </a:cubicBezTo>
                <a:cubicBezTo>
                  <a:pt x="622912" y="337238"/>
                  <a:pt x="619746" y="339449"/>
                  <a:pt x="616567" y="341609"/>
                </a:cubicBezTo>
                <a:cubicBezTo>
                  <a:pt x="613600" y="343633"/>
                  <a:pt x="610632" y="345694"/>
                  <a:pt x="606944" y="342901"/>
                </a:cubicBezTo>
                <a:cubicBezTo>
                  <a:pt x="605677" y="344453"/>
                  <a:pt x="604672" y="345682"/>
                  <a:pt x="603244" y="347445"/>
                </a:cubicBezTo>
                <a:cubicBezTo>
                  <a:pt x="598587" y="343720"/>
                  <a:pt x="594154" y="340169"/>
                  <a:pt x="589225" y="336233"/>
                </a:cubicBezTo>
                <a:cubicBezTo>
                  <a:pt x="586170" y="335413"/>
                  <a:pt x="582209" y="334569"/>
                  <a:pt x="578447" y="333190"/>
                </a:cubicBezTo>
                <a:cubicBezTo>
                  <a:pt x="577106" y="332694"/>
                  <a:pt x="576125" y="330968"/>
                  <a:pt x="575206" y="329639"/>
                </a:cubicBezTo>
                <a:cubicBezTo>
                  <a:pt x="574510" y="328633"/>
                  <a:pt x="574448" y="326671"/>
                  <a:pt x="573641" y="326361"/>
                </a:cubicBezTo>
                <a:cubicBezTo>
                  <a:pt x="567780" y="324089"/>
                  <a:pt x="569419" y="319755"/>
                  <a:pt x="570301" y="315546"/>
                </a:cubicBezTo>
                <a:cubicBezTo>
                  <a:pt x="570388" y="315173"/>
                  <a:pt x="570202" y="314738"/>
                  <a:pt x="570065" y="313857"/>
                </a:cubicBezTo>
                <a:cubicBezTo>
                  <a:pt x="569221" y="313782"/>
                  <a:pt x="568240" y="313857"/>
                  <a:pt x="567333" y="313596"/>
                </a:cubicBezTo>
                <a:cubicBezTo>
                  <a:pt x="564428" y="312764"/>
                  <a:pt x="562788" y="313646"/>
                  <a:pt x="561634" y="316589"/>
                </a:cubicBezTo>
                <a:cubicBezTo>
                  <a:pt x="559995" y="320748"/>
                  <a:pt x="557772" y="321406"/>
                  <a:pt x="554159" y="318662"/>
                </a:cubicBezTo>
                <a:cubicBezTo>
                  <a:pt x="551427" y="316589"/>
                  <a:pt x="549043" y="316378"/>
                  <a:pt x="546199" y="317979"/>
                </a:cubicBezTo>
                <a:cubicBezTo>
                  <a:pt x="545330" y="318476"/>
                  <a:pt x="544237" y="318911"/>
                  <a:pt x="543269" y="318861"/>
                </a:cubicBezTo>
                <a:cubicBezTo>
                  <a:pt x="536067" y="318476"/>
                  <a:pt x="531981" y="323033"/>
                  <a:pt x="528592" y="328323"/>
                </a:cubicBezTo>
                <a:cubicBezTo>
                  <a:pt x="527089" y="330645"/>
                  <a:pt x="525264" y="331998"/>
                  <a:pt x="522755" y="332445"/>
                </a:cubicBezTo>
                <a:cubicBezTo>
                  <a:pt x="519974" y="332942"/>
                  <a:pt x="517851" y="334022"/>
                  <a:pt x="516063" y="336382"/>
                </a:cubicBezTo>
                <a:cubicBezTo>
                  <a:pt x="514746" y="338120"/>
                  <a:pt x="512598" y="339238"/>
                  <a:pt x="510785" y="340591"/>
                </a:cubicBezTo>
                <a:cubicBezTo>
                  <a:pt x="509196" y="341796"/>
                  <a:pt x="507619" y="342019"/>
                  <a:pt x="505595" y="341262"/>
                </a:cubicBezTo>
                <a:cubicBezTo>
                  <a:pt x="503385" y="340430"/>
                  <a:pt x="500926" y="340243"/>
                  <a:pt x="498219" y="339709"/>
                </a:cubicBezTo>
                <a:cubicBezTo>
                  <a:pt x="497325" y="342180"/>
                  <a:pt x="496655" y="344055"/>
                  <a:pt x="495934" y="346042"/>
                </a:cubicBezTo>
                <a:cubicBezTo>
                  <a:pt x="497089" y="347085"/>
                  <a:pt x="497971" y="347917"/>
                  <a:pt x="498902" y="348687"/>
                </a:cubicBezTo>
                <a:cubicBezTo>
                  <a:pt x="502217" y="351444"/>
                  <a:pt x="503261" y="354660"/>
                  <a:pt x="503906" y="359180"/>
                </a:cubicBezTo>
                <a:cubicBezTo>
                  <a:pt x="504713" y="364792"/>
                  <a:pt x="502515" y="368244"/>
                  <a:pt x="499796" y="372019"/>
                </a:cubicBezTo>
                <a:cubicBezTo>
                  <a:pt x="498641" y="373608"/>
                  <a:pt x="496891" y="374776"/>
                  <a:pt x="495351" y="376055"/>
                </a:cubicBezTo>
                <a:cubicBezTo>
                  <a:pt x="494730" y="376564"/>
                  <a:pt x="493662" y="376688"/>
                  <a:pt x="493277" y="377296"/>
                </a:cubicBezTo>
                <a:cubicBezTo>
                  <a:pt x="488881" y="384225"/>
                  <a:pt x="481605" y="385715"/>
                  <a:pt x="474453" y="387677"/>
                </a:cubicBezTo>
                <a:cubicBezTo>
                  <a:pt x="470939" y="388646"/>
                  <a:pt x="467698" y="387876"/>
                  <a:pt x="464891" y="386460"/>
                </a:cubicBezTo>
                <a:cubicBezTo>
                  <a:pt x="460148" y="384076"/>
                  <a:pt x="455690" y="381071"/>
                  <a:pt x="451357" y="377979"/>
                </a:cubicBezTo>
                <a:cubicBezTo>
                  <a:pt x="448687" y="376079"/>
                  <a:pt x="446526" y="374167"/>
                  <a:pt x="443174" y="376737"/>
                </a:cubicBezTo>
                <a:cubicBezTo>
                  <a:pt x="442230" y="377458"/>
                  <a:pt x="440355" y="377333"/>
                  <a:pt x="439014" y="377085"/>
                </a:cubicBezTo>
                <a:cubicBezTo>
                  <a:pt x="434010" y="376154"/>
                  <a:pt x="429043" y="374999"/>
                  <a:pt x="423666" y="373832"/>
                </a:cubicBezTo>
                <a:cubicBezTo>
                  <a:pt x="421779" y="369874"/>
                  <a:pt x="422024" y="360865"/>
                  <a:pt x="424399" y="346800"/>
                </a:cubicBezTo>
                <a:cubicBezTo>
                  <a:pt x="421642" y="347197"/>
                  <a:pt x="419196" y="347458"/>
                  <a:pt x="417594" y="350165"/>
                </a:cubicBezTo>
                <a:cubicBezTo>
                  <a:pt x="413509" y="357081"/>
                  <a:pt x="403501" y="358894"/>
                  <a:pt x="396982" y="355082"/>
                </a:cubicBezTo>
                <a:cubicBezTo>
                  <a:pt x="392375" y="352387"/>
                  <a:pt x="388041" y="349233"/>
                  <a:pt x="383522" y="346365"/>
                </a:cubicBezTo>
                <a:cubicBezTo>
                  <a:pt x="381969" y="345384"/>
                  <a:pt x="380256" y="344639"/>
                  <a:pt x="378592" y="343844"/>
                </a:cubicBezTo>
                <a:cubicBezTo>
                  <a:pt x="376916" y="343050"/>
                  <a:pt x="374904" y="342677"/>
                  <a:pt x="373551" y="341522"/>
                </a:cubicBezTo>
                <a:cubicBezTo>
                  <a:pt x="369689" y="338219"/>
                  <a:pt x="365380" y="337102"/>
                  <a:pt x="360401" y="337462"/>
                </a:cubicBezTo>
                <a:cubicBezTo>
                  <a:pt x="359209" y="337549"/>
                  <a:pt x="357669" y="336667"/>
                  <a:pt x="356725" y="335773"/>
                </a:cubicBezTo>
                <a:cubicBezTo>
                  <a:pt x="354652" y="333824"/>
                  <a:pt x="352926" y="331539"/>
                  <a:pt x="350951" y="329478"/>
                </a:cubicBezTo>
                <a:cubicBezTo>
                  <a:pt x="348840" y="327267"/>
                  <a:pt x="347686" y="325045"/>
                  <a:pt x="348518" y="321717"/>
                </a:cubicBezTo>
                <a:cubicBezTo>
                  <a:pt x="349014" y="319705"/>
                  <a:pt x="348331" y="317321"/>
                  <a:pt x="347884" y="315173"/>
                </a:cubicBezTo>
                <a:cubicBezTo>
                  <a:pt x="347301" y="312354"/>
                  <a:pt x="346270" y="309623"/>
                  <a:pt x="345736" y="306804"/>
                </a:cubicBezTo>
                <a:cubicBezTo>
                  <a:pt x="345475" y="305438"/>
                  <a:pt x="345364" y="303451"/>
                  <a:pt x="346134" y="302607"/>
                </a:cubicBezTo>
                <a:cubicBezTo>
                  <a:pt x="349312" y="299118"/>
                  <a:pt x="348269" y="295541"/>
                  <a:pt x="347251" y="291705"/>
                </a:cubicBezTo>
                <a:cubicBezTo>
                  <a:pt x="346754" y="289867"/>
                  <a:pt x="346792" y="287917"/>
                  <a:pt x="347363" y="286104"/>
                </a:cubicBezTo>
                <a:cubicBezTo>
                  <a:pt x="348716" y="281796"/>
                  <a:pt x="348282" y="278108"/>
                  <a:pt x="344855" y="274879"/>
                </a:cubicBezTo>
                <a:cubicBezTo>
                  <a:pt x="344159" y="274234"/>
                  <a:pt x="343936" y="273079"/>
                  <a:pt x="343389" y="271949"/>
                </a:cubicBezTo>
                <a:cubicBezTo>
                  <a:pt x="349151" y="264710"/>
                  <a:pt x="345960" y="258364"/>
                  <a:pt x="341465" y="251994"/>
                </a:cubicBezTo>
                <a:cubicBezTo>
                  <a:pt x="340360" y="250430"/>
                  <a:pt x="339590" y="248282"/>
                  <a:pt x="339565" y="246382"/>
                </a:cubicBezTo>
                <a:cubicBezTo>
                  <a:pt x="339490" y="239962"/>
                  <a:pt x="339155" y="233778"/>
                  <a:pt x="336734" y="227570"/>
                </a:cubicBezTo>
                <a:cubicBezTo>
                  <a:pt x="334784" y="222566"/>
                  <a:pt x="336895" y="217065"/>
                  <a:pt x="337913" y="211887"/>
                </a:cubicBezTo>
                <a:cubicBezTo>
                  <a:pt x="338137" y="210782"/>
                  <a:pt x="339776" y="209813"/>
                  <a:pt x="340956" y="209081"/>
                </a:cubicBezTo>
                <a:cubicBezTo>
                  <a:pt x="341787" y="208559"/>
                  <a:pt x="342942" y="208584"/>
                  <a:pt x="343936" y="208323"/>
                </a:cubicBezTo>
                <a:cubicBezTo>
                  <a:pt x="353186" y="205852"/>
                  <a:pt x="356353" y="201903"/>
                  <a:pt x="355881" y="192442"/>
                </a:cubicBezTo>
                <a:lnTo>
                  <a:pt x="362239" y="190567"/>
                </a:lnTo>
                <a:cubicBezTo>
                  <a:pt x="363170" y="190591"/>
                  <a:pt x="364213" y="190293"/>
                  <a:pt x="365442" y="189437"/>
                </a:cubicBezTo>
                <a:cubicBezTo>
                  <a:pt x="367404" y="188083"/>
                  <a:pt x="370968" y="189139"/>
                  <a:pt x="373774" y="188816"/>
                </a:cubicBezTo>
                <a:cubicBezTo>
                  <a:pt x="376282" y="188518"/>
                  <a:pt x="377524" y="186978"/>
                  <a:pt x="378145" y="184358"/>
                </a:cubicBezTo>
                <a:cubicBezTo>
                  <a:pt x="379051" y="180558"/>
                  <a:pt x="380529" y="176895"/>
                  <a:pt x="381907" y="173220"/>
                </a:cubicBezTo>
                <a:cubicBezTo>
                  <a:pt x="384689" y="165794"/>
                  <a:pt x="383335" y="160914"/>
                  <a:pt x="376382" y="157003"/>
                </a:cubicBezTo>
                <a:cubicBezTo>
                  <a:pt x="371912" y="154495"/>
                  <a:pt x="366920" y="152930"/>
                  <a:pt x="362189" y="150881"/>
                </a:cubicBezTo>
                <a:cubicBezTo>
                  <a:pt x="357185" y="148708"/>
                  <a:pt x="356005" y="143220"/>
                  <a:pt x="359656" y="139271"/>
                </a:cubicBezTo>
                <a:cubicBezTo>
                  <a:pt x="363621" y="134984"/>
                  <a:pt x="363919" y="130012"/>
                  <a:pt x="360550" y="124358"/>
                </a:cubicBezTo>
                <a:lnTo>
                  <a:pt x="347102" y="124358"/>
                </a:lnTo>
                <a:lnTo>
                  <a:pt x="344755" y="123228"/>
                </a:lnTo>
                <a:cubicBezTo>
                  <a:pt x="343725" y="121390"/>
                  <a:pt x="341601" y="120869"/>
                  <a:pt x="337218" y="120459"/>
                </a:cubicBezTo>
                <a:cubicBezTo>
                  <a:pt x="336076" y="120347"/>
                  <a:pt x="334188" y="120236"/>
                  <a:pt x="333046" y="120285"/>
                </a:cubicBezTo>
                <a:cubicBezTo>
                  <a:pt x="327657" y="120509"/>
                  <a:pt x="323944" y="117963"/>
                  <a:pt x="321734" y="113381"/>
                </a:cubicBezTo>
                <a:cubicBezTo>
                  <a:pt x="320393" y="110600"/>
                  <a:pt x="319139" y="107694"/>
                  <a:pt x="318493" y="104702"/>
                </a:cubicBezTo>
                <a:cubicBezTo>
                  <a:pt x="317860" y="101709"/>
                  <a:pt x="316357" y="99785"/>
                  <a:pt x="313675" y="98779"/>
                </a:cubicBezTo>
                <a:cubicBezTo>
                  <a:pt x="309453" y="97189"/>
                  <a:pt x="305144" y="95786"/>
                  <a:pt x="300885" y="94284"/>
                </a:cubicBezTo>
                <a:cubicBezTo>
                  <a:pt x="298327" y="93377"/>
                  <a:pt x="296030" y="93948"/>
                  <a:pt x="293832" y="95364"/>
                </a:cubicBezTo>
                <a:cubicBezTo>
                  <a:pt x="292615" y="96146"/>
                  <a:pt x="291423" y="97053"/>
                  <a:pt x="290095" y="97549"/>
                </a:cubicBezTo>
                <a:cubicBezTo>
                  <a:pt x="285302" y="99325"/>
                  <a:pt x="281738" y="97264"/>
                  <a:pt x="282508" y="92322"/>
                </a:cubicBezTo>
                <a:cubicBezTo>
                  <a:pt x="283526" y="85877"/>
                  <a:pt x="281303" y="79222"/>
                  <a:pt x="284259" y="72976"/>
                </a:cubicBezTo>
                <a:cubicBezTo>
                  <a:pt x="285885" y="69536"/>
                  <a:pt x="287785" y="66531"/>
                  <a:pt x="291076" y="64383"/>
                </a:cubicBezTo>
                <a:cubicBezTo>
                  <a:pt x="300898" y="57963"/>
                  <a:pt x="308323" y="49036"/>
                  <a:pt x="315687" y="40120"/>
                </a:cubicBezTo>
                <a:cubicBezTo>
                  <a:pt x="317065" y="38456"/>
                  <a:pt x="317574" y="36035"/>
                  <a:pt x="318344" y="33911"/>
                </a:cubicBezTo>
                <a:cubicBezTo>
                  <a:pt x="320716" y="27417"/>
                  <a:pt x="323149" y="25530"/>
                  <a:pt x="329817" y="25964"/>
                </a:cubicBezTo>
                <a:cubicBezTo>
                  <a:pt x="335566" y="26337"/>
                  <a:pt x="341278" y="27206"/>
                  <a:pt x="347015" y="27802"/>
                </a:cubicBezTo>
                <a:cubicBezTo>
                  <a:pt x="354614" y="28597"/>
                  <a:pt x="362226" y="29243"/>
                  <a:pt x="371092" y="26076"/>
                </a:cubicBezTo>
                <a:cubicBezTo>
                  <a:pt x="373178" y="21320"/>
                  <a:pt x="375662" y="21320"/>
                  <a:pt x="378195" y="18825"/>
                </a:cubicBezTo>
                <a:cubicBezTo>
                  <a:pt x="379983" y="17061"/>
                  <a:pt x="382342" y="19011"/>
                  <a:pt x="383571" y="17111"/>
                </a:cubicBezTo>
                <a:cubicBezTo>
                  <a:pt x="385285" y="14441"/>
                  <a:pt x="388004" y="13845"/>
                  <a:pt x="390649" y="12653"/>
                </a:cubicBezTo>
                <a:cubicBezTo>
                  <a:pt x="397578" y="9524"/>
                  <a:pt x="404209" y="5712"/>
                  <a:pt x="411051" y="2372"/>
                </a:cubicBezTo>
                <a:cubicBezTo>
                  <a:pt x="413385" y="1229"/>
                  <a:pt x="416005" y="0"/>
                  <a:pt x="418501" y="0"/>
                </a:cubicBezTo>
                <a:close/>
              </a:path>
            </a:pathLst>
          </a:custGeom>
          <a:solidFill>
            <a:srgbClr val="000000">
              <a:alpha val="48000"/>
            </a:srgbClr>
          </a:solidFill>
          <a:ln w="1241" cap="flat">
            <a:noFill/>
            <a:prstDash val="solid"/>
            <a:miter/>
          </a:ln>
        </p:spPr>
        <p:txBody>
          <a:bodyPr rtlCol="0" anchor="ctr"/>
          <a:lstStyle/>
          <a:p>
            <a:endParaRPr lang="en-US" sz="2000" dirty="0"/>
          </a:p>
        </p:txBody>
      </p:sp>
      <p:sp>
        <p:nvSpPr>
          <p:cNvPr id="8" name="Freeform: Shape 7">
            <a:extLst>
              <a:ext uri="{FF2B5EF4-FFF2-40B4-BE49-F238E27FC236}">
                <a16:creationId xmlns:a16="http://schemas.microsoft.com/office/drawing/2014/main" id="{0ACDBD1E-8617-BD6A-559F-D94F96D4F5DA}"/>
              </a:ext>
            </a:extLst>
          </p:cNvPr>
          <p:cNvSpPr/>
          <p:nvPr/>
        </p:nvSpPr>
        <p:spPr>
          <a:xfrm>
            <a:off x="1277139" y="3271838"/>
            <a:ext cx="323003" cy="302478"/>
          </a:xfrm>
          <a:custGeom>
            <a:avLst/>
            <a:gdLst>
              <a:gd name="connsiteX0" fmla="*/ 20699 w 300956"/>
              <a:gd name="connsiteY0" fmla="*/ 146784 h 281832"/>
              <a:gd name="connsiteX1" fmla="*/ 19396 w 300956"/>
              <a:gd name="connsiteY1" fmla="*/ 142500 h 281832"/>
              <a:gd name="connsiteX2" fmla="*/ 22103 w 300956"/>
              <a:gd name="connsiteY2" fmla="*/ 126767 h 281832"/>
              <a:gd name="connsiteX3" fmla="*/ 21656 w 300956"/>
              <a:gd name="connsiteY3" fmla="*/ 116064 h 281832"/>
              <a:gd name="connsiteX4" fmla="*/ 22935 w 300956"/>
              <a:gd name="connsiteY4" fmla="*/ 108948 h 281832"/>
              <a:gd name="connsiteX5" fmla="*/ 21755 w 300956"/>
              <a:gd name="connsiteY5" fmla="*/ 107645 h 281832"/>
              <a:gd name="connsiteX6" fmla="*/ 21407 w 300956"/>
              <a:gd name="connsiteY6" fmla="*/ 99039 h 281832"/>
              <a:gd name="connsiteX7" fmla="*/ 23953 w 300956"/>
              <a:gd name="connsiteY7" fmla="*/ 93352 h 281832"/>
              <a:gd name="connsiteX8" fmla="*/ 26920 w 300956"/>
              <a:gd name="connsiteY8" fmla="*/ 92843 h 281832"/>
              <a:gd name="connsiteX9" fmla="*/ 32247 w 300956"/>
              <a:gd name="connsiteY9" fmla="*/ 86535 h 281832"/>
              <a:gd name="connsiteX10" fmla="*/ 34855 w 300956"/>
              <a:gd name="connsiteY10" fmla="*/ 81457 h 281832"/>
              <a:gd name="connsiteX11" fmla="*/ 35898 w 300956"/>
              <a:gd name="connsiteY11" fmla="*/ 80004 h 281832"/>
              <a:gd name="connsiteX12" fmla="*/ 47347 w 300956"/>
              <a:gd name="connsiteY12" fmla="*/ 71337 h 281832"/>
              <a:gd name="connsiteX13" fmla="*/ 35377 w 300956"/>
              <a:gd name="connsiteY13" fmla="*/ 56933 h 281832"/>
              <a:gd name="connsiteX14" fmla="*/ 39896 w 300956"/>
              <a:gd name="connsiteY14" fmla="*/ 52599 h 281832"/>
              <a:gd name="connsiteX15" fmla="*/ 44963 w 300956"/>
              <a:gd name="connsiteY15" fmla="*/ 39201 h 281832"/>
              <a:gd name="connsiteX16" fmla="*/ 43075 w 300956"/>
              <a:gd name="connsiteY16" fmla="*/ 36531 h 281832"/>
              <a:gd name="connsiteX17" fmla="*/ 48663 w 300956"/>
              <a:gd name="connsiteY17" fmla="*/ 38046 h 281832"/>
              <a:gd name="connsiteX18" fmla="*/ 61887 w 300956"/>
              <a:gd name="connsiteY18" fmla="*/ 41883 h 281832"/>
              <a:gd name="connsiteX19" fmla="*/ 64073 w 300956"/>
              <a:gd name="connsiteY19" fmla="*/ 29243 h 281832"/>
              <a:gd name="connsiteX20" fmla="*/ 68083 w 300956"/>
              <a:gd name="connsiteY20" fmla="*/ 27231 h 281832"/>
              <a:gd name="connsiteX21" fmla="*/ 70468 w 300956"/>
              <a:gd name="connsiteY21" fmla="*/ 24723 h 281832"/>
              <a:gd name="connsiteX22" fmla="*/ 70033 w 300956"/>
              <a:gd name="connsiteY22" fmla="*/ 11300 h 281832"/>
              <a:gd name="connsiteX23" fmla="*/ 76738 w 300956"/>
              <a:gd name="connsiteY23" fmla="*/ 0 h 281832"/>
              <a:gd name="connsiteX24" fmla="*/ 80463 w 300956"/>
              <a:gd name="connsiteY24" fmla="*/ 571 h 281832"/>
              <a:gd name="connsiteX25" fmla="*/ 83754 w 300956"/>
              <a:gd name="connsiteY25" fmla="*/ 1068 h 281832"/>
              <a:gd name="connsiteX26" fmla="*/ 90261 w 300956"/>
              <a:gd name="connsiteY26" fmla="*/ 1118 h 281832"/>
              <a:gd name="connsiteX27" fmla="*/ 101659 w 300956"/>
              <a:gd name="connsiteY27" fmla="*/ 3601 h 281832"/>
              <a:gd name="connsiteX28" fmla="*/ 105571 w 300956"/>
              <a:gd name="connsiteY28" fmla="*/ 7562 h 281832"/>
              <a:gd name="connsiteX29" fmla="*/ 106241 w 300956"/>
              <a:gd name="connsiteY29" fmla="*/ 11685 h 281832"/>
              <a:gd name="connsiteX30" fmla="*/ 112376 w 300956"/>
              <a:gd name="connsiteY30" fmla="*/ 19060 h 281832"/>
              <a:gd name="connsiteX31" fmla="*/ 119987 w 300956"/>
              <a:gd name="connsiteY31" fmla="*/ 20799 h 281832"/>
              <a:gd name="connsiteX32" fmla="*/ 125848 w 300956"/>
              <a:gd name="connsiteY32" fmla="*/ 23680 h 281832"/>
              <a:gd name="connsiteX33" fmla="*/ 133274 w 300956"/>
              <a:gd name="connsiteY33" fmla="*/ 25406 h 281832"/>
              <a:gd name="connsiteX34" fmla="*/ 135782 w 300956"/>
              <a:gd name="connsiteY34" fmla="*/ 16403 h 281832"/>
              <a:gd name="connsiteX35" fmla="*/ 146138 w 300956"/>
              <a:gd name="connsiteY35" fmla="*/ 21904 h 281832"/>
              <a:gd name="connsiteX36" fmla="*/ 149490 w 300956"/>
              <a:gd name="connsiteY36" fmla="*/ 22885 h 281832"/>
              <a:gd name="connsiteX37" fmla="*/ 158481 w 300956"/>
              <a:gd name="connsiteY37" fmla="*/ 23183 h 281832"/>
              <a:gd name="connsiteX38" fmla="*/ 161212 w 300956"/>
              <a:gd name="connsiteY38" fmla="*/ 19135 h 281832"/>
              <a:gd name="connsiteX39" fmla="*/ 171605 w 300956"/>
              <a:gd name="connsiteY39" fmla="*/ 18812 h 281832"/>
              <a:gd name="connsiteX40" fmla="*/ 175865 w 300956"/>
              <a:gd name="connsiteY40" fmla="*/ 22339 h 281832"/>
              <a:gd name="connsiteX41" fmla="*/ 180831 w 300956"/>
              <a:gd name="connsiteY41" fmla="*/ 36122 h 281832"/>
              <a:gd name="connsiteX42" fmla="*/ 175057 w 300956"/>
              <a:gd name="connsiteY42" fmla="*/ 49458 h 281832"/>
              <a:gd name="connsiteX43" fmla="*/ 173803 w 300956"/>
              <a:gd name="connsiteY43" fmla="*/ 54983 h 281832"/>
              <a:gd name="connsiteX44" fmla="*/ 176535 w 300956"/>
              <a:gd name="connsiteY44" fmla="*/ 70182 h 281832"/>
              <a:gd name="connsiteX45" fmla="*/ 182011 w 300956"/>
              <a:gd name="connsiteY45" fmla="*/ 75335 h 281832"/>
              <a:gd name="connsiteX46" fmla="*/ 188915 w 300956"/>
              <a:gd name="connsiteY46" fmla="*/ 79085 h 281832"/>
              <a:gd name="connsiteX47" fmla="*/ 202437 w 300956"/>
              <a:gd name="connsiteY47" fmla="*/ 80699 h 281832"/>
              <a:gd name="connsiteX48" fmla="*/ 208422 w 300956"/>
              <a:gd name="connsiteY48" fmla="*/ 89143 h 281832"/>
              <a:gd name="connsiteX49" fmla="*/ 212123 w 300956"/>
              <a:gd name="connsiteY49" fmla="*/ 88199 h 281832"/>
              <a:gd name="connsiteX50" fmla="*/ 224428 w 300956"/>
              <a:gd name="connsiteY50" fmla="*/ 90869 h 281832"/>
              <a:gd name="connsiteX51" fmla="*/ 235256 w 300956"/>
              <a:gd name="connsiteY51" fmla="*/ 109271 h 281832"/>
              <a:gd name="connsiteX52" fmla="*/ 234213 w 300956"/>
              <a:gd name="connsiteY52" fmla="*/ 113145 h 281832"/>
              <a:gd name="connsiteX53" fmla="*/ 236969 w 300956"/>
              <a:gd name="connsiteY53" fmla="*/ 118833 h 281832"/>
              <a:gd name="connsiteX54" fmla="*/ 243960 w 300956"/>
              <a:gd name="connsiteY54" fmla="*/ 121179 h 281832"/>
              <a:gd name="connsiteX55" fmla="*/ 247487 w 300956"/>
              <a:gd name="connsiteY55" fmla="*/ 120943 h 281832"/>
              <a:gd name="connsiteX56" fmla="*/ 254726 w 300956"/>
              <a:gd name="connsiteY56" fmla="*/ 145356 h 281832"/>
              <a:gd name="connsiteX57" fmla="*/ 262214 w 300956"/>
              <a:gd name="connsiteY57" fmla="*/ 144201 h 281832"/>
              <a:gd name="connsiteX58" fmla="*/ 268012 w 300956"/>
              <a:gd name="connsiteY58" fmla="*/ 143195 h 281832"/>
              <a:gd name="connsiteX59" fmla="*/ 294126 w 300956"/>
              <a:gd name="connsiteY59" fmla="*/ 143779 h 281832"/>
              <a:gd name="connsiteX60" fmla="*/ 300955 w 300956"/>
              <a:gd name="connsiteY60" fmla="*/ 140786 h 281832"/>
              <a:gd name="connsiteX61" fmla="*/ 296671 w 300956"/>
              <a:gd name="connsiteY61" fmla="*/ 145554 h 281832"/>
              <a:gd name="connsiteX62" fmla="*/ 286924 w 300956"/>
              <a:gd name="connsiteY62" fmla="*/ 160294 h 281832"/>
              <a:gd name="connsiteX63" fmla="*/ 280926 w 300956"/>
              <a:gd name="connsiteY63" fmla="*/ 173518 h 281832"/>
              <a:gd name="connsiteX64" fmla="*/ 276829 w 300956"/>
              <a:gd name="connsiteY64" fmla="*/ 172065 h 281832"/>
              <a:gd name="connsiteX65" fmla="*/ 265517 w 300956"/>
              <a:gd name="connsiteY65" fmla="*/ 177752 h 281832"/>
              <a:gd name="connsiteX66" fmla="*/ 246643 w 300956"/>
              <a:gd name="connsiteY66" fmla="*/ 185215 h 281832"/>
              <a:gd name="connsiteX67" fmla="*/ 241340 w 300956"/>
              <a:gd name="connsiteY67" fmla="*/ 196428 h 281832"/>
              <a:gd name="connsiteX68" fmla="*/ 230289 w 300956"/>
              <a:gd name="connsiteY68" fmla="*/ 192752 h 281832"/>
              <a:gd name="connsiteX69" fmla="*/ 228104 w 300956"/>
              <a:gd name="connsiteY69" fmla="*/ 191572 h 281832"/>
              <a:gd name="connsiteX70" fmla="*/ 216183 w 300956"/>
              <a:gd name="connsiteY70" fmla="*/ 196974 h 281832"/>
              <a:gd name="connsiteX71" fmla="*/ 212942 w 300956"/>
              <a:gd name="connsiteY71" fmla="*/ 194205 h 281832"/>
              <a:gd name="connsiteX72" fmla="*/ 207590 w 300956"/>
              <a:gd name="connsiteY72" fmla="*/ 201916 h 281832"/>
              <a:gd name="connsiteX73" fmla="*/ 197570 w 300956"/>
              <a:gd name="connsiteY73" fmla="*/ 195769 h 281832"/>
              <a:gd name="connsiteX74" fmla="*/ 188642 w 300956"/>
              <a:gd name="connsiteY74" fmla="*/ 202090 h 281832"/>
              <a:gd name="connsiteX75" fmla="*/ 184581 w 300956"/>
              <a:gd name="connsiteY75" fmla="*/ 207168 h 281832"/>
              <a:gd name="connsiteX76" fmla="*/ 186134 w 300956"/>
              <a:gd name="connsiteY76" fmla="*/ 213017 h 281832"/>
              <a:gd name="connsiteX77" fmla="*/ 186581 w 300956"/>
              <a:gd name="connsiteY77" fmla="*/ 218555 h 281832"/>
              <a:gd name="connsiteX78" fmla="*/ 181328 w 300956"/>
              <a:gd name="connsiteY78" fmla="*/ 224975 h 281832"/>
              <a:gd name="connsiteX79" fmla="*/ 176262 w 300956"/>
              <a:gd name="connsiteY79" fmla="*/ 221225 h 281832"/>
              <a:gd name="connsiteX80" fmla="*/ 163671 w 300956"/>
              <a:gd name="connsiteY80" fmla="*/ 221299 h 281832"/>
              <a:gd name="connsiteX81" fmla="*/ 154954 w 300956"/>
              <a:gd name="connsiteY81" fmla="*/ 224192 h 281832"/>
              <a:gd name="connsiteX82" fmla="*/ 147876 w 300956"/>
              <a:gd name="connsiteY82" fmla="*/ 227545 h 281832"/>
              <a:gd name="connsiteX83" fmla="*/ 141655 w 300956"/>
              <a:gd name="connsiteY83" fmla="*/ 229544 h 281832"/>
              <a:gd name="connsiteX84" fmla="*/ 130467 w 300956"/>
              <a:gd name="connsiteY84" fmla="*/ 241440 h 281832"/>
              <a:gd name="connsiteX85" fmla="*/ 130269 w 300956"/>
              <a:gd name="connsiteY85" fmla="*/ 253658 h 281832"/>
              <a:gd name="connsiteX86" fmla="*/ 116324 w 300956"/>
              <a:gd name="connsiteY86" fmla="*/ 253894 h 281832"/>
              <a:gd name="connsiteX87" fmla="*/ 104627 w 300956"/>
              <a:gd name="connsiteY87" fmla="*/ 260252 h 281832"/>
              <a:gd name="connsiteX88" fmla="*/ 104329 w 300956"/>
              <a:gd name="connsiteY88" fmla="*/ 262797 h 281832"/>
              <a:gd name="connsiteX89" fmla="*/ 95538 w 300956"/>
              <a:gd name="connsiteY89" fmla="*/ 266125 h 281832"/>
              <a:gd name="connsiteX90" fmla="*/ 87144 w 300956"/>
              <a:gd name="connsiteY90" fmla="*/ 264747 h 281832"/>
              <a:gd name="connsiteX91" fmla="*/ 80600 w 300956"/>
              <a:gd name="connsiteY91" fmla="*/ 264896 h 281832"/>
              <a:gd name="connsiteX92" fmla="*/ 72951 w 300956"/>
              <a:gd name="connsiteY92" fmla="*/ 266162 h 281832"/>
              <a:gd name="connsiteX93" fmla="*/ 65091 w 300956"/>
              <a:gd name="connsiteY93" fmla="*/ 269105 h 281832"/>
              <a:gd name="connsiteX94" fmla="*/ 55083 w 300956"/>
              <a:gd name="connsiteY94" fmla="*/ 281833 h 281832"/>
              <a:gd name="connsiteX95" fmla="*/ 51544 w 300956"/>
              <a:gd name="connsiteY95" fmla="*/ 277139 h 281832"/>
              <a:gd name="connsiteX96" fmla="*/ 34582 w 300956"/>
              <a:gd name="connsiteY96" fmla="*/ 278816 h 281832"/>
              <a:gd name="connsiteX97" fmla="*/ 17148 w 300956"/>
              <a:gd name="connsiteY97" fmla="*/ 275860 h 281832"/>
              <a:gd name="connsiteX98" fmla="*/ 15335 w 300956"/>
              <a:gd name="connsiteY98" fmla="*/ 261916 h 281832"/>
              <a:gd name="connsiteX99" fmla="*/ 22748 w 300956"/>
              <a:gd name="connsiteY99" fmla="*/ 252342 h 281832"/>
              <a:gd name="connsiteX100" fmla="*/ 20600 w 300956"/>
              <a:gd name="connsiteY100" fmla="*/ 246481 h 281832"/>
              <a:gd name="connsiteX101" fmla="*/ 11474 w 300956"/>
              <a:gd name="connsiteY101" fmla="*/ 243812 h 281832"/>
              <a:gd name="connsiteX102" fmla="*/ 0 w 300956"/>
              <a:gd name="connsiteY102" fmla="*/ 240968 h 281832"/>
              <a:gd name="connsiteX103" fmla="*/ 2583 w 300956"/>
              <a:gd name="connsiteY103" fmla="*/ 239018 h 281832"/>
              <a:gd name="connsiteX104" fmla="*/ 12380 w 300956"/>
              <a:gd name="connsiteY104" fmla="*/ 230860 h 281832"/>
              <a:gd name="connsiteX105" fmla="*/ 13398 w 300956"/>
              <a:gd name="connsiteY105" fmla="*/ 221299 h 281832"/>
              <a:gd name="connsiteX106" fmla="*/ 12541 w 300956"/>
              <a:gd name="connsiteY106" fmla="*/ 218567 h 281832"/>
              <a:gd name="connsiteX107" fmla="*/ 14454 w 300956"/>
              <a:gd name="connsiteY107" fmla="*/ 204710 h 281832"/>
              <a:gd name="connsiteX108" fmla="*/ 9313 w 300956"/>
              <a:gd name="connsiteY108" fmla="*/ 190144 h 281832"/>
              <a:gd name="connsiteX109" fmla="*/ 7488 w 300956"/>
              <a:gd name="connsiteY109" fmla="*/ 188704 h 281832"/>
              <a:gd name="connsiteX110" fmla="*/ 11362 w 300956"/>
              <a:gd name="connsiteY110" fmla="*/ 183054 h 281832"/>
              <a:gd name="connsiteX111" fmla="*/ 12889 w 300956"/>
              <a:gd name="connsiteY111" fmla="*/ 179503 h 281832"/>
              <a:gd name="connsiteX112" fmla="*/ 14528 w 300956"/>
              <a:gd name="connsiteY112" fmla="*/ 177342 h 281832"/>
              <a:gd name="connsiteX113" fmla="*/ 16565 w 300956"/>
              <a:gd name="connsiteY113" fmla="*/ 176026 h 281832"/>
              <a:gd name="connsiteX114" fmla="*/ 21618 w 300956"/>
              <a:gd name="connsiteY114" fmla="*/ 170960 h 281832"/>
              <a:gd name="connsiteX115" fmla="*/ 27864 w 300956"/>
              <a:gd name="connsiteY115" fmla="*/ 167744 h 281832"/>
              <a:gd name="connsiteX116" fmla="*/ 27864 w 300956"/>
              <a:gd name="connsiteY116" fmla="*/ 154457 h 281832"/>
              <a:gd name="connsiteX117" fmla="*/ 24499 w 300956"/>
              <a:gd name="connsiteY117" fmla="*/ 160529 h 281832"/>
              <a:gd name="connsiteX118" fmla="*/ 12901 w 300956"/>
              <a:gd name="connsiteY118" fmla="*/ 157673 h 281832"/>
              <a:gd name="connsiteX119" fmla="*/ 20650 w 300956"/>
              <a:gd name="connsiteY119" fmla="*/ 146771 h 28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00956" h="281832">
                <a:moveTo>
                  <a:pt x="20699" y="146784"/>
                </a:moveTo>
                <a:cubicBezTo>
                  <a:pt x="20265" y="145356"/>
                  <a:pt x="19818" y="143853"/>
                  <a:pt x="19396" y="142500"/>
                </a:cubicBezTo>
                <a:cubicBezTo>
                  <a:pt x="27529" y="135000"/>
                  <a:pt x="27976" y="131126"/>
                  <a:pt x="22103" y="126767"/>
                </a:cubicBezTo>
                <a:cubicBezTo>
                  <a:pt x="21916" y="122881"/>
                  <a:pt x="21569" y="119466"/>
                  <a:pt x="21656" y="116064"/>
                </a:cubicBezTo>
                <a:cubicBezTo>
                  <a:pt x="21718" y="113878"/>
                  <a:pt x="22413" y="111718"/>
                  <a:pt x="22935" y="108948"/>
                </a:cubicBezTo>
                <a:cubicBezTo>
                  <a:pt x="22798" y="108799"/>
                  <a:pt x="22314" y="108191"/>
                  <a:pt x="21755" y="107645"/>
                </a:cubicBezTo>
                <a:cubicBezTo>
                  <a:pt x="17868" y="103758"/>
                  <a:pt x="17955" y="103286"/>
                  <a:pt x="21407" y="99039"/>
                </a:cubicBezTo>
                <a:cubicBezTo>
                  <a:pt x="22550" y="97624"/>
                  <a:pt x="22972" y="95612"/>
                  <a:pt x="23953" y="93352"/>
                </a:cubicBezTo>
                <a:cubicBezTo>
                  <a:pt x="24536" y="93253"/>
                  <a:pt x="25753" y="93154"/>
                  <a:pt x="26920" y="92843"/>
                </a:cubicBezTo>
                <a:cubicBezTo>
                  <a:pt x="31192" y="91689"/>
                  <a:pt x="31912" y="90919"/>
                  <a:pt x="32247" y="86535"/>
                </a:cubicBezTo>
                <a:cubicBezTo>
                  <a:pt x="32409" y="84400"/>
                  <a:pt x="32334" y="82376"/>
                  <a:pt x="34855" y="81457"/>
                </a:cubicBezTo>
                <a:cubicBezTo>
                  <a:pt x="35327" y="81283"/>
                  <a:pt x="35811" y="80550"/>
                  <a:pt x="35898" y="80004"/>
                </a:cubicBezTo>
                <a:cubicBezTo>
                  <a:pt x="36817" y="74069"/>
                  <a:pt x="41213" y="72256"/>
                  <a:pt x="47347" y="71337"/>
                </a:cubicBezTo>
                <a:cubicBezTo>
                  <a:pt x="42864" y="66333"/>
                  <a:pt x="40952" y="60397"/>
                  <a:pt x="35377" y="56933"/>
                </a:cubicBezTo>
                <a:cubicBezTo>
                  <a:pt x="35016" y="53779"/>
                  <a:pt x="38158" y="53717"/>
                  <a:pt x="39896" y="52599"/>
                </a:cubicBezTo>
                <a:cubicBezTo>
                  <a:pt x="40555" y="47583"/>
                  <a:pt x="36891" y="41200"/>
                  <a:pt x="44963" y="39201"/>
                </a:cubicBezTo>
                <a:cubicBezTo>
                  <a:pt x="44280" y="38233"/>
                  <a:pt x="43721" y="37438"/>
                  <a:pt x="43075" y="36531"/>
                </a:cubicBezTo>
                <a:cubicBezTo>
                  <a:pt x="45658" y="35215"/>
                  <a:pt x="47595" y="36345"/>
                  <a:pt x="48663" y="38046"/>
                </a:cubicBezTo>
                <a:cubicBezTo>
                  <a:pt x="51867" y="43162"/>
                  <a:pt x="56709" y="41411"/>
                  <a:pt x="61887" y="41883"/>
                </a:cubicBezTo>
                <a:cubicBezTo>
                  <a:pt x="62620" y="37624"/>
                  <a:pt x="63315" y="33651"/>
                  <a:pt x="64073" y="29243"/>
                </a:cubicBezTo>
                <a:cubicBezTo>
                  <a:pt x="65203" y="28696"/>
                  <a:pt x="66742" y="28113"/>
                  <a:pt x="68083" y="27231"/>
                </a:cubicBezTo>
                <a:cubicBezTo>
                  <a:pt x="69064" y="26585"/>
                  <a:pt x="70617" y="25331"/>
                  <a:pt x="70468" y="24723"/>
                </a:cubicBezTo>
                <a:cubicBezTo>
                  <a:pt x="69300" y="20029"/>
                  <a:pt x="73398" y="15124"/>
                  <a:pt x="70033" y="11300"/>
                </a:cubicBezTo>
                <a:cubicBezTo>
                  <a:pt x="72293" y="7500"/>
                  <a:pt x="74292" y="4110"/>
                  <a:pt x="76738" y="0"/>
                </a:cubicBezTo>
                <a:cubicBezTo>
                  <a:pt x="77347" y="99"/>
                  <a:pt x="78911" y="323"/>
                  <a:pt x="80463" y="571"/>
                </a:cubicBezTo>
                <a:cubicBezTo>
                  <a:pt x="81581" y="757"/>
                  <a:pt x="83083" y="1527"/>
                  <a:pt x="83754" y="1068"/>
                </a:cubicBezTo>
                <a:cubicBezTo>
                  <a:pt x="86064" y="-521"/>
                  <a:pt x="88100" y="596"/>
                  <a:pt x="90261" y="1118"/>
                </a:cubicBezTo>
                <a:cubicBezTo>
                  <a:pt x="94048" y="2024"/>
                  <a:pt x="97835" y="2955"/>
                  <a:pt x="101659" y="3601"/>
                </a:cubicBezTo>
                <a:cubicBezTo>
                  <a:pt x="104093" y="4011"/>
                  <a:pt x="105347" y="5128"/>
                  <a:pt x="105571" y="7562"/>
                </a:cubicBezTo>
                <a:cubicBezTo>
                  <a:pt x="105695" y="8953"/>
                  <a:pt x="106018" y="10344"/>
                  <a:pt x="106241" y="11685"/>
                </a:cubicBezTo>
                <a:cubicBezTo>
                  <a:pt x="114375" y="11387"/>
                  <a:pt x="114089" y="13162"/>
                  <a:pt x="112376" y="19060"/>
                </a:cubicBezTo>
                <a:cubicBezTo>
                  <a:pt x="114909" y="19669"/>
                  <a:pt x="117417" y="20501"/>
                  <a:pt x="119987" y="20799"/>
                </a:cubicBezTo>
                <a:cubicBezTo>
                  <a:pt x="122371" y="21084"/>
                  <a:pt x="124246" y="21718"/>
                  <a:pt x="125848" y="23680"/>
                </a:cubicBezTo>
                <a:cubicBezTo>
                  <a:pt x="127711" y="25964"/>
                  <a:pt x="130318" y="26424"/>
                  <a:pt x="133274" y="25406"/>
                </a:cubicBezTo>
                <a:cubicBezTo>
                  <a:pt x="134044" y="22649"/>
                  <a:pt x="134801" y="19917"/>
                  <a:pt x="135782" y="16403"/>
                </a:cubicBezTo>
                <a:cubicBezTo>
                  <a:pt x="139482" y="18377"/>
                  <a:pt x="142785" y="20203"/>
                  <a:pt x="146138" y="21904"/>
                </a:cubicBezTo>
                <a:cubicBezTo>
                  <a:pt x="147193" y="22438"/>
                  <a:pt x="148981" y="23307"/>
                  <a:pt x="149490" y="22885"/>
                </a:cubicBezTo>
                <a:cubicBezTo>
                  <a:pt x="152533" y="20339"/>
                  <a:pt x="155327" y="22562"/>
                  <a:pt x="158481" y="23183"/>
                </a:cubicBezTo>
                <a:cubicBezTo>
                  <a:pt x="159412" y="21805"/>
                  <a:pt x="160231" y="20402"/>
                  <a:pt x="161212" y="19135"/>
                </a:cubicBezTo>
                <a:cubicBezTo>
                  <a:pt x="164081" y="15484"/>
                  <a:pt x="168302" y="15435"/>
                  <a:pt x="171605" y="18812"/>
                </a:cubicBezTo>
                <a:cubicBezTo>
                  <a:pt x="172884" y="20128"/>
                  <a:pt x="174362" y="21271"/>
                  <a:pt x="175865" y="22339"/>
                </a:cubicBezTo>
                <a:cubicBezTo>
                  <a:pt x="181142" y="26126"/>
                  <a:pt x="183153" y="30348"/>
                  <a:pt x="180831" y="36122"/>
                </a:cubicBezTo>
                <a:cubicBezTo>
                  <a:pt x="179043" y="40555"/>
                  <a:pt x="179466" y="45944"/>
                  <a:pt x="175057" y="49458"/>
                </a:cubicBezTo>
                <a:cubicBezTo>
                  <a:pt x="173865" y="50401"/>
                  <a:pt x="174151" y="53232"/>
                  <a:pt x="173803" y="54983"/>
                </a:cubicBezTo>
                <a:cubicBezTo>
                  <a:pt x="180583" y="59665"/>
                  <a:pt x="181303" y="64085"/>
                  <a:pt x="176535" y="70182"/>
                </a:cubicBezTo>
                <a:cubicBezTo>
                  <a:pt x="177479" y="72790"/>
                  <a:pt x="179118" y="75124"/>
                  <a:pt x="182011" y="75335"/>
                </a:cubicBezTo>
                <a:cubicBezTo>
                  <a:pt x="185053" y="75559"/>
                  <a:pt x="186879" y="77421"/>
                  <a:pt x="188915" y="79085"/>
                </a:cubicBezTo>
                <a:cubicBezTo>
                  <a:pt x="193336" y="82711"/>
                  <a:pt x="196800" y="83245"/>
                  <a:pt x="202437" y="80699"/>
                </a:cubicBezTo>
                <a:cubicBezTo>
                  <a:pt x="204362" y="83406"/>
                  <a:pt x="206349" y="86213"/>
                  <a:pt x="208422" y="89143"/>
                </a:cubicBezTo>
                <a:cubicBezTo>
                  <a:pt x="209788" y="88808"/>
                  <a:pt x="211080" y="88746"/>
                  <a:pt x="212123" y="88199"/>
                </a:cubicBezTo>
                <a:cubicBezTo>
                  <a:pt x="217015" y="85641"/>
                  <a:pt x="220852" y="87653"/>
                  <a:pt x="224428" y="90869"/>
                </a:cubicBezTo>
                <a:cubicBezTo>
                  <a:pt x="229966" y="95861"/>
                  <a:pt x="233145" y="102293"/>
                  <a:pt x="235256" y="109271"/>
                </a:cubicBezTo>
                <a:cubicBezTo>
                  <a:pt x="235591" y="110352"/>
                  <a:pt x="234623" y="111854"/>
                  <a:pt x="234213" y="113145"/>
                </a:cubicBezTo>
                <a:cubicBezTo>
                  <a:pt x="233306" y="116014"/>
                  <a:pt x="234399" y="118758"/>
                  <a:pt x="236969" y="118833"/>
                </a:cubicBezTo>
                <a:cubicBezTo>
                  <a:pt x="239652" y="118907"/>
                  <a:pt x="241998" y="118895"/>
                  <a:pt x="243960" y="121179"/>
                </a:cubicBezTo>
                <a:cubicBezTo>
                  <a:pt x="244420" y="121713"/>
                  <a:pt x="246270" y="121055"/>
                  <a:pt x="247487" y="120943"/>
                </a:cubicBezTo>
                <a:cubicBezTo>
                  <a:pt x="249970" y="129313"/>
                  <a:pt x="252416" y="137558"/>
                  <a:pt x="254726" y="145356"/>
                </a:cubicBezTo>
                <a:cubicBezTo>
                  <a:pt x="258079" y="147057"/>
                  <a:pt x="260214" y="145666"/>
                  <a:pt x="262214" y="144201"/>
                </a:cubicBezTo>
                <a:cubicBezTo>
                  <a:pt x="264051" y="142847"/>
                  <a:pt x="265815" y="142587"/>
                  <a:pt x="268012" y="143195"/>
                </a:cubicBezTo>
                <a:cubicBezTo>
                  <a:pt x="276642" y="145579"/>
                  <a:pt x="285421" y="144983"/>
                  <a:pt x="294126" y="143779"/>
                </a:cubicBezTo>
                <a:cubicBezTo>
                  <a:pt x="296336" y="143468"/>
                  <a:pt x="298385" y="141953"/>
                  <a:pt x="300955" y="140786"/>
                </a:cubicBezTo>
                <a:cubicBezTo>
                  <a:pt x="301017" y="144176"/>
                  <a:pt x="298310" y="144697"/>
                  <a:pt x="296671" y="145554"/>
                </a:cubicBezTo>
                <a:cubicBezTo>
                  <a:pt x="290624" y="148721"/>
                  <a:pt x="288526" y="154371"/>
                  <a:pt x="286924" y="160294"/>
                </a:cubicBezTo>
                <a:cubicBezTo>
                  <a:pt x="285657" y="164975"/>
                  <a:pt x="286030" y="170302"/>
                  <a:pt x="280926" y="173518"/>
                </a:cubicBezTo>
                <a:cubicBezTo>
                  <a:pt x="279275" y="172934"/>
                  <a:pt x="277561" y="172326"/>
                  <a:pt x="276829" y="172065"/>
                </a:cubicBezTo>
                <a:cubicBezTo>
                  <a:pt x="272806" y="174089"/>
                  <a:pt x="269478" y="175765"/>
                  <a:pt x="265517" y="177752"/>
                </a:cubicBezTo>
                <a:cubicBezTo>
                  <a:pt x="263927" y="184035"/>
                  <a:pt x="253907" y="186605"/>
                  <a:pt x="246643" y="185215"/>
                </a:cubicBezTo>
                <a:cubicBezTo>
                  <a:pt x="244991" y="188692"/>
                  <a:pt x="243277" y="192330"/>
                  <a:pt x="241340" y="196428"/>
                </a:cubicBezTo>
                <a:cubicBezTo>
                  <a:pt x="237715" y="195782"/>
                  <a:pt x="233753" y="195161"/>
                  <a:pt x="230289" y="192752"/>
                </a:cubicBezTo>
                <a:cubicBezTo>
                  <a:pt x="229619" y="192280"/>
                  <a:pt x="228849" y="191945"/>
                  <a:pt x="228104" y="191572"/>
                </a:cubicBezTo>
                <a:cubicBezTo>
                  <a:pt x="222168" y="188592"/>
                  <a:pt x="219362" y="189797"/>
                  <a:pt x="216183" y="196974"/>
                </a:cubicBezTo>
                <a:cubicBezTo>
                  <a:pt x="214929" y="195906"/>
                  <a:pt x="213774" y="194925"/>
                  <a:pt x="212942" y="194205"/>
                </a:cubicBezTo>
                <a:cubicBezTo>
                  <a:pt x="206609" y="194068"/>
                  <a:pt x="211638" y="200761"/>
                  <a:pt x="207590" y="201916"/>
                </a:cubicBezTo>
                <a:cubicBezTo>
                  <a:pt x="204399" y="199954"/>
                  <a:pt x="201171" y="197980"/>
                  <a:pt x="197570" y="195769"/>
                </a:cubicBezTo>
                <a:cubicBezTo>
                  <a:pt x="195186" y="198265"/>
                  <a:pt x="192876" y="201270"/>
                  <a:pt x="188642" y="202090"/>
                </a:cubicBezTo>
                <a:cubicBezTo>
                  <a:pt x="187015" y="202400"/>
                  <a:pt x="185711" y="205269"/>
                  <a:pt x="184581" y="207168"/>
                </a:cubicBezTo>
                <a:cubicBezTo>
                  <a:pt x="183203" y="209478"/>
                  <a:pt x="183948" y="211353"/>
                  <a:pt x="186134" y="213017"/>
                </a:cubicBezTo>
                <a:cubicBezTo>
                  <a:pt x="188095" y="214507"/>
                  <a:pt x="187959" y="216680"/>
                  <a:pt x="186581" y="218555"/>
                </a:cubicBezTo>
                <a:cubicBezTo>
                  <a:pt x="185028" y="220678"/>
                  <a:pt x="183253" y="222640"/>
                  <a:pt x="181328" y="224975"/>
                </a:cubicBezTo>
                <a:cubicBezTo>
                  <a:pt x="179428" y="223547"/>
                  <a:pt x="177951" y="222218"/>
                  <a:pt x="176262" y="221225"/>
                </a:cubicBezTo>
                <a:cubicBezTo>
                  <a:pt x="172090" y="218766"/>
                  <a:pt x="167855" y="219995"/>
                  <a:pt x="163671" y="221299"/>
                </a:cubicBezTo>
                <a:cubicBezTo>
                  <a:pt x="160753" y="222206"/>
                  <a:pt x="157798" y="223075"/>
                  <a:pt x="154954" y="224192"/>
                </a:cubicBezTo>
                <a:cubicBezTo>
                  <a:pt x="152533" y="225148"/>
                  <a:pt x="150273" y="226539"/>
                  <a:pt x="147876" y="227545"/>
                </a:cubicBezTo>
                <a:cubicBezTo>
                  <a:pt x="145865" y="228389"/>
                  <a:pt x="143766" y="229407"/>
                  <a:pt x="141655" y="229544"/>
                </a:cubicBezTo>
                <a:cubicBezTo>
                  <a:pt x="132951" y="230115"/>
                  <a:pt x="130542" y="232561"/>
                  <a:pt x="130467" y="241440"/>
                </a:cubicBezTo>
                <a:cubicBezTo>
                  <a:pt x="130430" y="245513"/>
                  <a:pt x="130343" y="249598"/>
                  <a:pt x="130269" y="253658"/>
                </a:cubicBezTo>
                <a:cubicBezTo>
                  <a:pt x="125103" y="253658"/>
                  <a:pt x="120484" y="252851"/>
                  <a:pt x="116324" y="253894"/>
                </a:cubicBezTo>
                <a:cubicBezTo>
                  <a:pt x="112425" y="254863"/>
                  <a:pt x="109010" y="257768"/>
                  <a:pt x="104627" y="260252"/>
                </a:cubicBezTo>
                <a:cubicBezTo>
                  <a:pt x="104615" y="260401"/>
                  <a:pt x="104565" y="261618"/>
                  <a:pt x="104329" y="262797"/>
                </a:cubicBezTo>
                <a:cubicBezTo>
                  <a:pt x="103286" y="268149"/>
                  <a:pt x="99971" y="269478"/>
                  <a:pt x="95538" y="266125"/>
                </a:cubicBezTo>
                <a:cubicBezTo>
                  <a:pt x="92881" y="264126"/>
                  <a:pt x="90596" y="262946"/>
                  <a:pt x="87144" y="264747"/>
                </a:cubicBezTo>
                <a:cubicBezTo>
                  <a:pt x="85393" y="265653"/>
                  <a:pt x="82736" y="265293"/>
                  <a:pt x="80600" y="264896"/>
                </a:cubicBezTo>
                <a:cubicBezTo>
                  <a:pt x="77794" y="264374"/>
                  <a:pt x="75472" y="264610"/>
                  <a:pt x="72951" y="266162"/>
                </a:cubicBezTo>
                <a:cubicBezTo>
                  <a:pt x="70741" y="267516"/>
                  <a:pt x="68034" y="268050"/>
                  <a:pt x="65091" y="269105"/>
                </a:cubicBezTo>
                <a:cubicBezTo>
                  <a:pt x="63539" y="274209"/>
                  <a:pt x="61378" y="279424"/>
                  <a:pt x="55083" y="281833"/>
                </a:cubicBezTo>
                <a:cubicBezTo>
                  <a:pt x="53977" y="280368"/>
                  <a:pt x="52922" y="278965"/>
                  <a:pt x="51544" y="277139"/>
                </a:cubicBezTo>
                <a:cubicBezTo>
                  <a:pt x="46366" y="280815"/>
                  <a:pt x="40393" y="277897"/>
                  <a:pt x="34582" y="278816"/>
                </a:cubicBezTo>
                <a:cubicBezTo>
                  <a:pt x="29069" y="279685"/>
                  <a:pt x="22984" y="276990"/>
                  <a:pt x="17148" y="275860"/>
                </a:cubicBezTo>
                <a:cubicBezTo>
                  <a:pt x="16440" y="270769"/>
                  <a:pt x="15335" y="266349"/>
                  <a:pt x="15335" y="261916"/>
                </a:cubicBezTo>
                <a:cubicBezTo>
                  <a:pt x="15335" y="257532"/>
                  <a:pt x="16403" y="253124"/>
                  <a:pt x="22748" y="252342"/>
                </a:cubicBezTo>
                <a:cubicBezTo>
                  <a:pt x="21941" y="249958"/>
                  <a:pt x="21854" y="247462"/>
                  <a:pt x="20600" y="246481"/>
                </a:cubicBezTo>
                <a:cubicBezTo>
                  <a:pt x="18079" y="244519"/>
                  <a:pt x="15112" y="242607"/>
                  <a:pt x="11474" y="243812"/>
                </a:cubicBezTo>
                <a:cubicBezTo>
                  <a:pt x="7301" y="245190"/>
                  <a:pt x="3924" y="243427"/>
                  <a:pt x="0" y="240968"/>
                </a:cubicBezTo>
                <a:cubicBezTo>
                  <a:pt x="1130" y="240086"/>
                  <a:pt x="1838" y="239056"/>
                  <a:pt x="2583" y="239018"/>
                </a:cubicBezTo>
                <a:cubicBezTo>
                  <a:pt x="7935" y="238758"/>
                  <a:pt x="10331" y="234523"/>
                  <a:pt x="12380" y="230860"/>
                </a:cubicBezTo>
                <a:cubicBezTo>
                  <a:pt x="13820" y="228278"/>
                  <a:pt x="13249" y="224540"/>
                  <a:pt x="13398" y="221299"/>
                </a:cubicBezTo>
                <a:cubicBezTo>
                  <a:pt x="13435" y="220405"/>
                  <a:pt x="12442" y="219437"/>
                  <a:pt x="12541" y="218567"/>
                </a:cubicBezTo>
                <a:cubicBezTo>
                  <a:pt x="13038" y="213923"/>
                  <a:pt x="13262" y="209192"/>
                  <a:pt x="14454" y="204710"/>
                </a:cubicBezTo>
                <a:cubicBezTo>
                  <a:pt x="16167" y="198240"/>
                  <a:pt x="14938" y="193870"/>
                  <a:pt x="9313" y="190144"/>
                </a:cubicBezTo>
                <a:cubicBezTo>
                  <a:pt x="8804" y="189809"/>
                  <a:pt x="8357" y="189399"/>
                  <a:pt x="7488" y="188704"/>
                </a:cubicBezTo>
                <a:cubicBezTo>
                  <a:pt x="8866" y="186717"/>
                  <a:pt x="10219" y="184942"/>
                  <a:pt x="11362" y="183054"/>
                </a:cubicBezTo>
                <a:cubicBezTo>
                  <a:pt x="12020" y="181961"/>
                  <a:pt x="12293" y="180645"/>
                  <a:pt x="12889" y="179503"/>
                </a:cubicBezTo>
                <a:cubicBezTo>
                  <a:pt x="13299" y="178708"/>
                  <a:pt x="13882" y="177951"/>
                  <a:pt x="14528" y="177342"/>
                </a:cubicBezTo>
                <a:cubicBezTo>
                  <a:pt x="15112" y="176796"/>
                  <a:pt x="16055" y="176610"/>
                  <a:pt x="16565" y="176026"/>
                </a:cubicBezTo>
                <a:cubicBezTo>
                  <a:pt x="18129" y="174238"/>
                  <a:pt x="18651" y="171680"/>
                  <a:pt x="21618" y="170960"/>
                </a:cubicBezTo>
                <a:cubicBezTo>
                  <a:pt x="23903" y="170401"/>
                  <a:pt x="25940" y="168774"/>
                  <a:pt x="27864" y="167744"/>
                </a:cubicBezTo>
                <a:lnTo>
                  <a:pt x="27864" y="154457"/>
                </a:lnTo>
                <a:cubicBezTo>
                  <a:pt x="26536" y="156842"/>
                  <a:pt x="25455" y="158791"/>
                  <a:pt x="24499" y="160529"/>
                </a:cubicBezTo>
                <a:cubicBezTo>
                  <a:pt x="20600" y="159573"/>
                  <a:pt x="16987" y="158679"/>
                  <a:pt x="12901" y="157673"/>
                </a:cubicBezTo>
                <a:cubicBezTo>
                  <a:pt x="9822" y="150757"/>
                  <a:pt x="18539" y="151378"/>
                  <a:pt x="20650" y="146771"/>
                </a:cubicBezTo>
                <a:close/>
              </a:path>
            </a:pathLst>
          </a:custGeom>
          <a:solidFill>
            <a:srgbClr val="CA511A"/>
          </a:solidFill>
          <a:ln w="1241" cap="flat">
            <a:noFill/>
            <a:prstDash val="solid"/>
            <a:miter/>
          </a:ln>
        </p:spPr>
        <p:txBody>
          <a:bodyPr rtlCol="0" anchor="ctr"/>
          <a:lstStyle/>
          <a:p>
            <a:endParaRPr lang="en-US" sz="2000"/>
          </a:p>
        </p:txBody>
      </p:sp>
      <p:sp>
        <p:nvSpPr>
          <p:cNvPr id="9" name="Freeform: Shape 8">
            <a:extLst>
              <a:ext uri="{FF2B5EF4-FFF2-40B4-BE49-F238E27FC236}">
                <a16:creationId xmlns:a16="http://schemas.microsoft.com/office/drawing/2014/main" id="{9FF6C8A4-D7D8-7F42-E1E4-55CEB1675E54}"/>
              </a:ext>
            </a:extLst>
          </p:cNvPr>
          <p:cNvSpPr/>
          <p:nvPr/>
        </p:nvSpPr>
        <p:spPr bwMode="auto">
          <a:xfrm>
            <a:off x="1336021" y="1597646"/>
            <a:ext cx="2281401" cy="2776135"/>
          </a:xfrm>
          <a:custGeom>
            <a:avLst/>
            <a:gdLst>
              <a:gd name="connsiteX0" fmla="*/ 38100 w 2124075"/>
              <a:gd name="connsiteY0" fmla="*/ 1524000 h 2628900"/>
              <a:gd name="connsiteX1" fmla="*/ 2124075 w 2124075"/>
              <a:gd name="connsiteY1" fmla="*/ 0 h 2628900"/>
              <a:gd name="connsiteX2" fmla="*/ 1543050 w 2124075"/>
              <a:gd name="connsiteY2" fmla="*/ 2628900 h 2628900"/>
              <a:gd name="connsiteX3" fmla="*/ 0 w 2124075"/>
              <a:gd name="connsiteY3" fmla="*/ 1752600 h 2628900"/>
              <a:gd name="connsiteX4" fmla="*/ 38100 w 2124075"/>
              <a:gd name="connsiteY4" fmla="*/ 1524000 h 2628900"/>
              <a:gd name="connsiteX0" fmla="*/ 44450 w 2124075"/>
              <a:gd name="connsiteY0" fmla="*/ 1530350 h 2628900"/>
              <a:gd name="connsiteX1" fmla="*/ 2124075 w 2124075"/>
              <a:gd name="connsiteY1" fmla="*/ 0 h 2628900"/>
              <a:gd name="connsiteX2" fmla="*/ 1543050 w 2124075"/>
              <a:gd name="connsiteY2" fmla="*/ 2628900 h 2628900"/>
              <a:gd name="connsiteX3" fmla="*/ 0 w 2124075"/>
              <a:gd name="connsiteY3" fmla="*/ 1752600 h 2628900"/>
              <a:gd name="connsiteX4" fmla="*/ 44450 w 2124075"/>
              <a:gd name="connsiteY4" fmla="*/ 1530350 h 2628900"/>
              <a:gd name="connsiteX0" fmla="*/ 41275 w 2120900"/>
              <a:gd name="connsiteY0" fmla="*/ 1530350 h 2628900"/>
              <a:gd name="connsiteX1" fmla="*/ 2120900 w 2120900"/>
              <a:gd name="connsiteY1" fmla="*/ 0 h 2628900"/>
              <a:gd name="connsiteX2" fmla="*/ 1539875 w 2120900"/>
              <a:gd name="connsiteY2" fmla="*/ 2628900 h 2628900"/>
              <a:gd name="connsiteX3" fmla="*/ 0 w 2120900"/>
              <a:gd name="connsiteY3" fmla="*/ 1743075 h 2628900"/>
              <a:gd name="connsiteX4" fmla="*/ 41275 w 2120900"/>
              <a:gd name="connsiteY4" fmla="*/ 1530350 h 2628900"/>
              <a:gd name="connsiteX0" fmla="*/ 80778 w 2160403"/>
              <a:gd name="connsiteY0" fmla="*/ 1530350 h 2628900"/>
              <a:gd name="connsiteX1" fmla="*/ 2160403 w 2160403"/>
              <a:gd name="connsiteY1" fmla="*/ 0 h 2628900"/>
              <a:gd name="connsiteX2" fmla="*/ 1579378 w 2160403"/>
              <a:gd name="connsiteY2" fmla="*/ 2628900 h 2628900"/>
              <a:gd name="connsiteX3" fmla="*/ 0 w 2160403"/>
              <a:gd name="connsiteY3" fmla="*/ 1871461 h 2628900"/>
              <a:gd name="connsiteX4" fmla="*/ 80778 w 2160403"/>
              <a:gd name="connsiteY4" fmla="*/ 1530350 h 2628900"/>
              <a:gd name="connsiteX0" fmla="*/ 37983 w 2160403"/>
              <a:gd name="connsiteY0" fmla="*/ 1579729 h 2628900"/>
              <a:gd name="connsiteX1" fmla="*/ 2160403 w 2160403"/>
              <a:gd name="connsiteY1" fmla="*/ 0 h 2628900"/>
              <a:gd name="connsiteX2" fmla="*/ 1579378 w 2160403"/>
              <a:gd name="connsiteY2" fmla="*/ 2628900 h 2628900"/>
              <a:gd name="connsiteX3" fmla="*/ 0 w 2160403"/>
              <a:gd name="connsiteY3" fmla="*/ 1871461 h 2628900"/>
              <a:gd name="connsiteX4" fmla="*/ 37983 w 2160403"/>
              <a:gd name="connsiteY4" fmla="*/ 1579729 h 262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403" h="2628900">
                <a:moveTo>
                  <a:pt x="37983" y="1579729"/>
                </a:moveTo>
                <a:lnTo>
                  <a:pt x="2160403" y="0"/>
                </a:lnTo>
                <a:lnTo>
                  <a:pt x="1579378" y="2628900"/>
                </a:lnTo>
                <a:lnTo>
                  <a:pt x="0" y="1871461"/>
                </a:lnTo>
                <a:lnTo>
                  <a:pt x="37983" y="1579729"/>
                </a:lnTo>
                <a:close/>
              </a:path>
            </a:pathLst>
          </a:custGeom>
          <a:gradFill flip="none" rotWithShape="1">
            <a:gsLst>
              <a:gs pos="57000">
                <a:srgbClr val="CC4A25">
                  <a:alpha val="26000"/>
                </a:srgbClr>
              </a:gs>
              <a:gs pos="100000">
                <a:srgbClr val="9C2810"/>
              </a:gs>
            </a:gsLst>
            <a:lin ang="0" scaled="1"/>
            <a:tileRect/>
          </a:gradFill>
          <a:ln>
            <a:noFill/>
          </a:ln>
        </p:spPr>
        <p:txBody>
          <a:bodyPr vert="horz" wrap="square" lIns="91440" tIns="45720" rIns="91440" bIns="45720" numCol="1" rtlCol="0" anchor="t" anchorCtr="0" compatLnSpc="1">
            <a:prstTxWarp prst="textNoShape">
              <a:avLst/>
            </a:prstTxWarp>
          </a:bodyPr>
          <a:lstStyle/>
          <a:p>
            <a:pPr algn="ctr"/>
            <a:endParaRPr lang="en-US" sz="2000" dirty="0"/>
          </a:p>
        </p:txBody>
      </p:sp>
      <p:sp>
        <p:nvSpPr>
          <p:cNvPr id="10" name="Graphic 5">
            <a:extLst>
              <a:ext uri="{FF2B5EF4-FFF2-40B4-BE49-F238E27FC236}">
                <a16:creationId xmlns:a16="http://schemas.microsoft.com/office/drawing/2014/main" id="{CBE576DA-5FB6-4F65-0D02-321A9DC25396}"/>
              </a:ext>
            </a:extLst>
          </p:cNvPr>
          <p:cNvSpPr/>
          <p:nvPr/>
        </p:nvSpPr>
        <p:spPr>
          <a:xfrm>
            <a:off x="2715076" y="1571557"/>
            <a:ext cx="3187187" cy="2859494"/>
          </a:xfrm>
          <a:custGeom>
            <a:avLst/>
            <a:gdLst>
              <a:gd name="connsiteX0" fmla="*/ 5137201 w 5625760"/>
              <a:gd name="connsiteY0" fmla="*/ 2507303 h 5047353"/>
              <a:gd name="connsiteX1" fmla="*/ 5184077 w 5625760"/>
              <a:gd name="connsiteY1" fmla="*/ 2536036 h 5047353"/>
              <a:gd name="connsiteX2" fmla="*/ 5205259 w 5625760"/>
              <a:gd name="connsiteY2" fmla="*/ 2522038 h 5047353"/>
              <a:gd name="connsiteX3" fmla="*/ 5304352 w 5625760"/>
              <a:gd name="connsiteY3" fmla="*/ 2530234 h 5047353"/>
              <a:gd name="connsiteX4" fmla="*/ 5375909 w 5625760"/>
              <a:gd name="connsiteY4" fmla="*/ 2539536 h 5047353"/>
              <a:gd name="connsiteX5" fmla="*/ 5469846 w 5625760"/>
              <a:gd name="connsiteY5" fmla="*/ 2556665 h 5047353"/>
              <a:gd name="connsiteX6" fmla="*/ 5486883 w 5625760"/>
              <a:gd name="connsiteY6" fmla="*/ 2579597 h 5047353"/>
              <a:gd name="connsiteX7" fmla="*/ 5534495 w 5625760"/>
              <a:gd name="connsiteY7" fmla="*/ 2527195 h 5047353"/>
              <a:gd name="connsiteX8" fmla="*/ 5606974 w 5625760"/>
              <a:gd name="connsiteY8" fmla="*/ 2527195 h 5047353"/>
              <a:gd name="connsiteX9" fmla="*/ 5625761 w 5625760"/>
              <a:gd name="connsiteY9" fmla="*/ 2550771 h 5047353"/>
              <a:gd name="connsiteX10" fmla="*/ 5600803 w 5625760"/>
              <a:gd name="connsiteY10" fmla="*/ 2571032 h 5047353"/>
              <a:gd name="connsiteX11" fmla="*/ 5506775 w 5625760"/>
              <a:gd name="connsiteY11" fmla="*/ 2626473 h 5047353"/>
              <a:gd name="connsiteX12" fmla="*/ 5487435 w 5625760"/>
              <a:gd name="connsiteY12" fmla="*/ 2651523 h 5047353"/>
              <a:gd name="connsiteX13" fmla="*/ 5423799 w 5625760"/>
              <a:gd name="connsiteY13" fmla="*/ 2677585 h 5047353"/>
              <a:gd name="connsiteX14" fmla="*/ 5412839 w 5625760"/>
              <a:gd name="connsiteY14" fmla="*/ 2678046 h 5047353"/>
              <a:gd name="connsiteX15" fmla="*/ 5361911 w 5625760"/>
              <a:gd name="connsiteY15" fmla="*/ 2732750 h 5047353"/>
              <a:gd name="connsiteX16" fmla="*/ 5354359 w 5625760"/>
              <a:gd name="connsiteY16" fmla="*/ 2774837 h 5047353"/>
              <a:gd name="connsiteX17" fmla="*/ 5342479 w 5625760"/>
              <a:gd name="connsiteY17" fmla="*/ 2818766 h 5047353"/>
              <a:gd name="connsiteX18" fmla="*/ 5299379 w 5625760"/>
              <a:gd name="connsiteY18" fmla="*/ 2872457 h 5047353"/>
              <a:gd name="connsiteX19" fmla="*/ 5329218 w 5625760"/>
              <a:gd name="connsiteY19" fmla="*/ 2907637 h 5047353"/>
              <a:gd name="connsiteX20" fmla="*/ 5294774 w 5625760"/>
              <a:gd name="connsiteY20" fmla="*/ 2968327 h 5047353"/>
              <a:gd name="connsiteX21" fmla="*/ 5300208 w 5625760"/>
              <a:gd name="connsiteY21" fmla="*/ 3044028 h 5047353"/>
              <a:gd name="connsiteX22" fmla="*/ 5212718 w 5625760"/>
              <a:gd name="connsiteY22" fmla="*/ 3012624 h 5047353"/>
              <a:gd name="connsiteX23" fmla="*/ 5113257 w 5625760"/>
              <a:gd name="connsiteY23" fmla="*/ 3049922 h 5047353"/>
              <a:gd name="connsiteX24" fmla="*/ 5106994 w 5625760"/>
              <a:gd name="connsiteY24" fmla="*/ 3062171 h 5047353"/>
              <a:gd name="connsiteX25" fmla="*/ 5002836 w 5625760"/>
              <a:gd name="connsiteY25" fmla="*/ 3129031 h 5047353"/>
              <a:gd name="connsiteX26" fmla="*/ 4975207 w 5625760"/>
              <a:gd name="connsiteY26" fmla="*/ 3117704 h 5047353"/>
              <a:gd name="connsiteX27" fmla="*/ 4939751 w 5625760"/>
              <a:gd name="connsiteY27" fmla="*/ 3080037 h 5047353"/>
              <a:gd name="connsiteX28" fmla="*/ 4907426 w 5625760"/>
              <a:gd name="connsiteY28" fmla="*/ 3163843 h 5047353"/>
              <a:gd name="connsiteX29" fmla="*/ 4784941 w 5625760"/>
              <a:gd name="connsiteY29" fmla="*/ 3171579 h 5047353"/>
              <a:gd name="connsiteX30" fmla="*/ 4757220 w 5625760"/>
              <a:gd name="connsiteY30" fmla="*/ 3223612 h 5047353"/>
              <a:gd name="connsiteX31" fmla="*/ 4758694 w 5625760"/>
              <a:gd name="connsiteY31" fmla="*/ 3252806 h 5047353"/>
              <a:gd name="connsiteX32" fmla="*/ 4716975 w 5625760"/>
              <a:gd name="connsiteY32" fmla="*/ 3312391 h 5047353"/>
              <a:gd name="connsiteX33" fmla="*/ 4685663 w 5625760"/>
              <a:gd name="connsiteY33" fmla="*/ 3315338 h 5047353"/>
              <a:gd name="connsiteX34" fmla="*/ 4607567 w 5625760"/>
              <a:gd name="connsiteY34" fmla="*/ 3312206 h 5047353"/>
              <a:gd name="connsiteX35" fmla="*/ 4556455 w 5625760"/>
              <a:gd name="connsiteY35" fmla="*/ 3352636 h 5047353"/>
              <a:gd name="connsiteX36" fmla="*/ 4496501 w 5625760"/>
              <a:gd name="connsiteY36" fmla="*/ 3335230 h 5047353"/>
              <a:gd name="connsiteX37" fmla="*/ 4451652 w 5625760"/>
              <a:gd name="connsiteY37" fmla="*/ 3324731 h 5047353"/>
              <a:gd name="connsiteX38" fmla="*/ 4449349 w 5625760"/>
              <a:gd name="connsiteY38" fmla="*/ 3374923 h 5047353"/>
              <a:gd name="connsiteX39" fmla="*/ 4451007 w 5625760"/>
              <a:gd name="connsiteY39" fmla="*/ 3383211 h 5047353"/>
              <a:gd name="connsiteX40" fmla="*/ 4445389 w 5625760"/>
              <a:gd name="connsiteY40" fmla="*/ 3390118 h 5047353"/>
              <a:gd name="connsiteX41" fmla="*/ 4387738 w 5625760"/>
              <a:gd name="connsiteY41" fmla="*/ 3492895 h 5047353"/>
              <a:gd name="connsiteX42" fmla="*/ 4375674 w 5625760"/>
              <a:gd name="connsiteY42" fmla="*/ 3551191 h 5047353"/>
              <a:gd name="connsiteX43" fmla="*/ 4305958 w 5625760"/>
              <a:gd name="connsiteY43" fmla="*/ 3524760 h 5047353"/>
              <a:gd name="connsiteX44" fmla="*/ 4200603 w 5625760"/>
              <a:gd name="connsiteY44" fmla="*/ 3498329 h 5047353"/>
              <a:gd name="connsiteX45" fmla="*/ 4149122 w 5625760"/>
              <a:gd name="connsiteY45" fmla="*/ 3519326 h 5047353"/>
              <a:gd name="connsiteX46" fmla="*/ 4150780 w 5625760"/>
              <a:gd name="connsiteY46" fmla="*/ 3468951 h 5047353"/>
              <a:gd name="connsiteX47" fmla="*/ 4089445 w 5625760"/>
              <a:gd name="connsiteY47" fmla="*/ 3428798 h 5047353"/>
              <a:gd name="connsiteX48" fmla="*/ 4045792 w 5625760"/>
              <a:gd name="connsiteY48" fmla="*/ 3401814 h 5047353"/>
              <a:gd name="connsiteX49" fmla="*/ 4004073 w 5625760"/>
              <a:gd name="connsiteY49" fmla="*/ 3445651 h 5047353"/>
              <a:gd name="connsiteX50" fmla="*/ 3944212 w 5625760"/>
              <a:gd name="connsiteY50" fmla="*/ 3460570 h 5047353"/>
              <a:gd name="connsiteX51" fmla="*/ 3957290 w 5625760"/>
              <a:gd name="connsiteY51" fmla="*/ 3490685 h 5047353"/>
              <a:gd name="connsiteX52" fmla="*/ 3936476 w 5625760"/>
              <a:gd name="connsiteY52" fmla="*/ 3549441 h 5047353"/>
              <a:gd name="connsiteX53" fmla="*/ 3900744 w 5625760"/>
              <a:gd name="connsiteY53" fmla="*/ 3540324 h 5047353"/>
              <a:gd name="connsiteX54" fmla="*/ 3880943 w 5625760"/>
              <a:gd name="connsiteY54" fmla="*/ 3570807 h 5047353"/>
              <a:gd name="connsiteX55" fmla="*/ 3839133 w 5625760"/>
              <a:gd name="connsiteY55" fmla="*/ 3484791 h 5047353"/>
              <a:gd name="connsiteX56" fmla="*/ 3818504 w 5625760"/>
              <a:gd name="connsiteY56" fmla="*/ 3557361 h 5047353"/>
              <a:gd name="connsiteX57" fmla="*/ 3794375 w 5625760"/>
              <a:gd name="connsiteY57" fmla="*/ 3612250 h 5047353"/>
              <a:gd name="connsiteX58" fmla="*/ 3866208 w 5625760"/>
              <a:gd name="connsiteY58" fmla="*/ 3645772 h 5047353"/>
              <a:gd name="connsiteX59" fmla="*/ 3936384 w 5625760"/>
              <a:gd name="connsiteY59" fmla="*/ 3693016 h 5047353"/>
              <a:gd name="connsiteX60" fmla="*/ 3954158 w 5625760"/>
              <a:gd name="connsiteY60" fmla="*/ 3644483 h 5047353"/>
              <a:gd name="connsiteX61" fmla="*/ 3982431 w 5625760"/>
              <a:gd name="connsiteY61" fmla="*/ 3660231 h 5047353"/>
              <a:gd name="connsiteX62" fmla="*/ 4000850 w 5625760"/>
              <a:gd name="connsiteY62" fmla="*/ 3640891 h 5047353"/>
              <a:gd name="connsiteX63" fmla="*/ 4013099 w 5625760"/>
              <a:gd name="connsiteY63" fmla="*/ 3648995 h 5047353"/>
              <a:gd name="connsiteX64" fmla="*/ 4049660 w 5625760"/>
              <a:gd name="connsiteY64" fmla="*/ 3701949 h 5047353"/>
              <a:gd name="connsiteX65" fmla="*/ 4050765 w 5625760"/>
              <a:gd name="connsiteY65" fmla="*/ 3749102 h 5047353"/>
              <a:gd name="connsiteX66" fmla="*/ 4033083 w 5625760"/>
              <a:gd name="connsiteY66" fmla="*/ 3813752 h 5047353"/>
              <a:gd name="connsiteX67" fmla="*/ 4046805 w 5625760"/>
              <a:gd name="connsiteY67" fmla="*/ 3825448 h 5047353"/>
              <a:gd name="connsiteX68" fmla="*/ 4071579 w 5625760"/>
              <a:gd name="connsiteY68" fmla="*/ 3858786 h 5047353"/>
              <a:gd name="connsiteX69" fmla="*/ 4041003 w 5625760"/>
              <a:gd name="connsiteY69" fmla="*/ 3882086 h 5047353"/>
              <a:gd name="connsiteX70" fmla="*/ 3925241 w 5625760"/>
              <a:gd name="connsiteY70" fmla="*/ 3871495 h 5047353"/>
              <a:gd name="connsiteX71" fmla="*/ 3912348 w 5625760"/>
              <a:gd name="connsiteY71" fmla="*/ 3859246 h 5047353"/>
              <a:gd name="connsiteX72" fmla="*/ 3834160 w 5625760"/>
              <a:gd name="connsiteY72" fmla="*/ 3772494 h 5047353"/>
              <a:gd name="connsiteX73" fmla="*/ 3804137 w 5625760"/>
              <a:gd name="connsiteY73" fmla="*/ 3826000 h 5047353"/>
              <a:gd name="connsiteX74" fmla="*/ 3715358 w 5625760"/>
              <a:gd name="connsiteY74" fmla="*/ 3668059 h 5047353"/>
              <a:gd name="connsiteX75" fmla="*/ 3685612 w 5625760"/>
              <a:gd name="connsiteY75" fmla="*/ 3593739 h 5047353"/>
              <a:gd name="connsiteX76" fmla="*/ 3650708 w 5625760"/>
              <a:gd name="connsiteY76" fmla="*/ 3605158 h 5047353"/>
              <a:gd name="connsiteX77" fmla="*/ 3622067 w 5625760"/>
              <a:gd name="connsiteY77" fmla="*/ 3580293 h 5047353"/>
              <a:gd name="connsiteX78" fmla="*/ 3596741 w 5625760"/>
              <a:gd name="connsiteY78" fmla="*/ 3593002 h 5047353"/>
              <a:gd name="connsiteX79" fmla="*/ 3581453 w 5625760"/>
              <a:gd name="connsiteY79" fmla="*/ 3540508 h 5047353"/>
              <a:gd name="connsiteX80" fmla="*/ 3563955 w 5625760"/>
              <a:gd name="connsiteY80" fmla="*/ 3550731 h 5047353"/>
              <a:gd name="connsiteX81" fmla="*/ 3470111 w 5625760"/>
              <a:gd name="connsiteY81" fmla="*/ 3609487 h 5047353"/>
              <a:gd name="connsiteX82" fmla="*/ 3409789 w 5625760"/>
              <a:gd name="connsiteY82" fmla="*/ 3643009 h 5047353"/>
              <a:gd name="connsiteX83" fmla="*/ 3375162 w 5625760"/>
              <a:gd name="connsiteY83" fmla="*/ 3698358 h 5047353"/>
              <a:gd name="connsiteX84" fmla="*/ 3375070 w 5625760"/>
              <a:gd name="connsiteY84" fmla="*/ 3785663 h 5047353"/>
              <a:gd name="connsiteX85" fmla="*/ 3445061 w 5625760"/>
              <a:gd name="connsiteY85" fmla="*/ 3842577 h 5047353"/>
              <a:gd name="connsiteX86" fmla="*/ 3416881 w 5625760"/>
              <a:gd name="connsiteY86" fmla="*/ 3906030 h 5047353"/>
              <a:gd name="connsiteX87" fmla="*/ 3286567 w 5625760"/>
              <a:gd name="connsiteY87" fmla="*/ 4064524 h 5047353"/>
              <a:gd name="connsiteX88" fmla="*/ 3230758 w 5625760"/>
              <a:gd name="connsiteY88" fmla="*/ 4059459 h 5047353"/>
              <a:gd name="connsiteX89" fmla="*/ 3177712 w 5625760"/>
              <a:gd name="connsiteY89" fmla="*/ 3989099 h 5047353"/>
              <a:gd name="connsiteX90" fmla="*/ 3139124 w 5625760"/>
              <a:gd name="connsiteY90" fmla="*/ 4005492 h 5047353"/>
              <a:gd name="connsiteX91" fmla="*/ 3099432 w 5625760"/>
              <a:gd name="connsiteY91" fmla="*/ 3973996 h 5047353"/>
              <a:gd name="connsiteX92" fmla="*/ 3056608 w 5625760"/>
              <a:gd name="connsiteY92" fmla="*/ 3948394 h 5047353"/>
              <a:gd name="connsiteX93" fmla="*/ 3002180 w 5625760"/>
              <a:gd name="connsiteY93" fmla="*/ 4010833 h 5047353"/>
              <a:gd name="connsiteX94" fmla="*/ 2938359 w 5625760"/>
              <a:gd name="connsiteY94" fmla="*/ 4024003 h 5047353"/>
              <a:gd name="connsiteX95" fmla="*/ 2914322 w 5625760"/>
              <a:gd name="connsiteY95" fmla="*/ 4032568 h 5047353"/>
              <a:gd name="connsiteX96" fmla="*/ 2826188 w 5625760"/>
              <a:gd name="connsiteY96" fmla="*/ 4063235 h 5047353"/>
              <a:gd name="connsiteX97" fmla="*/ 2762735 w 5625760"/>
              <a:gd name="connsiteY97" fmla="*/ 4075852 h 5047353"/>
              <a:gd name="connsiteX98" fmla="*/ 2683718 w 5625760"/>
              <a:gd name="connsiteY98" fmla="*/ 4112966 h 5047353"/>
              <a:gd name="connsiteX99" fmla="*/ 2634540 w 5625760"/>
              <a:gd name="connsiteY99" fmla="*/ 4138844 h 5047353"/>
              <a:gd name="connsiteX100" fmla="*/ 2502661 w 5625760"/>
              <a:gd name="connsiteY100" fmla="*/ 4142344 h 5047353"/>
              <a:gd name="connsiteX101" fmla="*/ 2405962 w 5625760"/>
              <a:gd name="connsiteY101" fmla="*/ 4189496 h 5047353"/>
              <a:gd name="connsiteX102" fmla="*/ 2391319 w 5625760"/>
              <a:gd name="connsiteY102" fmla="*/ 4226702 h 5047353"/>
              <a:gd name="connsiteX103" fmla="*/ 2381373 w 5625760"/>
              <a:gd name="connsiteY103" fmla="*/ 4293286 h 5047353"/>
              <a:gd name="connsiteX104" fmla="*/ 2391595 w 5625760"/>
              <a:gd name="connsiteY104" fmla="*/ 4400668 h 5047353"/>
              <a:gd name="connsiteX105" fmla="*/ 2368756 w 5625760"/>
              <a:gd name="connsiteY105" fmla="*/ 4564964 h 5047353"/>
              <a:gd name="connsiteX106" fmla="*/ 2303001 w 5625760"/>
              <a:gd name="connsiteY106" fmla="*/ 4575740 h 5047353"/>
              <a:gd name="connsiteX107" fmla="*/ 2241758 w 5625760"/>
              <a:gd name="connsiteY107" fmla="*/ 4564228 h 5047353"/>
              <a:gd name="connsiteX108" fmla="*/ 2188067 w 5625760"/>
              <a:gd name="connsiteY108" fmla="*/ 4543783 h 5047353"/>
              <a:gd name="connsiteX109" fmla="*/ 2130508 w 5625760"/>
              <a:gd name="connsiteY109" fmla="*/ 4551058 h 5047353"/>
              <a:gd name="connsiteX110" fmla="*/ 2075620 w 5625760"/>
              <a:gd name="connsiteY110" fmla="*/ 4590198 h 5047353"/>
              <a:gd name="connsiteX111" fmla="*/ 2030494 w 5625760"/>
              <a:gd name="connsiteY111" fmla="*/ 4683766 h 5047353"/>
              <a:gd name="connsiteX112" fmla="*/ 2033993 w 5625760"/>
              <a:gd name="connsiteY112" fmla="*/ 4710658 h 5047353"/>
              <a:gd name="connsiteX113" fmla="*/ 2013180 w 5625760"/>
              <a:gd name="connsiteY113" fmla="*/ 4737181 h 5047353"/>
              <a:gd name="connsiteX114" fmla="*/ 1985276 w 5625760"/>
              <a:gd name="connsiteY114" fmla="*/ 4721617 h 5047353"/>
              <a:gd name="connsiteX115" fmla="*/ 1950832 w 5625760"/>
              <a:gd name="connsiteY115" fmla="*/ 4651257 h 5047353"/>
              <a:gd name="connsiteX116" fmla="*/ 1928085 w 5625760"/>
              <a:gd name="connsiteY116" fmla="*/ 4680266 h 5047353"/>
              <a:gd name="connsiteX117" fmla="*/ 1924678 w 5625760"/>
              <a:gd name="connsiteY117" fmla="*/ 4716368 h 5047353"/>
              <a:gd name="connsiteX118" fmla="*/ 1870895 w 5625760"/>
              <a:gd name="connsiteY118" fmla="*/ 4820894 h 5047353"/>
              <a:gd name="connsiteX119" fmla="*/ 1747396 w 5625760"/>
              <a:gd name="connsiteY119" fmla="*/ 4807909 h 5047353"/>
              <a:gd name="connsiteX120" fmla="*/ 1693613 w 5625760"/>
              <a:gd name="connsiteY120" fmla="*/ 4751179 h 5047353"/>
              <a:gd name="connsiteX121" fmla="*/ 1643330 w 5625760"/>
              <a:gd name="connsiteY121" fmla="*/ 4753758 h 5047353"/>
              <a:gd name="connsiteX122" fmla="*/ 1545894 w 5625760"/>
              <a:gd name="connsiteY122" fmla="*/ 4776873 h 5047353"/>
              <a:gd name="connsiteX123" fmla="*/ 1387860 w 5625760"/>
              <a:gd name="connsiteY123" fmla="*/ 4767203 h 5047353"/>
              <a:gd name="connsiteX124" fmla="*/ 1325973 w 5625760"/>
              <a:gd name="connsiteY124" fmla="*/ 4795476 h 5047353"/>
              <a:gd name="connsiteX125" fmla="*/ 1237010 w 5625760"/>
              <a:gd name="connsiteY125" fmla="*/ 4820065 h 5047353"/>
              <a:gd name="connsiteX126" fmla="*/ 1241246 w 5625760"/>
              <a:gd name="connsiteY126" fmla="*/ 4885636 h 5047353"/>
              <a:gd name="connsiteX127" fmla="*/ 1206895 w 5625760"/>
              <a:gd name="connsiteY127" fmla="*/ 4937762 h 5047353"/>
              <a:gd name="connsiteX128" fmla="*/ 1173741 w 5625760"/>
              <a:gd name="connsiteY128" fmla="*/ 4957102 h 5047353"/>
              <a:gd name="connsiteX129" fmla="*/ 1095553 w 5625760"/>
              <a:gd name="connsiteY129" fmla="*/ 4999097 h 5047353"/>
              <a:gd name="connsiteX130" fmla="*/ 1046283 w 5625760"/>
              <a:gd name="connsiteY130" fmla="*/ 5047354 h 5047353"/>
              <a:gd name="connsiteX131" fmla="*/ 987895 w 5625760"/>
              <a:gd name="connsiteY131" fmla="*/ 5002412 h 5047353"/>
              <a:gd name="connsiteX132" fmla="*/ 945624 w 5625760"/>
              <a:gd name="connsiteY132" fmla="*/ 4938315 h 5047353"/>
              <a:gd name="connsiteX133" fmla="*/ 924902 w 5625760"/>
              <a:gd name="connsiteY133" fmla="*/ 5018805 h 5047353"/>
              <a:gd name="connsiteX134" fmla="*/ 818165 w 5625760"/>
              <a:gd name="connsiteY134" fmla="*/ 4989979 h 5047353"/>
              <a:gd name="connsiteX135" fmla="*/ 742464 w 5625760"/>
              <a:gd name="connsiteY135" fmla="*/ 4995781 h 5047353"/>
              <a:gd name="connsiteX136" fmla="*/ 644844 w 5625760"/>
              <a:gd name="connsiteY136" fmla="*/ 5012727 h 5047353"/>
              <a:gd name="connsiteX137" fmla="*/ 614729 w 5625760"/>
              <a:gd name="connsiteY137" fmla="*/ 5001491 h 5047353"/>
              <a:gd name="connsiteX138" fmla="*/ 545935 w 5625760"/>
              <a:gd name="connsiteY138" fmla="*/ 5004070 h 5047353"/>
              <a:gd name="connsiteX139" fmla="*/ 485981 w 5625760"/>
              <a:gd name="connsiteY139" fmla="*/ 4994676 h 5047353"/>
              <a:gd name="connsiteX140" fmla="*/ 393611 w 5625760"/>
              <a:gd name="connsiteY140" fmla="*/ 4951392 h 5047353"/>
              <a:gd name="connsiteX141" fmla="*/ 348853 w 5625760"/>
              <a:gd name="connsiteY141" fmla="*/ 4942182 h 5047353"/>
              <a:gd name="connsiteX142" fmla="*/ 317633 w 5625760"/>
              <a:gd name="connsiteY142" fmla="*/ 4895951 h 5047353"/>
              <a:gd name="connsiteX143" fmla="*/ 301517 w 5625760"/>
              <a:gd name="connsiteY143" fmla="*/ 4817395 h 5047353"/>
              <a:gd name="connsiteX144" fmla="*/ 295530 w 5625760"/>
              <a:gd name="connsiteY144" fmla="*/ 4768769 h 5047353"/>
              <a:gd name="connsiteX145" fmla="*/ 279414 w 5625760"/>
              <a:gd name="connsiteY145" fmla="*/ 4720143 h 5047353"/>
              <a:gd name="connsiteX146" fmla="*/ 315239 w 5625760"/>
              <a:gd name="connsiteY146" fmla="*/ 4700988 h 5047353"/>
              <a:gd name="connsiteX147" fmla="*/ 269468 w 5625760"/>
              <a:gd name="connsiteY147" fmla="*/ 4671425 h 5047353"/>
              <a:gd name="connsiteX148" fmla="*/ 304832 w 5625760"/>
              <a:gd name="connsiteY148" fmla="*/ 4549493 h 5047353"/>
              <a:gd name="connsiteX149" fmla="*/ 266060 w 5625760"/>
              <a:gd name="connsiteY149" fmla="*/ 4528587 h 5047353"/>
              <a:gd name="connsiteX150" fmla="*/ 323895 w 5625760"/>
              <a:gd name="connsiteY150" fmla="*/ 4492026 h 5047353"/>
              <a:gd name="connsiteX151" fmla="*/ 366996 w 5625760"/>
              <a:gd name="connsiteY151" fmla="*/ 4469002 h 5047353"/>
              <a:gd name="connsiteX152" fmla="*/ 418016 w 5625760"/>
              <a:gd name="connsiteY152" fmla="*/ 4468081 h 5047353"/>
              <a:gd name="connsiteX153" fmla="*/ 397295 w 5625760"/>
              <a:gd name="connsiteY153" fmla="*/ 4418258 h 5047353"/>
              <a:gd name="connsiteX154" fmla="*/ 347011 w 5625760"/>
              <a:gd name="connsiteY154" fmla="*/ 4396892 h 5047353"/>
              <a:gd name="connsiteX155" fmla="*/ 225999 w 5625760"/>
              <a:gd name="connsiteY155" fmla="*/ 4381329 h 5047353"/>
              <a:gd name="connsiteX156" fmla="*/ 182347 w 5625760"/>
              <a:gd name="connsiteY156" fmla="*/ 4378750 h 5047353"/>
              <a:gd name="connsiteX157" fmla="*/ 146246 w 5625760"/>
              <a:gd name="connsiteY157" fmla="*/ 4388788 h 5047353"/>
              <a:gd name="connsiteX158" fmla="*/ 0 w 5625760"/>
              <a:gd name="connsiteY158" fmla="*/ 4237661 h 5047353"/>
              <a:gd name="connsiteX159" fmla="*/ 52310 w 5625760"/>
              <a:gd name="connsiteY159" fmla="*/ 4238951 h 5047353"/>
              <a:gd name="connsiteX160" fmla="*/ 75701 w 5625760"/>
              <a:gd name="connsiteY160" fmla="*/ 4209941 h 5047353"/>
              <a:gd name="connsiteX161" fmla="*/ 114657 w 5625760"/>
              <a:gd name="connsiteY161" fmla="*/ 4234991 h 5047353"/>
              <a:gd name="connsiteX162" fmla="*/ 208593 w 5625760"/>
              <a:gd name="connsiteY162" fmla="*/ 4161960 h 5047353"/>
              <a:gd name="connsiteX163" fmla="*/ 176821 w 5625760"/>
              <a:gd name="connsiteY163" fmla="*/ 4121438 h 5047353"/>
              <a:gd name="connsiteX164" fmla="*/ 265416 w 5625760"/>
              <a:gd name="connsiteY164" fmla="*/ 4089574 h 5047353"/>
              <a:gd name="connsiteX165" fmla="*/ 261179 w 5625760"/>
              <a:gd name="connsiteY165" fmla="*/ 4038185 h 5047353"/>
              <a:gd name="connsiteX166" fmla="*/ 220013 w 5625760"/>
              <a:gd name="connsiteY166" fmla="*/ 4002361 h 5047353"/>
              <a:gd name="connsiteX167" fmla="*/ 273612 w 5625760"/>
              <a:gd name="connsiteY167" fmla="*/ 3980995 h 5047353"/>
              <a:gd name="connsiteX168" fmla="*/ 273612 w 5625760"/>
              <a:gd name="connsiteY168" fmla="*/ 3947749 h 5047353"/>
              <a:gd name="connsiteX169" fmla="*/ 247918 w 5625760"/>
              <a:gd name="connsiteY169" fmla="*/ 3950696 h 5047353"/>
              <a:gd name="connsiteX170" fmla="*/ 213751 w 5625760"/>
              <a:gd name="connsiteY170" fmla="*/ 3937066 h 5047353"/>
              <a:gd name="connsiteX171" fmla="*/ 222131 w 5625760"/>
              <a:gd name="connsiteY171" fmla="*/ 3909714 h 5047353"/>
              <a:gd name="connsiteX172" fmla="*/ 235669 w 5625760"/>
              <a:gd name="connsiteY172" fmla="*/ 3853536 h 5047353"/>
              <a:gd name="connsiteX173" fmla="*/ 257864 w 5625760"/>
              <a:gd name="connsiteY173" fmla="*/ 3855010 h 5047353"/>
              <a:gd name="connsiteX174" fmla="*/ 277756 w 5625760"/>
              <a:gd name="connsiteY174" fmla="*/ 3826000 h 5047353"/>
              <a:gd name="connsiteX175" fmla="*/ 266060 w 5625760"/>
              <a:gd name="connsiteY175" fmla="*/ 3778848 h 5047353"/>
              <a:gd name="connsiteX176" fmla="*/ 259706 w 5625760"/>
              <a:gd name="connsiteY176" fmla="*/ 3743484 h 5047353"/>
              <a:gd name="connsiteX177" fmla="*/ 255838 w 5625760"/>
              <a:gd name="connsiteY177" fmla="*/ 3717421 h 5047353"/>
              <a:gd name="connsiteX178" fmla="*/ 266337 w 5625760"/>
              <a:gd name="connsiteY178" fmla="*/ 3648995 h 5047353"/>
              <a:gd name="connsiteX179" fmla="*/ 292399 w 5625760"/>
              <a:gd name="connsiteY179" fmla="*/ 3551191 h 5047353"/>
              <a:gd name="connsiteX180" fmla="*/ 248102 w 5625760"/>
              <a:gd name="connsiteY180" fmla="*/ 3416273 h 5047353"/>
              <a:gd name="connsiteX181" fmla="*/ 217527 w 5625760"/>
              <a:gd name="connsiteY181" fmla="*/ 3412497 h 5047353"/>
              <a:gd name="connsiteX182" fmla="*/ 167059 w 5625760"/>
              <a:gd name="connsiteY182" fmla="*/ 3395828 h 5047353"/>
              <a:gd name="connsiteX183" fmla="*/ 158863 w 5625760"/>
              <a:gd name="connsiteY183" fmla="*/ 3347571 h 5047353"/>
              <a:gd name="connsiteX184" fmla="*/ 180321 w 5625760"/>
              <a:gd name="connsiteY184" fmla="*/ 3284854 h 5047353"/>
              <a:gd name="connsiteX185" fmla="*/ 250957 w 5625760"/>
              <a:gd name="connsiteY185" fmla="*/ 3229138 h 5047353"/>
              <a:gd name="connsiteX186" fmla="*/ 281532 w 5625760"/>
              <a:gd name="connsiteY186" fmla="*/ 3100021 h 5047353"/>
              <a:gd name="connsiteX187" fmla="*/ 320212 w 5625760"/>
              <a:gd name="connsiteY187" fmla="*/ 3121756 h 5047353"/>
              <a:gd name="connsiteX188" fmla="*/ 365062 w 5625760"/>
              <a:gd name="connsiteY188" fmla="*/ 3118532 h 5047353"/>
              <a:gd name="connsiteX189" fmla="*/ 344248 w 5625760"/>
              <a:gd name="connsiteY189" fmla="*/ 3054527 h 5047353"/>
              <a:gd name="connsiteX190" fmla="*/ 397939 w 5625760"/>
              <a:gd name="connsiteY190" fmla="*/ 3036200 h 5047353"/>
              <a:gd name="connsiteX191" fmla="*/ 417739 w 5625760"/>
              <a:gd name="connsiteY191" fmla="*/ 3005441 h 5047353"/>
              <a:gd name="connsiteX192" fmla="*/ 446933 w 5625760"/>
              <a:gd name="connsiteY192" fmla="*/ 3014282 h 5047353"/>
              <a:gd name="connsiteX193" fmla="*/ 507808 w 5625760"/>
              <a:gd name="connsiteY193" fmla="*/ 2958657 h 5047353"/>
              <a:gd name="connsiteX194" fmla="*/ 544645 w 5625760"/>
              <a:gd name="connsiteY194" fmla="*/ 2984904 h 5047353"/>
              <a:gd name="connsiteX195" fmla="*/ 547961 w 5625760"/>
              <a:gd name="connsiteY195" fmla="*/ 2946684 h 5047353"/>
              <a:gd name="connsiteX196" fmla="*/ 510202 w 5625760"/>
              <a:gd name="connsiteY196" fmla="*/ 2915004 h 5047353"/>
              <a:gd name="connsiteX197" fmla="*/ 451814 w 5625760"/>
              <a:gd name="connsiteY197" fmla="*/ 2914728 h 5047353"/>
              <a:gd name="connsiteX198" fmla="*/ 351432 w 5625760"/>
              <a:gd name="connsiteY198" fmla="*/ 2860116 h 5047353"/>
              <a:gd name="connsiteX199" fmla="*/ 329145 w 5625760"/>
              <a:gd name="connsiteY199" fmla="*/ 2902756 h 5047353"/>
              <a:gd name="connsiteX200" fmla="*/ 272231 w 5625760"/>
              <a:gd name="connsiteY200" fmla="*/ 2842157 h 5047353"/>
              <a:gd name="connsiteX201" fmla="*/ 274165 w 5625760"/>
              <a:gd name="connsiteY201" fmla="*/ 2785427 h 5047353"/>
              <a:gd name="connsiteX202" fmla="*/ 266797 w 5625760"/>
              <a:gd name="connsiteY202" fmla="*/ 2731921 h 5047353"/>
              <a:gd name="connsiteX203" fmla="*/ 315239 w 5625760"/>
              <a:gd name="connsiteY203" fmla="*/ 2671231 h 5047353"/>
              <a:gd name="connsiteX204" fmla="*/ 381454 w 5625760"/>
              <a:gd name="connsiteY204" fmla="*/ 2653917 h 5047353"/>
              <a:gd name="connsiteX205" fmla="*/ 403741 w 5625760"/>
              <a:gd name="connsiteY205" fmla="*/ 2635774 h 5047353"/>
              <a:gd name="connsiteX206" fmla="*/ 389282 w 5625760"/>
              <a:gd name="connsiteY206" fmla="*/ 2610264 h 5047353"/>
              <a:gd name="connsiteX207" fmla="*/ 360641 w 5625760"/>
              <a:gd name="connsiteY207" fmla="*/ 2596450 h 5047353"/>
              <a:gd name="connsiteX208" fmla="*/ 342130 w 5625760"/>
              <a:gd name="connsiteY208" fmla="*/ 2564401 h 5047353"/>
              <a:gd name="connsiteX209" fmla="*/ 368930 w 5625760"/>
              <a:gd name="connsiteY209" fmla="*/ 2545522 h 5047353"/>
              <a:gd name="connsiteX210" fmla="*/ 397847 w 5625760"/>
              <a:gd name="connsiteY210" fmla="*/ 2541194 h 5047353"/>
              <a:gd name="connsiteX211" fmla="*/ 444723 w 5625760"/>
              <a:gd name="connsiteY211" fmla="*/ 2426352 h 5047353"/>
              <a:gd name="connsiteX212" fmla="*/ 464063 w 5625760"/>
              <a:gd name="connsiteY212" fmla="*/ 2426352 h 5047353"/>
              <a:gd name="connsiteX213" fmla="*/ 504032 w 5625760"/>
              <a:gd name="connsiteY213" fmla="*/ 2373214 h 5047353"/>
              <a:gd name="connsiteX214" fmla="*/ 489113 w 5625760"/>
              <a:gd name="connsiteY214" fmla="*/ 2334350 h 5047353"/>
              <a:gd name="connsiteX215" fmla="*/ 435329 w 5625760"/>
              <a:gd name="connsiteY215" fmla="*/ 2305340 h 5047353"/>
              <a:gd name="connsiteX216" fmla="*/ 398492 w 5625760"/>
              <a:gd name="connsiteY216" fmla="*/ 2289500 h 5047353"/>
              <a:gd name="connsiteX217" fmla="*/ 349682 w 5625760"/>
              <a:gd name="connsiteY217" fmla="*/ 2272186 h 5047353"/>
              <a:gd name="connsiteX218" fmla="*/ 457800 w 5625760"/>
              <a:gd name="connsiteY218" fmla="*/ 2205418 h 5047353"/>
              <a:gd name="connsiteX219" fmla="*/ 451262 w 5625760"/>
              <a:gd name="connsiteY219" fmla="*/ 2126309 h 5047353"/>
              <a:gd name="connsiteX220" fmla="*/ 407609 w 5625760"/>
              <a:gd name="connsiteY220" fmla="*/ 2050239 h 5047353"/>
              <a:gd name="connsiteX221" fmla="*/ 490310 w 5625760"/>
              <a:gd name="connsiteY221" fmla="*/ 1980708 h 5047353"/>
              <a:gd name="connsiteX222" fmla="*/ 562143 w 5625760"/>
              <a:gd name="connsiteY222" fmla="*/ 2049410 h 5047353"/>
              <a:gd name="connsiteX223" fmla="*/ 544185 w 5625760"/>
              <a:gd name="connsiteY223" fmla="*/ 1996272 h 5047353"/>
              <a:gd name="connsiteX224" fmla="*/ 577523 w 5625760"/>
              <a:gd name="connsiteY224" fmla="*/ 1987523 h 5047353"/>
              <a:gd name="connsiteX225" fmla="*/ 553578 w 5625760"/>
              <a:gd name="connsiteY225" fmla="*/ 1938253 h 5047353"/>
              <a:gd name="connsiteX226" fmla="*/ 512504 w 5625760"/>
              <a:gd name="connsiteY226" fmla="*/ 1888245 h 5047353"/>
              <a:gd name="connsiteX227" fmla="*/ 544093 w 5625760"/>
              <a:gd name="connsiteY227" fmla="*/ 1824332 h 5047353"/>
              <a:gd name="connsiteX228" fmla="*/ 584522 w 5625760"/>
              <a:gd name="connsiteY228" fmla="*/ 1816504 h 5047353"/>
              <a:gd name="connsiteX229" fmla="*/ 569511 w 5625760"/>
              <a:gd name="connsiteY229" fmla="*/ 1753419 h 5047353"/>
              <a:gd name="connsiteX230" fmla="*/ 595297 w 5625760"/>
              <a:gd name="connsiteY230" fmla="*/ 1771010 h 5047353"/>
              <a:gd name="connsiteX231" fmla="*/ 602941 w 5625760"/>
              <a:gd name="connsiteY231" fmla="*/ 1766957 h 5047353"/>
              <a:gd name="connsiteX232" fmla="*/ 622373 w 5625760"/>
              <a:gd name="connsiteY232" fmla="*/ 1707372 h 5047353"/>
              <a:gd name="connsiteX233" fmla="*/ 653961 w 5625760"/>
              <a:gd name="connsiteY233" fmla="*/ 1659115 h 5047353"/>
              <a:gd name="connsiteX234" fmla="*/ 678827 w 5625760"/>
              <a:gd name="connsiteY234" fmla="*/ 1678179 h 5047353"/>
              <a:gd name="connsiteX235" fmla="*/ 761251 w 5625760"/>
              <a:gd name="connsiteY235" fmla="*/ 1680205 h 5047353"/>
              <a:gd name="connsiteX236" fmla="*/ 755817 w 5625760"/>
              <a:gd name="connsiteY236" fmla="*/ 1579177 h 5047353"/>
              <a:gd name="connsiteX237" fmla="*/ 801865 w 5625760"/>
              <a:gd name="connsiteY237" fmla="*/ 1518948 h 5047353"/>
              <a:gd name="connsiteX238" fmla="*/ 873330 w 5625760"/>
              <a:gd name="connsiteY238" fmla="*/ 1449324 h 5047353"/>
              <a:gd name="connsiteX239" fmla="*/ 905010 w 5625760"/>
              <a:gd name="connsiteY239" fmla="*/ 1393791 h 5047353"/>
              <a:gd name="connsiteX240" fmla="*/ 970857 w 5625760"/>
              <a:gd name="connsiteY240" fmla="*/ 1372518 h 5047353"/>
              <a:gd name="connsiteX241" fmla="*/ 1051624 w 5625760"/>
              <a:gd name="connsiteY241" fmla="*/ 1340745 h 5047353"/>
              <a:gd name="connsiteX242" fmla="*/ 977765 w 5625760"/>
              <a:gd name="connsiteY242" fmla="*/ 1248467 h 5047353"/>
              <a:gd name="connsiteX243" fmla="*/ 951978 w 5625760"/>
              <a:gd name="connsiteY243" fmla="*/ 1257492 h 5047353"/>
              <a:gd name="connsiteX244" fmla="*/ 893314 w 5625760"/>
              <a:gd name="connsiteY244" fmla="*/ 1226640 h 5047353"/>
              <a:gd name="connsiteX245" fmla="*/ 889722 w 5625760"/>
              <a:gd name="connsiteY245" fmla="*/ 1174976 h 5047353"/>
              <a:gd name="connsiteX246" fmla="*/ 789616 w 5625760"/>
              <a:gd name="connsiteY246" fmla="*/ 1148821 h 5047353"/>
              <a:gd name="connsiteX247" fmla="*/ 775710 w 5625760"/>
              <a:gd name="connsiteY247" fmla="*/ 1092735 h 5047353"/>
              <a:gd name="connsiteX248" fmla="*/ 798365 w 5625760"/>
              <a:gd name="connsiteY248" fmla="*/ 1040702 h 5047353"/>
              <a:gd name="connsiteX249" fmla="*/ 825901 w 5625760"/>
              <a:gd name="connsiteY249" fmla="*/ 1040702 h 5047353"/>
              <a:gd name="connsiteX250" fmla="*/ 835479 w 5625760"/>
              <a:gd name="connsiteY250" fmla="*/ 982591 h 5047353"/>
              <a:gd name="connsiteX251" fmla="*/ 902155 w 5625760"/>
              <a:gd name="connsiteY251" fmla="*/ 994195 h 5047353"/>
              <a:gd name="connsiteX252" fmla="*/ 925271 w 5625760"/>
              <a:gd name="connsiteY252" fmla="*/ 903298 h 5047353"/>
              <a:gd name="connsiteX253" fmla="*/ 898840 w 5625760"/>
              <a:gd name="connsiteY253" fmla="*/ 855224 h 5047353"/>
              <a:gd name="connsiteX254" fmla="*/ 922876 w 5625760"/>
              <a:gd name="connsiteY254" fmla="*/ 829254 h 5047353"/>
              <a:gd name="connsiteX255" fmla="*/ 942032 w 5625760"/>
              <a:gd name="connsiteY255" fmla="*/ 739462 h 5047353"/>
              <a:gd name="connsiteX256" fmla="*/ 985316 w 5625760"/>
              <a:gd name="connsiteY256" fmla="*/ 713399 h 5047353"/>
              <a:gd name="connsiteX257" fmla="*/ 1076305 w 5625760"/>
              <a:gd name="connsiteY257" fmla="*/ 723714 h 5047353"/>
              <a:gd name="connsiteX258" fmla="*/ 1134049 w 5625760"/>
              <a:gd name="connsiteY258" fmla="*/ 788917 h 5047353"/>
              <a:gd name="connsiteX259" fmla="*/ 1159282 w 5625760"/>
              <a:gd name="connsiteY259" fmla="*/ 820505 h 5047353"/>
              <a:gd name="connsiteX260" fmla="*/ 1177425 w 5625760"/>
              <a:gd name="connsiteY260" fmla="*/ 775102 h 5047353"/>
              <a:gd name="connsiteX261" fmla="*/ 1227800 w 5625760"/>
              <a:gd name="connsiteY261" fmla="*/ 813321 h 5047353"/>
              <a:gd name="connsiteX262" fmla="*/ 1272190 w 5625760"/>
              <a:gd name="connsiteY262" fmla="*/ 807796 h 5047353"/>
              <a:gd name="connsiteX263" fmla="*/ 1311883 w 5625760"/>
              <a:gd name="connsiteY263" fmla="*/ 752631 h 5047353"/>
              <a:gd name="connsiteX264" fmla="*/ 1306265 w 5625760"/>
              <a:gd name="connsiteY264" fmla="*/ 730897 h 5047353"/>
              <a:gd name="connsiteX265" fmla="*/ 1329933 w 5625760"/>
              <a:gd name="connsiteY265" fmla="*/ 586125 h 5047353"/>
              <a:gd name="connsiteX266" fmla="*/ 1338958 w 5625760"/>
              <a:gd name="connsiteY266" fmla="*/ 574245 h 5047353"/>
              <a:gd name="connsiteX267" fmla="*/ 1364652 w 5625760"/>
              <a:gd name="connsiteY267" fmla="*/ 592295 h 5047353"/>
              <a:gd name="connsiteX268" fmla="*/ 1386018 w 5625760"/>
              <a:gd name="connsiteY268" fmla="*/ 555642 h 5047353"/>
              <a:gd name="connsiteX269" fmla="*/ 1406832 w 5625760"/>
              <a:gd name="connsiteY269" fmla="*/ 555642 h 5047353"/>
              <a:gd name="connsiteX270" fmla="*/ 1457944 w 5625760"/>
              <a:gd name="connsiteY270" fmla="*/ 492465 h 5047353"/>
              <a:gd name="connsiteX271" fmla="*/ 1451589 w 5625760"/>
              <a:gd name="connsiteY271" fmla="*/ 456548 h 5047353"/>
              <a:gd name="connsiteX272" fmla="*/ 1441367 w 5625760"/>
              <a:gd name="connsiteY272" fmla="*/ 415290 h 5047353"/>
              <a:gd name="connsiteX273" fmla="*/ 1475534 w 5625760"/>
              <a:gd name="connsiteY273" fmla="*/ 384531 h 5047353"/>
              <a:gd name="connsiteX274" fmla="*/ 1460154 w 5625760"/>
              <a:gd name="connsiteY274" fmla="*/ 363073 h 5047353"/>
              <a:gd name="connsiteX275" fmla="*/ 1450208 w 5625760"/>
              <a:gd name="connsiteY275" fmla="*/ 352390 h 5047353"/>
              <a:gd name="connsiteX276" fmla="*/ 1468903 w 5625760"/>
              <a:gd name="connsiteY276" fmla="*/ 240311 h 5047353"/>
              <a:gd name="connsiteX277" fmla="*/ 1489072 w 5625760"/>
              <a:gd name="connsiteY277" fmla="*/ 234601 h 5047353"/>
              <a:gd name="connsiteX278" fmla="*/ 1516424 w 5625760"/>
              <a:gd name="connsiteY278" fmla="*/ 204486 h 5047353"/>
              <a:gd name="connsiteX279" fmla="*/ 1538434 w 5625760"/>
              <a:gd name="connsiteY279" fmla="*/ 151256 h 5047353"/>
              <a:gd name="connsiteX280" fmla="*/ 1530422 w 5625760"/>
              <a:gd name="connsiteY280" fmla="*/ 88079 h 5047353"/>
              <a:gd name="connsiteX281" fmla="*/ 1474245 w 5625760"/>
              <a:gd name="connsiteY281" fmla="*/ 31349 h 5047353"/>
              <a:gd name="connsiteX282" fmla="*/ 1505280 w 5625760"/>
              <a:gd name="connsiteY282" fmla="*/ 1327 h 5047353"/>
              <a:gd name="connsiteX283" fmla="*/ 1551604 w 5625760"/>
              <a:gd name="connsiteY283" fmla="*/ 42585 h 5047353"/>
              <a:gd name="connsiteX284" fmla="*/ 1580798 w 5625760"/>
              <a:gd name="connsiteY284" fmla="*/ 41480 h 5047353"/>
              <a:gd name="connsiteX285" fmla="*/ 1605847 w 5625760"/>
              <a:gd name="connsiteY285" fmla="*/ 67082 h 5047353"/>
              <a:gd name="connsiteX286" fmla="*/ 1665432 w 5625760"/>
              <a:gd name="connsiteY286" fmla="*/ 95447 h 5047353"/>
              <a:gd name="connsiteX287" fmla="*/ 1785063 w 5625760"/>
              <a:gd name="connsiteY287" fmla="*/ 97289 h 5047353"/>
              <a:gd name="connsiteX288" fmla="*/ 1993011 w 5625760"/>
              <a:gd name="connsiteY288" fmla="*/ 144717 h 5047353"/>
              <a:gd name="connsiteX289" fmla="*/ 2067700 w 5625760"/>
              <a:gd name="connsiteY289" fmla="*/ 146099 h 5047353"/>
              <a:gd name="connsiteX290" fmla="*/ 2080225 w 5625760"/>
              <a:gd name="connsiteY290" fmla="*/ 141954 h 5047353"/>
              <a:gd name="connsiteX291" fmla="*/ 2178029 w 5625760"/>
              <a:gd name="connsiteY291" fmla="*/ 172806 h 5047353"/>
              <a:gd name="connsiteX292" fmla="*/ 2183094 w 5625760"/>
              <a:gd name="connsiteY292" fmla="*/ 182936 h 5047353"/>
              <a:gd name="connsiteX293" fmla="*/ 2146441 w 5625760"/>
              <a:gd name="connsiteY293" fmla="*/ 240403 h 5047353"/>
              <a:gd name="connsiteX294" fmla="*/ 2193224 w 5625760"/>
              <a:gd name="connsiteY294" fmla="*/ 272913 h 5047353"/>
              <a:gd name="connsiteX295" fmla="*/ 2297659 w 5625760"/>
              <a:gd name="connsiteY295" fmla="*/ 272913 h 5047353"/>
              <a:gd name="connsiteX296" fmla="*/ 2266992 w 5625760"/>
              <a:gd name="connsiteY296" fmla="*/ 370532 h 5047353"/>
              <a:gd name="connsiteX297" fmla="*/ 2268281 w 5625760"/>
              <a:gd name="connsiteY297" fmla="*/ 417316 h 5047353"/>
              <a:gd name="connsiteX298" fmla="*/ 2357889 w 5625760"/>
              <a:gd name="connsiteY298" fmla="*/ 409949 h 5047353"/>
              <a:gd name="connsiteX299" fmla="*/ 2328419 w 5625760"/>
              <a:gd name="connsiteY299" fmla="*/ 457009 h 5047353"/>
              <a:gd name="connsiteX300" fmla="*/ 2388556 w 5625760"/>
              <a:gd name="connsiteY300" fmla="*/ 392635 h 5047353"/>
              <a:gd name="connsiteX301" fmla="*/ 2495938 w 5625760"/>
              <a:gd name="connsiteY301" fmla="*/ 457746 h 5047353"/>
              <a:gd name="connsiteX302" fmla="*/ 2551839 w 5625760"/>
              <a:gd name="connsiteY302" fmla="*/ 498175 h 5047353"/>
              <a:gd name="connsiteX303" fmla="*/ 2650380 w 5625760"/>
              <a:gd name="connsiteY303" fmla="*/ 478743 h 5047353"/>
              <a:gd name="connsiteX304" fmla="*/ 2638408 w 5625760"/>
              <a:gd name="connsiteY304" fmla="*/ 451391 h 5047353"/>
              <a:gd name="connsiteX305" fmla="*/ 2637211 w 5625760"/>
              <a:gd name="connsiteY305" fmla="*/ 426157 h 5047353"/>
              <a:gd name="connsiteX306" fmla="*/ 2654156 w 5625760"/>
              <a:gd name="connsiteY306" fmla="*/ 358560 h 5047353"/>
              <a:gd name="connsiteX307" fmla="*/ 2661524 w 5625760"/>
              <a:gd name="connsiteY307" fmla="*/ 327801 h 5047353"/>
              <a:gd name="connsiteX308" fmla="*/ 2687126 w 5625760"/>
              <a:gd name="connsiteY308" fmla="*/ 313710 h 5047353"/>
              <a:gd name="connsiteX309" fmla="*/ 2708676 w 5625760"/>
              <a:gd name="connsiteY309" fmla="*/ 332497 h 5047353"/>
              <a:gd name="connsiteX310" fmla="*/ 2718161 w 5625760"/>
              <a:gd name="connsiteY310" fmla="*/ 394201 h 5047353"/>
              <a:gd name="connsiteX311" fmla="*/ 2750487 w 5625760"/>
              <a:gd name="connsiteY311" fmla="*/ 383702 h 5047353"/>
              <a:gd name="connsiteX312" fmla="*/ 2785114 w 5625760"/>
              <a:gd name="connsiteY312" fmla="*/ 369059 h 5047353"/>
              <a:gd name="connsiteX313" fmla="*/ 2800494 w 5625760"/>
              <a:gd name="connsiteY313" fmla="*/ 394661 h 5047353"/>
              <a:gd name="connsiteX314" fmla="*/ 2863210 w 5625760"/>
              <a:gd name="connsiteY314" fmla="*/ 413817 h 5047353"/>
              <a:gd name="connsiteX315" fmla="*/ 2939648 w 5625760"/>
              <a:gd name="connsiteY315" fmla="*/ 436196 h 5047353"/>
              <a:gd name="connsiteX316" fmla="*/ 2991313 w 5625760"/>
              <a:gd name="connsiteY316" fmla="*/ 440248 h 5047353"/>
              <a:gd name="connsiteX317" fmla="*/ 3058726 w 5625760"/>
              <a:gd name="connsiteY317" fmla="*/ 444945 h 5047353"/>
              <a:gd name="connsiteX318" fmla="*/ 3067567 w 5625760"/>
              <a:gd name="connsiteY318" fmla="*/ 452588 h 5047353"/>
              <a:gd name="connsiteX319" fmla="*/ 3142440 w 5625760"/>
              <a:gd name="connsiteY319" fmla="*/ 440248 h 5047353"/>
              <a:gd name="connsiteX320" fmla="*/ 3157820 w 5625760"/>
              <a:gd name="connsiteY320" fmla="*/ 394109 h 5047353"/>
              <a:gd name="connsiteX321" fmla="*/ 3190329 w 5625760"/>
              <a:gd name="connsiteY321" fmla="*/ 367309 h 5047353"/>
              <a:gd name="connsiteX322" fmla="*/ 3287580 w 5625760"/>
              <a:gd name="connsiteY322" fmla="*/ 334155 h 5047353"/>
              <a:gd name="connsiteX323" fmla="*/ 3365676 w 5625760"/>
              <a:gd name="connsiteY323" fmla="*/ 342812 h 5047353"/>
              <a:gd name="connsiteX324" fmla="*/ 3406382 w 5625760"/>
              <a:gd name="connsiteY324" fmla="*/ 386649 h 5047353"/>
              <a:gd name="connsiteX325" fmla="*/ 3524263 w 5625760"/>
              <a:gd name="connsiteY325" fmla="*/ 473125 h 5047353"/>
              <a:gd name="connsiteX326" fmla="*/ 3596833 w 5625760"/>
              <a:gd name="connsiteY326" fmla="*/ 540999 h 5047353"/>
              <a:gd name="connsiteX327" fmla="*/ 3608252 w 5625760"/>
              <a:gd name="connsiteY327" fmla="*/ 570653 h 5047353"/>
              <a:gd name="connsiteX328" fmla="*/ 3582190 w 5625760"/>
              <a:gd name="connsiteY328" fmla="*/ 736146 h 5047353"/>
              <a:gd name="connsiteX329" fmla="*/ 3562205 w 5625760"/>
              <a:gd name="connsiteY329" fmla="*/ 772340 h 5047353"/>
              <a:gd name="connsiteX330" fmla="*/ 3568191 w 5625760"/>
              <a:gd name="connsiteY330" fmla="*/ 845278 h 5047353"/>
              <a:gd name="connsiteX331" fmla="*/ 3585597 w 5625760"/>
              <a:gd name="connsiteY331" fmla="*/ 872078 h 5047353"/>
              <a:gd name="connsiteX332" fmla="*/ 3564508 w 5625760"/>
              <a:gd name="connsiteY332" fmla="*/ 914901 h 5047353"/>
              <a:gd name="connsiteX333" fmla="*/ 3528130 w 5625760"/>
              <a:gd name="connsiteY333" fmla="*/ 920151 h 5047353"/>
              <a:gd name="connsiteX334" fmla="*/ 3473242 w 5625760"/>
              <a:gd name="connsiteY334" fmla="*/ 975039 h 5047353"/>
              <a:gd name="connsiteX335" fmla="*/ 3500318 w 5625760"/>
              <a:gd name="connsiteY335" fmla="*/ 1050004 h 5047353"/>
              <a:gd name="connsiteX336" fmla="*/ 3538629 w 5625760"/>
              <a:gd name="connsiteY336" fmla="*/ 1050740 h 5047353"/>
              <a:gd name="connsiteX337" fmla="*/ 3571691 w 5625760"/>
              <a:gd name="connsiteY337" fmla="*/ 1071185 h 5047353"/>
              <a:gd name="connsiteX338" fmla="*/ 3572520 w 5625760"/>
              <a:gd name="connsiteY338" fmla="*/ 1121745 h 5047353"/>
              <a:gd name="connsiteX339" fmla="*/ 3576940 w 5625760"/>
              <a:gd name="connsiteY339" fmla="*/ 1152781 h 5047353"/>
              <a:gd name="connsiteX340" fmla="*/ 3597570 w 5625760"/>
              <a:gd name="connsiteY340" fmla="*/ 1240270 h 5047353"/>
              <a:gd name="connsiteX341" fmla="*/ 3584400 w 5625760"/>
              <a:gd name="connsiteY341" fmla="*/ 1277661 h 5047353"/>
              <a:gd name="connsiteX342" fmla="*/ 3549957 w 5625760"/>
              <a:gd name="connsiteY342" fmla="*/ 1327668 h 5047353"/>
              <a:gd name="connsiteX343" fmla="*/ 3620409 w 5625760"/>
              <a:gd name="connsiteY343" fmla="*/ 1367176 h 5047353"/>
              <a:gd name="connsiteX344" fmla="*/ 3699518 w 5625760"/>
              <a:gd name="connsiteY344" fmla="*/ 1406501 h 5047353"/>
              <a:gd name="connsiteX345" fmla="*/ 3851013 w 5625760"/>
              <a:gd name="connsiteY345" fmla="*/ 1484596 h 5047353"/>
              <a:gd name="connsiteX346" fmla="*/ 3960973 w 5625760"/>
              <a:gd name="connsiteY346" fmla="*/ 1461112 h 5047353"/>
              <a:gd name="connsiteX347" fmla="*/ 3993114 w 5625760"/>
              <a:gd name="connsiteY347" fmla="*/ 1489846 h 5047353"/>
              <a:gd name="connsiteX348" fmla="*/ 4020558 w 5625760"/>
              <a:gd name="connsiteY348" fmla="*/ 1452732 h 5047353"/>
              <a:gd name="connsiteX349" fmla="*/ 4071302 w 5625760"/>
              <a:gd name="connsiteY349" fmla="*/ 1548878 h 5047353"/>
              <a:gd name="connsiteX350" fmla="*/ 4102614 w 5625760"/>
              <a:gd name="connsiteY350" fmla="*/ 1607911 h 5047353"/>
              <a:gd name="connsiteX351" fmla="*/ 4147648 w 5625760"/>
              <a:gd name="connsiteY351" fmla="*/ 1585255 h 5047353"/>
              <a:gd name="connsiteX352" fmla="*/ 4151332 w 5625760"/>
              <a:gd name="connsiteY352" fmla="*/ 1646866 h 5047353"/>
              <a:gd name="connsiteX353" fmla="*/ 4173803 w 5625760"/>
              <a:gd name="connsiteY353" fmla="*/ 1628355 h 5047353"/>
              <a:gd name="connsiteX354" fmla="*/ 4209812 w 5625760"/>
              <a:gd name="connsiteY354" fmla="*/ 1569599 h 5047353"/>
              <a:gd name="connsiteX355" fmla="*/ 4282382 w 5625760"/>
              <a:gd name="connsiteY355" fmla="*/ 1525855 h 5047353"/>
              <a:gd name="connsiteX356" fmla="*/ 4321154 w 5625760"/>
              <a:gd name="connsiteY356" fmla="*/ 1542892 h 5047353"/>
              <a:gd name="connsiteX357" fmla="*/ 4365543 w 5625760"/>
              <a:gd name="connsiteY357" fmla="*/ 1595478 h 5047353"/>
              <a:gd name="connsiteX358" fmla="*/ 4421445 w 5625760"/>
              <a:gd name="connsiteY358" fmla="*/ 1626421 h 5047353"/>
              <a:gd name="connsiteX359" fmla="*/ 4445758 w 5625760"/>
              <a:gd name="connsiteY359" fmla="*/ 1642998 h 5047353"/>
              <a:gd name="connsiteX360" fmla="*/ 4462519 w 5625760"/>
              <a:gd name="connsiteY360" fmla="*/ 1670350 h 5047353"/>
              <a:gd name="connsiteX361" fmla="*/ 4563730 w 5625760"/>
              <a:gd name="connsiteY361" fmla="*/ 1751485 h 5047353"/>
              <a:gd name="connsiteX362" fmla="*/ 4555810 w 5625760"/>
              <a:gd name="connsiteY362" fmla="*/ 1823687 h 5047353"/>
              <a:gd name="connsiteX363" fmla="*/ 4592924 w 5625760"/>
              <a:gd name="connsiteY363" fmla="*/ 1792375 h 5047353"/>
              <a:gd name="connsiteX364" fmla="*/ 4625710 w 5625760"/>
              <a:gd name="connsiteY364" fmla="*/ 1791270 h 5047353"/>
              <a:gd name="connsiteX365" fmla="*/ 4624605 w 5625760"/>
              <a:gd name="connsiteY365" fmla="*/ 1827647 h 5047353"/>
              <a:gd name="connsiteX366" fmla="*/ 4604344 w 5625760"/>
              <a:gd name="connsiteY366" fmla="*/ 1850763 h 5047353"/>
              <a:gd name="connsiteX367" fmla="*/ 4687781 w 5625760"/>
              <a:gd name="connsiteY367" fmla="*/ 1974814 h 5047353"/>
              <a:gd name="connsiteX368" fmla="*/ 4681427 w 5625760"/>
              <a:gd name="connsiteY368" fmla="*/ 2012757 h 5047353"/>
              <a:gd name="connsiteX369" fmla="*/ 4617790 w 5625760"/>
              <a:gd name="connsiteY369" fmla="*/ 2128059 h 5047353"/>
              <a:gd name="connsiteX370" fmla="*/ 4671112 w 5625760"/>
              <a:gd name="connsiteY370" fmla="*/ 2150622 h 5047353"/>
              <a:gd name="connsiteX371" fmla="*/ 4716975 w 5625760"/>
              <a:gd name="connsiteY371" fmla="*/ 2116179 h 5047353"/>
              <a:gd name="connsiteX372" fmla="*/ 4713015 w 5625760"/>
              <a:gd name="connsiteY372" fmla="*/ 2084222 h 5047353"/>
              <a:gd name="connsiteX373" fmla="*/ 4769929 w 5625760"/>
              <a:gd name="connsiteY373" fmla="*/ 2031176 h 5047353"/>
              <a:gd name="connsiteX374" fmla="*/ 4823989 w 5625760"/>
              <a:gd name="connsiteY374" fmla="*/ 2066079 h 5047353"/>
              <a:gd name="connsiteX375" fmla="*/ 4779415 w 5625760"/>
              <a:gd name="connsiteY375" fmla="*/ 2109087 h 5047353"/>
              <a:gd name="connsiteX376" fmla="*/ 4774902 w 5625760"/>
              <a:gd name="connsiteY376" fmla="*/ 2146478 h 5047353"/>
              <a:gd name="connsiteX377" fmla="*/ 4808240 w 5625760"/>
              <a:gd name="connsiteY377" fmla="*/ 2144544 h 5047353"/>
              <a:gd name="connsiteX378" fmla="*/ 4851801 w 5625760"/>
              <a:gd name="connsiteY378" fmla="*/ 2131835 h 5047353"/>
              <a:gd name="connsiteX379" fmla="*/ 4910097 w 5625760"/>
              <a:gd name="connsiteY379" fmla="*/ 2101444 h 5047353"/>
              <a:gd name="connsiteX380" fmla="*/ 4953289 w 5625760"/>
              <a:gd name="connsiteY380" fmla="*/ 2088182 h 5047353"/>
              <a:gd name="connsiteX381" fmla="*/ 4962222 w 5625760"/>
              <a:gd name="connsiteY381" fmla="*/ 2140492 h 5047353"/>
              <a:gd name="connsiteX382" fmla="*/ 4938462 w 5625760"/>
              <a:gd name="connsiteY382" fmla="*/ 2174014 h 5047353"/>
              <a:gd name="connsiteX383" fmla="*/ 4923819 w 5625760"/>
              <a:gd name="connsiteY383" fmla="*/ 2228994 h 5047353"/>
              <a:gd name="connsiteX384" fmla="*/ 4958999 w 5625760"/>
              <a:gd name="connsiteY384" fmla="*/ 2344572 h 5047353"/>
              <a:gd name="connsiteX385" fmla="*/ 4967932 w 5625760"/>
              <a:gd name="connsiteY385" fmla="*/ 2374503 h 5047353"/>
              <a:gd name="connsiteX386" fmla="*/ 4969498 w 5625760"/>
              <a:gd name="connsiteY386" fmla="*/ 2446613 h 5047353"/>
              <a:gd name="connsiteX387" fmla="*/ 4963235 w 5625760"/>
              <a:gd name="connsiteY387" fmla="*/ 2467610 h 5047353"/>
              <a:gd name="connsiteX388" fmla="*/ 5005691 w 5625760"/>
              <a:gd name="connsiteY388" fmla="*/ 2570388 h 5047353"/>
              <a:gd name="connsiteX389" fmla="*/ 5111046 w 5625760"/>
              <a:gd name="connsiteY389" fmla="*/ 2548653 h 5047353"/>
              <a:gd name="connsiteX390" fmla="*/ 5137017 w 5625760"/>
              <a:gd name="connsiteY390" fmla="*/ 2506566 h 504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5625760" h="5047353">
                <a:moveTo>
                  <a:pt x="5137201" y="2507303"/>
                </a:moveTo>
                <a:cubicBezTo>
                  <a:pt x="5155620" y="2518631"/>
                  <a:pt x="5168605" y="2526551"/>
                  <a:pt x="5184077" y="2536036"/>
                </a:cubicBezTo>
                <a:cubicBezTo>
                  <a:pt x="5190616" y="2531708"/>
                  <a:pt x="5197983" y="2527011"/>
                  <a:pt x="5205259" y="2522038"/>
                </a:cubicBezTo>
                <a:cubicBezTo>
                  <a:pt x="5241083" y="2497633"/>
                  <a:pt x="5271751" y="2500120"/>
                  <a:pt x="5304352" y="2530234"/>
                </a:cubicBezTo>
                <a:cubicBezTo>
                  <a:pt x="5337782" y="2560994"/>
                  <a:pt x="5337690" y="2560810"/>
                  <a:pt x="5375909" y="2539536"/>
                </a:cubicBezTo>
                <a:cubicBezTo>
                  <a:pt x="5411642" y="2519644"/>
                  <a:pt x="5440375" y="2542759"/>
                  <a:pt x="5469846" y="2556665"/>
                </a:cubicBezTo>
                <a:cubicBezTo>
                  <a:pt x="5477029" y="2560073"/>
                  <a:pt x="5480713" y="2570848"/>
                  <a:pt x="5486883" y="2579597"/>
                </a:cubicBezTo>
                <a:cubicBezTo>
                  <a:pt x="5505854" y="2558600"/>
                  <a:pt x="5519576" y="2542299"/>
                  <a:pt x="5534495" y="2527195"/>
                </a:cubicBezTo>
                <a:cubicBezTo>
                  <a:pt x="5564242" y="2497080"/>
                  <a:pt x="5576030" y="2497173"/>
                  <a:pt x="5606974" y="2527195"/>
                </a:cubicBezTo>
                <a:cubicBezTo>
                  <a:pt x="5613420" y="2533458"/>
                  <a:pt x="5618302" y="2541286"/>
                  <a:pt x="5625761" y="2550771"/>
                </a:cubicBezTo>
                <a:cubicBezTo>
                  <a:pt x="5616552" y="2558323"/>
                  <a:pt x="5609460" y="2565875"/>
                  <a:pt x="5600803" y="2571032"/>
                </a:cubicBezTo>
                <a:cubicBezTo>
                  <a:pt x="5569583" y="2589727"/>
                  <a:pt x="5537443" y="2606949"/>
                  <a:pt x="5506775" y="2626473"/>
                </a:cubicBezTo>
                <a:cubicBezTo>
                  <a:pt x="5498395" y="2631814"/>
                  <a:pt x="5492501" y="2642313"/>
                  <a:pt x="5487435" y="2651523"/>
                </a:cubicBezTo>
                <a:cubicBezTo>
                  <a:pt x="5472977" y="2677493"/>
                  <a:pt x="5454650" y="2691860"/>
                  <a:pt x="5423799" y="2677585"/>
                </a:cubicBezTo>
                <a:cubicBezTo>
                  <a:pt x="5420207" y="2675927"/>
                  <a:pt x="5414957" y="2677861"/>
                  <a:pt x="5412839" y="2678046"/>
                </a:cubicBezTo>
                <a:cubicBezTo>
                  <a:pt x="5394881" y="2697385"/>
                  <a:pt x="5378857" y="2715528"/>
                  <a:pt x="5361911" y="2732750"/>
                </a:cubicBezTo>
                <a:cubicBezTo>
                  <a:pt x="5349478" y="2745459"/>
                  <a:pt x="5347544" y="2759549"/>
                  <a:pt x="5354359" y="2774837"/>
                </a:cubicBezTo>
                <a:cubicBezTo>
                  <a:pt x="5362464" y="2793164"/>
                  <a:pt x="5356938" y="2805228"/>
                  <a:pt x="5342479" y="2818766"/>
                </a:cubicBezTo>
                <a:cubicBezTo>
                  <a:pt x="5326271" y="2833961"/>
                  <a:pt x="5314114" y="2853669"/>
                  <a:pt x="5299379" y="2872457"/>
                </a:cubicBezTo>
                <a:cubicBezTo>
                  <a:pt x="5311075" y="2886271"/>
                  <a:pt x="5319640" y="2896309"/>
                  <a:pt x="5329218" y="2907637"/>
                </a:cubicBezTo>
                <a:cubicBezTo>
                  <a:pt x="5315035" y="2927161"/>
                  <a:pt x="5287960" y="2937383"/>
                  <a:pt x="5294774" y="2968327"/>
                </a:cubicBezTo>
                <a:cubicBezTo>
                  <a:pt x="5299563" y="2989969"/>
                  <a:pt x="5298274" y="3012992"/>
                  <a:pt x="5300208" y="3044028"/>
                </a:cubicBezTo>
                <a:cubicBezTo>
                  <a:pt x="5265857" y="3031688"/>
                  <a:pt x="5239334" y="3022017"/>
                  <a:pt x="5212718" y="3012624"/>
                </a:cubicBezTo>
                <a:cubicBezTo>
                  <a:pt x="5168513" y="2997032"/>
                  <a:pt x="5135359" y="3009465"/>
                  <a:pt x="5113257" y="3049922"/>
                </a:cubicBezTo>
                <a:cubicBezTo>
                  <a:pt x="5111046" y="3053974"/>
                  <a:pt x="5108099" y="3057842"/>
                  <a:pt x="5106994" y="3062171"/>
                </a:cubicBezTo>
                <a:cubicBezTo>
                  <a:pt x="5092812" y="3116414"/>
                  <a:pt x="5046120" y="3120927"/>
                  <a:pt x="5002836" y="3129031"/>
                </a:cubicBezTo>
                <a:cubicBezTo>
                  <a:pt x="4994455" y="3130597"/>
                  <a:pt x="4982759" y="3123874"/>
                  <a:pt x="4975207" y="3117704"/>
                </a:cubicBezTo>
                <a:cubicBezTo>
                  <a:pt x="4963788" y="3108402"/>
                  <a:pt x="4954762" y="3096245"/>
                  <a:pt x="4939751" y="3080037"/>
                </a:cubicBezTo>
                <a:cubicBezTo>
                  <a:pt x="4927963" y="3110704"/>
                  <a:pt x="4918293" y="3135570"/>
                  <a:pt x="4907426" y="3163843"/>
                </a:cubicBezTo>
                <a:cubicBezTo>
                  <a:pt x="4866168" y="3153252"/>
                  <a:pt x="4830159" y="3202430"/>
                  <a:pt x="4784941" y="3171579"/>
                </a:cubicBezTo>
                <a:cubicBezTo>
                  <a:pt x="4775087" y="3189537"/>
                  <a:pt x="4764311" y="3205838"/>
                  <a:pt x="4757220" y="3223612"/>
                </a:cubicBezTo>
                <a:cubicBezTo>
                  <a:pt x="4753905" y="3231900"/>
                  <a:pt x="4756391" y="3243412"/>
                  <a:pt x="4758694" y="3252806"/>
                </a:cubicBezTo>
                <a:cubicBezTo>
                  <a:pt x="4767351" y="3287525"/>
                  <a:pt x="4752524" y="3309259"/>
                  <a:pt x="4716975" y="3312391"/>
                </a:cubicBezTo>
                <a:cubicBezTo>
                  <a:pt x="4706384" y="3313312"/>
                  <a:pt x="4692754" y="3309996"/>
                  <a:pt x="4685663" y="3315338"/>
                </a:cubicBezTo>
                <a:cubicBezTo>
                  <a:pt x="4658864" y="3335690"/>
                  <a:pt x="4634090" y="3325837"/>
                  <a:pt x="4607567" y="3312206"/>
                </a:cubicBezTo>
                <a:cubicBezTo>
                  <a:pt x="4592740" y="3329336"/>
                  <a:pt x="4584912" y="3351254"/>
                  <a:pt x="4556455" y="3352636"/>
                </a:cubicBezTo>
                <a:cubicBezTo>
                  <a:pt x="4532695" y="3353741"/>
                  <a:pt x="4515105" y="3345729"/>
                  <a:pt x="4496501" y="3335230"/>
                </a:cubicBezTo>
                <a:cubicBezTo>
                  <a:pt x="4482503" y="3327402"/>
                  <a:pt x="4469518" y="3309996"/>
                  <a:pt x="4451652" y="3324731"/>
                </a:cubicBezTo>
                <a:cubicBezTo>
                  <a:pt x="4433877" y="3339466"/>
                  <a:pt x="4440784" y="3357609"/>
                  <a:pt x="4449349" y="3374923"/>
                </a:cubicBezTo>
                <a:cubicBezTo>
                  <a:pt x="4450546" y="3377317"/>
                  <a:pt x="4450454" y="3380448"/>
                  <a:pt x="4451007" y="3383211"/>
                </a:cubicBezTo>
                <a:cubicBezTo>
                  <a:pt x="4449165" y="3385606"/>
                  <a:pt x="4447692" y="3389474"/>
                  <a:pt x="4445389" y="3390118"/>
                </a:cubicBezTo>
                <a:cubicBezTo>
                  <a:pt x="4394461" y="3403472"/>
                  <a:pt x="4374937" y="3437178"/>
                  <a:pt x="4387738" y="3492895"/>
                </a:cubicBezTo>
                <a:cubicBezTo>
                  <a:pt x="4392343" y="3512880"/>
                  <a:pt x="4397592" y="3531667"/>
                  <a:pt x="4375674" y="3551191"/>
                </a:cubicBezTo>
                <a:cubicBezTo>
                  <a:pt x="4353387" y="3542626"/>
                  <a:pt x="4330179" y="3532128"/>
                  <a:pt x="4305958" y="3524760"/>
                </a:cubicBezTo>
                <a:cubicBezTo>
                  <a:pt x="4271239" y="3514261"/>
                  <a:pt x="4236243" y="3502657"/>
                  <a:pt x="4200603" y="3498329"/>
                </a:cubicBezTo>
                <a:cubicBezTo>
                  <a:pt x="4185039" y="3496395"/>
                  <a:pt x="4167541" y="3511314"/>
                  <a:pt x="4149122" y="3519326"/>
                </a:cubicBezTo>
                <a:cubicBezTo>
                  <a:pt x="4128032" y="3503762"/>
                  <a:pt x="4133374" y="3485804"/>
                  <a:pt x="4150780" y="3468951"/>
                </a:cubicBezTo>
                <a:cubicBezTo>
                  <a:pt x="4132729" y="3448230"/>
                  <a:pt x="4117718" y="3431376"/>
                  <a:pt x="4089445" y="3428798"/>
                </a:cubicBezTo>
                <a:cubicBezTo>
                  <a:pt x="4074894" y="3427508"/>
                  <a:pt x="4061724" y="3412129"/>
                  <a:pt x="4045792" y="3401814"/>
                </a:cubicBezTo>
                <a:cubicBezTo>
                  <a:pt x="4032530" y="3416365"/>
                  <a:pt x="4021019" y="3435429"/>
                  <a:pt x="4004073" y="3445651"/>
                </a:cubicBezTo>
                <a:cubicBezTo>
                  <a:pt x="3988325" y="3455229"/>
                  <a:pt x="3966867" y="3455413"/>
                  <a:pt x="3944212" y="3460570"/>
                </a:cubicBezTo>
                <a:cubicBezTo>
                  <a:pt x="3950290" y="3474569"/>
                  <a:pt x="3955448" y="3486541"/>
                  <a:pt x="3957290" y="3490685"/>
                </a:cubicBezTo>
                <a:cubicBezTo>
                  <a:pt x="3949554" y="3512604"/>
                  <a:pt x="3943660" y="3528996"/>
                  <a:pt x="3936476" y="3549441"/>
                </a:cubicBezTo>
                <a:cubicBezTo>
                  <a:pt x="3926898" y="3546955"/>
                  <a:pt x="3914558" y="3543823"/>
                  <a:pt x="3900744" y="3540324"/>
                </a:cubicBezTo>
                <a:cubicBezTo>
                  <a:pt x="3895494" y="3548428"/>
                  <a:pt x="3890061" y="3556717"/>
                  <a:pt x="3880943" y="3570807"/>
                </a:cubicBezTo>
                <a:cubicBezTo>
                  <a:pt x="3865288" y="3538574"/>
                  <a:pt x="3852026" y="3511222"/>
                  <a:pt x="3839133" y="3484791"/>
                </a:cubicBezTo>
                <a:cubicBezTo>
                  <a:pt x="3803400" y="3512235"/>
                  <a:pt x="3800913" y="3513248"/>
                  <a:pt x="3818504" y="3557361"/>
                </a:cubicBezTo>
                <a:cubicBezTo>
                  <a:pt x="3830199" y="3586647"/>
                  <a:pt x="3804229" y="3594015"/>
                  <a:pt x="3794375" y="3612250"/>
                </a:cubicBezTo>
                <a:cubicBezTo>
                  <a:pt x="3810215" y="3641536"/>
                  <a:pt x="3844566" y="3630669"/>
                  <a:pt x="3866208" y="3645772"/>
                </a:cubicBezTo>
                <a:cubicBezTo>
                  <a:pt x="3888403" y="3661244"/>
                  <a:pt x="3911058" y="3676071"/>
                  <a:pt x="3936384" y="3693016"/>
                </a:cubicBezTo>
                <a:cubicBezTo>
                  <a:pt x="3942923" y="3675242"/>
                  <a:pt x="3947988" y="3661428"/>
                  <a:pt x="3954158" y="3644483"/>
                </a:cubicBezTo>
                <a:cubicBezTo>
                  <a:pt x="3964841" y="3650469"/>
                  <a:pt x="3973590" y="3655350"/>
                  <a:pt x="3982431" y="3660231"/>
                </a:cubicBezTo>
                <a:cubicBezTo>
                  <a:pt x="3988418" y="3653876"/>
                  <a:pt x="3994496" y="3647614"/>
                  <a:pt x="4000850" y="3640891"/>
                </a:cubicBezTo>
                <a:cubicBezTo>
                  <a:pt x="4005731" y="3644022"/>
                  <a:pt x="4010704" y="3645680"/>
                  <a:pt x="4013099" y="3648995"/>
                </a:cubicBezTo>
                <a:cubicBezTo>
                  <a:pt x="4025716" y="3666309"/>
                  <a:pt x="4038609" y="3683623"/>
                  <a:pt x="4049660" y="3701949"/>
                </a:cubicBezTo>
                <a:cubicBezTo>
                  <a:pt x="4058593" y="3716869"/>
                  <a:pt x="4064763" y="3736853"/>
                  <a:pt x="4050765" y="3749102"/>
                </a:cubicBezTo>
                <a:cubicBezTo>
                  <a:pt x="4029123" y="3767981"/>
                  <a:pt x="4036859" y="3790728"/>
                  <a:pt x="4033083" y="3813752"/>
                </a:cubicBezTo>
                <a:cubicBezTo>
                  <a:pt x="4037872" y="3817896"/>
                  <a:pt x="4041740" y="3822685"/>
                  <a:pt x="4046805" y="3825448"/>
                </a:cubicBezTo>
                <a:cubicBezTo>
                  <a:pt x="4060619" y="3832907"/>
                  <a:pt x="4077565" y="3841380"/>
                  <a:pt x="4071579" y="3858786"/>
                </a:cubicBezTo>
                <a:cubicBezTo>
                  <a:pt x="4068079" y="3869008"/>
                  <a:pt x="4052699" y="3876836"/>
                  <a:pt x="4041003" y="3882086"/>
                </a:cubicBezTo>
                <a:cubicBezTo>
                  <a:pt x="4000850" y="3900136"/>
                  <a:pt x="3963276" y="3880888"/>
                  <a:pt x="3925241" y="3871495"/>
                </a:cubicBezTo>
                <a:cubicBezTo>
                  <a:pt x="3920176" y="3870205"/>
                  <a:pt x="3913913" y="3864312"/>
                  <a:pt x="3912348" y="3859246"/>
                </a:cubicBezTo>
                <a:cubicBezTo>
                  <a:pt x="3899454" y="3817528"/>
                  <a:pt x="3854052" y="3807029"/>
                  <a:pt x="3834160" y="3772494"/>
                </a:cubicBezTo>
                <a:cubicBezTo>
                  <a:pt x="3809294" y="3784374"/>
                  <a:pt x="3835265" y="3818725"/>
                  <a:pt x="3804137" y="3826000"/>
                </a:cubicBezTo>
                <a:cubicBezTo>
                  <a:pt x="3764168" y="3779861"/>
                  <a:pt x="3728712" y="3730959"/>
                  <a:pt x="3715358" y="3668059"/>
                </a:cubicBezTo>
                <a:cubicBezTo>
                  <a:pt x="3710109" y="3643377"/>
                  <a:pt x="3696571" y="3620354"/>
                  <a:pt x="3685612" y="3593739"/>
                </a:cubicBezTo>
                <a:cubicBezTo>
                  <a:pt x="3671890" y="3598251"/>
                  <a:pt x="3662404" y="3601290"/>
                  <a:pt x="3650708" y="3605158"/>
                </a:cubicBezTo>
                <a:cubicBezTo>
                  <a:pt x="3641683" y="3597330"/>
                  <a:pt x="3631644" y="3588581"/>
                  <a:pt x="3622067" y="3580293"/>
                </a:cubicBezTo>
                <a:cubicBezTo>
                  <a:pt x="3613133" y="3584713"/>
                  <a:pt x="3605398" y="3588673"/>
                  <a:pt x="3596741" y="3593002"/>
                </a:cubicBezTo>
                <a:cubicBezTo>
                  <a:pt x="3591491" y="3575135"/>
                  <a:pt x="3586979" y="3559572"/>
                  <a:pt x="3581453" y="3540508"/>
                </a:cubicBezTo>
                <a:cubicBezTo>
                  <a:pt x="3573165" y="3545205"/>
                  <a:pt x="3566902" y="3546771"/>
                  <a:pt x="3563955" y="3550731"/>
                </a:cubicBezTo>
                <a:cubicBezTo>
                  <a:pt x="3540103" y="3582319"/>
                  <a:pt x="3513211" y="3605434"/>
                  <a:pt x="3470111" y="3609487"/>
                </a:cubicBezTo>
                <a:cubicBezTo>
                  <a:pt x="3450403" y="3611329"/>
                  <a:pt x="3432260" y="3629932"/>
                  <a:pt x="3409789" y="3643009"/>
                </a:cubicBezTo>
                <a:cubicBezTo>
                  <a:pt x="3414486" y="3668059"/>
                  <a:pt x="3394225" y="3682241"/>
                  <a:pt x="3375162" y="3698358"/>
                </a:cubicBezTo>
                <a:cubicBezTo>
                  <a:pt x="3333443" y="3733630"/>
                  <a:pt x="3333904" y="3751680"/>
                  <a:pt x="3375070" y="3785663"/>
                </a:cubicBezTo>
                <a:cubicBezTo>
                  <a:pt x="3398462" y="3805003"/>
                  <a:pt x="3422130" y="3823974"/>
                  <a:pt x="3445061" y="3842577"/>
                </a:cubicBezTo>
                <a:cubicBezTo>
                  <a:pt x="3435484" y="3864864"/>
                  <a:pt x="3430234" y="3888532"/>
                  <a:pt x="3416881" y="3906030"/>
                </a:cubicBezTo>
                <a:cubicBezTo>
                  <a:pt x="3375346" y="3960366"/>
                  <a:pt x="3332430" y="4013872"/>
                  <a:pt x="3286567" y="4064524"/>
                </a:cubicBezTo>
                <a:cubicBezTo>
                  <a:pt x="3268701" y="4084233"/>
                  <a:pt x="3249177" y="4080365"/>
                  <a:pt x="3230758" y="4059459"/>
                </a:cubicBezTo>
                <a:cubicBezTo>
                  <a:pt x="3211787" y="4037909"/>
                  <a:pt x="3196039" y="4013596"/>
                  <a:pt x="3177712" y="3989099"/>
                </a:cubicBezTo>
                <a:cubicBezTo>
                  <a:pt x="3164542" y="3994717"/>
                  <a:pt x="3152294" y="3999874"/>
                  <a:pt x="3139124" y="4005492"/>
                </a:cubicBezTo>
                <a:cubicBezTo>
                  <a:pt x="3125310" y="3994441"/>
                  <a:pt x="3112970" y="3983481"/>
                  <a:pt x="3099432" y="3973996"/>
                </a:cubicBezTo>
                <a:cubicBezTo>
                  <a:pt x="3087091" y="3965339"/>
                  <a:pt x="3073553" y="3958432"/>
                  <a:pt x="3056608" y="3948394"/>
                </a:cubicBezTo>
                <a:cubicBezTo>
                  <a:pt x="3038650" y="3969023"/>
                  <a:pt x="3021060" y="3989099"/>
                  <a:pt x="3002180" y="4010833"/>
                </a:cubicBezTo>
                <a:cubicBezTo>
                  <a:pt x="2977407" y="3999874"/>
                  <a:pt x="2954567" y="3995270"/>
                  <a:pt x="2938359" y="4024003"/>
                </a:cubicBezTo>
                <a:cubicBezTo>
                  <a:pt x="2935136" y="4029713"/>
                  <a:pt x="2922427" y="4033028"/>
                  <a:pt x="2914322" y="4032568"/>
                </a:cubicBezTo>
                <a:cubicBezTo>
                  <a:pt x="2880340" y="4030542"/>
                  <a:pt x="2852619" y="4041132"/>
                  <a:pt x="2826188" y="4063235"/>
                </a:cubicBezTo>
                <a:cubicBezTo>
                  <a:pt x="2809703" y="4076957"/>
                  <a:pt x="2789166" y="4084601"/>
                  <a:pt x="2762735" y="4075852"/>
                </a:cubicBezTo>
                <a:cubicBezTo>
                  <a:pt x="2728660" y="4064616"/>
                  <a:pt x="2701492" y="4079351"/>
                  <a:pt x="2683718" y="4112966"/>
                </a:cubicBezTo>
                <a:cubicBezTo>
                  <a:pt x="2672299" y="4134516"/>
                  <a:pt x="2654893" y="4138200"/>
                  <a:pt x="2634540" y="4138844"/>
                </a:cubicBezTo>
                <a:cubicBezTo>
                  <a:pt x="2590611" y="4140134"/>
                  <a:pt x="2546590" y="4140686"/>
                  <a:pt x="2502661" y="4142344"/>
                </a:cubicBezTo>
                <a:cubicBezTo>
                  <a:pt x="2463705" y="4143817"/>
                  <a:pt x="2431840" y="4162144"/>
                  <a:pt x="2405962" y="4189496"/>
                </a:cubicBezTo>
                <a:cubicBezTo>
                  <a:pt x="2397397" y="4198521"/>
                  <a:pt x="2393990" y="4213717"/>
                  <a:pt x="2391319" y="4226702"/>
                </a:cubicBezTo>
                <a:cubicBezTo>
                  <a:pt x="2386807" y="4248713"/>
                  <a:pt x="2386346" y="4271552"/>
                  <a:pt x="2381373" y="4293286"/>
                </a:cubicBezTo>
                <a:cubicBezTo>
                  <a:pt x="2372716" y="4330585"/>
                  <a:pt x="2373453" y="4366502"/>
                  <a:pt x="2391595" y="4400668"/>
                </a:cubicBezTo>
                <a:cubicBezTo>
                  <a:pt x="2423644" y="4461082"/>
                  <a:pt x="2398502" y="4513944"/>
                  <a:pt x="2368756" y="4564964"/>
                </a:cubicBezTo>
                <a:cubicBezTo>
                  <a:pt x="2356231" y="4586423"/>
                  <a:pt x="2329524" y="4590659"/>
                  <a:pt x="2303001" y="4575740"/>
                </a:cubicBezTo>
                <a:cubicBezTo>
                  <a:pt x="2282924" y="4564412"/>
                  <a:pt x="2263769" y="4559531"/>
                  <a:pt x="2241758" y="4564228"/>
                </a:cubicBezTo>
                <a:cubicBezTo>
                  <a:pt x="2219287" y="4569017"/>
                  <a:pt x="2204552" y="4555110"/>
                  <a:pt x="2188067" y="4543783"/>
                </a:cubicBezTo>
                <a:cubicBezTo>
                  <a:pt x="2159150" y="4524075"/>
                  <a:pt x="2154545" y="4526838"/>
                  <a:pt x="2130508" y="4551058"/>
                </a:cubicBezTo>
                <a:cubicBezTo>
                  <a:pt x="2114852" y="4566806"/>
                  <a:pt x="2095328" y="4579607"/>
                  <a:pt x="2075620" y="4590198"/>
                </a:cubicBezTo>
                <a:cubicBezTo>
                  <a:pt x="2021561" y="4619300"/>
                  <a:pt x="2017969" y="4625194"/>
                  <a:pt x="2030494" y="4683766"/>
                </a:cubicBezTo>
                <a:cubicBezTo>
                  <a:pt x="2032428" y="4692699"/>
                  <a:pt x="2036756" y="4703106"/>
                  <a:pt x="2033993" y="4710658"/>
                </a:cubicBezTo>
                <a:cubicBezTo>
                  <a:pt x="2030218" y="4720880"/>
                  <a:pt x="2022482" y="4732208"/>
                  <a:pt x="2013180" y="4737181"/>
                </a:cubicBezTo>
                <a:cubicBezTo>
                  <a:pt x="1999826" y="4744364"/>
                  <a:pt x="1991078" y="4734050"/>
                  <a:pt x="1985276" y="4721617"/>
                </a:cubicBezTo>
                <a:cubicBezTo>
                  <a:pt x="1975145" y="4700067"/>
                  <a:pt x="1964370" y="4678885"/>
                  <a:pt x="1950832" y="4651257"/>
                </a:cubicBezTo>
                <a:cubicBezTo>
                  <a:pt x="1939689" y="4664979"/>
                  <a:pt x="1930940" y="4671702"/>
                  <a:pt x="1928085" y="4680266"/>
                </a:cubicBezTo>
                <a:cubicBezTo>
                  <a:pt x="1924309" y="4691594"/>
                  <a:pt x="1921546" y="4705408"/>
                  <a:pt x="1924678" y="4716368"/>
                </a:cubicBezTo>
                <a:cubicBezTo>
                  <a:pt x="1939597" y="4768861"/>
                  <a:pt x="1906903" y="4795661"/>
                  <a:pt x="1870895" y="4820894"/>
                </a:cubicBezTo>
                <a:cubicBezTo>
                  <a:pt x="1828071" y="4850917"/>
                  <a:pt x="1783037" y="4845852"/>
                  <a:pt x="1747396" y="4807909"/>
                </a:cubicBezTo>
                <a:cubicBezTo>
                  <a:pt x="1729530" y="4788937"/>
                  <a:pt x="1712953" y="4768585"/>
                  <a:pt x="1693613" y="4751179"/>
                </a:cubicBezTo>
                <a:cubicBezTo>
                  <a:pt x="1672892" y="4732484"/>
                  <a:pt x="1660828" y="4732392"/>
                  <a:pt x="1643330" y="4753758"/>
                </a:cubicBezTo>
                <a:cubicBezTo>
                  <a:pt x="1615794" y="4787464"/>
                  <a:pt x="1586231" y="4791977"/>
                  <a:pt x="1545894" y="4776873"/>
                </a:cubicBezTo>
                <a:cubicBezTo>
                  <a:pt x="1495242" y="4757902"/>
                  <a:pt x="1441367" y="4750903"/>
                  <a:pt x="1387860" y="4767203"/>
                </a:cubicBezTo>
                <a:cubicBezTo>
                  <a:pt x="1366218" y="4773834"/>
                  <a:pt x="1342274" y="4781110"/>
                  <a:pt x="1325973" y="4795476"/>
                </a:cubicBezTo>
                <a:cubicBezTo>
                  <a:pt x="1298989" y="4819237"/>
                  <a:pt x="1272650" y="4834801"/>
                  <a:pt x="1237010" y="4820065"/>
                </a:cubicBezTo>
                <a:cubicBezTo>
                  <a:pt x="1214815" y="4845944"/>
                  <a:pt x="1238852" y="4865100"/>
                  <a:pt x="1241246" y="4885636"/>
                </a:cubicBezTo>
                <a:cubicBezTo>
                  <a:pt x="1229919" y="4903319"/>
                  <a:pt x="1220341" y="4922106"/>
                  <a:pt x="1206895" y="4937762"/>
                </a:cubicBezTo>
                <a:cubicBezTo>
                  <a:pt x="1198791" y="4947156"/>
                  <a:pt x="1184608" y="4957654"/>
                  <a:pt x="1173741" y="4957102"/>
                </a:cubicBezTo>
                <a:cubicBezTo>
                  <a:pt x="1137916" y="4955352"/>
                  <a:pt x="1117472" y="4977547"/>
                  <a:pt x="1095553" y="4999097"/>
                </a:cubicBezTo>
                <a:cubicBezTo>
                  <a:pt x="1080450" y="5014016"/>
                  <a:pt x="1065254" y="5028843"/>
                  <a:pt x="1046283" y="5047354"/>
                </a:cubicBezTo>
                <a:cubicBezTo>
                  <a:pt x="1025377" y="5031698"/>
                  <a:pt x="1004196" y="5019450"/>
                  <a:pt x="987895" y="5002412"/>
                </a:cubicBezTo>
                <a:cubicBezTo>
                  <a:pt x="973160" y="4987032"/>
                  <a:pt x="963766" y="4966495"/>
                  <a:pt x="945624" y="4938315"/>
                </a:cubicBezTo>
                <a:cubicBezTo>
                  <a:pt x="936967" y="4971745"/>
                  <a:pt x="931165" y="4994308"/>
                  <a:pt x="924902" y="5018805"/>
                </a:cubicBezTo>
                <a:cubicBezTo>
                  <a:pt x="886039" y="5014384"/>
                  <a:pt x="849938" y="5010885"/>
                  <a:pt x="818165" y="4989979"/>
                </a:cubicBezTo>
                <a:cubicBezTo>
                  <a:pt x="791458" y="4972390"/>
                  <a:pt x="763830" y="4973587"/>
                  <a:pt x="742464" y="4995781"/>
                </a:cubicBezTo>
                <a:cubicBezTo>
                  <a:pt x="712809" y="5026633"/>
                  <a:pt x="679932" y="5022857"/>
                  <a:pt x="644844" y="5012727"/>
                </a:cubicBezTo>
                <a:cubicBezTo>
                  <a:pt x="634529" y="5009780"/>
                  <a:pt x="624031" y="5006648"/>
                  <a:pt x="614729" y="5001491"/>
                </a:cubicBezTo>
                <a:cubicBezTo>
                  <a:pt x="590877" y="4988137"/>
                  <a:pt x="569695" y="4989611"/>
                  <a:pt x="545935" y="5004070"/>
                </a:cubicBezTo>
                <a:cubicBezTo>
                  <a:pt x="519043" y="5020462"/>
                  <a:pt x="505782" y="5019818"/>
                  <a:pt x="485981" y="4994676"/>
                </a:cubicBezTo>
                <a:cubicBezTo>
                  <a:pt x="461300" y="4963364"/>
                  <a:pt x="429159" y="4955997"/>
                  <a:pt x="393611" y="4951392"/>
                </a:cubicBezTo>
                <a:cubicBezTo>
                  <a:pt x="378507" y="4949458"/>
                  <a:pt x="363220" y="4946879"/>
                  <a:pt x="348853" y="4942182"/>
                </a:cubicBezTo>
                <a:cubicBezTo>
                  <a:pt x="318094" y="4932144"/>
                  <a:pt x="319107" y="4927908"/>
                  <a:pt x="317633" y="4895951"/>
                </a:cubicBezTo>
                <a:cubicBezTo>
                  <a:pt x="316436" y="4869612"/>
                  <a:pt x="306766" y="4843641"/>
                  <a:pt x="301517" y="4817395"/>
                </a:cubicBezTo>
                <a:cubicBezTo>
                  <a:pt x="298293" y="4801094"/>
                  <a:pt x="289821" y="4781570"/>
                  <a:pt x="295530" y="4768769"/>
                </a:cubicBezTo>
                <a:cubicBezTo>
                  <a:pt x="304740" y="4747956"/>
                  <a:pt x="291847" y="4738562"/>
                  <a:pt x="279414" y="4720143"/>
                </a:cubicBezTo>
                <a:cubicBezTo>
                  <a:pt x="290189" y="4714341"/>
                  <a:pt x="300964" y="4708632"/>
                  <a:pt x="315239" y="4700988"/>
                </a:cubicBezTo>
                <a:cubicBezTo>
                  <a:pt x="296820" y="4689108"/>
                  <a:pt x="285676" y="4681924"/>
                  <a:pt x="269468" y="4671425"/>
                </a:cubicBezTo>
                <a:cubicBezTo>
                  <a:pt x="280980" y="4631641"/>
                  <a:pt x="292676" y="4591395"/>
                  <a:pt x="304832" y="4549493"/>
                </a:cubicBezTo>
                <a:cubicBezTo>
                  <a:pt x="296451" y="4544980"/>
                  <a:pt x="285216" y="4538902"/>
                  <a:pt x="266060" y="4528587"/>
                </a:cubicBezTo>
                <a:cubicBezTo>
                  <a:pt x="288992" y="4514036"/>
                  <a:pt x="306213" y="4502709"/>
                  <a:pt x="323895" y="4492026"/>
                </a:cubicBezTo>
                <a:cubicBezTo>
                  <a:pt x="337894" y="4483553"/>
                  <a:pt x="351616" y="4472870"/>
                  <a:pt x="366996" y="4469002"/>
                </a:cubicBezTo>
                <a:cubicBezTo>
                  <a:pt x="383020" y="4465042"/>
                  <a:pt x="400794" y="4468081"/>
                  <a:pt x="418016" y="4468081"/>
                </a:cubicBezTo>
                <a:cubicBezTo>
                  <a:pt x="423726" y="4438151"/>
                  <a:pt x="419950" y="4428297"/>
                  <a:pt x="397295" y="4418258"/>
                </a:cubicBezTo>
                <a:cubicBezTo>
                  <a:pt x="380626" y="4410891"/>
                  <a:pt x="362391" y="4406194"/>
                  <a:pt x="347011" y="4396892"/>
                </a:cubicBezTo>
                <a:cubicBezTo>
                  <a:pt x="308700" y="4373593"/>
                  <a:pt x="266613" y="4382157"/>
                  <a:pt x="225999" y="4381329"/>
                </a:cubicBezTo>
                <a:cubicBezTo>
                  <a:pt x="211356" y="4381052"/>
                  <a:pt x="198095" y="4385841"/>
                  <a:pt x="182347" y="4378750"/>
                </a:cubicBezTo>
                <a:cubicBezTo>
                  <a:pt x="173598" y="4374790"/>
                  <a:pt x="158494" y="4385012"/>
                  <a:pt x="146246" y="4388788"/>
                </a:cubicBezTo>
                <a:cubicBezTo>
                  <a:pt x="43837" y="4313639"/>
                  <a:pt x="11143" y="4279841"/>
                  <a:pt x="0" y="4237661"/>
                </a:cubicBezTo>
                <a:cubicBezTo>
                  <a:pt x="15472" y="4232504"/>
                  <a:pt x="32908" y="4232937"/>
                  <a:pt x="52310" y="4238951"/>
                </a:cubicBezTo>
                <a:cubicBezTo>
                  <a:pt x="59125" y="4230478"/>
                  <a:pt x="66492" y="4221361"/>
                  <a:pt x="75701" y="4209941"/>
                </a:cubicBezTo>
                <a:cubicBezTo>
                  <a:pt x="88779" y="4218322"/>
                  <a:pt x="100935" y="4226242"/>
                  <a:pt x="114657" y="4234991"/>
                </a:cubicBezTo>
                <a:cubicBezTo>
                  <a:pt x="145509" y="4211046"/>
                  <a:pt x="175440" y="4187746"/>
                  <a:pt x="208593" y="4161960"/>
                </a:cubicBezTo>
                <a:cubicBezTo>
                  <a:pt x="200581" y="4151738"/>
                  <a:pt x="190083" y="4138384"/>
                  <a:pt x="176821" y="4121438"/>
                </a:cubicBezTo>
                <a:cubicBezTo>
                  <a:pt x="207673" y="4110295"/>
                  <a:pt x="234748" y="4100533"/>
                  <a:pt x="265416" y="4089574"/>
                </a:cubicBezTo>
                <a:cubicBezTo>
                  <a:pt x="264218" y="4075484"/>
                  <a:pt x="262837" y="4058446"/>
                  <a:pt x="261179" y="4038185"/>
                </a:cubicBezTo>
                <a:cubicBezTo>
                  <a:pt x="233367" y="4043711"/>
                  <a:pt x="225078" y="4025108"/>
                  <a:pt x="220013" y="4002361"/>
                </a:cubicBezTo>
                <a:cubicBezTo>
                  <a:pt x="228578" y="3975930"/>
                  <a:pt x="252983" y="3987257"/>
                  <a:pt x="273612" y="3980995"/>
                </a:cubicBezTo>
                <a:lnTo>
                  <a:pt x="273612" y="3947749"/>
                </a:lnTo>
                <a:cubicBezTo>
                  <a:pt x="262653" y="3948854"/>
                  <a:pt x="254733" y="3948301"/>
                  <a:pt x="247918" y="3950696"/>
                </a:cubicBezTo>
                <a:cubicBezTo>
                  <a:pt x="231985" y="3956221"/>
                  <a:pt x="218908" y="3951064"/>
                  <a:pt x="213751" y="3937066"/>
                </a:cubicBezTo>
                <a:cubicBezTo>
                  <a:pt x="211172" y="3929975"/>
                  <a:pt x="219645" y="3919107"/>
                  <a:pt x="222131" y="3909714"/>
                </a:cubicBezTo>
                <a:cubicBezTo>
                  <a:pt x="226828" y="3891755"/>
                  <a:pt x="230788" y="3873705"/>
                  <a:pt x="235669" y="3853536"/>
                </a:cubicBezTo>
                <a:cubicBezTo>
                  <a:pt x="243313" y="3854089"/>
                  <a:pt x="250588" y="3854734"/>
                  <a:pt x="257864" y="3855010"/>
                </a:cubicBezTo>
                <a:cubicBezTo>
                  <a:pt x="281900" y="3855931"/>
                  <a:pt x="286321" y="3848195"/>
                  <a:pt x="277756" y="3826000"/>
                </a:cubicBezTo>
                <a:cubicBezTo>
                  <a:pt x="271954" y="3810989"/>
                  <a:pt x="269468" y="3794688"/>
                  <a:pt x="266060" y="3778848"/>
                </a:cubicBezTo>
                <a:cubicBezTo>
                  <a:pt x="263482" y="3767152"/>
                  <a:pt x="261824" y="3755272"/>
                  <a:pt x="259706" y="3743484"/>
                </a:cubicBezTo>
                <a:cubicBezTo>
                  <a:pt x="258140" y="3734643"/>
                  <a:pt x="252246" y="3722947"/>
                  <a:pt x="255838" y="3717421"/>
                </a:cubicBezTo>
                <a:cubicBezTo>
                  <a:pt x="269744" y="3695595"/>
                  <a:pt x="271033" y="3673032"/>
                  <a:pt x="266337" y="3648995"/>
                </a:cubicBezTo>
                <a:cubicBezTo>
                  <a:pt x="297004" y="3622564"/>
                  <a:pt x="278953" y="3583148"/>
                  <a:pt x="292399" y="3551191"/>
                </a:cubicBezTo>
                <a:cubicBezTo>
                  <a:pt x="307319" y="3515459"/>
                  <a:pt x="278493" y="3435797"/>
                  <a:pt x="248102" y="3416273"/>
                </a:cubicBezTo>
                <a:cubicBezTo>
                  <a:pt x="240274" y="3411208"/>
                  <a:pt x="227473" y="3411208"/>
                  <a:pt x="217527" y="3412497"/>
                </a:cubicBezTo>
                <a:cubicBezTo>
                  <a:pt x="197450" y="3415260"/>
                  <a:pt x="181886" y="3408445"/>
                  <a:pt x="167059" y="3395828"/>
                </a:cubicBezTo>
                <a:cubicBezTo>
                  <a:pt x="150206" y="3381553"/>
                  <a:pt x="148180" y="3367371"/>
                  <a:pt x="158863" y="3347571"/>
                </a:cubicBezTo>
                <a:cubicBezTo>
                  <a:pt x="167612" y="3331362"/>
                  <a:pt x="171203" y="3312299"/>
                  <a:pt x="180321" y="3284854"/>
                </a:cubicBezTo>
                <a:cubicBezTo>
                  <a:pt x="197726" y="3271133"/>
                  <a:pt x="224065" y="3250319"/>
                  <a:pt x="250957" y="3229138"/>
                </a:cubicBezTo>
                <a:cubicBezTo>
                  <a:pt x="252799" y="3186314"/>
                  <a:pt x="263758" y="3144779"/>
                  <a:pt x="281532" y="3100021"/>
                </a:cubicBezTo>
                <a:cubicBezTo>
                  <a:pt x="297280" y="3109323"/>
                  <a:pt x="307963" y="3118440"/>
                  <a:pt x="320212" y="3121756"/>
                </a:cubicBezTo>
                <a:cubicBezTo>
                  <a:pt x="330434" y="3124518"/>
                  <a:pt x="342591" y="3120558"/>
                  <a:pt x="365062" y="3118532"/>
                </a:cubicBezTo>
                <a:cubicBezTo>
                  <a:pt x="335315" y="3096706"/>
                  <a:pt x="373995" y="3070551"/>
                  <a:pt x="344248" y="3054527"/>
                </a:cubicBezTo>
                <a:cubicBezTo>
                  <a:pt x="358308" y="3042002"/>
                  <a:pt x="376205" y="3035896"/>
                  <a:pt x="397939" y="3036200"/>
                </a:cubicBezTo>
                <a:cubicBezTo>
                  <a:pt x="403649" y="3027267"/>
                  <a:pt x="410096" y="3017229"/>
                  <a:pt x="417739" y="3005441"/>
                </a:cubicBezTo>
                <a:cubicBezTo>
                  <a:pt x="429251" y="3008940"/>
                  <a:pt x="440487" y="3012348"/>
                  <a:pt x="446933" y="3014282"/>
                </a:cubicBezTo>
                <a:cubicBezTo>
                  <a:pt x="468391" y="2994665"/>
                  <a:pt x="487455" y="2977260"/>
                  <a:pt x="507808" y="2958657"/>
                </a:cubicBezTo>
                <a:cubicBezTo>
                  <a:pt x="519964" y="2967037"/>
                  <a:pt x="517570" y="2994481"/>
                  <a:pt x="544645" y="2984904"/>
                </a:cubicBezTo>
                <a:cubicBezTo>
                  <a:pt x="545751" y="2973024"/>
                  <a:pt x="548513" y="2959762"/>
                  <a:pt x="547961" y="2946684"/>
                </a:cubicBezTo>
                <a:cubicBezTo>
                  <a:pt x="546948" y="2923569"/>
                  <a:pt x="529726" y="2916293"/>
                  <a:pt x="510202" y="2915004"/>
                </a:cubicBezTo>
                <a:cubicBezTo>
                  <a:pt x="490494" y="2913715"/>
                  <a:pt x="470602" y="2914728"/>
                  <a:pt x="451814" y="2914728"/>
                </a:cubicBezTo>
                <a:cubicBezTo>
                  <a:pt x="436158" y="2887348"/>
                  <a:pt x="402698" y="2869141"/>
                  <a:pt x="351432" y="2860116"/>
                </a:cubicBezTo>
                <a:cubicBezTo>
                  <a:pt x="345353" y="2871812"/>
                  <a:pt x="338815" y="2884337"/>
                  <a:pt x="329145" y="2902756"/>
                </a:cubicBezTo>
                <a:cubicBezTo>
                  <a:pt x="315239" y="2872088"/>
                  <a:pt x="299398" y="2853577"/>
                  <a:pt x="272231" y="2842157"/>
                </a:cubicBezTo>
                <a:cubicBezTo>
                  <a:pt x="244418" y="2830554"/>
                  <a:pt x="247641" y="2807898"/>
                  <a:pt x="274165" y="2785427"/>
                </a:cubicBezTo>
                <a:cubicBezTo>
                  <a:pt x="271402" y="2766548"/>
                  <a:pt x="266889" y="2749234"/>
                  <a:pt x="266797" y="2731921"/>
                </a:cubicBezTo>
                <a:cubicBezTo>
                  <a:pt x="266613" y="2699688"/>
                  <a:pt x="278493" y="2676296"/>
                  <a:pt x="315239" y="2671231"/>
                </a:cubicBezTo>
                <a:cubicBezTo>
                  <a:pt x="337710" y="2668099"/>
                  <a:pt x="359904" y="2661285"/>
                  <a:pt x="381454" y="2653917"/>
                </a:cubicBezTo>
                <a:cubicBezTo>
                  <a:pt x="390387" y="2650878"/>
                  <a:pt x="402636" y="2642958"/>
                  <a:pt x="403741" y="2635774"/>
                </a:cubicBezTo>
                <a:cubicBezTo>
                  <a:pt x="404938" y="2628038"/>
                  <a:pt x="396558" y="2616619"/>
                  <a:pt x="389282" y="2610264"/>
                </a:cubicBezTo>
                <a:cubicBezTo>
                  <a:pt x="381639" y="2603541"/>
                  <a:pt x="370495" y="2600502"/>
                  <a:pt x="360641" y="2596450"/>
                </a:cubicBezTo>
                <a:cubicBezTo>
                  <a:pt x="345906" y="2590372"/>
                  <a:pt x="336420" y="2578676"/>
                  <a:pt x="342130" y="2564401"/>
                </a:cubicBezTo>
                <a:cubicBezTo>
                  <a:pt x="345538" y="2555837"/>
                  <a:pt x="358891" y="2549943"/>
                  <a:pt x="368930" y="2545522"/>
                </a:cubicBezTo>
                <a:cubicBezTo>
                  <a:pt x="376850" y="2542022"/>
                  <a:pt x="386612" y="2542667"/>
                  <a:pt x="397847" y="2541194"/>
                </a:cubicBezTo>
                <a:cubicBezTo>
                  <a:pt x="412951" y="2504172"/>
                  <a:pt x="427870" y="2467518"/>
                  <a:pt x="444723" y="2426352"/>
                </a:cubicBezTo>
                <a:lnTo>
                  <a:pt x="464063" y="2426352"/>
                </a:lnTo>
                <a:cubicBezTo>
                  <a:pt x="478798" y="2406828"/>
                  <a:pt x="491691" y="2390159"/>
                  <a:pt x="504032" y="2373214"/>
                </a:cubicBezTo>
                <a:cubicBezTo>
                  <a:pt x="518767" y="2353045"/>
                  <a:pt x="513886" y="2337021"/>
                  <a:pt x="489113" y="2334350"/>
                </a:cubicBezTo>
                <a:cubicBezTo>
                  <a:pt x="465997" y="2331863"/>
                  <a:pt x="449512" y="2324864"/>
                  <a:pt x="435329" y="2305340"/>
                </a:cubicBezTo>
                <a:cubicBezTo>
                  <a:pt x="428515" y="2296039"/>
                  <a:pt x="411201" y="2294289"/>
                  <a:pt x="398492" y="2289500"/>
                </a:cubicBezTo>
                <a:cubicBezTo>
                  <a:pt x="384862" y="2284343"/>
                  <a:pt x="371048" y="2279738"/>
                  <a:pt x="349682" y="2272186"/>
                </a:cubicBezTo>
                <a:cubicBezTo>
                  <a:pt x="380994" y="2233323"/>
                  <a:pt x="416358" y="2217298"/>
                  <a:pt x="457800" y="2205418"/>
                </a:cubicBezTo>
                <a:cubicBezTo>
                  <a:pt x="455590" y="2178895"/>
                  <a:pt x="453380" y="2151727"/>
                  <a:pt x="451262" y="2126309"/>
                </a:cubicBezTo>
                <a:cubicBezTo>
                  <a:pt x="437632" y="2102549"/>
                  <a:pt x="424370" y="2079341"/>
                  <a:pt x="407609" y="2050239"/>
                </a:cubicBezTo>
                <a:cubicBezTo>
                  <a:pt x="461853" y="2057515"/>
                  <a:pt x="468115" y="2010823"/>
                  <a:pt x="490310" y="1980708"/>
                </a:cubicBezTo>
                <a:cubicBezTo>
                  <a:pt x="517385" y="2003363"/>
                  <a:pt x="523556" y="2039188"/>
                  <a:pt x="562143" y="2049410"/>
                </a:cubicBezTo>
                <a:cubicBezTo>
                  <a:pt x="555420" y="2029426"/>
                  <a:pt x="550263" y="2014230"/>
                  <a:pt x="544185" y="1996272"/>
                </a:cubicBezTo>
                <a:cubicBezTo>
                  <a:pt x="555328" y="1993325"/>
                  <a:pt x="566195" y="1990562"/>
                  <a:pt x="577523" y="1987523"/>
                </a:cubicBezTo>
                <a:cubicBezTo>
                  <a:pt x="578904" y="1965605"/>
                  <a:pt x="577799" y="1948015"/>
                  <a:pt x="553578" y="1938253"/>
                </a:cubicBezTo>
                <a:cubicBezTo>
                  <a:pt x="533318" y="1930148"/>
                  <a:pt x="520793" y="1912466"/>
                  <a:pt x="512504" y="1888245"/>
                </a:cubicBezTo>
                <a:cubicBezTo>
                  <a:pt x="542711" y="1877655"/>
                  <a:pt x="545382" y="1852697"/>
                  <a:pt x="544093" y="1824332"/>
                </a:cubicBezTo>
                <a:cubicBezTo>
                  <a:pt x="558459" y="1821569"/>
                  <a:pt x="571168" y="1819083"/>
                  <a:pt x="584522" y="1816504"/>
                </a:cubicBezTo>
                <a:cubicBezTo>
                  <a:pt x="569910" y="1791574"/>
                  <a:pt x="564906" y="1770549"/>
                  <a:pt x="569511" y="1753419"/>
                </a:cubicBezTo>
                <a:cubicBezTo>
                  <a:pt x="578628" y="1759682"/>
                  <a:pt x="586917" y="1765300"/>
                  <a:pt x="595297" y="1771010"/>
                </a:cubicBezTo>
                <a:cubicBezTo>
                  <a:pt x="597968" y="1769720"/>
                  <a:pt x="602296" y="1768983"/>
                  <a:pt x="602941" y="1766957"/>
                </a:cubicBezTo>
                <a:cubicBezTo>
                  <a:pt x="610032" y="1747249"/>
                  <a:pt x="619242" y="1727817"/>
                  <a:pt x="622373" y="1707372"/>
                </a:cubicBezTo>
                <a:cubicBezTo>
                  <a:pt x="625596" y="1686099"/>
                  <a:pt x="631122" y="1669245"/>
                  <a:pt x="653961" y="1659115"/>
                </a:cubicBezTo>
                <a:cubicBezTo>
                  <a:pt x="662342" y="1665469"/>
                  <a:pt x="670814" y="1671548"/>
                  <a:pt x="678827" y="1678179"/>
                </a:cubicBezTo>
                <a:cubicBezTo>
                  <a:pt x="705350" y="1700217"/>
                  <a:pt x="732824" y="1700898"/>
                  <a:pt x="761251" y="1680205"/>
                </a:cubicBezTo>
                <a:cubicBezTo>
                  <a:pt x="759225" y="1645117"/>
                  <a:pt x="755541" y="1612147"/>
                  <a:pt x="755817" y="1579177"/>
                </a:cubicBezTo>
                <a:cubicBezTo>
                  <a:pt x="756094" y="1549062"/>
                  <a:pt x="769447" y="1526407"/>
                  <a:pt x="801865" y="1518948"/>
                </a:cubicBezTo>
                <a:cubicBezTo>
                  <a:pt x="839531" y="1510291"/>
                  <a:pt x="862463" y="1487636"/>
                  <a:pt x="873330" y="1449324"/>
                </a:cubicBezTo>
                <a:cubicBezTo>
                  <a:pt x="878947" y="1429432"/>
                  <a:pt x="893038" y="1411474"/>
                  <a:pt x="905010" y="1393791"/>
                </a:cubicBezTo>
                <a:cubicBezTo>
                  <a:pt x="921035" y="1370215"/>
                  <a:pt x="945440" y="1368189"/>
                  <a:pt x="970857" y="1372518"/>
                </a:cubicBezTo>
                <a:cubicBezTo>
                  <a:pt x="1001985" y="1377767"/>
                  <a:pt x="1028232" y="1371044"/>
                  <a:pt x="1051624" y="1340745"/>
                </a:cubicBezTo>
                <a:cubicBezTo>
                  <a:pt x="1027772" y="1310999"/>
                  <a:pt x="1003827" y="1281068"/>
                  <a:pt x="977765" y="1248467"/>
                </a:cubicBezTo>
                <a:cubicBezTo>
                  <a:pt x="969200" y="1251414"/>
                  <a:pt x="958148" y="1255374"/>
                  <a:pt x="951978" y="1257492"/>
                </a:cubicBezTo>
                <a:cubicBezTo>
                  <a:pt x="931441" y="1246717"/>
                  <a:pt x="914588" y="1237784"/>
                  <a:pt x="893314" y="1226640"/>
                </a:cubicBezTo>
                <a:cubicBezTo>
                  <a:pt x="892485" y="1215129"/>
                  <a:pt x="891288" y="1197262"/>
                  <a:pt x="889722" y="1174976"/>
                </a:cubicBezTo>
                <a:cubicBezTo>
                  <a:pt x="848925" y="1189434"/>
                  <a:pt x="825717" y="1150847"/>
                  <a:pt x="789616" y="1148821"/>
                </a:cubicBezTo>
                <a:cubicBezTo>
                  <a:pt x="772486" y="1147900"/>
                  <a:pt x="766500" y="1113549"/>
                  <a:pt x="775710" y="1092735"/>
                </a:cubicBezTo>
                <a:cubicBezTo>
                  <a:pt x="782893" y="1076435"/>
                  <a:pt x="789984" y="1060042"/>
                  <a:pt x="798365" y="1040702"/>
                </a:cubicBezTo>
                <a:lnTo>
                  <a:pt x="825901" y="1040702"/>
                </a:lnTo>
                <a:cubicBezTo>
                  <a:pt x="829124" y="1021454"/>
                  <a:pt x="832164" y="1002667"/>
                  <a:pt x="835479" y="982591"/>
                </a:cubicBezTo>
                <a:cubicBezTo>
                  <a:pt x="858503" y="986643"/>
                  <a:pt x="877106" y="989866"/>
                  <a:pt x="902155" y="994195"/>
                </a:cubicBezTo>
                <a:cubicBezTo>
                  <a:pt x="891196" y="955423"/>
                  <a:pt x="892025" y="924571"/>
                  <a:pt x="925271" y="903298"/>
                </a:cubicBezTo>
                <a:cubicBezTo>
                  <a:pt x="916154" y="886721"/>
                  <a:pt x="908233" y="872354"/>
                  <a:pt x="898840" y="855224"/>
                </a:cubicBezTo>
                <a:cubicBezTo>
                  <a:pt x="906760" y="846568"/>
                  <a:pt x="914312" y="837358"/>
                  <a:pt x="922876" y="829254"/>
                </a:cubicBezTo>
                <a:cubicBezTo>
                  <a:pt x="963122" y="791127"/>
                  <a:pt x="964135" y="787075"/>
                  <a:pt x="942032" y="739462"/>
                </a:cubicBezTo>
                <a:cubicBezTo>
                  <a:pt x="948939" y="718464"/>
                  <a:pt x="965608" y="711926"/>
                  <a:pt x="985316" y="713399"/>
                </a:cubicBezTo>
                <a:cubicBezTo>
                  <a:pt x="1015800" y="715610"/>
                  <a:pt x="1046559" y="717267"/>
                  <a:pt x="1076305" y="723714"/>
                </a:cubicBezTo>
                <a:cubicBezTo>
                  <a:pt x="1109644" y="730897"/>
                  <a:pt x="1136443" y="747382"/>
                  <a:pt x="1134049" y="788917"/>
                </a:cubicBezTo>
                <a:cubicBezTo>
                  <a:pt x="1133220" y="803007"/>
                  <a:pt x="1136627" y="817005"/>
                  <a:pt x="1159282" y="820505"/>
                </a:cubicBezTo>
                <a:cubicBezTo>
                  <a:pt x="1164255" y="807980"/>
                  <a:pt x="1169689" y="794534"/>
                  <a:pt x="1177425" y="775102"/>
                </a:cubicBezTo>
                <a:cubicBezTo>
                  <a:pt x="1195015" y="788456"/>
                  <a:pt x="1211316" y="800797"/>
                  <a:pt x="1227800" y="813321"/>
                </a:cubicBezTo>
                <a:cubicBezTo>
                  <a:pt x="1241799" y="811572"/>
                  <a:pt x="1256994" y="808901"/>
                  <a:pt x="1272190" y="807796"/>
                </a:cubicBezTo>
                <a:cubicBezTo>
                  <a:pt x="1305712" y="805309"/>
                  <a:pt x="1321092" y="784312"/>
                  <a:pt x="1311883" y="752631"/>
                </a:cubicBezTo>
                <a:cubicBezTo>
                  <a:pt x="1309764" y="745448"/>
                  <a:pt x="1305252" y="737712"/>
                  <a:pt x="1306265" y="730897"/>
                </a:cubicBezTo>
                <a:cubicBezTo>
                  <a:pt x="1313448" y="682548"/>
                  <a:pt x="1321552" y="634290"/>
                  <a:pt x="1329933" y="586125"/>
                </a:cubicBezTo>
                <a:cubicBezTo>
                  <a:pt x="1330578" y="582257"/>
                  <a:pt x="1335182" y="579034"/>
                  <a:pt x="1338958" y="574245"/>
                </a:cubicBezTo>
                <a:cubicBezTo>
                  <a:pt x="1347707" y="580415"/>
                  <a:pt x="1354891" y="585388"/>
                  <a:pt x="1364652" y="592295"/>
                </a:cubicBezTo>
                <a:cubicBezTo>
                  <a:pt x="1371283" y="580876"/>
                  <a:pt x="1377822" y="569640"/>
                  <a:pt x="1386018" y="555642"/>
                </a:cubicBezTo>
                <a:cubicBezTo>
                  <a:pt x="1392004" y="555642"/>
                  <a:pt x="1399372" y="555550"/>
                  <a:pt x="1406832" y="555642"/>
                </a:cubicBezTo>
                <a:cubicBezTo>
                  <a:pt x="1448735" y="556471"/>
                  <a:pt x="1467706" y="532802"/>
                  <a:pt x="1457944" y="492465"/>
                </a:cubicBezTo>
                <a:cubicBezTo>
                  <a:pt x="1455089" y="480677"/>
                  <a:pt x="1454352" y="468336"/>
                  <a:pt x="1451589" y="456548"/>
                </a:cubicBezTo>
                <a:cubicBezTo>
                  <a:pt x="1448274" y="442458"/>
                  <a:pt x="1437591" y="426710"/>
                  <a:pt x="1441367" y="415290"/>
                </a:cubicBezTo>
                <a:cubicBezTo>
                  <a:pt x="1445327" y="403318"/>
                  <a:pt x="1462457" y="395582"/>
                  <a:pt x="1475534" y="384531"/>
                </a:cubicBezTo>
                <a:cubicBezTo>
                  <a:pt x="1470469" y="377347"/>
                  <a:pt x="1465680" y="369888"/>
                  <a:pt x="1460154" y="363073"/>
                </a:cubicBezTo>
                <a:cubicBezTo>
                  <a:pt x="1455549" y="357271"/>
                  <a:pt x="1450116" y="352206"/>
                  <a:pt x="1450208" y="352390"/>
                </a:cubicBezTo>
                <a:cubicBezTo>
                  <a:pt x="1456931" y="312329"/>
                  <a:pt x="1462549" y="278530"/>
                  <a:pt x="1468903" y="240311"/>
                </a:cubicBezTo>
                <a:cubicBezTo>
                  <a:pt x="1472403" y="239298"/>
                  <a:pt x="1480599" y="235154"/>
                  <a:pt x="1489072" y="234601"/>
                </a:cubicBezTo>
                <a:cubicBezTo>
                  <a:pt x="1508780" y="233496"/>
                  <a:pt x="1516700" y="221616"/>
                  <a:pt x="1516424" y="204486"/>
                </a:cubicBezTo>
                <a:cubicBezTo>
                  <a:pt x="1516055" y="182936"/>
                  <a:pt x="1525541" y="167557"/>
                  <a:pt x="1538434" y="151256"/>
                </a:cubicBezTo>
                <a:cubicBezTo>
                  <a:pt x="1558419" y="125838"/>
                  <a:pt x="1554827" y="111655"/>
                  <a:pt x="1530422" y="88079"/>
                </a:cubicBezTo>
                <a:cubicBezTo>
                  <a:pt x="1510714" y="69108"/>
                  <a:pt x="1491927" y="49216"/>
                  <a:pt x="1474245" y="31349"/>
                </a:cubicBezTo>
                <a:cubicBezTo>
                  <a:pt x="1477468" y="9339"/>
                  <a:pt x="1490545" y="-4475"/>
                  <a:pt x="1505280" y="1327"/>
                </a:cubicBezTo>
                <a:cubicBezTo>
                  <a:pt x="1521489" y="7681"/>
                  <a:pt x="1533185" y="25363"/>
                  <a:pt x="1551604" y="42585"/>
                </a:cubicBezTo>
                <a:cubicBezTo>
                  <a:pt x="1556024" y="42216"/>
                  <a:pt x="1570023" y="37520"/>
                  <a:pt x="1580798" y="41480"/>
                </a:cubicBezTo>
                <a:cubicBezTo>
                  <a:pt x="1591020" y="45163"/>
                  <a:pt x="1599217" y="57136"/>
                  <a:pt x="1605847" y="67082"/>
                </a:cubicBezTo>
                <a:cubicBezTo>
                  <a:pt x="1620306" y="88816"/>
                  <a:pt x="1641488" y="94802"/>
                  <a:pt x="1665432" y="95447"/>
                </a:cubicBezTo>
                <a:cubicBezTo>
                  <a:pt x="1705309" y="96460"/>
                  <a:pt x="1745370" y="99683"/>
                  <a:pt x="1785063" y="97289"/>
                </a:cubicBezTo>
                <a:cubicBezTo>
                  <a:pt x="1859475" y="92684"/>
                  <a:pt x="1927809" y="111655"/>
                  <a:pt x="1993011" y="144717"/>
                </a:cubicBezTo>
                <a:cubicBezTo>
                  <a:pt x="2018245" y="157518"/>
                  <a:pt x="2042006" y="172990"/>
                  <a:pt x="2067700" y="146099"/>
                </a:cubicBezTo>
                <a:cubicBezTo>
                  <a:pt x="2070463" y="143244"/>
                  <a:pt x="2076633" y="140941"/>
                  <a:pt x="2080225" y="141954"/>
                </a:cubicBezTo>
                <a:cubicBezTo>
                  <a:pt x="2113010" y="151716"/>
                  <a:pt x="2145520" y="162123"/>
                  <a:pt x="2178029" y="172806"/>
                </a:cubicBezTo>
                <a:cubicBezTo>
                  <a:pt x="2180055" y="173451"/>
                  <a:pt x="2180700" y="177963"/>
                  <a:pt x="2183094" y="182936"/>
                </a:cubicBezTo>
                <a:cubicBezTo>
                  <a:pt x="2171030" y="201816"/>
                  <a:pt x="2158229" y="221984"/>
                  <a:pt x="2146441" y="240403"/>
                </a:cubicBezTo>
                <a:cubicBezTo>
                  <a:pt x="2154084" y="267111"/>
                  <a:pt x="2171490" y="273005"/>
                  <a:pt x="2193224" y="272913"/>
                </a:cubicBezTo>
                <a:cubicBezTo>
                  <a:pt x="2228128" y="272728"/>
                  <a:pt x="2263032" y="272913"/>
                  <a:pt x="2297659" y="272913"/>
                </a:cubicBezTo>
                <a:cubicBezTo>
                  <a:pt x="2298764" y="300817"/>
                  <a:pt x="2283569" y="351653"/>
                  <a:pt x="2266992" y="370532"/>
                </a:cubicBezTo>
                <a:cubicBezTo>
                  <a:pt x="2252073" y="387570"/>
                  <a:pt x="2250415" y="402121"/>
                  <a:pt x="2268281" y="417316"/>
                </a:cubicBezTo>
                <a:cubicBezTo>
                  <a:pt x="2298028" y="416672"/>
                  <a:pt x="2321143" y="348430"/>
                  <a:pt x="2357889" y="409949"/>
                </a:cubicBezTo>
                <a:cubicBezTo>
                  <a:pt x="2348127" y="425513"/>
                  <a:pt x="2338733" y="440524"/>
                  <a:pt x="2328419" y="457009"/>
                </a:cubicBezTo>
                <a:cubicBezTo>
                  <a:pt x="2345429" y="457439"/>
                  <a:pt x="2365468" y="435981"/>
                  <a:pt x="2388556" y="392635"/>
                </a:cubicBezTo>
                <a:cubicBezTo>
                  <a:pt x="2424381" y="414277"/>
                  <a:pt x="2460666" y="435367"/>
                  <a:pt x="2495938" y="457746"/>
                </a:cubicBezTo>
                <a:cubicBezTo>
                  <a:pt x="2515278" y="470086"/>
                  <a:pt x="2533052" y="484913"/>
                  <a:pt x="2551839" y="498175"/>
                </a:cubicBezTo>
                <a:cubicBezTo>
                  <a:pt x="2599452" y="531789"/>
                  <a:pt x="2611977" y="529395"/>
                  <a:pt x="2650380" y="478743"/>
                </a:cubicBezTo>
                <a:cubicBezTo>
                  <a:pt x="2646604" y="470455"/>
                  <a:pt x="2641171" y="461337"/>
                  <a:pt x="2638408" y="451391"/>
                </a:cubicBezTo>
                <a:cubicBezTo>
                  <a:pt x="2636106" y="443195"/>
                  <a:pt x="2633159" y="429749"/>
                  <a:pt x="2637211" y="426157"/>
                </a:cubicBezTo>
                <a:cubicBezTo>
                  <a:pt x="2658577" y="406725"/>
                  <a:pt x="2654248" y="382689"/>
                  <a:pt x="2654156" y="358560"/>
                </a:cubicBezTo>
                <a:cubicBezTo>
                  <a:pt x="2654156" y="348153"/>
                  <a:pt x="2655814" y="335813"/>
                  <a:pt x="2661524" y="327801"/>
                </a:cubicBezTo>
                <a:cubicBezTo>
                  <a:pt x="2666773" y="320341"/>
                  <a:pt x="2678837" y="312973"/>
                  <a:pt x="2687126" y="313710"/>
                </a:cubicBezTo>
                <a:cubicBezTo>
                  <a:pt x="2695046" y="314447"/>
                  <a:pt x="2706281" y="324393"/>
                  <a:pt x="2708676" y="332497"/>
                </a:cubicBezTo>
                <a:cubicBezTo>
                  <a:pt x="2714110" y="351193"/>
                  <a:pt x="2714938" y="371085"/>
                  <a:pt x="2718161" y="394201"/>
                </a:cubicBezTo>
                <a:cubicBezTo>
                  <a:pt x="2731147" y="390056"/>
                  <a:pt x="2741001" y="387201"/>
                  <a:pt x="2750487" y="383702"/>
                </a:cubicBezTo>
                <a:cubicBezTo>
                  <a:pt x="2758959" y="380571"/>
                  <a:pt x="2767064" y="376703"/>
                  <a:pt x="2785114" y="369059"/>
                </a:cubicBezTo>
                <a:cubicBezTo>
                  <a:pt x="2789350" y="376334"/>
                  <a:pt x="2793310" y="387017"/>
                  <a:pt x="2800494" y="394661"/>
                </a:cubicBezTo>
                <a:cubicBezTo>
                  <a:pt x="2817347" y="412619"/>
                  <a:pt x="2839542" y="421184"/>
                  <a:pt x="2863210" y="413817"/>
                </a:cubicBezTo>
                <a:cubicBezTo>
                  <a:pt x="2894890" y="403963"/>
                  <a:pt x="2917914" y="409212"/>
                  <a:pt x="2939648" y="436196"/>
                </a:cubicBezTo>
                <a:cubicBezTo>
                  <a:pt x="2956870" y="457469"/>
                  <a:pt x="2971973" y="455904"/>
                  <a:pt x="2991313" y="440248"/>
                </a:cubicBezTo>
                <a:cubicBezTo>
                  <a:pt x="3015138" y="420908"/>
                  <a:pt x="3037609" y="422474"/>
                  <a:pt x="3058726" y="444945"/>
                </a:cubicBezTo>
                <a:cubicBezTo>
                  <a:pt x="3061857" y="448260"/>
                  <a:pt x="3065633" y="450839"/>
                  <a:pt x="3067567" y="452588"/>
                </a:cubicBezTo>
                <a:cubicBezTo>
                  <a:pt x="3091512" y="448628"/>
                  <a:pt x="3113799" y="444945"/>
                  <a:pt x="3142440" y="440248"/>
                </a:cubicBezTo>
                <a:cubicBezTo>
                  <a:pt x="3146584" y="427999"/>
                  <a:pt x="3152662" y="411238"/>
                  <a:pt x="3157820" y="394109"/>
                </a:cubicBezTo>
                <a:cubicBezTo>
                  <a:pt x="3162793" y="377532"/>
                  <a:pt x="3172739" y="365836"/>
                  <a:pt x="3190329" y="367309"/>
                </a:cubicBezTo>
                <a:cubicBezTo>
                  <a:pt x="3228087" y="370532"/>
                  <a:pt x="3257650" y="352114"/>
                  <a:pt x="3287580" y="334155"/>
                </a:cubicBezTo>
                <a:cubicBezTo>
                  <a:pt x="3319261" y="315184"/>
                  <a:pt x="3339153" y="316749"/>
                  <a:pt x="3365676" y="342812"/>
                </a:cubicBezTo>
                <a:cubicBezTo>
                  <a:pt x="3379859" y="356810"/>
                  <a:pt x="3392384" y="372466"/>
                  <a:pt x="3406382" y="386649"/>
                </a:cubicBezTo>
                <a:cubicBezTo>
                  <a:pt x="3441101" y="421737"/>
                  <a:pt x="3477847" y="453878"/>
                  <a:pt x="3524263" y="473125"/>
                </a:cubicBezTo>
                <a:cubicBezTo>
                  <a:pt x="3556772" y="486571"/>
                  <a:pt x="3579611" y="511160"/>
                  <a:pt x="3596833" y="540999"/>
                </a:cubicBezTo>
                <a:cubicBezTo>
                  <a:pt x="3602082" y="550116"/>
                  <a:pt x="3608621" y="560799"/>
                  <a:pt x="3608252" y="570653"/>
                </a:cubicBezTo>
                <a:cubicBezTo>
                  <a:pt x="3606595" y="626831"/>
                  <a:pt x="3606503" y="683561"/>
                  <a:pt x="3582190" y="736146"/>
                </a:cubicBezTo>
                <a:cubicBezTo>
                  <a:pt x="3576480" y="748671"/>
                  <a:pt x="3568376" y="759999"/>
                  <a:pt x="3562205" y="772340"/>
                </a:cubicBezTo>
                <a:cubicBezTo>
                  <a:pt x="3549496" y="797665"/>
                  <a:pt x="3549036" y="822163"/>
                  <a:pt x="3568191" y="845278"/>
                </a:cubicBezTo>
                <a:cubicBezTo>
                  <a:pt x="3574914" y="853475"/>
                  <a:pt x="3581637" y="862408"/>
                  <a:pt x="3585597" y="872078"/>
                </a:cubicBezTo>
                <a:cubicBezTo>
                  <a:pt x="3593794" y="892338"/>
                  <a:pt x="3585505" y="909007"/>
                  <a:pt x="3564508" y="914901"/>
                </a:cubicBezTo>
                <a:cubicBezTo>
                  <a:pt x="3552812" y="918217"/>
                  <a:pt x="3540195" y="917941"/>
                  <a:pt x="3528130" y="920151"/>
                </a:cubicBezTo>
                <a:cubicBezTo>
                  <a:pt x="3497371" y="925769"/>
                  <a:pt x="3478860" y="945753"/>
                  <a:pt x="3473242" y="975039"/>
                </a:cubicBezTo>
                <a:cubicBezTo>
                  <a:pt x="3467717" y="1004141"/>
                  <a:pt x="3480518" y="1029375"/>
                  <a:pt x="3500318" y="1050004"/>
                </a:cubicBezTo>
                <a:cubicBezTo>
                  <a:pt x="3511554" y="1061700"/>
                  <a:pt x="3524907" y="1055621"/>
                  <a:pt x="3538629" y="1050740"/>
                </a:cubicBezTo>
                <a:cubicBezTo>
                  <a:pt x="3562297" y="1042360"/>
                  <a:pt x="3569481" y="1047241"/>
                  <a:pt x="3571691" y="1071185"/>
                </a:cubicBezTo>
                <a:cubicBezTo>
                  <a:pt x="3573257" y="1087947"/>
                  <a:pt x="3571691" y="1104892"/>
                  <a:pt x="3572520" y="1121745"/>
                </a:cubicBezTo>
                <a:cubicBezTo>
                  <a:pt x="3572980" y="1132336"/>
                  <a:pt x="3571046" y="1146611"/>
                  <a:pt x="3576940" y="1152781"/>
                </a:cubicBezTo>
                <a:cubicBezTo>
                  <a:pt x="3601161" y="1178291"/>
                  <a:pt x="3587255" y="1211813"/>
                  <a:pt x="3597570" y="1240270"/>
                </a:cubicBezTo>
                <a:cubicBezTo>
                  <a:pt x="3601069" y="1249940"/>
                  <a:pt x="3591123" y="1266149"/>
                  <a:pt x="3584400" y="1277661"/>
                </a:cubicBezTo>
                <a:cubicBezTo>
                  <a:pt x="3574546" y="1294698"/>
                  <a:pt x="3562113" y="1310262"/>
                  <a:pt x="3549957" y="1327668"/>
                </a:cubicBezTo>
                <a:cubicBezTo>
                  <a:pt x="3567823" y="1354743"/>
                  <a:pt x="3591768" y="1366992"/>
                  <a:pt x="3620409" y="1367176"/>
                </a:cubicBezTo>
                <a:cubicBezTo>
                  <a:pt x="3654023" y="1367360"/>
                  <a:pt x="3680178" y="1380438"/>
                  <a:pt x="3699518" y="1406501"/>
                </a:cubicBezTo>
                <a:cubicBezTo>
                  <a:pt x="3737369" y="1457521"/>
                  <a:pt x="3795204" y="1470138"/>
                  <a:pt x="3851013" y="1484596"/>
                </a:cubicBezTo>
                <a:cubicBezTo>
                  <a:pt x="3889508" y="1494543"/>
                  <a:pt x="3926898" y="1483307"/>
                  <a:pt x="3960973" y="1461112"/>
                </a:cubicBezTo>
                <a:cubicBezTo>
                  <a:pt x="3972117" y="1471059"/>
                  <a:pt x="3982063" y="1479900"/>
                  <a:pt x="3993114" y="1489846"/>
                </a:cubicBezTo>
                <a:cubicBezTo>
                  <a:pt x="4001863" y="1478058"/>
                  <a:pt x="4009507" y="1467743"/>
                  <a:pt x="4020558" y="1452732"/>
                </a:cubicBezTo>
                <a:cubicBezTo>
                  <a:pt x="4045424" y="1483675"/>
                  <a:pt x="4070750" y="1508357"/>
                  <a:pt x="4071302" y="1548878"/>
                </a:cubicBezTo>
                <a:cubicBezTo>
                  <a:pt x="4071763" y="1580743"/>
                  <a:pt x="4073328" y="1580743"/>
                  <a:pt x="4102614" y="1607911"/>
                </a:cubicBezTo>
                <a:cubicBezTo>
                  <a:pt x="4115047" y="1601648"/>
                  <a:pt x="4128124" y="1595109"/>
                  <a:pt x="4147648" y="1585255"/>
                </a:cubicBezTo>
                <a:cubicBezTo>
                  <a:pt x="4148938" y="1607082"/>
                  <a:pt x="4149951" y="1623659"/>
                  <a:pt x="4151332" y="1646866"/>
                </a:cubicBezTo>
                <a:cubicBezTo>
                  <a:pt x="4161831" y="1638486"/>
                  <a:pt x="4169659" y="1634618"/>
                  <a:pt x="4173803" y="1628355"/>
                </a:cubicBezTo>
                <a:cubicBezTo>
                  <a:pt x="4186604" y="1609292"/>
                  <a:pt x="4197932" y="1589215"/>
                  <a:pt x="4209812" y="1569599"/>
                </a:cubicBezTo>
                <a:cubicBezTo>
                  <a:pt x="4226297" y="1542340"/>
                  <a:pt x="4254017" y="1531104"/>
                  <a:pt x="4282382" y="1525855"/>
                </a:cubicBezTo>
                <a:cubicBezTo>
                  <a:pt x="4294078" y="1523644"/>
                  <a:pt x="4311116" y="1533590"/>
                  <a:pt x="4321154" y="1542892"/>
                </a:cubicBezTo>
                <a:cubicBezTo>
                  <a:pt x="4337823" y="1558364"/>
                  <a:pt x="4350716" y="1577888"/>
                  <a:pt x="4365543" y="1595478"/>
                </a:cubicBezTo>
                <a:cubicBezTo>
                  <a:pt x="4380094" y="1612700"/>
                  <a:pt x="4391790" y="1633697"/>
                  <a:pt x="4421445" y="1626421"/>
                </a:cubicBezTo>
                <a:cubicBezTo>
                  <a:pt x="4427983" y="1624856"/>
                  <a:pt x="4439127" y="1635723"/>
                  <a:pt x="4445758" y="1642998"/>
                </a:cubicBezTo>
                <a:cubicBezTo>
                  <a:pt x="4452849" y="1650734"/>
                  <a:pt x="4457177" y="1661049"/>
                  <a:pt x="4462519" y="1670350"/>
                </a:cubicBezTo>
                <a:cubicBezTo>
                  <a:pt x="4485450" y="1710227"/>
                  <a:pt x="4516854" y="1740158"/>
                  <a:pt x="4563730" y="1751485"/>
                </a:cubicBezTo>
                <a:cubicBezTo>
                  <a:pt x="4561152" y="1774693"/>
                  <a:pt x="4558941" y="1795138"/>
                  <a:pt x="4555810" y="1823687"/>
                </a:cubicBezTo>
                <a:cubicBezTo>
                  <a:pt x="4572479" y="1809137"/>
                  <a:pt x="4581320" y="1797717"/>
                  <a:pt x="4592924" y="1792375"/>
                </a:cubicBezTo>
                <a:cubicBezTo>
                  <a:pt x="4602410" y="1787955"/>
                  <a:pt x="4618526" y="1786113"/>
                  <a:pt x="4625710" y="1791270"/>
                </a:cubicBezTo>
                <a:cubicBezTo>
                  <a:pt x="4638695" y="1800664"/>
                  <a:pt x="4634182" y="1815859"/>
                  <a:pt x="4624605" y="1827647"/>
                </a:cubicBezTo>
                <a:cubicBezTo>
                  <a:pt x="4617145" y="1836765"/>
                  <a:pt x="4609133" y="1845422"/>
                  <a:pt x="4604344" y="1850763"/>
                </a:cubicBezTo>
                <a:cubicBezTo>
                  <a:pt x="4633814" y="1894600"/>
                  <a:pt x="4660706" y="1934753"/>
                  <a:pt x="4687781" y="1974814"/>
                </a:cubicBezTo>
                <a:cubicBezTo>
                  <a:pt x="4697911" y="1989825"/>
                  <a:pt x="4700582" y="2006679"/>
                  <a:pt x="4681427" y="2012757"/>
                </a:cubicBezTo>
                <a:cubicBezTo>
                  <a:pt x="4623868" y="2030991"/>
                  <a:pt x="4616592" y="2075289"/>
                  <a:pt x="4617790" y="2128059"/>
                </a:cubicBezTo>
                <a:cubicBezTo>
                  <a:pt x="4634827" y="2135334"/>
                  <a:pt x="4652601" y="2144175"/>
                  <a:pt x="4671112" y="2150622"/>
                </a:cubicBezTo>
                <a:cubicBezTo>
                  <a:pt x="4702516" y="2161581"/>
                  <a:pt x="4717804" y="2149793"/>
                  <a:pt x="4716975" y="2116179"/>
                </a:cubicBezTo>
                <a:cubicBezTo>
                  <a:pt x="4716699" y="2105496"/>
                  <a:pt x="4713752" y="2094905"/>
                  <a:pt x="4713015" y="2084222"/>
                </a:cubicBezTo>
                <a:cubicBezTo>
                  <a:pt x="4710620" y="2049042"/>
                  <a:pt x="4735210" y="2026295"/>
                  <a:pt x="4769929" y="2031176"/>
                </a:cubicBezTo>
                <a:cubicBezTo>
                  <a:pt x="4791756" y="2034215"/>
                  <a:pt x="4807964" y="2044713"/>
                  <a:pt x="4823989" y="2066079"/>
                </a:cubicBezTo>
                <a:cubicBezTo>
                  <a:pt x="4808793" y="2080170"/>
                  <a:pt x="4791295" y="2092603"/>
                  <a:pt x="4779415" y="2109087"/>
                </a:cubicBezTo>
                <a:cubicBezTo>
                  <a:pt x="4772968" y="2118021"/>
                  <a:pt x="4776100" y="2133769"/>
                  <a:pt x="4774902" y="2146478"/>
                </a:cubicBezTo>
                <a:cubicBezTo>
                  <a:pt x="4786046" y="2145925"/>
                  <a:pt x="4797466" y="2146846"/>
                  <a:pt x="4808240" y="2144544"/>
                </a:cubicBezTo>
                <a:cubicBezTo>
                  <a:pt x="4823067" y="2141412"/>
                  <a:pt x="4837066" y="2133492"/>
                  <a:pt x="4851801" y="2131835"/>
                </a:cubicBezTo>
                <a:cubicBezTo>
                  <a:pt x="4875838" y="2129164"/>
                  <a:pt x="4896098" y="2123638"/>
                  <a:pt x="4910097" y="2101444"/>
                </a:cubicBezTo>
                <a:cubicBezTo>
                  <a:pt x="4919674" y="2086248"/>
                  <a:pt x="4934594" y="2077223"/>
                  <a:pt x="4953289" y="2088182"/>
                </a:cubicBezTo>
                <a:cubicBezTo>
                  <a:pt x="4970971" y="2098589"/>
                  <a:pt x="4974747" y="2117929"/>
                  <a:pt x="4962222" y="2140492"/>
                </a:cubicBezTo>
                <a:cubicBezTo>
                  <a:pt x="4955591" y="2152464"/>
                  <a:pt x="4943711" y="2161765"/>
                  <a:pt x="4938462" y="2174014"/>
                </a:cubicBezTo>
                <a:cubicBezTo>
                  <a:pt x="4931002" y="2191604"/>
                  <a:pt x="4919030" y="2213614"/>
                  <a:pt x="4923819" y="2228994"/>
                </a:cubicBezTo>
                <a:cubicBezTo>
                  <a:pt x="4935883" y="2267305"/>
                  <a:pt x="4931739" y="2310682"/>
                  <a:pt x="4958999" y="2344572"/>
                </a:cubicBezTo>
                <a:cubicBezTo>
                  <a:pt x="4965169" y="2352216"/>
                  <a:pt x="4969405" y="2365109"/>
                  <a:pt x="4967932" y="2374503"/>
                </a:cubicBezTo>
                <a:cubicBezTo>
                  <a:pt x="4964064" y="2398908"/>
                  <a:pt x="4958906" y="2422300"/>
                  <a:pt x="4969498" y="2446613"/>
                </a:cubicBezTo>
                <a:cubicBezTo>
                  <a:pt x="4971708" y="2451770"/>
                  <a:pt x="4965998" y="2460703"/>
                  <a:pt x="4963235" y="2467610"/>
                </a:cubicBezTo>
                <a:cubicBezTo>
                  <a:pt x="4947763" y="2506290"/>
                  <a:pt x="4964893" y="2548008"/>
                  <a:pt x="5005691" y="2570388"/>
                </a:cubicBezTo>
                <a:cubicBezTo>
                  <a:pt x="5046580" y="2592859"/>
                  <a:pt x="5086181" y="2584846"/>
                  <a:pt x="5111046" y="2548653"/>
                </a:cubicBezTo>
                <a:cubicBezTo>
                  <a:pt x="5119519" y="2536313"/>
                  <a:pt x="5126795" y="2523235"/>
                  <a:pt x="5137017" y="2506566"/>
                </a:cubicBezTo>
                <a:close/>
              </a:path>
            </a:pathLst>
          </a:custGeom>
          <a:solidFill>
            <a:srgbClr val="CA511A"/>
          </a:solidFill>
          <a:ln w="9198" cap="flat">
            <a:solidFill>
              <a:schemeClr val="bg1"/>
            </a:solidFill>
            <a:prstDash val="solid"/>
            <a:miter/>
          </a:ln>
          <a:effectLst>
            <a:outerShdw blurRad="215900" algn="ctr" rotWithShape="0">
              <a:prstClr val="black">
                <a:alpha val="40000"/>
              </a:prstClr>
            </a:outerShdw>
          </a:effectLst>
        </p:spPr>
        <p:txBody>
          <a:bodyPr rtlCol="0" anchor="ctr"/>
          <a:lstStyle/>
          <a:p>
            <a:endParaRPr lang="en-US" sz="2000" dirty="0"/>
          </a:p>
        </p:txBody>
      </p:sp>
    </p:spTree>
    <p:extLst>
      <p:ext uri="{BB962C8B-B14F-4D97-AF65-F5344CB8AC3E}">
        <p14:creationId xmlns:p14="http://schemas.microsoft.com/office/powerpoint/2010/main" val="256234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p:cTn id="1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6">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p:cTn id="2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6">
                                            <p:txEl>
                                              <p:pRg st="1" end="1"/>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P spid="6" grpId="0" build="p"/>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CA7625C-AAF4-9E51-9F84-EA68B8FBEBD0}"/>
              </a:ext>
            </a:extLst>
          </p:cNvPr>
          <p:cNvSpPr/>
          <p:nvPr/>
        </p:nvSpPr>
        <p:spPr>
          <a:xfrm>
            <a:off x="1805115" y="1271195"/>
            <a:ext cx="3579177" cy="5594714"/>
          </a:xfrm>
          <a:custGeom>
            <a:avLst/>
            <a:gdLst>
              <a:gd name="connsiteX0" fmla="*/ 885088 w 3355556"/>
              <a:gd name="connsiteY0" fmla="*/ 4255026 h 4819003"/>
              <a:gd name="connsiteX1" fmla="*/ 843077 w 3355556"/>
              <a:gd name="connsiteY1" fmla="*/ 4282045 h 4819003"/>
              <a:gd name="connsiteX2" fmla="*/ 816278 w 3355556"/>
              <a:gd name="connsiteY2" fmla="*/ 4324057 h 4819003"/>
              <a:gd name="connsiteX3" fmla="*/ 816773 w 3355556"/>
              <a:gd name="connsiteY3" fmla="*/ 4399731 h 4819003"/>
              <a:gd name="connsiteX4" fmla="*/ 955107 w 3355556"/>
              <a:gd name="connsiteY4" fmla="*/ 4399731 h 4819003"/>
              <a:gd name="connsiteX5" fmla="*/ 954722 w 3355556"/>
              <a:gd name="connsiteY5" fmla="*/ 4325046 h 4819003"/>
              <a:gd name="connsiteX6" fmla="*/ 928637 w 3355556"/>
              <a:gd name="connsiteY6" fmla="*/ 4282815 h 4819003"/>
              <a:gd name="connsiteX7" fmla="*/ 885088 w 3355556"/>
              <a:gd name="connsiteY7" fmla="*/ 4255081 h 4819003"/>
              <a:gd name="connsiteX8" fmla="*/ 2472281 w 3355556"/>
              <a:gd name="connsiteY8" fmla="*/ 4254697 h 4819003"/>
              <a:gd name="connsiteX9" fmla="*/ 2472306 w 3355556"/>
              <a:gd name="connsiteY9" fmla="*/ 4254716 h 4819003"/>
              <a:gd name="connsiteX10" fmla="*/ 2425437 w 3355556"/>
              <a:gd name="connsiteY10" fmla="*/ 4284956 h 4819003"/>
              <a:gd name="connsiteX11" fmla="*/ 2402427 w 3355556"/>
              <a:gd name="connsiteY11" fmla="*/ 4323232 h 4819003"/>
              <a:gd name="connsiteX12" fmla="*/ 2401987 w 3355556"/>
              <a:gd name="connsiteY12" fmla="*/ 4398687 h 4819003"/>
              <a:gd name="connsiteX13" fmla="*/ 2540981 w 3355556"/>
              <a:gd name="connsiteY13" fmla="*/ 4396710 h 4819003"/>
              <a:gd name="connsiteX14" fmla="*/ 2537356 w 3355556"/>
              <a:gd name="connsiteY14" fmla="*/ 4313347 h 4819003"/>
              <a:gd name="connsiteX15" fmla="*/ 2521650 w 3355556"/>
              <a:gd name="connsiteY15" fmla="*/ 4289075 h 4819003"/>
              <a:gd name="connsiteX16" fmla="*/ 2472306 w 3355556"/>
              <a:gd name="connsiteY16" fmla="*/ 4254716 h 4819003"/>
              <a:gd name="connsiteX17" fmla="*/ 2472335 w 3355556"/>
              <a:gd name="connsiteY17" fmla="*/ 4254697 h 4819003"/>
              <a:gd name="connsiteX18" fmla="*/ 2382272 w 3355556"/>
              <a:gd name="connsiteY18" fmla="*/ 4194454 h 4819003"/>
              <a:gd name="connsiteX19" fmla="*/ 2560970 w 3355556"/>
              <a:gd name="connsiteY19" fmla="*/ 4194454 h 4819003"/>
              <a:gd name="connsiteX20" fmla="*/ 2561958 w 3355556"/>
              <a:gd name="connsiteY20" fmla="*/ 4461787 h 4819003"/>
              <a:gd name="connsiteX21" fmla="*/ 2382932 w 3355556"/>
              <a:gd name="connsiteY21" fmla="*/ 4461787 h 4819003"/>
              <a:gd name="connsiteX22" fmla="*/ 2382272 w 3355556"/>
              <a:gd name="connsiteY22" fmla="*/ 4194454 h 4819003"/>
              <a:gd name="connsiteX23" fmla="*/ 873947 w 3355556"/>
              <a:gd name="connsiteY23" fmla="*/ 4192545 h 4819003"/>
              <a:gd name="connsiteX24" fmla="*/ 973230 w 3355556"/>
              <a:gd name="connsiteY24" fmla="*/ 4195003 h 4819003"/>
              <a:gd name="connsiteX25" fmla="*/ 975810 w 3355556"/>
              <a:gd name="connsiteY25" fmla="*/ 4459040 h 4819003"/>
              <a:gd name="connsiteX26" fmla="*/ 793158 w 3355556"/>
              <a:gd name="connsiteY26" fmla="*/ 4461567 h 4819003"/>
              <a:gd name="connsiteX27" fmla="*/ 793158 w 3355556"/>
              <a:gd name="connsiteY27" fmla="*/ 4197750 h 4819003"/>
              <a:gd name="connsiteX28" fmla="*/ 873947 w 3355556"/>
              <a:gd name="connsiteY28" fmla="*/ 4192545 h 4819003"/>
              <a:gd name="connsiteX29" fmla="*/ 886297 w 3355556"/>
              <a:gd name="connsiteY29" fmla="*/ 3946836 h 4819003"/>
              <a:gd name="connsiteX30" fmla="*/ 835499 w 3355556"/>
              <a:gd name="connsiteY30" fmla="*/ 3977974 h 4819003"/>
              <a:gd name="connsiteX31" fmla="*/ 818366 w 3355556"/>
              <a:gd name="connsiteY31" fmla="*/ 4004609 h 4819003"/>
              <a:gd name="connsiteX32" fmla="*/ 819135 w 3355556"/>
              <a:gd name="connsiteY32" fmla="*/ 4087917 h 4819003"/>
              <a:gd name="connsiteX33" fmla="*/ 955656 w 3355556"/>
              <a:gd name="connsiteY33" fmla="*/ 4087917 h 4819003"/>
              <a:gd name="connsiteX34" fmla="*/ 955438 w 3355556"/>
              <a:gd name="connsiteY34" fmla="*/ 4019326 h 4819003"/>
              <a:gd name="connsiteX35" fmla="*/ 938852 w 3355556"/>
              <a:gd name="connsiteY35" fmla="*/ 3980390 h 4819003"/>
              <a:gd name="connsiteX36" fmla="*/ 886297 w 3355556"/>
              <a:gd name="connsiteY36" fmla="*/ 3946836 h 4819003"/>
              <a:gd name="connsiteX37" fmla="*/ 2469534 w 3355556"/>
              <a:gd name="connsiteY37" fmla="*/ 3946122 h 4819003"/>
              <a:gd name="connsiteX38" fmla="*/ 2424668 w 3355556"/>
              <a:gd name="connsiteY38" fmla="*/ 3974679 h 4819003"/>
              <a:gd name="connsiteX39" fmla="*/ 2402317 w 3355556"/>
              <a:gd name="connsiteY39" fmla="*/ 4010429 h 4819003"/>
              <a:gd name="connsiteX40" fmla="*/ 2401823 w 3355556"/>
              <a:gd name="connsiteY40" fmla="*/ 4087587 h 4819003"/>
              <a:gd name="connsiteX41" fmla="*/ 2540761 w 3355556"/>
              <a:gd name="connsiteY41" fmla="*/ 4087587 h 4819003"/>
              <a:gd name="connsiteX42" fmla="*/ 2537466 w 3355556"/>
              <a:gd name="connsiteY42" fmla="*/ 4002522 h 4819003"/>
              <a:gd name="connsiteX43" fmla="*/ 2525933 w 3355556"/>
              <a:gd name="connsiteY43" fmla="*/ 3981708 h 4819003"/>
              <a:gd name="connsiteX44" fmla="*/ 2469534 w 3355556"/>
              <a:gd name="connsiteY44" fmla="*/ 3946122 h 4819003"/>
              <a:gd name="connsiteX45" fmla="*/ 791841 w 3355556"/>
              <a:gd name="connsiteY45" fmla="*/ 3885934 h 4819003"/>
              <a:gd name="connsiteX46" fmla="*/ 976305 w 3355556"/>
              <a:gd name="connsiteY46" fmla="*/ 3885934 h 4819003"/>
              <a:gd name="connsiteX47" fmla="*/ 976305 w 3355556"/>
              <a:gd name="connsiteY47" fmla="*/ 4152993 h 4819003"/>
              <a:gd name="connsiteX48" fmla="*/ 793488 w 3355556"/>
              <a:gd name="connsiteY48" fmla="*/ 4152993 h 4819003"/>
              <a:gd name="connsiteX49" fmla="*/ 791841 w 3355556"/>
              <a:gd name="connsiteY49" fmla="*/ 4065016 h 4819003"/>
              <a:gd name="connsiteX50" fmla="*/ 791841 w 3355556"/>
              <a:gd name="connsiteY50" fmla="*/ 3974460 h 4819003"/>
              <a:gd name="connsiteX51" fmla="*/ 791841 w 3355556"/>
              <a:gd name="connsiteY51" fmla="*/ 3885934 h 4819003"/>
              <a:gd name="connsiteX52" fmla="*/ 2470612 w 3355556"/>
              <a:gd name="connsiteY52" fmla="*/ 3884156 h 4819003"/>
              <a:gd name="connsiteX53" fmla="*/ 2559708 w 3355556"/>
              <a:gd name="connsiteY53" fmla="*/ 3884232 h 4819003"/>
              <a:gd name="connsiteX54" fmla="*/ 2563442 w 3355556"/>
              <a:gd name="connsiteY54" fmla="*/ 4149916 h 4819003"/>
              <a:gd name="connsiteX55" fmla="*/ 2380131 w 3355556"/>
              <a:gd name="connsiteY55" fmla="*/ 4150906 h 4819003"/>
              <a:gd name="connsiteX56" fmla="*/ 2380076 w 3355556"/>
              <a:gd name="connsiteY56" fmla="*/ 4150906 h 4819003"/>
              <a:gd name="connsiteX57" fmla="*/ 2380076 w 3355556"/>
              <a:gd name="connsiteY57" fmla="*/ 3886757 h 4819003"/>
              <a:gd name="connsiteX58" fmla="*/ 2470612 w 3355556"/>
              <a:gd name="connsiteY58" fmla="*/ 3884156 h 4819003"/>
              <a:gd name="connsiteX59" fmla="*/ 2471897 w 3355556"/>
              <a:gd name="connsiteY59" fmla="*/ 3633593 h 4819003"/>
              <a:gd name="connsiteX60" fmla="*/ 2471842 w 3355556"/>
              <a:gd name="connsiteY60" fmla="*/ 3633648 h 4819003"/>
              <a:gd name="connsiteX61" fmla="*/ 2420989 w 3355556"/>
              <a:gd name="connsiteY61" fmla="*/ 3667147 h 4819003"/>
              <a:gd name="connsiteX62" fmla="*/ 2402592 w 3355556"/>
              <a:gd name="connsiteY62" fmla="*/ 3699273 h 4819003"/>
              <a:gd name="connsiteX63" fmla="*/ 2402043 w 3355556"/>
              <a:gd name="connsiteY63" fmla="*/ 3777310 h 4819003"/>
              <a:gd name="connsiteX64" fmla="*/ 2542575 w 3355556"/>
              <a:gd name="connsiteY64" fmla="*/ 3774783 h 4819003"/>
              <a:gd name="connsiteX65" fmla="*/ 2542409 w 3355556"/>
              <a:gd name="connsiteY65" fmla="*/ 3713277 h 4819003"/>
              <a:gd name="connsiteX66" fmla="*/ 2515666 w 3355556"/>
              <a:gd name="connsiteY66" fmla="*/ 3662260 h 4819003"/>
              <a:gd name="connsiteX67" fmla="*/ 2471897 w 3355556"/>
              <a:gd name="connsiteY67" fmla="*/ 3633593 h 4819003"/>
              <a:gd name="connsiteX68" fmla="*/ 884430 w 3355556"/>
              <a:gd name="connsiteY68" fmla="*/ 3632879 h 4819003"/>
              <a:gd name="connsiteX69" fmla="*/ 834950 w 3355556"/>
              <a:gd name="connsiteY69" fmla="*/ 3665554 h 4819003"/>
              <a:gd name="connsiteX70" fmla="*/ 816717 w 3355556"/>
              <a:gd name="connsiteY70" fmla="*/ 3694824 h 4819003"/>
              <a:gd name="connsiteX71" fmla="*/ 816662 w 3355556"/>
              <a:gd name="connsiteY71" fmla="*/ 3777693 h 4819003"/>
              <a:gd name="connsiteX72" fmla="*/ 955656 w 3355556"/>
              <a:gd name="connsiteY72" fmla="*/ 3775552 h 4819003"/>
              <a:gd name="connsiteX73" fmla="*/ 955382 w 3355556"/>
              <a:gd name="connsiteY73" fmla="*/ 3710421 h 4819003"/>
              <a:gd name="connsiteX74" fmla="*/ 926770 w 3355556"/>
              <a:gd name="connsiteY74" fmla="*/ 3660996 h 4819003"/>
              <a:gd name="connsiteX75" fmla="*/ 884430 w 3355556"/>
              <a:gd name="connsiteY75" fmla="*/ 3632934 h 4819003"/>
              <a:gd name="connsiteX76" fmla="*/ 2381615 w 3355556"/>
              <a:gd name="connsiteY76" fmla="*/ 3573351 h 4819003"/>
              <a:gd name="connsiteX77" fmla="*/ 2562894 w 3355556"/>
              <a:gd name="connsiteY77" fmla="*/ 3573351 h 4819003"/>
              <a:gd name="connsiteX78" fmla="*/ 2562894 w 3355556"/>
              <a:gd name="connsiteY78" fmla="*/ 3838101 h 4819003"/>
              <a:gd name="connsiteX79" fmla="*/ 2382493 w 3355556"/>
              <a:gd name="connsiteY79" fmla="*/ 3840354 h 4819003"/>
              <a:gd name="connsiteX80" fmla="*/ 2381615 w 3355556"/>
              <a:gd name="connsiteY80" fmla="*/ 3573351 h 4819003"/>
              <a:gd name="connsiteX81" fmla="*/ 876866 w 3355556"/>
              <a:gd name="connsiteY81" fmla="*/ 3571950 h 4819003"/>
              <a:gd name="connsiteX82" fmla="*/ 977019 w 3355556"/>
              <a:gd name="connsiteY82" fmla="*/ 3574613 h 4819003"/>
              <a:gd name="connsiteX83" fmla="*/ 978116 w 3355556"/>
              <a:gd name="connsiteY83" fmla="*/ 3842659 h 4819003"/>
              <a:gd name="connsiteX84" fmla="*/ 978062 w 3355556"/>
              <a:gd name="connsiteY84" fmla="*/ 3842659 h 4819003"/>
              <a:gd name="connsiteX85" fmla="*/ 796618 w 3355556"/>
              <a:gd name="connsiteY85" fmla="*/ 3842659 h 4819003"/>
              <a:gd name="connsiteX86" fmla="*/ 794092 w 3355556"/>
              <a:gd name="connsiteY86" fmla="*/ 3576370 h 4819003"/>
              <a:gd name="connsiteX87" fmla="*/ 876866 w 3355556"/>
              <a:gd name="connsiteY87" fmla="*/ 3571950 h 4819003"/>
              <a:gd name="connsiteX88" fmla="*/ 1679618 w 3355556"/>
              <a:gd name="connsiteY88" fmla="*/ 3485484 h 4819003"/>
              <a:gd name="connsiteX89" fmla="*/ 1808287 w 3355556"/>
              <a:gd name="connsiteY89" fmla="*/ 3569396 h 4819003"/>
              <a:gd name="connsiteX90" fmla="*/ 2011148 w 3355556"/>
              <a:gd name="connsiteY90" fmla="*/ 3704326 h 4819003"/>
              <a:gd name="connsiteX91" fmla="*/ 2122793 w 3355556"/>
              <a:gd name="connsiteY91" fmla="*/ 3874950 h 4819003"/>
              <a:gd name="connsiteX92" fmla="*/ 2132018 w 3355556"/>
              <a:gd name="connsiteY92" fmla="*/ 3939751 h 4819003"/>
              <a:gd name="connsiteX93" fmla="*/ 2136742 w 3355556"/>
              <a:gd name="connsiteY93" fmla="*/ 4093188 h 4819003"/>
              <a:gd name="connsiteX94" fmla="*/ 2136687 w 3355556"/>
              <a:gd name="connsiteY94" fmla="*/ 4811823 h 4819003"/>
              <a:gd name="connsiteX95" fmla="*/ 2136687 w 3355556"/>
              <a:gd name="connsiteY95" fmla="*/ 4819003 h 4819003"/>
              <a:gd name="connsiteX96" fmla="*/ 1220983 w 3355556"/>
              <a:gd name="connsiteY96" fmla="*/ 4819003 h 4819003"/>
              <a:gd name="connsiteX97" fmla="*/ 1220573 w 3355556"/>
              <a:gd name="connsiteY97" fmla="*/ 4814624 h 4819003"/>
              <a:gd name="connsiteX98" fmla="*/ 1221067 w 3355556"/>
              <a:gd name="connsiteY98" fmla="*/ 4021467 h 4819003"/>
              <a:gd name="connsiteX99" fmla="*/ 1231776 w 3355556"/>
              <a:gd name="connsiteY99" fmla="*/ 3887965 h 4819003"/>
              <a:gd name="connsiteX100" fmla="*/ 1313712 w 3355556"/>
              <a:gd name="connsiteY100" fmla="*/ 3733486 h 4819003"/>
              <a:gd name="connsiteX101" fmla="*/ 1497735 w 3355556"/>
              <a:gd name="connsiteY101" fmla="*/ 3600478 h 4819003"/>
              <a:gd name="connsiteX102" fmla="*/ 1627669 w 3355556"/>
              <a:gd name="connsiteY102" fmla="*/ 3524144 h 4819003"/>
              <a:gd name="connsiteX103" fmla="*/ 1679618 w 3355556"/>
              <a:gd name="connsiteY103" fmla="*/ 3485484 h 4819003"/>
              <a:gd name="connsiteX104" fmla="*/ 882838 w 3355556"/>
              <a:gd name="connsiteY104" fmla="*/ 3328897 h 4819003"/>
              <a:gd name="connsiteX105" fmla="*/ 842254 w 3355556"/>
              <a:gd name="connsiteY105" fmla="*/ 3350554 h 4819003"/>
              <a:gd name="connsiteX106" fmla="*/ 816334 w 3355556"/>
              <a:gd name="connsiteY106" fmla="*/ 3390425 h 4819003"/>
              <a:gd name="connsiteX107" fmla="*/ 815895 w 3355556"/>
              <a:gd name="connsiteY107" fmla="*/ 3467087 h 4819003"/>
              <a:gd name="connsiteX108" fmla="*/ 955656 w 3355556"/>
              <a:gd name="connsiteY108" fmla="*/ 3467087 h 4819003"/>
              <a:gd name="connsiteX109" fmla="*/ 955656 w 3355556"/>
              <a:gd name="connsiteY109" fmla="*/ 3467142 h 4819003"/>
              <a:gd name="connsiteX110" fmla="*/ 955711 w 3355556"/>
              <a:gd name="connsiteY110" fmla="*/ 3404866 h 4819003"/>
              <a:gd name="connsiteX111" fmla="*/ 924408 w 3355556"/>
              <a:gd name="connsiteY111" fmla="*/ 3348303 h 4819003"/>
              <a:gd name="connsiteX112" fmla="*/ 882838 w 3355556"/>
              <a:gd name="connsiteY112" fmla="*/ 3328897 h 4819003"/>
              <a:gd name="connsiteX113" fmla="*/ 2468930 w 3355556"/>
              <a:gd name="connsiteY113" fmla="*/ 3325238 h 4819003"/>
              <a:gd name="connsiteX114" fmla="*/ 2427030 w 3355556"/>
              <a:gd name="connsiteY114" fmla="*/ 3352257 h 4819003"/>
              <a:gd name="connsiteX115" fmla="*/ 2404897 w 3355556"/>
              <a:gd name="connsiteY115" fmla="*/ 3381857 h 4819003"/>
              <a:gd name="connsiteX116" fmla="*/ 2405887 w 3355556"/>
              <a:gd name="connsiteY116" fmla="*/ 3467032 h 4819003"/>
              <a:gd name="connsiteX117" fmla="*/ 2541860 w 3355556"/>
              <a:gd name="connsiteY117" fmla="*/ 3467032 h 4819003"/>
              <a:gd name="connsiteX118" fmla="*/ 2541860 w 3355556"/>
              <a:gd name="connsiteY118" fmla="*/ 3466976 h 4819003"/>
              <a:gd name="connsiteX119" fmla="*/ 2541750 w 3355556"/>
              <a:gd name="connsiteY119" fmla="*/ 3406240 h 4819003"/>
              <a:gd name="connsiteX120" fmla="*/ 2524397 w 3355556"/>
              <a:gd name="connsiteY120" fmla="*/ 3358902 h 4819003"/>
              <a:gd name="connsiteX121" fmla="*/ 2468930 w 3355556"/>
              <a:gd name="connsiteY121" fmla="*/ 3325238 h 4819003"/>
              <a:gd name="connsiteX122" fmla="*/ 2383151 w 3355556"/>
              <a:gd name="connsiteY122" fmla="*/ 3263073 h 4819003"/>
              <a:gd name="connsiteX123" fmla="*/ 2565199 w 3355556"/>
              <a:gd name="connsiteY123" fmla="*/ 3263073 h 4819003"/>
              <a:gd name="connsiteX124" fmla="*/ 2565199 w 3355556"/>
              <a:gd name="connsiteY124" fmla="*/ 3263127 h 4819003"/>
              <a:gd name="connsiteX125" fmla="*/ 2564870 w 3355556"/>
              <a:gd name="connsiteY125" fmla="*/ 3528538 h 4819003"/>
              <a:gd name="connsiteX126" fmla="*/ 2382437 w 3355556"/>
              <a:gd name="connsiteY126" fmla="*/ 3530955 h 4819003"/>
              <a:gd name="connsiteX127" fmla="*/ 2383151 w 3355556"/>
              <a:gd name="connsiteY127" fmla="*/ 3263073 h 4819003"/>
              <a:gd name="connsiteX128" fmla="*/ 794477 w 3355556"/>
              <a:gd name="connsiteY128" fmla="*/ 3262469 h 4819003"/>
              <a:gd name="connsiteX129" fmla="*/ 975371 w 3355556"/>
              <a:gd name="connsiteY129" fmla="*/ 3262469 h 4819003"/>
              <a:gd name="connsiteX130" fmla="*/ 977789 w 3355556"/>
              <a:gd name="connsiteY130" fmla="*/ 3352422 h 4819003"/>
              <a:gd name="connsiteX131" fmla="*/ 977898 w 3355556"/>
              <a:gd name="connsiteY131" fmla="*/ 3440068 h 4819003"/>
              <a:gd name="connsiteX132" fmla="*/ 977789 w 3355556"/>
              <a:gd name="connsiteY132" fmla="*/ 3532163 h 4819003"/>
              <a:gd name="connsiteX133" fmla="*/ 796729 w 3355556"/>
              <a:gd name="connsiteY133" fmla="*/ 3533481 h 4819003"/>
              <a:gd name="connsiteX134" fmla="*/ 794477 w 3355556"/>
              <a:gd name="connsiteY134" fmla="*/ 3262523 h 4819003"/>
              <a:gd name="connsiteX135" fmla="*/ 770477 w 3355556"/>
              <a:gd name="connsiteY135" fmla="*/ 3244182 h 4819003"/>
              <a:gd name="connsiteX136" fmla="*/ 770532 w 3355556"/>
              <a:gd name="connsiteY136" fmla="*/ 3244237 h 4819003"/>
              <a:gd name="connsiteX137" fmla="*/ 770532 w 3355556"/>
              <a:gd name="connsiteY137" fmla="*/ 3660722 h 4819003"/>
              <a:gd name="connsiteX138" fmla="*/ 771960 w 3355556"/>
              <a:gd name="connsiteY138" fmla="*/ 4500173 h 4819003"/>
              <a:gd name="connsiteX139" fmla="*/ 773387 w 3355556"/>
              <a:gd name="connsiteY139" fmla="*/ 4502370 h 4819003"/>
              <a:gd name="connsiteX140" fmla="*/ 775530 w 3355556"/>
              <a:gd name="connsiteY140" fmla="*/ 4504292 h 4819003"/>
              <a:gd name="connsiteX141" fmla="*/ 997942 w 3355556"/>
              <a:gd name="connsiteY141" fmla="*/ 4504292 h 4819003"/>
              <a:gd name="connsiteX142" fmla="*/ 997942 w 3355556"/>
              <a:gd name="connsiteY142" fmla="*/ 3244182 h 4819003"/>
              <a:gd name="connsiteX143" fmla="*/ 2357286 w 3355556"/>
              <a:gd name="connsiteY143" fmla="*/ 3243907 h 4819003"/>
              <a:gd name="connsiteX144" fmla="*/ 2357286 w 3355556"/>
              <a:gd name="connsiteY144" fmla="*/ 3858037 h 4819003"/>
              <a:gd name="connsiteX145" fmla="*/ 2358495 w 3355556"/>
              <a:gd name="connsiteY145" fmla="*/ 4499899 h 4819003"/>
              <a:gd name="connsiteX146" fmla="*/ 2359703 w 3355556"/>
              <a:gd name="connsiteY146" fmla="*/ 4502206 h 4819003"/>
              <a:gd name="connsiteX147" fmla="*/ 2361679 w 3355556"/>
              <a:gd name="connsiteY147" fmla="*/ 4504292 h 4819003"/>
              <a:gd name="connsiteX148" fmla="*/ 2583431 w 3355556"/>
              <a:gd name="connsiteY148" fmla="*/ 4504292 h 4819003"/>
              <a:gd name="connsiteX149" fmla="*/ 2583487 w 3355556"/>
              <a:gd name="connsiteY149" fmla="*/ 4504237 h 4819003"/>
              <a:gd name="connsiteX150" fmla="*/ 2583487 w 3355556"/>
              <a:gd name="connsiteY150" fmla="*/ 3243907 h 4819003"/>
              <a:gd name="connsiteX151" fmla="*/ 2286334 w 3355556"/>
              <a:gd name="connsiteY151" fmla="*/ 3135996 h 4819003"/>
              <a:gd name="connsiteX152" fmla="*/ 2292375 w 3355556"/>
              <a:gd name="connsiteY152" fmla="*/ 3156315 h 4819003"/>
              <a:gd name="connsiteX153" fmla="*/ 2292759 w 3355556"/>
              <a:gd name="connsiteY153" fmla="*/ 3194757 h 4819003"/>
              <a:gd name="connsiteX154" fmla="*/ 2292650 w 3355556"/>
              <a:gd name="connsiteY154" fmla="*/ 3801472 h 4819003"/>
              <a:gd name="connsiteX155" fmla="*/ 2292759 w 3355556"/>
              <a:gd name="connsiteY155" fmla="*/ 4803257 h 4819003"/>
              <a:gd name="connsiteX156" fmla="*/ 2292759 w 3355556"/>
              <a:gd name="connsiteY156" fmla="*/ 4819003 h 4819003"/>
              <a:gd name="connsiteX157" fmla="*/ 2219097 w 3355556"/>
              <a:gd name="connsiteY157" fmla="*/ 4819003 h 4819003"/>
              <a:gd name="connsiteX158" fmla="*/ 2218623 w 3355556"/>
              <a:gd name="connsiteY158" fmla="*/ 4807759 h 4819003"/>
              <a:gd name="connsiteX159" fmla="*/ 2218293 w 3355556"/>
              <a:gd name="connsiteY159" fmla="*/ 4036349 h 4819003"/>
              <a:gd name="connsiteX160" fmla="*/ 2209176 w 3355556"/>
              <a:gd name="connsiteY160" fmla="*/ 3877806 h 4819003"/>
              <a:gd name="connsiteX161" fmla="*/ 2126417 w 3355556"/>
              <a:gd name="connsiteY161" fmla="*/ 3708883 h 4819003"/>
              <a:gd name="connsiteX162" fmla="*/ 1994508 w 3355556"/>
              <a:gd name="connsiteY162" fmla="*/ 3602182 h 4819003"/>
              <a:gd name="connsiteX163" fmla="*/ 1836184 w 3355556"/>
              <a:gd name="connsiteY163" fmla="*/ 3498994 h 4819003"/>
              <a:gd name="connsiteX164" fmla="*/ 1756996 w 3355556"/>
              <a:gd name="connsiteY164" fmla="*/ 3449953 h 4819003"/>
              <a:gd name="connsiteX165" fmla="*/ 1678629 w 3355556"/>
              <a:gd name="connsiteY165" fmla="*/ 3365656 h 4819003"/>
              <a:gd name="connsiteX166" fmla="*/ 1555178 w 3355556"/>
              <a:gd name="connsiteY166" fmla="*/ 3479005 h 4819003"/>
              <a:gd name="connsiteX167" fmla="*/ 1261597 w 3355556"/>
              <a:gd name="connsiteY167" fmla="*/ 3680218 h 4819003"/>
              <a:gd name="connsiteX168" fmla="*/ 1152532 w 3355556"/>
              <a:gd name="connsiteY168" fmla="*/ 3853203 h 4819003"/>
              <a:gd name="connsiteX169" fmla="*/ 1144679 w 3355556"/>
              <a:gd name="connsiteY169" fmla="*/ 3910042 h 4819003"/>
              <a:gd name="connsiteX170" fmla="*/ 1139462 w 3355556"/>
              <a:gd name="connsiteY170" fmla="*/ 4200769 h 4819003"/>
              <a:gd name="connsiteX171" fmla="*/ 1139242 w 3355556"/>
              <a:gd name="connsiteY171" fmla="*/ 4812977 h 4819003"/>
              <a:gd name="connsiteX172" fmla="*/ 1138915 w 3355556"/>
              <a:gd name="connsiteY172" fmla="*/ 4819003 h 4819003"/>
              <a:gd name="connsiteX173" fmla="*/ 1065740 w 3355556"/>
              <a:gd name="connsiteY173" fmla="*/ 4819003 h 4819003"/>
              <a:gd name="connsiteX174" fmla="*/ 1064336 w 3355556"/>
              <a:gd name="connsiteY174" fmla="*/ 4122679 h 4819003"/>
              <a:gd name="connsiteX175" fmla="*/ 1064117 w 3355556"/>
              <a:gd name="connsiteY175" fmla="*/ 3151098 h 4819003"/>
              <a:gd name="connsiteX176" fmla="*/ 1064940 w 3355556"/>
              <a:gd name="connsiteY176" fmla="*/ 3148518 h 4819003"/>
              <a:gd name="connsiteX177" fmla="*/ 1065983 w 3355556"/>
              <a:gd name="connsiteY177" fmla="*/ 3145991 h 4819003"/>
              <a:gd name="connsiteX178" fmla="*/ 1067466 w 3355556"/>
              <a:gd name="connsiteY178" fmla="*/ 3143685 h 4819003"/>
              <a:gd name="connsiteX179" fmla="*/ 1069444 w 3355556"/>
              <a:gd name="connsiteY179" fmla="*/ 3141818 h 4819003"/>
              <a:gd name="connsiteX180" fmla="*/ 1074661 w 3355556"/>
              <a:gd name="connsiteY180" fmla="*/ 3138578 h 4819003"/>
              <a:gd name="connsiteX181" fmla="*/ 1116232 w 3355556"/>
              <a:gd name="connsiteY181" fmla="*/ 3184927 h 4819003"/>
              <a:gd name="connsiteX182" fmla="*/ 1159561 w 3355556"/>
              <a:gd name="connsiteY182" fmla="*/ 3137535 h 4819003"/>
              <a:gd name="connsiteX183" fmla="*/ 1203770 w 3355556"/>
              <a:gd name="connsiteY183" fmla="*/ 3184872 h 4819003"/>
              <a:gd name="connsiteX184" fmla="*/ 1245836 w 3355556"/>
              <a:gd name="connsiteY184" fmla="*/ 3137314 h 4819003"/>
              <a:gd name="connsiteX185" fmla="*/ 1289328 w 3355556"/>
              <a:gd name="connsiteY185" fmla="*/ 3183445 h 4819003"/>
              <a:gd name="connsiteX186" fmla="*/ 1333263 w 3355556"/>
              <a:gd name="connsiteY186" fmla="*/ 3138358 h 4819003"/>
              <a:gd name="connsiteX187" fmla="*/ 1376042 w 3355556"/>
              <a:gd name="connsiteY187" fmla="*/ 3184323 h 4819003"/>
              <a:gd name="connsiteX188" fmla="*/ 1415910 w 3355556"/>
              <a:gd name="connsiteY188" fmla="*/ 3141433 h 4819003"/>
              <a:gd name="connsiteX189" fmla="*/ 1463577 w 3355556"/>
              <a:gd name="connsiteY189" fmla="*/ 3182455 h 4819003"/>
              <a:gd name="connsiteX190" fmla="*/ 1505919 w 3355556"/>
              <a:gd name="connsiteY190" fmla="*/ 3137040 h 4819003"/>
              <a:gd name="connsiteX191" fmla="*/ 1548753 w 3355556"/>
              <a:gd name="connsiteY191" fmla="*/ 3184981 h 4819003"/>
              <a:gd name="connsiteX192" fmla="*/ 1589501 w 3355556"/>
              <a:gd name="connsiteY192" fmla="*/ 3140390 h 4819003"/>
              <a:gd name="connsiteX193" fmla="*/ 1634367 w 3355556"/>
              <a:gd name="connsiteY193" fmla="*/ 3186190 h 4819003"/>
              <a:gd name="connsiteX194" fmla="*/ 1678574 w 3355556"/>
              <a:gd name="connsiteY194" fmla="*/ 3137149 h 4819003"/>
              <a:gd name="connsiteX195" fmla="*/ 1721025 w 3355556"/>
              <a:gd name="connsiteY195" fmla="*/ 3183060 h 4819003"/>
              <a:gd name="connsiteX196" fmla="*/ 1764024 w 3355556"/>
              <a:gd name="connsiteY196" fmla="*/ 3136161 h 4819003"/>
              <a:gd name="connsiteX197" fmla="*/ 1807958 w 3355556"/>
              <a:gd name="connsiteY197" fmla="*/ 3184872 h 4819003"/>
              <a:gd name="connsiteX198" fmla="*/ 1851561 w 3355556"/>
              <a:gd name="connsiteY198" fmla="*/ 3137809 h 4819003"/>
              <a:gd name="connsiteX199" fmla="*/ 1894890 w 3355556"/>
              <a:gd name="connsiteY199" fmla="*/ 3184049 h 4819003"/>
              <a:gd name="connsiteX200" fmla="*/ 1937505 w 3355556"/>
              <a:gd name="connsiteY200" fmla="*/ 3137754 h 4819003"/>
              <a:gd name="connsiteX201" fmla="*/ 1981164 w 3355556"/>
              <a:gd name="connsiteY201" fmla="*/ 3183938 h 4819003"/>
              <a:gd name="connsiteX202" fmla="*/ 2024054 w 3355556"/>
              <a:gd name="connsiteY202" fmla="*/ 3139127 h 4819003"/>
              <a:gd name="connsiteX203" fmla="*/ 2069195 w 3355556"/>
              <a:gd name="connsiteY203" fmla="*/ 3183664 h 4819003"/>
              <a:gd name="connsiteX204" fmla="*/ 2111095 w 3355556"/>
              <a:gd name="connsiteY204" fmla="*/ 3137259 h 4819003"/>
              <a:gd name="connsiteX205" fmla="*/ 2153821 w 3355556"/>
              <a:gd name="connsiteY205" fmla="*/ 3184598 h 4819003"/>
              <a:gd name="connsiteX206" fmla="*/ 2197754 w 3355556"/>
              <a:gd name="connsiteY206" fmla="*/ 3138084 h 4819003"/>
              <a:gd name="connsiteX207" fmla="*/ 2240699 w 3355556"/>
              <a:gd name="connsiteY207" fmla="*/ 3184762 h 4819003"/>
              <a:gd name="connsiteX208" fmla="*/ 2286334 w 3355556"/>
              <a:gd name="connsiteY208" fmla="*/ 3135996 h 4819003"/>
              <a:gd name="connsiteX209" fmla="*/ 2655043 w 3355556"/>
              <a:gd name="connsiteY209" fmla="*/ 3002934 h 4819003"/>
              <a:gd name="connsiteX210" fmla="*/ 2642303 w 3355556"/>
              <a:gd name="connsiteY210" fmla="*/ 3142477 h 4819003"/>
              <a:gd name="connsiteX211" fmla="*/ 2673275 w 3355556"/>
              <a:gd name="connsiteY211" fmla="*/ 3142477 h 4819003"/>
              <a:gd name="connsiteX212" fmla="*/ 2672671 w 3355556"/>
              <a:gd name="connsiteY212" fmla="*/ 3043189 h 4819003"/>
              <a:gd name="connsiteX213" fmla="*/ 2655043 w 3355556"/>
              <a:gd name="connsiteY213" fmla="*/ 3002934 h 4819003"/>
              <a:gd name="connsiteX214" fmla="*/ 697219 w 3355556"/>
              <a:gd name="connsiteY214" fmla="*/ 3002934 h 4819003"/>
              <a:gd name="connsiteX215" fmla="*/ 683710 w 3355556"/>
              <a:gd name="connsiteY215" fmla="*/ 3037531 h 4819003"/>
              <a:gd name="connsiteX216" fmla="*/ 683050 w 3355556"/>
              <a:gd name="connsiteY216" fmla="*/ 3142037 h 4819003"/>
              <a:gd name="connsiteX217" fmla="*/ 714737 w 3355556"/>
              <a:gd name="connsiteY217" fmla="*/ 3142037 h 4819003"/>
              <a:gd name="connsiteX218" fmla="*/ 714737 w 3355556"/>
              <a:gd name="connsiteY218" fmla="*/ 3141982 h 4819003"/>
              <a:gd name="connsiteX219" fmla="*/ 714299 w 3355556"/>
              <a:gd name="connsiteY219" fmla="*/ 3033962 h 4819003"/>
              <a:gd name="connsiteX220" fmla="*/ 704797 w 3355556"/>
              <a:gd name="connsiteY220" fmla="*/ 3003649 h 4819003"/>
              <a:gd name="connsiteX221" fmla="*/ 697219 w 3355556"/>
              <a:gd name="connsiteY221" fmla="*/ 3002934 h 4819003"/>
              <a:gd name="connsiteX222" fmla="*/ 3305473 w 3355556"/>
              <a:gd name="connsiteY222" fmla="*/ 3002770 h 4819003"/>
              <a:gd name="connsiteX223" fmla="*/ 3300895 w 3355556"/>
              <a:gd name="connsiteY223" fmla="*/ 3004896 h 4819003"/>
              <a:gd name="connsiteX224" fmla="*/ 3300915 w 3355556"/>
              <a:gd name="connsiteY224" fmla="*/ 3004857 h 4819003"/>
              <a:gd name="connsiteX225" fmla="*/ 3300861 w 3355556"/>
              <a:gd name="connsiteY225" fmla="*/ 3004912 h 4819003"/>
              <a:gd name="connsiteX226" fmla="*/ 3300895 w 3355556"/>
              <a:gd name="connsiteY226" fmla="*/ 3004896 h 4819003"/>
              <a:gd name="connsiteX227" fmla="*/ 3288923 w 3355556"/>
              <a:gd name="connsiteY227" fmla="*/ 3027483 h 4819003"/>
              <a:gd name="connsiteX228" fmla="*/ 3285538 w 3355556"/>
              <a:gd name="connsiteY228" fmla="*/ 3053073 h 4819003"/>
              <a:gd name="connsiteX229" fmla="*/ 3286746 w 3355556"/>
              <a:gd name="connsiteY229" fmla="*/ 3142751 h 4819003"/>
              <a:gd name="connsiteX230" fmla="*/ 3318049 w 3355556"/>
              <a:gd name="connsiteY230" fmla="*/ 3142751 h 4819003"/>
              <a:gd name="connsiteX231" fmla="*/ 3317664 w 3355556"/>
              <a:gd name="connsiteY231" fmla="*/ 3031656 h 4819003"/>
              <a:gd name="connsiteX232" fmla="*/ 3305473 w 3355556"/>
              <a:gd name="connsiteY232" fmla="*/ 3002770 h 4819003"/>
              <a:gd name="connsiteX233" fmla="*/ 3205250 w 3355556"/>
              <a:gd name="connsiteY233" fmla="*/ 2999640 h 4819003"/>
              <a:gd name="connsiteX234" fmla="*/ 3170104 w 3355556"/>
              <a:gd name="connsiteY234" fmla="*/ 3070427 h 4819003"/>
              <a:gd name="connsiteX235" fmla="*/ 3170433 w 3355556"/>
              <a:gd name="connsiteY235" fmla="*/ 3119687 h 4819003"/>
              <a:gd name="connsiteX236" fmla="*/ 3171916 w 3355556"/>
              <a:gd name="connsiteY236" fmla="*/ 3141707 h 4819003"/>
              <a:gd name="connsiteX237" fmla="*/ 3240287 w 3355556"/>
              <a:gd name="connsiteY237" fmla="*/ 3141707 h 4819003"/>
              <a:gd name="connsiteX238" fmla="*/ 3240616 w 3355556"/>
              <a:gd name="connsiteY238" fmla="*/ 3074106 h 4819003"/>
              <a:gd name="connsiteX239" fmla="*/ 3205250 w 3355556"/>
              <a:gd name="connsiteY239" fmla="*/ 2999694 h 4819003"/>
              <a:gd name="connsiteX240" fmla="*/ 150471 w 3355556"/>
              <a:gd name="connsiteY240" fmla="*/ 2999640 h 4819003"/>
              <a:gd name="connsiteX241" fmla="*/ 117027 w 3355556"/>
              <a:gd name="connsiteY241" fmla="*/ 3045274 h 4819003"/>
              <a:gd name="connsiteX242" fmla="*/ 116808 w 3355556"/>
              <a:gd name="connsiteY242" fmla="*/ 3142203 h 4819003"/>
              <a:gd name="connsiteX243" fmla="*/ 185948 w 3355556"/>
              <a:gd name="connsiteY243" fmla="*/ 3142203 h 4819003"/>
              <a:gd name="connsiteX244" fmla="*/ 186003 w 3355556"/>
              <a:gd name="connsiteY244" fmla="*/ 3142203 h 4819003"/>
              <a:gd name="connsiteX245" fmla="*/ 186003 w 3355556"/>
              <a:gd name="connsiteY245" fmla="*/ 3072789 h 4819003"/>
              <a:gd name="connsiteX246" fmla="*/ 150471 w 3355556"/>
              <a:gd name="connsiteY246" fmla="*/ 2999640 h 4819003"/>
              <a:gd name="connsiteX247" fmla="*/ 2893874 w 3355556"/>
              <a:gd name="connsiteY247" fmla="*/ 2999365 h 4819003"/>
              <a:gd name="connsiteX248" fmla="*/ 2865208 w 3355556"/>
              <a:gd name="connsiteY248" fmla="*/ 3018365 h 4819003"/>
              <a:gd name="connsiteX249" fmla="*/ 2846372 w 3355556"/>
              <a:gd name="connsiteY249" fmla="*/ 3052853 h 4819003"/>
              <a:gd name="connsiteX250" fmla="*/ 2846317 w 3355556"/>
              <a:gd name="connsiteY250" fmla="*/ 3052853 h 4819003"/>
              <a:gd name="connsiteX251" fmla="*/ 2846262 w 3355556"/>
              <a:gd name="connsiteY251" fmla="*/ 3143794 h 4819003"/>
              <a:gd name="connsiteX252" fmla="*/ 2898762 w 3355556"/>
              <a:gd name="connsiteY252" fmla="*/ 3143794 h 4819003"/>
              <a:gd name="connsiteX253" fmla="*/ 2948132 w 3355556"/>
              <a:gd name="connsiteY253" fmla="*/ 3143576 h 4819003"/>
              <a:gd name="connsiteX254" fmla="*/ 2948132 w 3355556"/>
              <a:gd name="connsiteY254" fmla="*/ 3085913 h 4819003"/>
              <a:gd name="connsiteX255" fmla="*/ 2900409 w 3355556"/>
              <a:gd name="connsiteY255" fmla="*/ 3000682 h 4819003"/>
              <a:gd name="connsiteX256" fmla="*/ 2893874 w 3355556"/>
              <a:gd name="connsiteY256" fmla="*/ 2999365 h 4819003"/>
              <a:gd name="connsiteX257" fmla="*/ 601555 w 3355556"/>
              <a:gd name="connsiteY257" fmla="*/ 2999036 h 4819003"/>
              <a:gd name="connsiteX258" fmla="*/ 591505 w 3355556"/>
              <a:gd name="connsiteY258" fmla="*/ 3007931 h 4819003"/>
              <a:gd name="connsiteX259" fmla="*/ 567123 w 3355556"/>
              <a:gd name="connsiteY259" fmla="*/ 3065484 h 4819003"/>
              <a:gd name="connsiteX260" fmla="*/ 567451 w 3355556"/>
              <a:gd name="connsiteY260" fmla="*/ 3139181 h 4819003"/>
              <a:gd name="connsiteX261" fmla="*/ 637196 w 3355556"/>
              <a:gd name="connsiteY261" fmla="*/ 3138853 h 4819003"/>
              <a:gd name="connsiteX262" fmla="*/ 637524 w 3355556"/>
              <a:gd name="connsiteY262" fmla="*/ 3073447 h 4819003"/>
              <a:gd name="connsiteX263" fmla="*/ 601555 w 3355556"/>
              <a:gd name="connsiteY263" fmla="*/ 2999036 h 4819003"/>
              <a:gd name="connsiteX264" fmla="*/ 2754277 w 3355556"/>
              <a:gd name="connsiteY264" fmla="*/ 2998706 h 4819003"/>
              <a:gd name="connsiteX265" fmla="*/ 2744008 w 3355556"/>
              <a:gd name="connsiteY265" fmla="*/ 3007492 h 4819003"/>
              <a:gd name="connsiteX266" fmla="*/ 2744063 w 3355556"/>
              <a:gd name="connsiteY266" fmla="*/ 3007492 h 4819003"/>
              <a:gd name="connsiteX267" fmla="*/ 2719240 w 3355556"/>
              <a:gd name="connsiteY267" fmla="*/ 3064825 h 4819003"/>
              <a:gd name="connsiteX268" fmla="*/ 2719680 w 3355556"/>
              <a:gd name="connsiteY268" fmla="*/ 3122433 h 4819003"/>
              <a:gd name="connsiteX269" fmla="*/ 2721767 w 3355556"/>
              <a:gd name="connsiteY269" fmla="*/ 3142697 h 4819003"/>
              <a:gd name="connsiteX270" fmla="*/ 2786018 w 3355556"/>
              <a:gd name="connsiteY270" fmla="*/ 3142697 h 4819003"/>
              <a:gd name="connsiteX271" fmla="*/ 2788984 w 3355556"/>
              <a:gd name="connsiteY271" fmla="*/ 3118094 h 4819003"/>
              <a:gd name="connsiteX272" fmla="*/ 2789258 w 3355556"/>
              <a:gd name="connsiteY272" fmla="*/ 3074216 h 4819003"/>
              <a:gd name="connsiteX273" fmla="*/ 2754277 w 3355556"/>
              <a:gd name="connsiteY273" fmla="*/ 2998706 h 4819003"/>
              <a:gd name="connsiteX274" fmla="*/ 52006 w 3355556"/>
              <a:gd name="connsiteY274" fmla="*/ 2998321 h 4819003"/>
              <a:gd name="connsiteX275" fmla="*/ 35916 w 3355556"/>
              <a:gd name="connsiteY275" fmla="*/ 3141873 h 4819003"/>
              <a:gd name="connsiteX276" fmla="*/ 71831 w 3355556"/>
              <a:gd name="connsiteY276" fmla="*/ 3141873 h 4819003"/>
              <a:gd name="connsiteX277" fmla="*/ 52006 w 3355556"/>
              <a:gd name="connsiteY277" fmla="*/ 2998321 h 4819003"/>
              <a:gd name="connsiteX278" fmla="*/ 3063456 w 3355556"/>
              <a:gd name="connsiteY278" fmla="*/ 2997772 h 4819003"/>
              <a:gd name="connsiteX279" fmla="*/ 3030671 w 3355556"/>
              <a:gd name="connsiteY279" fmla="*/ 3018805 h 4819003"/>
              <a:gd name="connsiteX280" fmla="*/ 3012879 w 3355556"/>
              <a:gd name="connsiteY280" fmla="*/ 3045110 h 4819003"/>
              <a:gd name="connsiteX281" fmla="*/ 3012934 w 3355556"/>
              <a:gd name="connsiteY281" fmla="*/ 3045055 h 4819003"/>
              <a:gd name="connsiteX282" fmla="*/ 3015404 w 3355556"/>
              <a:gd name="connsiteY282" fmla="*/ 3142422 h 4819003"/>
              <a:gd name="connsiteX283" fmla="*/ 3113484 w 3355556"/>
              <a:gd name="connsiteY283" fmla="*/ 3142422 h 4819003"/>
              <a:gd name="connsiteX284" fmla="*/ 3112826 w 3355556"/>
              <a:gd name="connsiteY284" fmla="*/ 3051096 h 4819003"/>
              <a:gd name="connsiteX285" fmla="*/ 3098932 w 3355556"/>
              <a:gd name="connsiteY285" fmla="*/ 3022923 h 4819003"/>
              <a:gd name="connsiteX286" fmla="*/ 3063456 w 3355556"/>
              <a:gd name="connsiteY286" fmla="*/ 2997772 h 4819003"/>
              <a:gd name="connsiteX287" fmla="*/ 459761 w 3355556"/>
              <a:gd name="connsiteY287" fmla="*/ 2997662 h 4819003"/>
              <a:gd name="connsiteX288" fmla="*/ 433566 w 3355556"/>
              <a:gd name="connsiteY288" fmla="*/ 3013917 h 4819003"/>
              <a:gd name="connsiteX289" fmla="*/ 408579 w 3355556"/>
              <a:gd name="connsiteY289" fmla="*/ 3059114 h 4819003"/>
              <a:gd name="connsiteX290" fmla="*/ 408798 w 3355556"/>
              <a:gd name="connsiteY290" fmla="*/ 3124849 h 4819003"/>
              <a:gd name="connsiteX291" fmla="*/ 410995 w 3355556"/>
              <a:gd name="connsiteY291" fmla="*/ 3142312 h 4819003"/>
              <a:gd name="connsiteX292" fmla="*/ 510449 w 3355556"/>
              <a:gd name="connsiteY292" fmla="*/ 3142312 h 4819003"/>
              <a:gd name="connsiteX293" fmla="*/ 510723 w 3355556"/>
              <a:gd name="connsiteY293" fmla="*/ 3067626 h 4819003"/>
              <a:gd name="connsiteX294" fmla="*/ 510668 w 3355556"/>
              <a:gd name="connsiteY294" fmla="*/ 3067626 h 4819003"/>
              <a:gd name="connsiteX295" fmla="*/ 480738 w 3355556"/>
              <a:gd name="connsiteY295" fmla="*/ 3011062 h 4819003"/>
              <a:gd name="connsiteX296" fmla="*/ 459761 w 3355556"/>
              <a:gd name="connsiteY296" fmla="*/ 2997662 h 4819003"/>
              <a:gd name="connsiteX297" fmla="*/ 292375 w 3355556"/>
              <a:gd name="connsiteY297" fmla="*/ 2997223 h 4819003"/>
              <a:gd name="connsiteX298" fmla="*/ 261128 w 3355556"/>
              <a:gd name="connsiteY298" fmla="*/ 3019574 h 4819003"/>
              <a:gd name="connsiteX299" fmla="*/ 244269 w 3355556"/>
              <a:gd name="connsiteY299" fmla="*/ 3045989 h 4819003"/>
              <a:gd name="connsiteX300" fmla="*/ 243446 w 3355556"/>
              <a:gd name="connsiteY300" fmla="*/ 3142092 h 4819003"/>
              <a:gd name="connsiteX301" fmla="*/ 341635 w 3355556"/>
              <a:gd name="connsiteY301" fmla="*/ 3142092 h 4819003"/>
              <a:gd name="connsiteX302" fmla="*/ 341635 w 3355556"/>
              <a:gd name="connsiteY302" fmla="*/ 3044891 h 4819003"/>
              <a:gd name="connsiteX303" fmla="*/ 329609 w 3355556"/>
              <a:gd name="connsiteY303" fmla="*/ 3021605 h 4819003"/>
              <a:gd name="connsiteX304" fmla="*/ 292375 w 3355556"/>
              <a:gd name="connsiteY304" fmla="*/ 2997223 h 4819003"/>
              <a:gd name="connsiteX305" fmla="*/ 1643539 w 3355556"/>
              <a:gd name="connsiteY305" fmla="*/ 2961582 h 4819003"/>
              <a:gd name="connsiteX306" fmla="*/ 1668580 w 3355556"/>
              <a:gd name="connsiteY306" fmla="*/ 3012654 h 4819003"/>
              <a:gd name="connsiteX307" fmla="*/ 1668580 w 3355556"/>
              <a:gd name="connsiteY307" fmla="*/ 3012709 h 4819003"/>
              <a:gd name="connsiteX308" fmla="*/ 1622671 w 3355556"/>
              <a:gd name="connsiteY308" fmla="*/ 2999310 h 4819003"/>
              <a:gd name="connsiteX309" fmla="*/ 1643539 w 3355556"/>
              <a:gd name="connsiteY309" fmla="*/ 2961582 h 4819003"/>
              <a:gd name="connsiteX310" fmla="*/ 1715038 w 3355556"/>
              <a:gd name="connsiteY310" fmla="*/ 2957793 h 4819003"/>
              <a:gd name="connsiteX311" fmla="*/ 1741622 w 3355556"/>
              <a:gd name="connsiteY311" fmla="*/ 2984914 h 4819003"/>
              <a:gd name="connsiteX312" fmla="*/ 1741874 w 3355556"/>
              <a:gd name="connsiteY312" fmla="*/ 2984884 h 4819003"/>
              <a:gd name="connsiteX313" fmla="*/ 1742120 w 3355556"/>
              <a:gd name="connsiteY313" fmla="*/ 2985423 h 4819003"/>
              <a:gd name="connsiteX314" fmla="*/ 1742168 w 3355556"/>
              <a:gd name="connsiteY314" fmla="*/ 2985471 h 4819003"/>
              <a:gd name="connsiteX315" fmla="*/ 1742121 w 3355556"/>
              <a:gd name="connsiteY315" fmla="*/ 2985425 h 4819003"/>
              <a:gd name="connsiteX316" fmla="*/ 1742168 w 3355556"/>
              <a:gd name="connsiteY316" fmla="*/ 2985525 h 4819003"/>
              <a:gd name="connsiteX317" fmla="*/ 1741563 w 3355556"/>
              <a:gd name="connsiteY317" fmla="*/ 2984921 h 4819003"/>
              <a:gd name="connsiteX318" fmla="*/ 1741612 w 3355556"/>
              <a:gd name="connsiteY318" fmla="*/ 2984915 h 4819003"/>
              <a:gd name="connsiteX319" fmla="*/ 1741563 w 3355556"/>
              <a:gd name="connsiteY319" fmla="*/ 2984866 h 4819003"/>
              <a:gd name="connsiteX320" fmla="*/ 1741563 w 3355556"/>
              <a:gd name="connsiteY320" fmla="*/ 2984921 h 4819003"/>
              <a:gd name="connsiteX321" fmla="*/ 1729042 w 3355556"/>
              <a:gd name="connsiteY321" fmla="*/ 3000793 h 4819003"/>
              <a:gd name="connsiteX322" fmla="*/ 1686702 w 3355556"/>
              <a:gd name="connsiteY322" fmla="*/ 3013093 h 4819003"/>
              <a:gd name="connsiteX323" fmla="*/ 1683736 w 3355556"/>
              <a:gd name="connsiteY323" fmla="*/ 2967953 h 4819003"/>
              <a:gd name="connsiteX324" fmla="*/ 1715038 w 3355556"/>
              <a:gd name="connsiteY324" fmla="*/ 2957793 h 4819003"/>
              <a:gd name="connsiteX325" fmla="*/ 1613225 w 3355556"/>
              <a:gd name="connsiteY325" fmla="*/ 2932696 h 4819003"/>
              <a:gd name="connsiteX326" fmla="*/ 1637444 w 3355556"/>
              <a:gd name="connsiteY326" fmla="*/ 2954993 h 4819003"/>
              <a:gd name="connsiteX327" fmla="*/ 1613499 w 3355556"/>
              <a:gd name="connsiteY327" fmla="*/ 2995686 h 4819003"/>
              <a:gd name="connsiteX328" fmla="*/ 1573630 w 3355556"/>
              <a:gd name="connsiteY328" fmla="*/ 2958727 h 4819003"/>
              <a:gd name="connsiteX329" fmla="*/ 1613225 w 3355556"/>
              <a:gd name="connsiteY329" fmla="*/ 2932751 h 4819003"/>
              <a:gd name="connsiteX330" fmla="*/ 1747220 w 3355556"/>
              <a:gd name="connsiteY330" fmla="*/ 2927973 h 4819003"/>
              <a:gd name="connsiteX331" fmla="*/ 1786485 w 3355556"/>
              <a:gd name="connsiteY331" fmla="*/ 2949885 h 4819003"/>
              <a:gd name="connsiteX332" fmla="*/ 1757572 w 3355556"/>
              <a:gd name="connsiteY332" fmla="*/ 2982946 h 4819003"/>
              <a:gd name="connsiteX333" fmla="*/ 1741874 w 3355556"/>
              <a:gd name="connsiteY333" fmla="*/ 2984884 h 4819003"/>
              <a:gd name="connsiteX334" fmla="*/ 1726077 w 3355556"/>
              <a:gd name="connsiteY334" fmla="*/ 2950270 h 4819003"/>
              <a:gd name="connsiteX335" fmla="*/ 1747220 w 3355556"/>
              <a:gd name="connsiteY335" fmla="*/ 2927973 h 4819003"/>
              <a:gd name="connsiteX336" fmla="*/ 1760016 w 3355556"/>
              <a:gd name="connsiteY336" fmla="*/ 2892443 h 4819003"/>
              <a:gd name="connsiteX337" fmla="*/ 1760016 w 3355556"/>
              <a:gd name="connsiteY337" fmla="*/ 2892497 h 4819003"/>
              <a:gd name="connsiteX338" fmla="*/ 1800818 w 3355556"/>
              <a:gd name="connsiteY338" fmla="*/ 2892497 h 4819003"/>
              <a:gd name="connsiteX339" fmla="*/ 1790714 w 3355556"/>
              <a:gd name="connsiteY339" fmla="*/ 2941427 h 4819003"/>
              <a:gd name="connsiteX340" fmla="*/ 1751229 w 3355556"/>
              <a:gd name="connsiteY340" fmla="*/ 2920779 h 4819003"/>
              <a:gd name="connsiteX341" fmla="*/ 1760016 w 3355556"/>
              <a:gd name="connsiteY341" fmla="*/ 2892443 h 4819003"/>
              <a:gd name="connsiteX342" fmla="*/ 1557979 w 3355556"/>
              <a:gd name="connsiteY342" fmla="*/ 2891564 h 4819003"/>
              <a:gd name="connsiteX343" fmla="*/ 1557979 w 3355556"/>
              <a:gd name="connsiteY343" fmla="*/ 2891618 h 4819003"/>
              <a:gd name="connsiteX344" fmla="*/ 1597355 w 3355556"/>
              <a:gd name="connsiteY344" fmla="*/ 2891618 h 4819003"/>
              <a:gd name="connsiteX345" fmla="*/ 1607238 w 3355556"/>
              <a:gd name="connsiteY345" fmla="*/ 2925722 h 4819003"/>
              <a:gd name="connsiteX346" fmla="*/ 1570774 w 3355556"/>
              <a:gd name="connsiteY346" fmla="*/ 2948951 h 4819003"/>
              <a:gd name="connsiteX347" fmla="*/ 1557979 w 3355556"/>
              <a:gd name="connsiteY347" fmla="*/ 2891564 h 4819003"/>
              <a:gd name="connsiteX348" fmla="*/ 579533 w 3355556"/>
              <a:gd name="connsiteY348" fmla="*/ 2862129 h 4819003"/>
              <a:gd name="connsiteX349" fmla="*/ 579666 w 3355556"/>
              <a:gd name="connsiteY349" fmla="*/ 2862370 h 4819003"/>
              <a:gd name="connsiteX350" fmla="*/ 579320 w 3355556"/>
              <a:gd name="connsiteY350" fmla="*/ 2862370 h 4819003"/>
              <a:gd name="connsiteX351" fmla="*/ 399133 w 3355556"/>
              <a:gd name="connsiteY351" fmla="*/ 2862020 h 4819003"/>
              <a:gd name="connsiteX352" fmla="*/ 399469 w 3355556"/>
              <a:gd name="connsiteY352" fmla="*/ 2862370 h 4819003"/>
              <a:gd name="connsiteX353" fmla="*/ 398823 w 3355556"/>
              <a:gd name="connsiteY353" fmla="*/ 2862370 h 4819003"/>
              <a:gd name="connsiteX354" fmla="*/ 3217058 w 3355556"/>
              <a:gd name="connsiteY354" fmla="*/ 2861744 h 4819003"/>
              <a:gd name="connsiteX355" fmla="*/ 3217723 w 3355556"/>
              <a:gd name="connsiteY355" fmla="*/ 2862370 h 4819003"/>
              <a:gd name="connsiteX356" fmla="*/ 3216488 w 3355556"/>
              <a:gd name="connsiteY356" fmla="*/ 2862370 h 4819003"/>
              <a:gd name="connsiteX357" fmla="*/ 3001566 w 3355556"/>
              <a:gd name="connsiteY357" fmla="*/ 2861416 h 4819003"/>
              <a:gd name="connsiteX358" fmla="*/ 3002527 w 3355556"/>
              <a:gd name="connsiteY358" fmla="*/ 2862370 h 4819003"/>
              <a:gd name="connsiteX359" fmla="*/ 3000774 w 3355556"/>
              <a:gd name="connsiteY359" fmla="*/ 2862370 h 4819003"/>
              <a:gd name="connsiteX360" fmla="*/ 31852 w 3355556"/>
              <a:gd name="connsiteY360" fmla="*/ 2861360 h 4819003"/>
              <a:gd name="connsiteX361" fmla="*/ 32923 w 3355556"/>
              <a:gd name="connsiteY361" fmla="*/ 2862370 h 4819003"/>
              <a:gd name="connsiteX362" fmla="*/ 31055 w 3355556"/>
              <a:gd name="connsiteY362" fmla="*/ 2862370 h 4819003"/>
              <a:gd name="connsiteX363" fmla="*/ 2706006 w 3355556"/>
              <a:gd name="connsiteY363" fmla="*/ 2861195 h 4819003"/>
              <a:gd name="connsiteX364" fmla="*/ 2707016 w 3355556"/>
              <a:gd name="connsiteY364" fmla="*/ 2862370 h 4819003"/>
              <a:gd name="connsiteX365" fmla="*/ 2705047 w 3355556"/>
              <a:gd name="connsiteY365" fmla="*/ 2862370 h 4819003"/>
              <a:gd name="connsiteX366" fmla="*/ 3072022 w 3355556"/>
              <a:gd name="connsiteY366" fmla="*/ 2861086 h 4819003"/>
              <a:gd name="connsiteX367" fmla="*/ 3073227 w 3355556"/>
              <a:gd name="connsiteY367" fmla="*/ 2862370 h 4819003"/>
              <a:gd name="connsiteX368" fmla="*/ 3070814 w 3355556"/>
              <a:gd name="connsiteY368" fmla="*/ 2862370 h 4819003"/>
              <a:gd name="connsiteX369" fmla="*/ 3036382 w 3355556"/>
              <a:gd name="connsiteY369" fmla="*/ 2861030 h 4819003"/>
              <a:gd name="connsiteX370" fmla="*/ 3037493 w 3355556"/>
              <a:gd name="connsiteY370" fmla="*/ 2862370 h 4819003"/>
              <a:gd name="connsiteX371" fmla="*/ 3035255 w 3355556"/>
              <a:gd name="connsiteY371" fmla="*/ 2862370 h 4819003"/>
              <a:gd name="connsiteX372" fmla="*/ 2634503 w 3355556"/>
              <a:gd name="connsiteY372" fmla="*/ 2860976 h 4819003"/>
              <a:gd name="connsiteX373" fmla="*/ 2635718 w 3355556"/>
              <a:gd name="connsiteY373" fmla="*/ 2862370 h 4819003"/>
              <a:gd name="connsiteX374" fmla="*/ 2633434 w 3355556"/>
              <a:gd name="connsiteY374" fmla="*/ 2862370 h 4819003"/>
              <a:gd name="connsiteX375" fmla="*/ 2738626 w 3355556"/>
              <a:gd name="connsiteY375" fmla="*/ 2860921 h 4819003"/>
              <a:gd name="connsiteX376" fmla="*/ 2739838 w 3355556"/>
              <a:gd name="connsiteY376" fmla="*/ 2862370 h 4819003"/>
              <a:gd name="connsiteX377" fmla="*/ 2737111 w 3355556"/>
              <a:gd name="connsiteY377" fmla="*/ 2862370 h 4819003"/>
              <a:gd name="connsiteX378" fmla="*/ 1567205 w 3355556"/>
              <a:gd name="connsiteY378" fmla="*/ 2831704 h 4819003"/>
              <a:gd name="connsiteX379" fmla="*/ 1605261 w 3355556"/>
              <a:gd name="connsiteY379" fmla="*/ 2851639 h 4819003"/>
              <a:gd name="connsiteX380" fmla="*/ 1598068 w 3355556"/>
              <a:gd name="connsiteY380" fmla="*/ 2880196 h 4819003"/>
              <a:gd name="connsiteX381" fmla="*/ 1556386 w 3355556"/>
              <a:gd name="connsiteY381" fmla="*/ 2880196 h 4819003"/>
              <a:gd name="connsiteX382" fmla="*/ 1567205 w 3355556"/>
              <a:gd name="connsiteY382" fmla="*/ 2831704 h 4819003"/>
              <a:gd name="connsiteX383" fmla="*/ 1783135 w 3355556"/>
              <a:gd name="connsiteY383" fmla="*/ 2824511 h 4819003"/>
              <a:gd name="connsiteX384" fmla="*/ 1801587 w 3355556"/>
              <a:gd name="connsiteY384" fmla="*/ 2880580 h 4819003"/>
              <a:gd name="connsiteX385" fmla="*/ 1801531 w 3355556"/>
              <a:gd name="connsiteY385" fmla="*/ 2880580 h 4819003"/>
              <a:gd name="connsiteX386" fmla="*/ 1760619 w 3355556"/>
              <a:gd name="connsiteY386" fmla="*/ 2880580 h 4819003"/>
              <a:gd name="connsiteX387" fmla="*/ 1748702 w 3355556"/>
              <a:gd name="connsiteY387" fmla="*/ 2848234 h 4819003"/>
              <a:gd name="connsiteX388" fmla="*/ 1783135 w 3355556"/>
              <a:gd name="connsiteY388" fmla="*/ 2824511 h 4819003"/>
              <a:gd name="connsiteX389" fmla="*/ 1678519 w 3355556"/>
              <a:gd name="connsiteY389" fmla="*/ 2814736 h 4819003"/>
              <a:gd name="connsiteX390" fmla="*/ 1748319 w 3355556"/>
              <a:gd name="connsiteY390" fmla="*/ 2887776 h 4819003"/>
              <a:gd name="connsiteX391" fmla="*/ 1748374 w 3355556"/>
              <a:gd name="connsiteY391" fmla="*/ 2887776 h 4819003"/>
              <a:gd name="connsiteX392" fmla="*/ 1678905 w 3355556"/>
              <a:gd name="connsiteY392" fmla="*/ 2957903 h 4819003"/>
              <a:gd name="connsiteX393" fmla="*/ 1608941 w 3355556"/>
              <a:gd name="connsiteY393" fmla="*/ 2885413 h 4819003"/>
              <a:gd name="connsiteX394" fmla="*/ 1678519 w 3355556"/>
              <a:gd name="connsiteY394" fmla="*/ 2814736 h 4819003"/>
              <a:gd name="connsiteX395" fmla="*/ 1605261 w 3355556"/>
              <a:gd name="connsiteY395" fmla="*/ 2782445 h 4819003"/>
              <a:gd name="connsiteX396" fmla="*/ 1633159 w 3355556"/>
              <a:gd name="connsiteY396" fmla="*/ 2820392 h 4819003"/>
              <a:gd name="connsiteX397" fmla="*/ 1610423 w 3355556"/>
              <a:gd name="connsiteY397" fmla="*/ 2844611 h 4819003"/>
              <a:gd name="connsiteX398" fmla="*/ 1569786 w 3355556"/>
              <a:gd name="connsiteY398" fmla="*/ 2822534 h 4819003"/>
              <a:gd name="connsiteX399" fmla="*/ 1605261 w 3355556"/>
              <a:gd name="connsiteY399" fmla="*/ 2782445 h 4819003"/>
              <a:gd name="connsiteX400" fmla="*/ 1740850 w 3355556"/>
              <a:gd name="connsiteY400" fmla="*/ 2779974 h 4819003"/>
              <a:gd name="connsiteX401" fmla="*/ 1781158 w 3355556"/>
              <a:gd name="connsiteY401" fmla="*/ 2815615 h 4819003"/>
              <a:gd name="connsiteX402" fmla="*/ 1744584 w 3355556"/>
              <a:gd name="connsiteY402" fmla="*/ 2840272 h 4819003"/>
              <a:gd name="connsiteX403" fmla="*/ 1720201 w 3355556"/>
              <a:gd name="connsiteY403" fmla="*/ 2818416 h 4819003"/>
              <a:gd name="connsiteX404" fmla="*/ 1740850 w 3355556"/>
              <a:gd name="connsiteY404" fmla="*/ 2779974 h 4819003"/>
              <a:gd name="connsiteX405" fmla="*/ 899799 w 3355556"/>
              <a:gd name="connsiteY405" fmla="*/ 2768037 h 4819003"/>
              <a:gd name="connsiteX406" fmla="*/ 890140 w 3355556"/>
              <a:gd name="connsiteY406" fmla="*/ 2768936 h 4819003"/>
              <a:gd name="connsiteX407" fmla="*/ 819518 w 3355556"/>
              <a:gd name="connsiteY407" fmla="*/ 2810563 h 4819003"/>
              <a:gd name="connsiteX408" fmla="*/ 803317 w 3355556"/>
              <a:gd name="connsiteY408" fmla="*/ 2849004 h 4819003"/>
              <a:gd name="connsiteX409" fmla="*/ 816607 w 3355556"/>
              <a:gd name="connsiteY409" fmla="*/ 2893212 h 4819003"/>
              <a:gd name="connsiteX410" fmla="*/ 823636 w 3355556"/>
              <a:gd name="connsiteY410" fmla="*/ 2904415 h 4819003"/>
              <a:gd name="connsiteX411" fmla="*/ 807546 w 3355556"/>
              <a:gd name="connsiteY411" fmla="*/ 2978277 h 4819003"/>
              <a:gd name="connsiteX412" fmla="*/ 802988 w 3355556"/>
              <a:gd name="connsiteY412" fmla="*/ 2987558 h 4819003"/>
              <a:gd name="connsiteX413" fmla="*/ 803757 w 3355556"/>
              <a:gd name="connsiteY413" fmla="*/ 3037587 h 4819003"/>
              <a:gd name="connsiteX414" fmla="*/ 993054 w 3355556"/>
              <a:gd name="connsiteY414" fmla="*/ 3037587 h 4819003"/>
              <a:gd name="connsiteX415" fmla="*/ 993054 w 3355556"/>
              <a:gd name="connsiteY415" fmla="*/ 2982506 h 4819003"/>
              <a:gd name="connsiteX416" fmla="*/ 970804 w 3355556"/>
              <a:gd name="connsiteY416" fmla="*/ 2905736 h 4819003"/>
              <a:gd name="connsiteX417" fmla="*/ 993767 w 3355556"/>
              <a:gd name="connsiteY417" fmla="*/ 2885572 h 4819003"/>
              <a:gd name="connsiteX418" fmla="*/ 993767 w 3355556"/>
              <a:gd name="connsiteY418" fmla="*/ 2885579 h 4819003"/>
              <a:gd name="connsiteX419" fmla="*/ 993823 w 3355556"/>
              <a:gd name="connsiteY419" fmla="*/ 2885524 h 4819003"/>
              <a:gd name="connsiteX420" fmla="*/ 993767 w 3355556"/>
              <a:gd name="connsiteY420" fmla="*/ 2885572 h 4819003"/>
              <a:gd name="connsiteX421" fmla="*/ 993823 w 3355556"/>
              <a:gd name="connsiteY421" fmla="*/ 2856911 h 4819003"/>
              <a:gd name="connsiteX422" fmla="*/ 962466 w 3355556"/>
              <a:gd name="connsiteY422" fmla="*/ 2800788 h 4819003"/>
              <a:gd name="connsiteX423" fmla="*/ 910075 w 3355556"/>
              <a:gd name="connsiteY423" fmla="*/ 2771297 h 4819003"/>
              <a:gd name="connsiteX424" fmla="*/ 899799 w 3355556"/>
              <a:gd name="connsiteY424" fmla="*/ 2768037 h 4819003"/>
              <a:gd name="connsiteX425" fmla="*/ 2185137 w 3355556"/>
              <a:gd name="connsiteY425" fmla="*/ 2766466 h 4819003"/>
              <a:gd name="connsiteX426" fmla="*/ 2173756 w 3355556"/>
              <a:gd name="connsiteY426" fmla="*/ 2770199 h 4819003"/>
              <a:gd name="connsiteX427" fmla="*/ 2131305 w 3355556"/>
              <a:gd name="connsiteY427" fmla="*/ 2795131 h 4819003"/>
              <a:gd name="connsiteX428" fmla="*/ 2088580 w 3355556"/>
              <a:gd name="connsiteY428" fmla="*/ 2866413 h 4819003"/>
              <a:gd name="connsiteX429" fmla="*/ 2088636 w 3355556"/>
              <a:gd name="connsiteY429" fmla="*/ 2881954 h 4819003"/>
              <a:gd name="connsiteX430" fmla="*/ 2089240 w 3355556"/>
              <a:gd name="connsiteY430" fmla="*/ 2983604 h 4819003"/>
              <a:gd name="connsiteX431" fmla="*/ 2089240 w 3355556"/>
              <a:gd name="connsiteY431" fmla="*/ 3034896 h 4819003"/>
              <a:gd name="connsiteX432" fmla="*/ 2279799 w 3355556"/>
              <a:gd name="connsiteY432" fmla="*/ 3034675 h 4819003"/>
              <a:gd name="connsiteX433" fmla="*/ 2279855 w 3355556"/>
              <a:gd name="connsiteY433" fmla="*/ 3034786 h 4819003"/>
              <a:gd name="connsiteX434" fmla="*/ 2279634 w 3355556"/>
              <a:gd name="connsiteY434" fmla="*/ 2994038 h 4819003"/>
              <a:gd name="connsiteX435" fmla="*/ 2274637 w 3355556"/>
              <a:gd name="connsiteY435" fmla="*/ 2979924 h 4819003"/>
              <a:gd name="connsiteX436" fmla="*/ 2252780 w 3355556"/>
              <a:gd name="connsiteY436" fmla="*/ 2930115 h 4819003"/>
              <a:gd name="connsiteX437" fmla="*/ 2279745 w 3355556"/>
              <a:gd name="connsiteY437" fmla="*/ 2885579 h 4819003"/>
              <a:gd name="connsiteX438" fmla="*/ 2279634 w 3355556"/>
              <a:gd name="connsiteY438" fmla="*/ 2845160 h 4819003"/>
              <a:gd name="connsiteX439" fmla="*/ 2258108 w 3355556"/>
              <a:gd name="connsiteY439" fmla="*/ 2806060 h 4819003"/>
              <a:gd name="connsiteX440" fmla="*/ 2196601 w 3355556"/>
              <a:gd name="connsiteY440" fmla="*/ 2770144 h 4819003"/>
              <a:gd name="connsiteX441" fmla="*/ 2185137 w 3355556"/>
              <a:gd name="connsiteY441" fmla="*/ 2766466 h 4819003"/>
              <a:gd name="connsiteX442" fmla="*/ 1172082 w 3355556"/>
              <a:gd name="connsiteY442" fmla="*/ 2764597 h 4819003"/>
              <a:gd name="connsiteX443" fmla="*/ 1103326 w 3355556"/>
              <a:gd name="connsiteY443" fmla="*/ 2803094 h 4819003"/>
              <a:gd name="connsiteX444" fmla="*/ 1077735 w 3355556"/>
              <a:gd name="connsiteY444" fmla="*/ 2845654 h 4819003"/>
              <a:gd name="connsiteX445" fmla="*/ 1077735 w 3355556"/>
              <a:gd name="connsiteY445" fmla="*/ 2885743 h 4819003"/>
              <a:gd name="connsiteX446" fmla="*/ 1078174 w 3355556"/>
              <a:gd name="connsiteY446" fmla="*/ 2983879 h 4819003"/>
              <a:gd name="connsiteX447" fmla="*/ 1078174 w 3355556"/>
              <a:gd name="connsiteY447" fmla="*/ 3038135 h 4819003"/>
              <a:gd name="connsiteX448" fmla="*/ 1267361 w 3355556"/>
              <a:gd name="connsiteY448" fmla="*/ 3038135 h 4819003"/>
              <a:gd name="connsiteX449" fmla="*/ 1267361 w 3355556"/>
              <a:gd name="connsiteY449" fmla="*/ 2982889 h 4819003"/>
              <a:gd name="connsiteX450" fmla="*/ 1237541 w 3355556"/>
              <a:gd name="connsiteY450" fmla="*/ 2932257 h 4819003"/>
              <a:gd name="connsiteX451" fmla="*/ 1268678 w 3355556"/>
              <a:gd name="connsiteY451" fmla="*/ 2885084 h 4819003"/>
              <a:gd name="connsiteX452" fmla="*/ 1268515 w 3355556"/>
              <a:gd name="connsiteY452" fmla="*/ 2849553 h 4819003"/>
              <a:gd name="connsiteX453" fmla="*/ 1246987 w 3355556"/>
              <a:gd name="connsiteY453" fmla="*/ 2807267 h 4819003"/>
              <a:gd name="connsiteX454" fmla="*/ 1172082 w 3355556"/>
              <a:gd name="connsiteY454" fmla="*/ 2764597 h 4819003"/>
              <a:gd name="connsiteX455" fmla="*/ 2459815 w 3355556"/>
              <a:gd name="connsiteY455" fmla="*/ 2764104 h 4819003"/>
              <a:gd name="connsiteX456" fmla="*/ 2404131 w 3355556"/>
              <a:gd name="connsiteY456" fmla="*/ 2795900 h 4819003"/>
              <a:gd name="connsiteX457" fmla="*/ 2363218 w 3355556"/>
              <a:gd name="connsiteY457" fmla="*/ 2868498 h 4819003"/>
              <a:gd name="connsiteX458" fmla="*/ 2363272 w 3355556"/>
              <a:gd name="connsiteY458" fmla="*/ 2884371 h 4819003"/>
              <a:gd name="connsiteX459" fmla="*/ 2393806 w 3355556"/>
              <a:gd name="connsiteY459" fmla="*/ 2933904 h 4819003"/>
              <a:gd name="connsiteX460" fmla="*/ 2363547 w 3355556"/>
              <a:gd name="connsiteY460" fmla="*/ 2983714 h 4819003"/>
              <a:gd name="connsiteX461" fmla="*/ 2365469 w 3355556"/>
              <a:gd name="connsiteY461" fmla="*/ 3037587 h 4819003"/>
              <a:gd name="connsiteX462" fmla="*/ 2553557 w 3355556"/>
              <a:gd name="connsiteY462" fmla="*/ 3037587 h 4819003"/>
              <a:gd name="connsiteX463" fmla="*/ 2553557 w 3355556"/>
              <a:gd name="connsiteY463" fmla="*/ 2982451 h 4819003"/>
              <a:gd name="connsiteX464" fmla="*/ 2527033 w 3355556"/>
              <a:gd name="connsiteY464" fmla="*/ 2935443 h 4819003"/>
              <a:gd name="connsiteX465" fmla="*/ 2554217 w 3355556"/>
              <a:gd name="connsiteY465" fmla="*/ 2886128 h 4819003"/>
              <a:gd name="connsiteX466" fmla="*/ 2554272 w 3355556"/>
              <a:gd name="connsiteY466" fmla="*/ 2886182 h 4819003"/>
              <a:gd name="connsiteX467" fmla="*/ 2554161 w 3355556"/>
              <a:gd name="connsiteY467" fmla="*/ 2843237 h 4819003"/>
              <a:gd name="connsiteX468" fmla="*/ 2535436 w 3355556"/>
              <a:gd name="connsiteY468" fmla="*/ 2808475 h 4819003"/>
              <a:gd name="connsiteX469" fmla="*/ 2459815 w 3355556"/>
              <a:gd name="connsiteY469" fmla="*/ 2764104 h 4819003"/>
              <a:gd name="connsiteX470" fmla="*/ 1684231 w 3355556"/>
              <a:gd name="connsiteY470" fmla="*/ 2762676 h 4819003"/>
              <a:gd name="connsiteX471" fmla="*/ 1733106 w 3355556"/>
              <a:gd name="connsiteY471" fmla="*/ 2776899 h 4819003"/>
              <a:gd name="connsiteX472" fmla="*/ 1733052 w 3355556"/>
              <a:gd name="connsiteY472" fmla="*/ 2776953 h 4819003"/>
              <a:gd name="connsiteX473" fmla="*/ 1712568 w 3355556"/>
              <a:gd name="connsiteY473" fmla="*/ 2812539 h 4819003"/>
              <a:gd name="connsiteX474" fmla="*/ 1685220 w 3355556"/>
              <a:gd name="connsiteY474" fmla="*/ 2806718 h 4819003"/>
              <a:gd name="connsiteX475" fmla="*/ 1684231 w 3355556"/>
              <a:gd name="connsiteY475" fmla="*/ 2762676 h 4819003"/>
              <a:gd name="connsiteX476" fmla="*/ 1668196 w 3355556"/>
              <a:gd name="connsiteY476" fmla="*/ 2759875 h 4819003"/>
              <a:gd name="connsiteX477" fmla="*/ 1675171 w 3355556"/>
              <a:gd name="connsiteY477" fmla="*/ 2805071 h 4819003"/>
              <a:gd name="connsiteX478" fmla="*/ 1675171 w 3355556"/>
              <a:gd name="connsiteY478" fmla="*/ 2805126 h 4819003"/>
              <a:gd name="connsiteX479" fmla="*/ 1639200 w 3355556"/>
              <a:gd name="connsiteY479" fmla="*/ 2815560 h 4819003"/>
              <a:gd name="connsiteX480" fmla="*/ 1614269 w 3355556"/>
              <a:gd name="connsiteY480" fmla="*/ 2776569 h 4819003"/>
              <a:gd name="connsiteX481" fmla="*/ 1668196 w 3355556"/>
              <a:gd name="connsiteY481" fmla="*/ 2759875 h 4819003"/>
              <a:gd name="connsiteX482" fmla="*/ 1662210 w 3355556"/>
              <a:gd name="connsiteY482" fmla="*/ 2730329 h 4819003"/>
              <a:gd name="connsiteX483" fmla="*/ 1481425 w 3355556"/>
              <a:gd name="connsiteY483" fmla="*/ 2800347 h 4819003"/>
              <a:gd name="connsiteX484" fmla="*/ 1450288 w 3355556"/>
              <a:gd name="connsiteY484" fmla="*/ 2822425 h 4819003"/>
              <a:gd name="connsiteX485" fmla="*/ 1441061 w 3355556"/>
              <a:gd name="connsiteY485" fmla="*/ 2841316 h 4819003"/>
              <a:gd name="connsiteX486" fmla="*/ 1440622 w 3355556"/>
              <a:gd name="connsiteY486" fmla="*/ 2887939 h 4819003"/>
              <a:gd name="connsiteX487" fmla="*/ 1468959 w 3355556"/>
              <a:gd name="connsiteY487" fmla="*/ 2891509 h 4819003"/>
              <a:gd name="connsiteX488" fmla="*/ 1476372 w 3355556"/>
              <a:gd name="connsiteY488" fmla="*/ 2963669 h 4819003"/>
              <a:gd name="connsiteX489" fmla="*/ 1453363 w 3355556"/>
              <a:gd name="connsiteY489" fmla="*/ 2978826 h 4819003"/>
              <a:gd name="connsiteX490" fmla="*/ 1410143 w 3355556"/>
              <a:gd name="connsiteY490" fmla="*/ 2979596 h 4819003"/>
              <a:gd name="connsiteX491" fmla="*/ 1410143 w 3355556"/>
              <a:gd name="connsiteY491" fmla="*/ 3037696 h 4819003"/>
              <a:gd name="connsiteX492" fmla="*/ 1946897 w 3355556"/>
              <a:gd name="connsiteY492" fmla="*/ 3037696 h 4819003"/>
              <a:gd name="connsiteX493" fmla="*/ 1946897 w 3355556"/>
              <a:gd name="connsiteY493" fmla="*/ 3037587 h 4819003"/>
              <a:gd name="connsiteX494" fmla="*/ 1946897 w 3355556"/>
              <a:gd name="connsiteY494" fmla="*/ 2983274 h 4819003"/>
              <a:gd name="connsiteX495" fmla="*/ 1888465 w 3355556"/>
              <a:gd name="connsiteY495" fmla="*/ 2977289 h 4819003"/>
              <a:gd name="connsiteX496" fmla="*/ 1889179 w 3355556"/>
              <a:gd name="connsiteY496" fmla="*/ 2891509 h 4819003"/>
              <a:gd name="connsiteX497" fmla="*/ 1916967 w 3355556"/>
              <a:gd name="connsiteY497" fmla="*/ 2888104 h 4819003"/>
              <a:gd name="connsiteX498" fmla="*/ 1917186 w 3355556"/>
              <a:gd name="connsiteY498" fmla="*/ 2859713 h 4819003"/>
              <a:gd name="connsiteX499" fmla="*/ 1891706 w 3355556"/>
              <a:gd name="connsiteY499" fmla="*/ 2809465 h 4819003"/>
              <a:gd name="connsiteX500" fmla="*/ 1875120 w 3355556"/>
              <a:gd name="connsiteY500" fmla="*/ 2799909 h 4819003"/>
              <a:gd name="connsiteX501" fmla="*/ 1696972 w 3355556"/>
              <a:gd name="connsiteY501" fmla="*/ 2730385 h 4819003"/>
              <a:gd name="connsiteX502" fmla="*/ 1662210 w 3355556"/>
              <a:gd name="connsiteY502" fmla="*/ 2730329 h 4819003"/>
              <a:gd name="connsiteX503" fmla="*/ 3056465 w 3355556"/>
              <a:gd name="connsiteY503" fmla="*/ 2640462 h 4819003"/>
              <a:gd name="connsiteX504" fmla="*/ 3024795 w 3355556"/>
              <a:gd name="connsiteY504" fmla="*/ 2662124 h 4819003"/>
              <a:gd name="connsiteX505" fmla="*/ 3014183 w 3355556"/>
              <a:gd name="connsiteY505" fmla="*/ 2677357 h 4819003"/>
              <a:gd name="connsiteX506" fmla="*/ 3011725 w 3355556"/>
              <a:gd name="connsiteY506" fmla="*/ 2696666 h 4819003"/>
              <a:gd name="connsiteX507" fmla="*/ 3011835 w 3355556"/>
              <a:gd name="connsiteY507" fmla="*/ 2762401 h 4819003"/>
              <a:gd name="connsiteX508" fmla="*/ 3014141 w 3355556"/>
              <a:gd name="connsiteY508" fmla="*/ 2780359 h 4819003"/>
              <a:gd name="connsiteX509" fmla="*/ 3113705 w 3355556"/>
              <a:gd name="connsiteY509" fmla="*/ 2780359 h 4819003"/>
              <a:gd name="connsiteX510" fmla="*/ 3113870 w 3355556"/>
              <a:gd name="connsiteY510" fmla="*/ 2697819 h 4819003"/>
              <a:gd name="connsiteX511" fmla="*/ 3069332 w 3355556"/>
              <a:gd name="connsiteY511" fmla="*/ 2642079 h 4819003"/>
              <a:gd name="connsiteX512" fmla="*/ 3056465 w 3355556"/>
              <a:gd name="connsiteY512" fmla="*/ 2640462 h 4819003"/>
              <a:gd name="connsiteX513" fmla="*/ 699526 w 3355556"/>
              <a:gd name="connsiteY513" fmla="*/ 2640432 h 4819003"/>
              <a:gd name="connsiteX514" fmla="*/ 682391 w 3355556"/>
              <a:gd name="connsiteY514" fmla="*/ 2689198 h 4819003"/>
              <a:gd name="connsiteX515" fmla="*/ 682612 w 3355556"/>
              <a:gd name="connsiteY515" fmla="*/ 2763060 h 4819003"/>
              <a:gd name="connsiteX516" fmla="*/ 684863 w 3355556"/>
              <a:gd name="connsiteY516" fmla="*/ 2780853 h 4819003"/>
              <a:gd name="connsiteX517" fmla="*/ 715341 w 3355556"/>
              <a:gd name="connsiteY517" fmla="*/ 2780853 h 4819003"/>
              <a:gd name="connsiteX518" fmla="*/ 715396 w 3355556"/>
              <a:gd name="connsiteY518" fmla="*/ 2780908 h 4819003"/>
              <a:gd name="connsiteX519" fmla="*/ 715396 w 3355556"/>
              <a:gd name="connsiteY519" fmla="*/ 2683321 h 4819003"/>
              <a:gd name="connsiteX520" fmla="*/ 699526 w 3355556"/>
              <a:gd name="connsiteY520" fmla="*/ 2640432 h 4819003"/>
              <a:gd name="connsiteX521" fmla="*/ 2656910 w 3355556"/>
              <a:gd name="connsiteY521" fmla="*/ 2640267 h 4819003"/>
              <a:gd name="connsiteX522" fmla="*/ 2641260 w 3355556"/>
              <a:gd name="connsiteY522" fmla="*/ 2780414 h 4819003"/>
              <a:gd name="connsiteX523" fmla="*/ 2674539 w 3355556"/>
              <a:gd name="connsiteY523" fmla="*/ 2781896 h 4819003"/>
              <a:gd name="connsiteX524" fmla="*/ 2656910 w 3355556"/>
              <a:gd name="connsiteY524" fmla="*/ 2640267 h 4819003"/>
              <a:gd name="connsiteX525" fmla="*/ 149648 w 3355556"/>
              <a:gd name="connsiteY525" fmla="*/ 2640102 h 4819003"/>
              <a:gd name="connsiteX526" fmla="*/ 116094 w 3355556"/>
              <a:gd name="connsiteY526" fmla="*/ 2702872 h 4819003"/>
              <a:gd name="connsiteX527" fmla="*/ 116478 w 3355556"/>
              <a:gd name="connsiteY527" fmla="*/ 2763005 h 4819003"/>
              <a:gd name="connsiteX528" fmla="*/ 119004 w 3355556"/>
              <a:gd name="connsiteY528" fmla="*/ 2780743 h 4819003"/>
              <a:gd name="connsiteX529" fmla="*/ 185948 w 3355556"/>
              <a:gd name="connsiteY529" fmla="*/ 2780743 h 4819003"/>
              <a:gd name="connsiteX530" fmla="*/ 186057 w 3355556"/>
              <a:gd name="connsiteY530" fmla="*/ 2707869 h 4819003"/>
              <a:gd name="connsiteX531" fmla="*/ 186003 w 3355556"/>
              <a:gd name="connsiteY531" fmla="*/ 2707869 h 4819003"/>
              <a:gd name="connsiteX532" fmla="*/ 149648 w 3355556"/>
              <a:gd name="connsiteY532" fmla="*/ 2640102 h 4819003"/>
              <a:gd name="connsiteX533" fmla="*/ 53709 w 3355556"/>
              <a:gd name="connsiteY533" fmla="*/ 2640047 h 4819003"/>
              <a:gd name="connsiteX534" fmla="*/ 39430 w 3355556"/>
              <a:gd name="connsiteY534" fmla="*/ 2781731 h 4819003"/>
              <a:gd name="connsiteX535" fmla="*/ 70842 w 3355556"/>
              <a:gd name="connsiteY535" fmla="*/ 2780084 h 4819003"/>
              <a:gd name="connsiteX536" fmla="*/ 70787 w 3355556"/>
              <a:gd name="connsiteY536" fmla="*/ 2780084 h 4819003"/>
              <a:gd name="connsiteX537" fmla="*/ 53709 w 3355556"/>
              <a:gd name="connsiteY537" fmla="*/ 2640047 h 4819003"/>
              <a:gd name="connsiteX538" fmla="*/ 295011 w 3355556"/>
              <a:gd name="connsiteY538" fmla="*/ 2639663 h 4819003"/>
              <a:gd name="connsiteX539" fmla="*/ 289630 w 3355556"/>
              <a:gd name="connsiteY539" fmla="*/ 2639992 h 4819003"/>
              <a:gd name="connsiteX540" fmla="*/ 243170 w 3355556"/>
              <a:gd name="connsiteY540" fmla="*/ 2699686 h 4819003"/>
              <a:gd name="connsiteX541" fmla="*/ 243170 w 3355556"/>
              <a:gd name="connsiteY541" fmla="*/ 2757129 h 4819003"/>
              <a:gd name="connsiteX542" fmla="*/ 244599 w 3355556"/>
              <a:gd name="connsiteY542" fmla="*/ 2780304 h 4819003"/>
              <a:gd name="connsiteX543" fmla="*/ 341965 w 3355556"/>
              <a:gd name="connsiteY543" fmla="*/ 2780304 h 4819003"/>
              <a:gd name="connsiteX544" fmla="*/ 342020 w 3355556"/>
              <a:gd name="connsiteY544" fmla="*/ 2780248 h 4819003"/>
              <a:gd name="connsiteX545" fmla="*/ 341855 w 3355556"/>
              <a:gd name="connsiteY545" fmla="*/ 2689691 h 4819003"/>
              <a:gd name="connsiteX546" fmla="*/ 295011 w 3355556"/>
              <a:gd name="connsiteY546" fmla="*/ 2639663 h 4819003"/>
              <a:gd name="connsiteX547" fmla="*/ 2896511 w 3355556"/>
              <a:gd name="connsiteY547" fmla="*/ 2639388 h 4819003"/>
              <a:gd name="connsiteX548" fmla="*/ 2892941 w 3355556"/>
              <a:gd name="connsiteY548" fmla="*/ 2640047 h 4819003"/>
              <a:gd name="connsiteX549" fmla="*/ 2892885 w 3355556"/>
              <a:gd name="connsiteY549" fmla="*/ 2640047 h 4819003"/>
              <a:gd name="connsiteX550" fmla="*/ 2846317 w 3355556"/>
              <a:gd name="connsiteY550" fmla="*/ 2718742 h 4819003"/>
              <a:gd name="connsiteX551" fmla="*/ 2848403 w 3355556"/>
              <a:gd name="connsiteY551" fmla="*/ 2780139 h 4819003"/>
              <a:gd name="connsiteX552" fmla="*/ 2947967 w 3355556"/>
              <a:gd name="connsiteY552" fmla="*/ 2780139 h 4819003"/>
              <a:gd name="connsiteX553" fmla="*/ 2948516 w 3355556"/>
              <a:gd name="connsiteY553" fmla="*/ 2716655 h 4819003"/>
              <a:gd name="connsiteX554" fmla="*/ 2903320 w 3355556"/>
              <a:gd name="connsiteY554" fmla="*/ 2641475 h 4819003"/>
              <a:gd name="connsiteX555" fmla="*/ 2896511 w 3355556"/>
              <a:gd name="connsiteY555" fmla="*/ 2639388 h 4819003"/>
              <a:gd name="connsiteX556" fmla="*/ 601444 w 3355556"/>
              <a:gd name="connsiteY556" fmla="*/ 2639279 h 4819003"/>
              <a:gd name="connsiteX557" fmla="*/ 568385 w 3355556"/>
              <a:gd name="connsiteY557" fmla="*/ 2682223 h 4819003"/>
              <a:gd name="connsiteX558" fmla="*/ 567946 w 3355556"/>
              <a:gd name="connsiteY558" fmla="*/ 2780578 h 4819003"/>
              <a:gd name="connsiteX559" fmla="*/ 637086 w 3355556"/>
              <a:gd name="connsiteY559" fmla="*/ 2780578 h 4819003"/>
              <a:gd name="connsiteX560" fmla="*/ 637086 w 3355556"/>
              <a:gd name="connsiteY560" fmla="*/ 2694579 h 4819003"/>
              <a:gd name="connsiteX561" fmla="*/ 601444 w 3355556"/>
              <a:gd name="connsiteY561" fmla="*/ 2639279 h 4819003"/>
              <a:gd name="connsiteX562" fmla="*/ 3203163 w 3355556"/>
              <a:gd name="connsiteY562" fmla="*/ 2639224 h 4819003"/>
              <a:gd name="connsiteX563" fmla="*/ 3170433 w 3355556"/>
              <a:gd name="connsiteY563" fmla="*/ 2692713 h 4819003"/>
              <a:gd name="connsiteX564" fmla="*/ 3170433 w 3355556"/>
              <a:gd name="connsiteY564" fmla="*/ 2781073 h 4819003"/>
              <a:gd name="connsiteX565" fmla="*/ 3240396 w 3355556"/>
              <a:gd name="connsiteY565" fmla="*/ 2778546 h 4819003"/>
              <a:gd name="connsiteX566" fmla="*/ 3240561 w 3355556"/>
              <a:gd name="connsiteY566" fmla="*/ 2700620 h 4819003"/>
              <a:gd name="connsiteX567" fmla="*/ 3203163 w 3355556"/>
              <a:gd name="connsiteY567" fmla="*/ 2639279 h 4819003"/>
              <a:gd name="connsiteX568" fmla="*/ 2753782 w 3355556"/>
              <a:gd name="connsiteY568" fmla="*/ 2638784 h 4819003"/>
              <a:gd name="connsiteX569" fmla="*/ 2719185 w 3355556"/>
              <a:gd name="connsiteY569" fmla="*/ 2702432 h 4819003"/>
              <a:gd name="connsiteX570" fmla="*/ 2719624 w 3355556"/>
              <a:gd name="connsiteY570" fmla="*/ 2746091 h 4819003"/>
              <a:gd name="connsiteX571" fmla="*/ 2722151 w 3355556"/>
              <a:gd name="connsiteY571" fmla="*/ 2779590 h 4819003"/>
              <a:gd name="connsiteX572" fmla="*/ 2789040 w 3355556"/>
              <a:gd name="connsiteY572" fmla="*/ 2779590 h 4819003"/>
              <a:gd name="connsiteX573" fmla="*/ 2789149 w 3355556"/>
              <a:gd name="connsiteY573" fmla="*/ 2709681 h 4819003"/>
              <a:gd name="connsiteX574" fmla="*/ 2753838 w 3355556"/>
              <a:gd name="connsiteY574" fmla="*/ 2638784 h 4819003"/>
              <a:gd name="connsiteX575" fmla="*/ 458113 w 3355556"/>
              <a:gd name="connsiteY575" fmla="*/ 2637796 h 4819003"/>
              <a:gd name="connsiteX576" fmla="*/ 428678 w 3355556"/>
              <a:gd name="connsiteY576" fmla="*/ 2656138 h 4819003"/>
              <a:gd name="connsiteX577" fmla="*/ 409458 w 3355556"/>
              <a:gd name="connsiteY577" fmla="*/ 2687385 h 4819003"/>
              <a:gd name="connsiteX578" fmla="*/ 409072 w 3355556"/>
              <a:gd name="connsiteY578" fmla="*/ 2781513 h 4819003"/>
              <a:gd name="connsiteX579" fmla="*/ 510449 w 3355556"/>
              <a:gd name="connsiteY579" fmla="*/ 2780688 h 4819003"/>
              <a:gd name="connsiteX580" fmla="*/ 510833 w 3355556"/>
              <a:gd name="connsiteY580" fmla="*/ 2715393 h 4819003"/>
              <a:gd name="connsiteX581" fmla="*/ 469591 w 3355556"/>
              <a:gd name="connsiteY581" fmla="*/ 2643397 h 4819003"/>
              <a:gd name="connsiteX582" fmla="*/ 458113 w 3355556"/>
              <a:gd name="connsiteY582" fmla="*/ 2637796 h 4819003"/>
              <a:gd name="connsiteX583" fmla="*/ 3301464 w 3355556"/>
              <a:gd name="connsiteY583" fmla="*/ 2636533 h 4819003"/>
              <a:gd name="connsiteX584" fmla="*/ 3286526 w 3355556"/>
              <a:gd name="connsiteY584" fmla="*/ 2678489 h 4819003"/>
              <a:gd name="connsiteX585" fmla="*/ 3285867 w 3355556"/>
              <a:gd name="connsiteY585" fmla="*/ 2780193 h 4819003"/>
              <a:gd name="connsiteX586" fmla="*/ 3321508 w 3355556"/>
              <a:gd name="connsiteY586" fmla="*/ 2780193 h 4819003"/>
              <a:gd name="connsiteX587" fmla="*/ 3301464 w 3355556"/>
              <a:gd name="connsiteY587" fmla="*/ 2636533 h 4819003"/>
              <a:gd name="connsiteX588" fmla="*/ 778385 w 3355556"/>
              <a:gd name="connsiteY588" fmla="*/ 2540923 h 4819003"/>
              <a:gd name="connsiteX589" fmla="*/ 751037 w 3355556"/>
              <a:gd name="connsiteY589" fmla="*/ 2541857 h 4819003"/>
              <a:gd name="connsiteX590" fmla="*/ 739394 w 3355556"/>
              <a:gd name="connsiteY590" fmla="*/ 2556190 h 4819003"/>
              <a:gd name="connsiteX591" fmla="*/ 777452 w 3355556"/>
              <a:gd name="connsiteY591" fmla="*/ 2556190 h 4819003"/>
              <a:gd name="connsiteX592" fmla="*/ 1584283 w 3355556"/>
              <a:gd name="connsiteY592" fmla="*/ 2556135 h 4819003"/>
              <a:gd name="connsiteX593" fmla="*/ 2580467 w 3355556"/>
              <a:gd name="connsiteY593" fmla="*/ 2555971 h 4819003"/>
              <a:gd name="connsiteX594" fmla="*/ 2602323 w 3355556"/>
              <a:gd name="connsiteY594" fmla="*/ 2555146 h 4819003"/>
              <a:gd name="connsiteX595" fmla="*/ 2602323 w 3355556"/>
              <a:gd name="connsiteY595" fmla="*/ 2555092 h 4819003"/>
              <a:gd name="connsiteX596" fmla="*/ 2613526 w 3355556"/>
              <a:gd name="connsiteY596" fmla="*/ 2540923 h 4819003"/>
              <a:gd name="connsiteX597" fmla="*/ 2578599 w 3355556"/>
              <a:gd name="connsiteY597" fmla="*/ 2540923 h 4819003"/>
              <a:gd name="connsiteX598" fmla="*/ 1500207 w 3355556"/>
              <a:gd name="connsiteY598" fmla="*/ 2540923 h 4819003"/>
              <a:gd name="connsiteX599" fmla="*/ 778385 w 3355556"/>
              <a:gd name="connsiteY599" fmla="*/ 2540923 h 4819003"/>
              <a:gd name="connsiteX600" fmla="*/ 906725 w 3355556"/>
              <a:gd name="connsiteY600" fmla="*/ 2482327 h 4819003"/>
              <a:gd name="connsiteX601" fmla="*/ 783987 w 3355556"/>
              <a:gd name="connsiteY601" fmla="*/ 2483810 h 4819003"/>
              <a:gd name="connsiteX602" fmla="*/ 753947 w 3355556"/>
              <a:gd name="connsiteY602" fmla="*/ 2484414 h 4819003"/>
              <a:gd name="connsiteX603" fmla="*/ 742690 w 3355556"/>
              <a:gd name="connsiteY603" fmla="*/ 2496222 h 4819003"/>
              <a:gd name="connsiteX604" fmla="*/ 742634 w 3355556"/>
              <a:gd name="connsiteY604" fmla="*/ 2496276 h 4819003"/>
              <a:gd name="connsiteX605" fmla="*/ 772179 w 3355556"/>
              <a:gd name="connsiteY605" fmla="*/ 2496936 h 4819003"/>
              <a:gd name="connsiteX606" fmla="*/ 1523381 w 3355556"/>
              <a:gd name="connsiteY606" fmla="*/ 2496936 h 4819003"/>
              <a:gd name="connsiteX607" fmla="*/ 1709987 w 3355556"/>
              <a:gd name="connsiteY607" fmla="*/ 2497320 h 4819003"/>
              <a:gd name="connsiteX608" fmla="*/ 2406931 w 3355556"/>
              <a:gd name="connsiteY608" fmla="*/ 2496991 h 4819003"/>
              <a:gd name="connsiteX609" fmla="*/ 2588045 w 3355556"/>
              <a:gd name="connsiteY609" fmla="*/ 2496771 h 4819003"/>
              <a:gd name="connsiteX610" fmla="*/ 2610286 w 3355556"/>
              <a:gd name="connsiteY610" fmla="*/ 2488368 h 4819003"/>
              <a:gd name="connsiteX611" fmla="*/ 2594470 w 3355556"/>
              <a:gd name="connsiteY611" fmla="*/ 2484579 h 4819003"/>
              <a:gd name="connsiteX612" fmla="*/ 2509680 w 3355556"/>
              <a:gd name="connsiteY612" fmla="*/ 2484359 h 4819003"/>
              <a:gd name="connsiteX613" fmla="*/ 2296494 w 3355556"/>
              <a:gd name="connsiteY613" fmla="*/ 2482932 h 4819003"/>
              <a:gd name="connsiteX614" fmla="*/ 2094402 w 3355556"/>
              <a:gd name="connsiteY614" fmla="*/ 2484250 h 4819003"/>
              <a:gd name="connsiteX615" fmla="*/ 1888796 w 3355556"/>
              <a:gd name="connsiteY615" fmla="*/ 2484414 h 4819003"/>
              <a:gd name="connsiteX616" fmla="*/ 1804059 w 3355556"/>
              <a:gd name="connsiteY616" fmla="*/ 2483975 h 4819003"/>
              <a:gd name="connsiteX617" fmla="*/ 1717291 w 3355556"/>
              <a:gd name="connsiteY617" fmla="*/ 2483536 h 4819003"/>
              <a:gd name="connsiteX618" fmla="*/ 1583679 w 3355556"/>
              <a:gd name="connsiteY618" fmla="*/ 2484250 h 4819003"/>
              <a:gd name="connsiteX619" fmla="*/ 1461216 w 3355556"/>
              <a:gd name="connsiteY619" fmla="*/ 2482987 h 4819003"/>
              <a:gd name="connsiteX620" fmla="*/ 1362750 w 3355556"/>
              <a:gd name="connsiteY620" fmla="*/ 2484250 h 4819003"/>
              <a:gd name="connsiteX621" fmla="*/ 1232104 w 3355556"/>
              <a:gd name="connsiteY621" fmla="*/ 2483975 h 4819003"/>
              <a:gd name="connsiteX622" fmla="*/ 1034626 w 3355556"/>
              <a:gd name="connsiteY622" fmla="*/ 2484195 h 4819003"/>
              <a:gd name="connsiteX623" fmla="*/ 906725 w 3355556"/>
              <a:gd name="connsiteY623" fmla="*/ 2482327 h 4819003"/>
              <a:gd name="connsiteX624" fmla="*/ 1335965 w 3355556"/>
              <a:gd name="connsiteY624" fmla="*/ 2300060 h 4819003"/>
              <a:gd name="connsiteX625" fmla="*/ 1324804 w 3355556"/>
              <a:gd name="connsiteY625" fmla="*/ 2304234 h 4819003"/>
              <a:gd name="connsiteX626" fmla="*/ 1301519 w 3355556"/>
              <a:gd name="connsiteY626" fmla="*/ 2319940 h 4819003"/>
              <a:gd name="connsiteX627" fmla="*/ 1280432 w 3355556"/>
              <a:gd name="connsiteY627" fmla="*/ 2356679 h 4819003"/>
              <a:gd name="connsiteX628" fmla="*/ 1280156 w 3355556"/>
              <a:gd name="connsiteY628" fmla="*/ 2439108 h 4819003"/>
              <a:gd name="connsiteX629" fmla="*/ 1293117 w 3355556"/>
              <a:gd name="connsiteY629" fmla="*/ 2452782 h 4819003"/>
              <a:gd name="connsiteX630" fmla="*/ 1375546 w 3355556"/>
              <a:gd name="connsiteY630" fmla="*/ 2452782 h 4819003"/>
              <a:gd name="connsiteX631" fmla="*/ 1389440 w 3355556"/>
              <a:gd name="connsiteY631" fmla="*/ 2437791 h 4819003"/>
              <a:gd name="connsiteX632" fmla="*/ 1389550 w 3355556"/>
              <a:gd name="connsiteY632" fmla="*/ 2397592 h 4819003"/>
              <a:gd name="connsiteX633" fmla="*/ 1389440 w 3355556"/>
              <a:gd name="connsiteY633" fmla="*/ 2397592 h 4819003"/>
              <a:gd name="connsiteX634" fmla="*/ 1389440 w 3355556"/>
              <a:gd name="connsiteY634" fmla="*/ 2357393 h 4819003"/>
              <a:gd name="connsiteX635" fmla="*/ 1366430 w 3355556"/>
              <a:gd name="connsiteY635" fmla="*/ 2318073 h 4819003"/>
              <a:gd name="connsiteX636" fmla="*/ 1346550 w 3355556"/>
              <a:gd name="connsiteY636" fmla="*/ 2304619 h 4819003"/>
              <a:gd name="connsiteX637" fmla="*/ 1335965 w 3355556"/>
              <a:gd name="connsiteY637" fmla="*/ 2300060 h 4819003"/>
              <a:gd name="connsiteX638" fmla="*/ 928033 w 3355556"/>
              <a:gd name="connsiteY638" fmla="*/ 2299237 h 4819003"/>
              <a:gd name="connsiteX639" fmla="*/ 901838 w 3355556"/>
              <a:gd name="connsiteY639" fmla="*/ 2313405 h 4819003"/>
              <a:gd name="connsiteX640" fmla="*/ 871852 w 3355556"/>
              <a:gd name="connsiteY640" fmla="*/ 2368540 h 4819003"/>
              <a:gd name="connsiteX641" fmla="*/ 871852 w 3355556"/>
              <a:gd name="connsiteY641" fmla="*/ 2368596 h 4819003"/>
              <a:gd name="connsiteX642" fmla="*/ 872292 w 3355556"/>
              <a:gd name="connsiteY642" fmla="*/ 2438999 h 4819003"/>
              <a:gd name="connsiteX643" fmla="*/ 874544 w 3355556"/>
              <a:gd name="connsiteY643" fmla="*/ 2452344 h 4819003"/>
              <a:gd name="connsiteX644" fmla="*/ 978501 w 3355556"/>
              <a:gd name="connsiteY644" fmla="*/ 2452344 h 4819003"/>
              <a:gd name="connsiteX645" fmla="*/ 981301 w 3355556"/>
              <a:gd name="connsiteY645" fmla="*/ 2446742 h 4819003"/>
              <a:gd name="connsiteX646" fmla="*/ 981411 w 3355556"/>
              <a:gd name="connsiteY646" fmla="*/ 2354262 h 4819003"/>
              <a:gd name="connsiteX647" fmla="*/ 962740 w 3355556"/>
              <a:gd name="connsiteY647" fmla="*/ 2320599 h 4819003"/>
              <a:gd name="connsiteX648" fmla="*/ 928033 w 3355556"/>
              <a:gd name="connsiteY648" fmla="*/ 2299237 h 4819003"/>
              <a:gd name="connsiteX649" fmla="*/ 1064225 w 3355556"/>
              <a:gd name="connsiteY649" fmla="*/ 2298302 h 4819003"/>
              <a:gd name="connsiteX650" fmla="*/ 1028474 w 3355556"/>
              <a:gd name="connsiteY650" fmla="*/ 2320269 h 4819003"/>
              <a:gd name="connsiteX651" fmla="*/ 1009254 w 3355556"/>
              <a:gd name="connsiteY651" fmla="*/ 2355745 h 4819003"/>
              <a:gd name="connsiteX652" fmla="*/ 1009144 w 3355556"/>
              <a:gd name="connsiteY652" fmla="*/ 2438230 h 4819003"/>
              <a:gd name="connsiteX653" fmla="*/ 1023312 w 3355556"/>
              <a:gd name="connsiteY653" fmla="*/ 2452782 h 4819003"/>
              <a:gd name="connsiteX654" fmla="*/ 1103765 w 3355556"/>
              <a:gd name="connsiteY654" fmla="*/ 2452893 h 4819003"/>
              <a:gd name="connsiteX655" fmla="*/ 1118428 w 3355556"/>
              <a:gd name="connsiteY655" fmla="*/ 2438724 h 4819003"/>
              <a:gd name="connsiteX656" fmla="*/ 1118262 w 3355556"/>
              <a:gd name="connsiteY656" fmla="*/ 2358272 h 4819003"/>
              <a:gd name="connsiteX657" fmla="*/ 1103546 w 3355556"/>
              <a:gd name="connsiteY657" fmla="*/ 2324443 h 4819003"/>
              <a:gd name="connsiteX658" fmla="*/ 1064225 w 3355556"/>
              <a:gd name="connsiteY658" fmla="*/ 2298302 h 4819003"/>
              <a:gd name="connsiteX659" fmla="*/ 1471485 w 3355556"/>
              <a:gd name="connsiteY659" fmla="*/ 2298248 h 4819003"/>
              <a:gd name="connsiteX660" fmla="*/ 1441116 w 3355556"/>
              <a:gd name="connsiteY660" fmla="*/ 2317414 h 4819003"/>
              <a:gd name="connsiteX661" fmla="*/ 1416789 w 3355556"/>
              <a:gd name="connsiteY661" fmla="*/ 2362390 h 4819003"/>
              <a:gd name="connsiteX662" fmla="*/ 1416899 w 3355556"/>
              <a:gd name="connsiteY662" fmla="*/ 2435044 h 4819003"/>
              <a:gd name="connsiteX663" fmla="*/ 1418435 w 3355556"/>
              <a:gd name="connsiteY663" fmla="*/ 2452948 h 4819003"/>
              <a:gd name="connsiteX664" fmla="*/ 1511520 w 3355556"/>
              <a:gd name="connsiteY664" fmla="*/ 2452837 h 4819003"/>
              <a:gd name="connsiteX665" fmla="*/ 1526402 w 3355556"/>
              <a:gd name="connsiteY665" fmla="*/ 2436801 h 4819003"/>
              <a:gd name="connsiteX666" fmla="*/ 1526292 w 3355556"/>
              <a:gd name="connsiteY666" fmla="*/ 2360138 h 4819003"/>
              <a:gd name="connsiteX667" fmla="*/ 1509597 w 3355556"/>
              <a:gd name="connsiteY667" fmla="*/ 2322905 h 4819003"/>
              <a:gd name="connsiteX668" fmla="*/ 1471485 w 3355556"/>
              <a:gd name="connsiteY668" fmla="*/ 2298248 h 4819003"/>
              <a:gd name="connsiteX669" fmla="*/ 1607238 w 3355556"/>
              <a:gd name="connsiteY669" fmla="*/ 2298084 h 4819003"/>
              <a:gd name="connsiteX670" fmla="*/ 1569400 w 3355556"/>
              <a:gd name="connsiteY670" fmla="*/ 2323126 h 4819003"/>
              <a:gd name="connsiteX671" fmla="*/ 1553806 w 3355556"/>
              <a:gd name="connsiteY671" fmla="*/ 2356185 h 4819003"/>
              <a:gd name="connsiteX672" fmla="*/ 1553969 w 3355556"/>
              <a:gd name="connsiteY672" fmla="*/ 2438615 h 4819003"/>
              <a:gd name="connsiteX673" fmla="*/ 1556166 w 3355556"/>
              <a:gd name="connsiteY673" fmla="*/ 2451300 h 4819003"/>
              <a:gd name="connsiteX674" fmla="*/ 1660343 w 3355556"/>
              <a:gd name="connsiteY674" fmla="*/ 2448829 h 4819003"/>
              <a:gd name="connsiteX675" fmla="*/ 1660287 w 3355556"/>
              <a:gd name="connsiteY675" fmla="*/ 2448718 h 4819003"/>
              <a:gd name="connsiteX676" fmla="*/ 1660287 w 3355556"/>
              <a:gd name="connsiteY676" fmla="*/ 2351132 h 4819003"/>
              <a:gd name="connsiteX677" fmla="*/ 1644143 w 3355556"/>
              <a:gd name="connsiteY677" fmla="*/ 2322466 h 4819003"/>
              <a:gd name="connsiteX678" fmla="*/ 1607238 w 3355556"/>
              <a:gd name="connsiteY678" fmla="*/ 2298084 h 4819003"/>
              <a:gd name="connsiteX679" fmla="*/ 2424064 w 3355556"/>
              <a:gd name="connsiteY679" fmla="*/ 2298028 h 4819003"/>
              <a:gd name="connsiteX680" fmla="*/ 2395563 w 3355556"/>
              <a:gd name="connsiteY680" fmla="*/ 2316480 h 4819003"/>
              <a:gd name="connsiteX681" fmla="*/ 2369643 w 3355556"/>
              <a:gd name="connsiteY681" fmla="*/ 2362500 h 4819003"/>
              <a:gd name="connsiteX682" fmla="*/ 2369752 w 3355556"/>
              <a:gd name="connsiteY682" fmla="*/ 2362556 h 4819003"/>
              <a:gd name="connsiteX683" fmla="*/ 2369862 w 3355556"/>
              <a:gd name="connsiteY683" fmla="*/ 2435155 h 4819003"/>
              <a:gd name="connsiteX684" fmla="*/ 2371455 w 3355556"/>
              <a:gd name="connsiteY684" fmla="*/ 2453113 h 4819003"/>
              <a:gd name="connsiteX685" fmla="*/ 2464484 w 3355556"/>
              <a:gd name="connsiteY685" fmla="*/ 2453002 h 4819003"/>
              <a:gd name="connsiteX686" fmla="*/ 2479255 w 3355556"/>
              <a:gd name="connsiteY686" fmla="*/ 2436747 h 4819003"/>
              <a:gd name="connsiteX687" fmla="*/ 2479255 w 3355556"/>
              <a:gd name="connsiteY687" fmla="*/ 2364148 h 4819003"/>
              <a:gd name="connsiteX688" fmla="*/ 2452237 w 3355556"/>
              <a:gd name="connsiteY688" fmla="*/ 2315876 h 4819003"/>
              <a:gd name="connsiteX689" fmla="*/ 2424064 w 3355556"/>
              <a:gd name="connsiteY689" fmla="*/ 2298028 h 4819003"/>
              <a:gd name="connsiteX690" fmla="*/ 2152229 w 3355556"/>
              <a:gd name="connsiteY690" fmla="*/ 2298028 h 4819003"/>
              <a:gd name="connsiteX691" fmla="*/ 2120377 w 3355556"/>
              <a:gd name="connsiteY691" fmla="*/ 2318952 h 4819003"/>
              <a:gd name="connsiteX692" fmla="*/ 2098686 w 3355556"/>
              <a:gd name="connsiteY692" fmla="*/ 2359041 h 4819003"/>
              <a:gd name="connsiteX693" fmla="*/ 2098740 w 3355556"/>
              <a:gd name="connsiteY693" fmla="*/ 2359041 h 4819003"/>
              <a:gd name="connsiteX694" fmla="*/ 2097861 w 3355556"/>
              <a:gd name="connsiteY694" fmla="*/ 2441580 h 4819003"/>
              <a:gd name="connsiteX695" fmla="*/ 2100278 w 3355556"/>
              <a:gd name="connsiteY695" fmla="*/ 2450641 h 4819003"/>
              <a:gd name="connsiteX696" fmla="*/ 2205279 w 3355556"/>
              <a:gd name="connsiteY696" fmla="*/ 2448883 h 4819003"/>
              <a:gd name="connsiteX697" fmla="*/ 2205223 w 3355556"/>
              <a:gd name="connsiteY697" fmla="*/ 2350694 h 4819003"/>
              <a:gd name="connsiteX698" fmla="*/ 2190285 w 3355556"/>
              <a:gd name="connsiteY698" fmla="*/ 2323455 h 4819003"/>
              <a:gd name="connsiteX699" fmla="*/ 2152229 w 3355556"/>
              <a:gd name="connsiteY699" fmla="*/ 2298028 h 4819003"/>
              <a:gd name="connsiteX700" fmla="*/ 2287543 w 3355556"/>
              <a:gd name="connsiteY700" fmla="*/ 2297974 h 4819003"/>
              <a:gd name="connsiteX701" fmla="*/ 2253550 w 3355556"/>
              <a:gd name="connsiteY701" fmla="*/ 2320599 h 4819003"/>
              <a:gd name="connsiteX702" fmla="*/ 2233010 w 3355556"/>
              <a:gd name="connsiteY702" fmla="*/ 2359754 h 4819003"/>
              <a:gd name="connsiteX703" fmla="*/ 2233010 w 3355556"/>
              <a:gd name="connsiteY703" fmla="*/ 2436363 h 4819003"/>
              <a:gd name="connsiteX704" fmla="*/ 2249485 w 3355556"/>
              <a:gd name="connsiteY704" fmla="*/ 2452837 h 4819003"/>
              <a:gd name="connsiteX705" fmla="*/ 2330158 w 3355556"/>
              <a:gd name="connsiteY705" fmla="*/ 2452782 h 4819003"/>
              <a:gd name="connsiteX706" fmla="*/ 2342295 w 3355556"/>
              <a:gd name="connsiteY706" fmla="*/ 2450037 h 4819003"/>
              <a:gd name="connsiteX707" fmla="*/ 2342239 w 3355556"/>
              <a:gd name="connsiteY707" fmla="*/ 2449982 h 4819003"/>
              <a:gd name="connsiteX708" fmla="*/ 2341965 w 3355556"/>
              <a:gd name="connsiteY708" fmla="*/ 2352615 h 4819003"/>
              <a:gd name="connsiteX709" fmla="*/ 2322030 w 3355556"/>
              <a:gd name="connsiteY709" fmla="*/ 2319556 h 4819003"/>
              <a:gd name="connsiteX710" fmla="*/ 2287543 w 3355556"/>
              <a:gd name="connsiteY710" fmla="*/ 2297974 h 4819003"/>
              <a:gd name="connsiteX711" fmla="*/ 1743926 w 3355556"/>
              <a:gd name="connsiteY711" fmla="*/ 2297974 h 4819003"/>
              <a:gd name="connsiteX712" fmla="*/ 1705319 w 3355556"/>
              <a:gd name="connsiteY712" fmla="*/ 2324169 h 4819003"/>
              <a:gd name="connsiteX713" fmla="*/ 1691040 w 3355556"/>
              <a:gd name="connsiteY713" fmla="*/ 2353824 h 4819003"/>
              <a:gd name="connsiteX714" fmla="*/ 1690107 w 3355556"/>
              <a:gd name="connsiteY714" fmla="*/ 2440152 h 4819003"/>
              <a:gd name="connsiteX715" fmla="*/ 1701530 w 3355556"/>
              <a:gd name="connsiteY715" fmla="*/ 2452837 h 4819003"/>
              <a:gd name="connsiteX716" fmla="*/ 1796920 w 3355556"/>
              <a:gd name="connsiteY716" fmla="*/ 2452837 h 4819003"/>
              <a:gd name="connsiteX717" fmla="*/ 1796316 w 3355556"/>
              <a:gd name="connsiteY717" fmla="*/ 2345915 h 4819003"/>
              <a:gd name="connsiteX718" fmla="*/ 1783136 w 3355556"/>
              <a:gd name="connsiteY718" fmla="*/ 2324498 h 4819003"/>
              <a:gd name="connsiteX719" fmla="*/ 1743926 w 3355556"/>
              <a:gd name="connsiteY719" fmla="*/ 2297974 h 4819003"/>
              <a:gd name="connsiteX720" fmla="*/ 2017353 w 3355556"/>
              <a:gd name="connsiteY720" fmla="*/ 2297754 h 4819003"/>
              <a:gd name="connsiteX721" fmla="*/ 1980120 w 3355556"/>
              <a:gd name="connsiteY721" fmla="*/ 2321039 h 4819003"/>
              <a:gd name="connsiteX722" fmla="*/ 1962383 w 3355556"/>
              <a:gd name="connsiteY722" fmla="*/ 2351132 h 4819003"/>
              <a:gd name="connsiteX723" fmla="*/ 1962054 w 3355556"/>
              <a:gd name="connsiteY723" fmla="*/ 2452893 h 4819003"/>
              <a:gd name="connsiteX724" fmla="*/ 2059201 w 3355556"/>
              <a:gd name="connsiteY724" fmla="*/ 2452893 h 4819003"/>
              <a:gd name="connsiteX725" fmla="*/ 2071282 w 3355556"/>
              <a:gd name="connsiteY725" fmla="*/ 2440097 h 4819003"/>
              <a:gd name="connsiteX726" fmla="*/ 2071282 w 3355556"/>
              <a:gd name="connsiteY726" fmla="*/ 2440042 h 4819003"/>
              <a:gd name="connsiteX727" fmla="*/ 2071173 w 3355556"/>
              <a:gd name="connsiteY727" fmla="*/ 2357448 h 4819003"/>
              <a:gd name="connsiteX728" fmla="*/ 2056125 w 3355556"/>
              <a:gd name="connsiteY728" fmla="*/ 2325816 h 4819003"/>
              <a:gd name="connsiteX729" fmla="*/ 2017353 w 3355556"/>
              <a:gd name="connsiteY729" fmla="*/ 2297754 h 4819003"/>
              <a:gd name="connsiteX730" fmla="*/ 1198990 w 3355556"/>
              <a:gd name="connsiteY730" fmla="*/ 2297535 h 4819003"/>
              <a:gd name="connsiteX731" fmla="*/ 1158901 w 3355556"/>
              <a:gd name="connsiteY731" fmla="*/ 2325487 h 4819003"/>
              <a:gd name="connsiteX732" fmla="*/ 1146051 w 3355556"/>
              <a:gd name="connsiteY732" fmla="*/ 2353713 h 4819003"/>
              <a:gd name="connsiteX733" fmla="*/ 1145996 w 3355556"/>
              <a:gd name="connsiteY733" fmla="*/ 2353713 h 4819003"/>
              <a:gd name="connsiteX734" fmla="*/ 1145941 w 3355556"/>
              <a:gd name="connsiteY734" fmla="*/ 2414067 h 4819003"/>
              <a:gd name="connsiteX735" fmla="*/ 1145941 w 3355556"/>
              <a:gd name="connsiteY735" fmla="*/ 2450751 h 4819003"/>
              <a:gd name="connsiteX736" fmla="*/ 1252205 w 3355556"/>
              <a:gd name="connsiteY736" fmla="*/ 2449487 h 4819003"/>
              <a:gd name="connsiteX737" fmla="*/ 1251655 w 3355556"/>
              <a:gd name="connsiteY737" fmla="*/ 2347728 h 4819003"/>
              <a:gd name="connsiteX738" fmla="*/ 1239464 w 3355556"/>
              <a:gd name="connsiteY738" fmla="*/ 2325816 h 4819003"/>
              <a:gd name="connsiteX739" fmla="*/ 1198990 w 3355556"/>
              <a:gd name="connsiteY739" fmla="*/ 2297535 h 4819003"/>
              <a:gd name="connsiteX740" fmla="*/ 1880447 w 3355556"/>
              <a:gd name="connsiteY740" fmla="*/ 2297425 h 4819003"/>
              <a:gd name="connsiteX741" fmla="*/ 1843763 w 3355556"/>
              <a:gd name="connsiteY741" fmla="*/ 2322247 h 4819003"/>
              <a:gd name="connsiteX742" fmla="*/ 1825146 w 3355556"/>
              <a:gd name="connsiteY742" fmla="*/ 2356240 h 4819003"/>
              <a:gd name="connsiteX743" fmla="*/ 1825146 w 3355556"/>
              <a:gd name="connsiteY743" fmla="*/ 2436912 h 4819003"/>
              <a:gd name="connsiteX744" fmla="*/ 1842281 w 3355556"/>
              <a:gd name="connsiteY744" fmla="*/ 2452893 h 4819003"/>
              <a:gd name="connsiteX745" fmla="*/ 1918889 w 3355556"/>
              <a:gd name="connsiteY745" fmla="*/ 2452893 h 4819003"/>
              <a:gd name="connsiteX746" fmla="*/ 1934101 w 3355556"/>
              <a:gd name="connsiteY746" fmla="*/ 2451355 h 4819003"/>
              <a:gd name="connsiteX747" fmla="*/ 1934155 w 3355556"/>
              <a:gd name="connsiteY747" fmla="*/ 2451300 h 4819003"/>
              <a:gd name="connsiteX748" fmla="*/ 1933662 w 3355556"/>
              <a:gd name="connsiteY748" fmla="*/ 2350035 h 4819003"/>
              <a:gd name="connsiteX749" fmla="*/ 1922789 w 3355556"/>
              <a:gd name="connsiteY749" fmla="*/ 2327244 h 4819003"/>
              <a:gd name="connsiteX750" fmla="*/ 1880447 w 3355556"/>
              <a:gd name="connsiteY750" fmla="*/ 2297425 h 4819003"/>
              <a:gd name="connsiteX751" fmla="*/ 2063307 w 3355556"/>
              <a:gd name="connsiteY751" fmla="*/ 2254721 h 4819003"/>
              <a:gd name="connsiteX752" fmla="*/ 582884 w 3355556"/>
              <a:gd name="connsiteY752" fmla="*/ 2258105 h 4819003"/>
              <a:gd name="connsiteX753" fmla="*/ 582884 w 3355556"/>
              <a:gd name="connsiteY753" fmla="*/ 2270022 h 4819003"/>
              <a:gd name="connsiteX754" fmla="*/ 2768830 w 3355556"/>
              <a:gd name="connsiteY754" fmla="*/ 2270022 h 4819003"/>
              <a:gd name="connsiteX755" fmla="*/ 2767842 w 3355556"/>
              <a:gd name="connsiteY755" fmla="*/ 2256622 h 4819003"/>
              <a:gd name="connsiteX756" fmla="*/ 2063307 w 3355556"/>
              <a:gd name="connsiteY756" fmla="*/ 2254721 h 4819003"/>
              <a:gd name="connsiteX757" fmla="*/ 2151954 w 3355556"/>
              <a:gd name="connsiteY757" fmla="*/ 2094728 h 4819003"/>
              <a:gd name="connsiteX758" fmla="*/ 2151789 w 3355556"/>
              <a:gd name="connsiteY758" fmla="*/ 2218949 h 4819003"/>
              <a:gd name="connsiteX759" fmla="*/ 2275351 w 3355556"/>
              <a:gd name="connsiteY759" fmla="*/ 2218949 h 4819003"/>
              <a:gd name="connsiteX760" fmla="*/ 2274143 w 3355556"/>
              <a:gd name="connsiteY760" fmla="*/ 2094728 h 4819003"/>
              <a:gd name="connsiteX761" fmla="*/ 1383015 w 3355556"/>
              <a:gd name="connsiteY761" fmla="*/ 2094618 h 4819003"/>
              <a:gd name="connsiteX762" fmla="*/ 1383509 w 3355556"/>
              <a:gd name="connsiteY762" fmla="*/ 2218235 h 4819003"/>
              <a:gd name="connsiteX763" fmla="*/ 1506411 w 3355556"/>
              <a:gd name="connsiteY763" fmla="*/ 2218235 h 4819003"/>
              <a:gd name="connsiteX764" fmla="*/ 1506193 w 3355556"/>
              <a:gd name="connsiteY764" fmla="*/ 2094618 h 4819003"/>
              <a:gd name="connsiteX765" fmla="*/ 1846126 w 3355556"/>
              <a:gd name="connsiteY765" fmla="*/ 2094454 h 4819003"/>
              <a:gd name="connsiteX766" fmla="*/ 1846070 w 3355556"/>
              <a:gd name="connsiteY766" fmla="*/ 2094509 h 4819003"/>
              <a:gd name="connsiteX767" fmla="*/ 1846113 w 3355556"/>
              <a:gd name="connsiteY767" fmla="*/ 2094509 h 4819003"/>
              <a:gd name="connsiteX768" fmla="*/ 1843544 w 3355556"/>
              <a:gd name="connsiteY768" fmla="*/ 2106535 h 4819003"/>
              <a:gd name="connsiteX769" fmla="*/ 1844697 w 3355556"/>
              <a:gd name="connsiteY769" fmla="*/ 2209174 h 4819003"/>
              <a:gd name="connsiteX770" fmla="*/ 1847279 w 3355556"/>
              <a:gd name="connsiteY770" fmla="*/ 2219278 h 4819003"/>
              <a:gd name="connsiteX771" fmla="*/ 1969027 w 3355556"/>
              <a:gd name="connsiteY771" fmla="*/ 2219278 h 4819003"/>
              <a:gd name="connsiteX772" fmla="*/ 1967106 w 3355556"/>
              <a:gd name="connsiteY772" fmla="*/ 2094509 h 4819003"/>
              <a:gd name="connsiteX773" fmla="*/ 1846113 w 3355556"/>
              <a:gd name="connsiteY773" fmla="*/ 2094509 h 4819003"/>
              <a:gd name="connsiteX774" fmla="*/ 877674 w 3355556"/>
              <a:gd name="connsiteY774" fmla="*/ 2093795 h 4819003"/>
              <a:gd name="connsiteX775" fmla="*/ 770807 w 3355556"/>
              <a:gd name="connsiteY775" fmla="*/ 2093960 h 4819003"/>
              <a:gd name="connsiteX776" fmla="*/ 762735 w 3355556"/>
              <a:gd name="connsiteY776" fmla="*/ 2096925 h 4819003"/>
              <a:gd name="connsiteX777" fmla="*/ 762679 w 3355556"/>
              <a:gd name="connsiteY777" fmla="*/ 2096925 h 4819003"/>
              <a:gd name="connsiteX778" fmla="*/ 762789 w 3355556"/>
              <a:gd name="connsiteY778" fmla="*/ 2218510 h 4819003"/>
              <a:gd name="connsiteX779" fmla="*/ 892447 w 3355556"/>
              <a:gd name="connsiteY779" fmla="*/ 2218510 h 4819003"/>
              <a:gd name="connsiteX780" fmla="*/ 892283 w 3355556"/>
              <a:gd name="connsiteY780" fmla="*/ 2105766 h 4819003"/>
              <a:gd name="connsiteX781" fmla="*/ 877674 w 3355556"/>
              <a:gd name="connsiteY781" fmla="*/ 2093795 h 4819003"/>
              <a:gd name="connsiteX782" fmla="*/ 1227217 w 3355556"/>
              <a:gd name="connsiteY782" fmla="*/ 2093740 h 4819003"/>
              <a:gd name="connsiteX783" fmla="*/ 1225186 w 3355556"/>
              <a:gd name="connsiteY783" fmla="*/ 2216752 h 4819003"/>
              <a:gd name="connsiteX784" fmla="*/ 1352262 w 3355556"/>
              <a:gd name="connsiteY784" fmla="*/ 2216258 h 4819003"/>
              <a:gd name="connsiteX785" fmla="*/ 1352262 w 3355556"/>
              <a:gd name="connsiteY785" fmla="*/ 2093960 h 4819003"/>
              <a:gd name="connsiteX786" fmla="*/ 1227272 w 3355556"/>
              <a:gd name="connsiteY786" fmla="*/ 2093795 h 4819003"/>
              <a:gd name="connsiteX787" fmla="*/ 2320877 w 3355556"/>
              <a:gd name="connsiteY787" fmla="*/ 2093686 h 4819003"/>
              <a:gd name="connsiteX788" fmla="*/ 2305555 w 3355556"/>
              <a:gd name="connsiteY788" fmla="*/ 2109282 h 4819003"/>
              <a:gd name="connsiteX789" fmla="*/ 2305664 w 3355556"/>
              <a:gd name="connsiteY789" fmla="*/ 2109282 h 4819003"/>
              <a:gd name="connsiteX790" fmla="*/ 2305664 w 3355556"/>
              <a:gd name="connsiteY790" fmla="*/ 2207965 h 4819003"/>
              <a:gd name="connsiteX791" fmla="*/ 2309180 w 3355556"/>
              <a:gd name="connsiteY791" fmla="*/ 2220596 h 4819003"/>
              <a:gd name="connsiteX792" fmla="*/ 2432192 w 3355556"/>
              <a:gd name="connsiteY792" fmla="*/ 2220596 h 4819003"/>
              <a:gd name="connsiteX793" fmla="*/ 2434773 w 3355556"/>
              <a:gd name="connsiteY793" fmla="*/ 2211974 h 4819003"/>
              <a:gd name="connsiteX794" fmla="*/ 2434773 w 3355556"/>
              <a:gd name="connsiteY794" fmla="*/ 2107250 h 4819003"/>
              <a:gd name="connsiteX795" fmla="*/ 2419562 w 3355556"/>
              <a:gd name="connsiteY795" fmla="*/ 2093795 h 4819003"/>
              <a:gd name="connsiteX796" fmla="*/ 2320877 w 3355556"/>
              <a:gd name="connsiteY796" fmla="*/ 2093686 h 4819003"/>
              <a:gd name="connsiteX797" fmla="*/ 932756 w 3355556"/>
              <a:gd name="connsiteY797" fmla="*/ 2093686 h 4819003"/>
              <a:gd name="connsiteX798" fmla="*/ 916610 w 3355556"/>
              <a:gd name="connsiteY798" fmla="*/ 2110434 h 4819003"/>
              <a:gd name="connsiteX799" fmla="*/ 916500 w 3355556"/>
              <a:gd name="connsiteY799" fmla="*/ 2110379 h 4819003"/>
              <a:gd name="connsiteX800" fmla="*/ 916500 w 3355556"/>
              <a:gd name="connsiteY800" fmla="*/ 2206922 h 4819003"/>
              <a:gd name="connsiteX801" fmla="*/ 919026 w 3355556"/>
              <a:gd name="connsiteY801" fmla="*/ 2220102 h 4819003"/>
              <a:gd name="connsiteX802" fmla="*/ 1043028 w 3355556"/>
              <a:gd name="connsiteY802" fmla="*/ 2220102 h 4819003"/>
              <a:gd name="connsiteX803" fmla="*/ 1045774 w 3355556"/>
              <a:gd name="connsiteY803" fmla="*/ 2210547 h 4819003"/>
              <a:gd name="connsiteX804" fmla="*/ 1045774 w 3355556"/>
              <a:gd name="connsiteY804" fmla="*/ 2108018 h 4819003"/>
              <a:gd name="connsiteX805" fmla="*/ 1031276 w 3355556"/>
              <a:gd name="connsiteY805" fmla="*/ 2093850 h 4819003"/>
              <a:gd name="connsiteX806" fmla="*/ 932756 w 3355556"/>
              <a:gd name="connsiteY806" fmla="*/ 2093686 h 4819003"/>
              <a:gd name="connsiteX807" fmla="*/ 2584530 w 3355556"/>
              <a:gd name="connsiteY807" fmla="*/ 2093630 h 4819003"/>
              <a:gd name="connsiteX808" fmla="*/ 2472281 w 3355556"/>
              <a:gd name="connsiteY808" fmla="*/ 2093795 h 4819003"/>
              <a:gd name="connsiteX809" fmla="*/ 2458992 w 3355556"/>
              <a:gd name="connsiteY809" fmla="*/ 2109226 h 4819003"/>
              <a:gd name="connsiteX810" fmla="*/ 2459046 w 3355556"/>
              <a:gd name="connsiteY810" fmla="*/ 2109226 h 4819003"/>
              <a:gd name="connsiteX811" fmla="*/ 2459266 w 3355556"/>
              <a:gd name="connsiteY811" fmla="*/ 2212030 h 4819003"/>
              <a:gd name="connsiteX812" fmla="*/ 2461792 w 3355556"/>
              <a:gd name="connsiteY812" fmla="*/ 2218454 h 4819003"/>
              <a:gd name="connsiteX813" fmla="*/ 2586782 w 3355556"/>
              <a:gd name="connsiteY813" fmla="*/ 2218454 h 4819003"/>
              <a:gd name="connsiteX814" fmla="*/ 2584530 w 3355556"/>
              <a:gd name="connsiteY814" fmla="*/ 2093630 h 4819003"/>
              <a:gd name="connsiteX815" fmla="*/ 1704056 w 3355556"/>
              <a:gd name="connsiteY815" fmla="*/ 2093630 h 4819003"/>
              <a:gd name="connsiteX816" fmla="*/ 1687801 w 3355556"/>
              <a:gd name="connsiteY816" fmla="*/ 2110325 h 4819003"/>
              <a:gd name="connsiteX817" fmla="*/ 1687801 w 3355556"/>
              <a:gd name="connsiteY817" fmla="*/ 2207031 h 4819003"/>
              <a:gd name="connsiteX818" fmla="*/ 1690547 w 3355556"/>
              <a:gd name="connsiteY818" fmla="*/ 2218674 h 4819003"/>
              <a:gd name="connsiteX819" fmla="*/ 1814383 w 3355556"/>
              <a:gd name="connsiteY819" fmla="*/ 2218674 h 4819003"/>
              <a:gd name="connsiteX820" fmla="*/ 1816854 w 3355556"/>
              <a:gd name="connsiteY820" fmla="*/ 2212853 h 4819003"/>
              <a:gd name="connsiteX821" fmla="*/ 1817184 w 3355556"/>
              <a:gd name="connsiteY821" fmla="*/ 2108073 h 4819003"/>
              <a:gd name="connsiteX822" fmla="*/ 1800818 w 3355556"/>
              <a:gd name="connsiteY822" fmla="*/ 2093630 h 4819003"/>
              <a:gd name="connsiteX823" fmla="*/ 1704056 w 3355556"/>
              <a:gd name="connsiteY823" fmla="*/ 2093630 h 4819003"/>
              <a:gd name="connsiteX824" fmla="*/ 1552047 w 3355556"/>
              <a:gd name="connsiteY824" fmla="*/ 2093574 h 4819003"/>
              <a:gd name="connsiteX825" fmla="*/ 1534145 w 3355556"/>
              <a:gd name="connsiteY825" fmla="*/ 2110765 h 4819003"/>
              <a:gd name="connsiteX826" fmla="*/ 1534200 w 3355556"/>
              <a:gd name="connsiteY826" fmla="*/ 2110765 h 4819003"/>
              <a:gd name="connsiteX827" fmla="*/ 1534200 w 3355556"/>
              <a:gd name="connsiteY827" fmla="*/ 2207526 h 4819003"/>
              <a:gd name="connsiteX828" fmla="*/ 1535902 w 3355556"/>
              <a:gd name="connsiteY828" fmla="*/ 2219059 h 4819003"/>
              <a:gd name="connsiteX829" fmla="*/ 1662210 w 3355556"/>
              <a:gd name="connsiteY829" fmla="*/ 2219333 h 4819003"/>
              <a:gd name="connsiteX830" fmla="*/ 1663583 w 3355556"/>
              <a:gd name="connsiteY830" fmla="*/ 2206482 h 4819003"/>
              <a:gd name="connsiteX831" fmla="*/ 1663583 w 3355556"/>
              <a:gd name="connsiteY831" fmla="*/ 2111752 h 4819003"/>
              <a:gd name="connsiteX832" fmla="*/ 1644801 w 3355556"/>
              <a:gd name="connsiteY832" fmla="*/ 2093574 h 4819003"/>
              <a:gd name="connsiteX833" fmla="*/ 1552047 w 3355556"/>
              <a:gd name="connsiteY833" fmla="*/ 2093574 h 4819003"/>
              <a:gd name="connsiteX834" fmla="*/ 672383 w 3355556"/>
              <a:gd name="connsiteY834" fmla="*/ 2093493 h 4819003"/>
              <a:gd name="connsiteX835" fmla="*/ 611110 w 3355556"/>
              <a:gd name="connsiteY835" fmla="*/ 2096596 h 4819003"/>
              <a:gd name="connsiteX836" fmla="*/ 611055 w 3355556"/>
              <a:gd name="connsiteY836" fmla="*/ 2096596 h 4819003"/>
              <a:gd name="connsiteX837" fmla="*/ 613252 w 3355556"/>
              <a:gd name="connsiteY837" fmla="*/ 2219498 h 4819003"/>
              <a:gd name="connsiteX838" fmla="*/ 735715 w 3355556"/>
              <a:gd name="connsiteY838" fmla="*/ 2219498 h 4819003"/>
              <a:gd name="connsiteX839" fmla="*/ 735715 w 3355556"/>
              <a:gd name="connsiteY839" fmla="*/ 2096486 h 4819003"/>
              <a:gd name="connsiteX840" fmla="*/ 672383 w 3355556"/>
              <a:gd name="connsiteY840" fmla="*/ 2093493 h 4819003"/>
              <a:gd name="connsiteX841" fmla="*/ 2676605 w 3355556"/>
              <a:gd name="connsiteY841" fmla="*/ 2093465 h 4819003"/>
              <a:gd name="connsiteX842" fmla="*/ 2616053 w 3355556"/>
              <a:gd name="connsiteY842" fmla="*/ 2096870 h 4819003"/>
              <a:gd name="connsiteX843" fmla="*/ 2614186 w 3355556"/>
              <a:gd name="connsiteY843" fmla="*/ 2145911 h 4819003"/>
              <a:gd name="connsiteX844" fmla="*/ 2614296 w 3355556"/>
              <a:gd name="connsiteY844" fmla="*/ 2145855 h 4819003"/>
              <a:gd name="connsiteX845" fmla="*/ 2614514 w 3355556"/>
              <a:gd name="connsiteY845" fmla="*/ 2201376 h 4819003"/>
              <a:gd name="connsiteX846" fmla="*/ 2631593 w 3355556"/>
              <a:gd name="connsiteY846" fmla="*/ 2219389 h 4819003"/>
              <a:gd name="connsiteX847" fmla="*/ 2728301 w 3355556"/>
              <a:gd name="connsiteY847" fmla="*/ 2219389 h 4819003"/>
              <a:gd name="connsiteX848" fmla="*/ 2740987 w 3355556"/>
              <a:gd name="connsiteY848" fmla="*/ 2218125 h 4819003"/>
              <a:gd name="connsiteX849" fmla="*/ 2740987 w 3355556"/>
              <a:gd name="connsiteY849" fmla="*/ 2095992 h 4819003"/>
              <a:gd name="connsiteX850" fmla="*/ 2676605 w 3355556"/>
              <a:gd name="connsiteY850" fmla="*/ 2093465 h 4819003"/>
              <a:gd name="connsiteX851" fmla="*/ 2063065 w 3355556"/>
              <a:gd name="connsiteY851" fmla="*/ 2093293 h 4819003"/>
              <a:gd name="connsiteX852" fmla="*/ 1999836 w 3355556"/>
              <a:gd name="connsiteY852" fmla="*/ 2096650 h 4819003"/>
              <a:gd name="connsiteX853" fmla="*/ 2000714 w 3355556"/>
              <a:gd name="connsiteY853" fmla="*/ 2220102 h 4819003"/>
              <a:gd name="connsiteX854" fmla="*/ 2124770 w 3355556"/>
              <a:gd name="connsiteY854" fmla="*/ 2220102 h 4819003"/>
              <a:gd name="connsiteX855" fmla="*/ 2127462 w 3355556"/>
              <a:gd name="connsiteY855" fmla="*/ 2197037 h 4819003"/>
              <a:gd name="connsiteX856" fmla="*/ 2123947 w 3355556"/>
              <a:gd name="connsiteY856" fmla="*/ 2096815 h 4819003"/>
              <a:gd name="connsiteX857" fmla="*/ 2063065 w 3355556"/>
              <a:gd name="connsiteY857" fmla="*/ 2093293 h 4819003"/>
              <a:gd name="connsiteX858" fmla="*/ 1128265 w 3355556"/>
              <a:gd name="connsiteY858" fmla="*/ 2093218 h 4819003"/>
              <a:gd name="connsiteX859" fmla="*/ 1072462 w 3355556"/>
              <a:gd name="connsiteY859" fmla="*/ 2097858 h 4819003"/>
              <a:gd name="connsiteX860" fmla="*/ 1072462 w 3355556"/>
              <a:gd name="connsiteY860" fmla="*/ 2218399 h 4819003"/>
              <a:gd name="connsiteX861" fmla="*/ 1197892 w 3355556"/>
              <a:gd name="connsiteY861" fmla="*/ 2218399 h 4819003"/>
              <a:gd name="connsiteX862" fmla="*/ 1196134 w 3355556"/>
              <a:gd name="connsiteY862" fmla="*/ 2095003 h 4819003"/>
              <a:gd name="connsiteX863" fmla="*/ 1128265 w 3355556"/>
              <a:gd name="connsiteY863" fmla="*/ 2093218 h 4819003"/>
              <a:gd name="connsiteX864" fmla="*/ 2761636 w 3355556"/>
              <a:gd name="connsiteY864" fmla="*/ 2061669 h 4819003"/>
              <a:gd name="connsiteX865" fmla="*/ 2772510 w 3355556"/>
              <a:gd name="connsiteY865" fmla="*/ 2062437 h 4819003"/>
              <a:gd name="connsiteX866" fmla="*/ 2779319 w 3355556"/>
              <a:gd name="connsiteY866" fmla="*/ 2066337 h 4819003"/>
              <a:gd name="connsiteX867" fmla="*/ 2779319 w 3355556"/>
              <a:gd name="connsiteY867" fmla="*/ 2434769 h 4819003"/>
              <a:gd name="connsiteX868" fmla="*/ 2810621 w 3355556"/>
              <a:gd name="connsiteY868" fmla="*/ 2435484 h 4819003"/>
              <a:gd name="connsiteX869" fmla="*/ 3326835 w 3355556"/>
              <a:gd name="connsiteY869" fmla="*/ 2435484 h 4819003"/>
              <a:gd name="connsiteX870" fmla="*/ 3355556 w 3355556"/>
              <a:gd name="connsiteY870" fmla="*/ 2436034 h 4819003"/>
              <a:gd name="connsiteX871" fmla="*/ 3342376 w 3355556"/>
              <a:gd name="connsiteY871" fmla="*/ 2497210 h 4819003"/>
              <a:gd name="connsiteX872" fmla="*/ 3311899 w 3355556"/>
              <a:gd name="connsiteY872" fmla="*/ 2497210 h 4819003"/>
              <a:gd name="connsiteX873" fmla="*/ 2641918 w 3355556"/>
              <a:gd name="connsiteY873" fmla="*/ 2496826 h 4819003"/>
              <a:gd name="connsiteX874" fmla="*/ 2595074 w 3355556"/>
              <a:gd name="connsiteY874" fmla="*/ 2518407 h 4819003"/>
              <a:gd name="connsiteX875" fmla="*/ 2612373 w 3355556"/>
              <a:gd name="connsiteY875" fmla="*/ 2531917 h 4819003"/>
              <a:gd name="connsiteX876" fmla="*/ 2644389 w 3355556"/>
              <a:gd name="connsiteY876" fmla="*/ 2535431 h 4819003"/>
              <a:gd name="connsiteX877" fmla="*/ 3311623 w 3355556"/>
              <a:gd name="connsiteY877" fmla="*/ 2535431 h 4819003"/>
              <a:gd name="connsiteX878" fmla="*/ 3345013 w 3355556"/>
              <a:gd name="connsiteY878" fmla="*/ 2535431 h 4819003"/>
              <a:gd name="connsiteX879" fmla="*/ 3345013 w 3355556"/>
              <a:gd name="connsiteY879" fmla="*/ 2572776 h 4819003"/>
              <a:gd name="connsiteX880" fmla="*/ 2619567 w 3355556"/>
              <a:gd name="connsiteY880" fmla="*/ 2572776 h 4819003"/>
              <a:gd name="connsiteX881" fmla="*/ 2652956 w 3355556"/>
              <a:gd name="connsiteY881" fmla="*/ 2596499 h 4819003"/>
              <a:gd name="connsiteX882" fmla="*/ 3026387 w 3355556"/>
              <a:gd name="connsiteY882" fmla="*/ 2596499 h 4819003"/>
              <a:gd name="connsiteX883" fmla="*/ 3298224 w 3355556"/>
              <a:gd name="connsiteY883" fmla="*/ 2596609 h 4819003"/>
              <a:gd name="connsiteX884" fmla="*/ 3330295 w 3355556"/>
              <a:gd name="connsiteY884" fmla="*/ 2598641 h 4819003"/>
              <a:gd name="connsiteX885" fmla="*/ 3330295 w 3355556"/>
              <a:gd name="connsiteY885" fmla="*/ 2630547 h 4819003"/>
              <a:gd name="connsiteX886" fmla="*/ 3330405 w 3355556"/>
              <a:gd name="connsiteY886" fmla="*/ 2800788 h 4819003"/>
              <a:gd name="connsiteX887" fmla="*/ 3340619 w 3355556"/>
              <a:gd name="connsiteY887" fmla="*/ 2826433 h 4819003"/>
              <a:gd name="connsiteX888" fmla="*/ 3348528 w 3355556"/>
              <a:gd name="connsiteY888" fmla="*/ 2859273 h 4819003"/>
              <a:gd name="connsiteX889" fmla="*/ 3316181 w 3355556"/>
              <a:gd name="connsiteY889" fmla="*/ 2860537 h 4819003"/>
              <a:gd name="connsiteX890" fmla="*/ 2767018 w 3355556"/>
              <a:gd name="connsiteY890" fmla="*/ 2860537 h 4819003"/>
              <a:gd name="connsiteX891" fmla="*/ 2637964 w 3355556"/>
              <a:gd name="connsiteY891" fmla="*/ 2860591 h 4819003"/>
              <a:gd name="connsiteX892" fmla="*/ 2637689 w 3355556"/>
              <a:gd name="connsiteY892" fmla="*/ 2860372 h 4819003"/>
              <a:gd name="connsiteX893" fmla="*/ 2617206 w 3355556"/>
              <a:gd name="connsiteY893" fmla="*/ 2861909 h 4819003"/>
              <a:gd name="connsiteX894" fmla="*/ 2617206 w 3355556"/>
              <a:gd name="connsiteY894" fmla="*/ 2898814 h 4819003"/>
              <a:gd name="connsiteX895" fmla="*/ 2618034 w 3355556"/>
              <a:gd name="connsiteY895" fmla="*/ 2898746 h 4819003"/>
              <a:gd name="connsiteX896" fmla="*/ 2618034 w 3355556"/>
              <a:gd name="connsiteY896" fmla="*/ 2899440 h 4819003"/>
              <a:gd name="connsiteX897" fmla="*/ 3343843 w 3355556"/>
              <a:gd name="connsiteY897" fmla="*/ 2899440 h 4819003"/>
              <a:gd name="connsiteX898" fmla="*/ 3346055 w 3355556"/>
              <a:gd name="connsiteY898" fmla="*/ 2935826 h 4819003"/>
              <a:gd name="connsiteX899" fmla="*/ 2982235 w 3355556"/>
              <a:gd name="connsiteY899" fmla="*/ 2936322 h 4819003"/>
              <a:gd name="connsiteX900" fmla="*/ 2621269 w 3355556"/>
              <a:gd name="connsiteY900" fmla="*/ 2936322 h 4819003"/>
              <a:gd name="connsiteX901" fmla="*/ 2637360 w 3355556"/>
              <a:gd name="connsiteY901" fmla="*/ 2957628 h 4819003"/>
              <a:gd name="connsiteX902" fmla="*/ 2656581 w 3355556"/>
              <a:gd name="connsiteY902" fmla="*/ 2957794 h 4819003"/>
              <a:gd name="connsiteX903" fmla="*/ 3307285 w 3355556"/>
              <a:gd name="connsiteY903" fmla="*/ 2957794 h 4819003"/>
              <a:gd name="connsiteX904" fmla="*/ 3327713 w 3355556"/>
              <a:gd name="connsiteY904" fmla="*/ 2958727 h 4819003"/>
              <a:gd name="connsiteX905" fmla="*/ 3329691 w 3355556"/>
              <a:gd name="connsiteY905" fmla="*/ 2980858 h 4819003"/>
              <a:gd name="connsiteX906" fmla="*/ 3329856 w 3355556"/>
              <a:gd name="connsiteY906" fmla="*/ 3159337 h 4819003"/>
              <a:gd name="connsiteX907" fmla="*/ 3341388 w 3355556"/>
              <a:gd name="connsiteY907" fmla="*/ 3186520 h 4819003"/>
              <a:gd name="connsiteX908" fmla="*/ 3345892 w 3355556"/>
              <a:gd name="connsiteY908" fmla="*/ 3222215 h 4819003"/>
              <a:gd name="connsiteX909" fmla="*/ 2616271 w 3355556"/>
              <a:gd name="connsiteY909" fmla="*/ 3222215 h 4819003"/>
              <a:gd name="connsiteX910" fmla="*/ 2616271 w 3355556"/>
              <a:gd name="connsiteY910" fmla="*/ 3259613 h 4819003"/>
              <a:gd name="connsiteX911" fmla="*/ 3344518 w 3355556"/>
              <a:gd name="connsiteY911" fmla="*/ 3259613 h 4819003"/>
              <a:gd name="connsiteX912" fmla="*/ 3344518 w 3355556"/>
              <a:gd name="connsiteY912" fmla="*/ 3296682 h 4819003"/>
              <a:gd name="connsiteX913" fmla="*/ 3320245 w 3355556"/>
              <a:gd name="connsiteY913" fmla="*/ 3305578 h 4819003"/>
              <a:gd name="connsiteX914" fmla="*/ 3229798 w 3355556"/>
              <a:gd name="connsiteY914" fmla="*/ 3360825 h 4819003"/>
              <a:gd name="connsiteX915" fmla="*/ 3203163 w 3355556"/>
              <a:gd name="connsiteY915" fmla="*/ 3420738 h 4819003"/>
              <a:gd name="connsiteX916" fmla="*/ 3227052 w 3355556"/>
              <a:gd name="connsiteY916" fmla="*/ 3425735 h 4819003"/>
              <a:gd name="connsiteX917" fmla="*/ 3229194 w 3355556"/>
              <a:gd name="connsiteY917" fmla="*/ 3468350 h 4819003"/>
              <a:gd name="connsiteX918" fmla="*/ 3153081 w 3355556"/>
              <a:gd name="connsiteY918" fmla="*/ 3469668 h 4819003"/>
              <a:gd name="connsiteX919" fmla="*/ 3076197 w 3355556"/>
              <a:gd name="connsiteY919" fmla="*/ 3469668 h 4819003"/>
              <a:gd name="connsiteX920" fmla="*/ 2996568 w 3355556"/>
              <a:gd name="connsiteY920" fmla="*/ 3469668 h 4819003"/>
              <a:gd name="connsiteX921" fmla="*/ 2919685 w 3355556"/>
              <a:gd name="connsiteY921" fmla="*/ 3469612 h 4819003"/>
              <a:gd name="connsiteX922" fmla="*/ 2842857 w 3355556"/>
              <a:gd name="connsiteY922" fmla="*/ 3469612 h 4819003"/>
              <a:gd name="connsiteX923" fmla="*/ 2765206 w 3355556"/>
              <a:gd name="connsiteY923" fmla="*/ 3469612 h 4819003"/>
              <a:gd name="connsiteX924" fmla="*/ 2765206 w 3355556"/>
              <a:gd name="connsiteY924" fmla="*/ 3511845 h 4819003"/>
              <a:gd name="connsiteX925" fmla="*/ 2994976 w 3355556"/>
              <a:gd name="connsiteY925" fmla="*/ 3512393 h 4819003"/>
              <a:gd name="connsiteX926" fmla="*/ 3225569 w 3355556"/>
              <a:gd name="connsiteY926" fmla="*/ 3512503 h 4819003"/>
              <a:gd name="connsiteX927" fmla="*/ 3229194 w 3355556"/>
              <a:gd name="connsiteY927" fmla="*/ 3557589 h 4819003"/>
              <a:gd name="connsiteX928" fmla="*/ 3205360 w 3355556"/>
              <a:gd name="connsiteY928" fmla="*/ 3563356 h 4819003"/>
              <a:gd name="connsiteX929" fmla="*/ 3203054 w 3355556"/>
              <a:gd name="connsiteY929" fmla="*/ 3570769 h 4819003"/>
              <a:gd name="connsiteX930" fmla="*/ 3202724 w 3355556"/>
              <a:gd name="connsiteY930" fmla="*/ 3647652 h 4819003"/>
              <a:gd name="connsiteX931" fmla="*/ 3202724 w 3355556"/>
              <a:gd name="connsiteY931" fmla="*/ 4185831 h 4819003"/>
              <a:gd name="connsiteX932" fmla="*/ 3202724 w 3355556"/>
              <a:gd name="connsiteY932" fmla="*/ 4802926 h 4819003"/>
              <a:gd name="connsiteX933" fmla="*/ 3202724 w 3355556"/>
              <a:gd name="connsiteY933" fmla="*/ 4819003 h 4819003"/>
              <a:gd name="connsiteX934" fmla="*/ 3113046 w 3355556"/>
              <a:gd name="connsiteY934" fmla="*/ 4819003 h 4819003"/>
              <a:gd name="connsiteX935" fmla="*/ 3113046 w 3355556"/>
              <a:gd name="connsiteY935" fmla="*/ 4817865 h 4819003"/>
              <a:gd name="connsiteX936" fmla="*/ 3113101 w 3355556"/>
              <a:gd name="connsiteY936" fmla="*/ 4161614 h 4819003"/>
              <a:gd name="connsiteX937" fmla="*/ 3113484 w 3355556"/>
              <a:gd name="connsiteY937" fmla="*/ 4136957 h 4819003"/>
              <a:gd name="connsiteX938" fmla="*/ 3112551 w 3355556"/>
              <a:gd name="connsiteY938" fmla="*/ 3568627 h 4819003"/>
              <a:gd name="connsiteX939" fmla="*/ 3111782 w 3355556"/>
              <a:gd name="connsiteY939" fmla="*/ 3566102 h 4819003"/>
              <a:gd name="connsiteX940" fmla="*/ 3074481 w 3355556"/>
              <a:gd name="connsiteY940" fmla="*/ 3560665 h 4819003"/>
              <a:gd name="connsiteX941" fmla="*/ 3024411 w 3355556"/>
              <a:gd name="connsiteY941" fmla="*/ 3563630 h 4819003"/>
              <a:gd name="connsiteX942" fmla="*/ 3024411 w 3355556"/>
              <a:gd name="connsiteY942" fmla="*/ 4819003 h 4819003"/>
              <a:gd name="connsiteX943" fmla="*/ 2933853 w 3355556"/>
              <a:gd name="connsiteY943" fmla="*/ 4819003 h 4819003"/>
              <a:gd name="connsiteX944" fmla="*/ 2933853 w 3355556"/>
              <a:gd name="connsiteY944" fmla="*/ 3563080 h 4819003"/>
              <a:gd name="connsiteX945" fmla="*/ 2847086 w 3355556"/>
              <a:gd name="connsiteY945" fmla="*/ 3560994 h 4819003"/>
              <a:gd name="connsiteX946" fmla="*/ 2846097 w 3355556"/>
              <a:gd name="connsiteY946" fmla="*/ 3659953 h 4819003"/>
              <a:gd name="connsiteX947" fmla="*/ 2846042 w 3355556"/>
              <a:gd name="connsiteY947" fmla="*/ 3756056 h 4819003"/>
              <a:gd name="connsiteX948" fmla="*/ 2846042 w 3355556"/>
              <a:gd name="connsiteY948" fmla="*/ 3854906 h 4819003"/>
              <a:gd name="connsiteX949" fmla="*/ 2846042 w 3355556"/>
              <a:gd name="connsiteY949" fmla="*/ 3953756 h 4819003"/>
              <a:gd name="connsiteX950" fmla="*/ 2846042 w 3355556"/>
              <a:gd name="connsiteY950" fmla="*/ 4049859 h 4819003"/>
              <a:gd name="connsiteX951" fmla="*/ 2846042 w 3355556"/>
              <a:gd name="connsiteY951" fmla="*/ 4148709 h 4819003"/>
              <a:gd name="connsiteX952" fmla="*/ 2846042 w 3355556"/>
              <a:gd name="connsiteY952" fmla="*/ 4247558 h 4819003"/>
              <a:gd name="connsiteX953" fmla="*/ 2846042 w 3355556"/>
              <a:gd name="connsiteY953" fmla="*/ 4346408 h 4819003"/>
              <a:gd name="connsiteX954" fmla="*/ 2846042 w 3355556"/>
              <a:gd name="connsiteY954" fmla="*/ 4442511 h 4819003"/>
              <a:gd name="connsiteX955" fmla="*/ 2846042 w 3355556"/>
              <a:gd name="connsiteY955" fmla="*/ 4541361 h 4819003"/>
              <a:gd name="connsiteX956" fmla="*/ 2846042 w 3355556"/>
              <a:gd name="connsiteY956" fmla="*/ 4736314 h 4819003"/>
              <a:gd name="connsiteX957" fmla="*/ 2846042 w 3355556"/>
              <a:gd name="connsiteY957" fmla="*/ 4819003 h 4819003"/>
              <a:gd name="connsiteX958" fmla="*/ 2648947 w 3355556"/>
              <a:gd name="connsiteY958" fmla="*/ 4819003 h 4819003"/>
              <a:gd name="connsiteX959" fmla="*/ 2648618 w 3355556"/>
              <a:gd name="connsiteY959" fmla="*/ 4717587 h 4819003"/>
              <a:gd name="connsiteX960" fmla="*/ 2648618 w 3355556"/>
              <a:gd name="connsiteY960" fmla="*/ 4602262 h 4819003"/>
              <a:gd name="connsiteX961" fmla="*/ 2648618 w 3355556"/>
              <a:gd name="connsiteY961" fmla="*/ 4484193 h 4819003"/>
              <a:gd name="connsiteX962" fmla="*/ 2648618 w 3355556"/>
              <a:gd name="connsiteY962" fmla="*/ 4366123 h 4819003"/>
              <a:gd name="connsiteX963" fmla="*/ 2648618 w 3355556"/>
              <a:gd name="connsiteY963" fmla="*/ 4250798 h 4819003"/>
              <a:gd name="connsiteX964" fmla="*/ 2648618 w 3355556"/>
              <a:gd name="connsiteY964" fmla="*/ 4014657 h 4819003"/>
              <a:gd name="connsiteX965" fmla="*/ 2648618 w 3355556"/>
              <a:gd name="connsiteY965" fmla="*/ 3896588 h 4819003"/>
              <a:gd name="connsiteX966" fmla="*/ 2648618 w 3355556"/>
              <a:gd name="connsiteY966" fmla="*/ 3781264 h 4819003"/>
              <a:gd name="connsiteX967" fmla="*/ 2648727 w 3355556"/>
              <a:gd name="connsiteY967" fmla="*/ 3663193 h 4819003"/>
              <a:gd name="connsiteX968" fmla="*/ 2651693 w 3355556"/>
              <a:gd name="connsiteY968" fmla="*/ 3545947 h 4819003"/>
              <a:gd name="connsiteX969" fmla="*/ 2648782 w 3355556"/>
              <a:gd name="connsiteY969" fmla="*/ 3430952 h 4819003"/>
              <a:gd name="connsiteX970" fmla="*/ 2648672 w 3355556"/>
              <a:gd name="connsiteY970" fmla="*/ 3312278 h 4819003"/>
              <a:gd name="connsiteX971" fmla="*/ 2625718 w 3355556"/>
              <a:gd name="connsiteY971" fmla="*/ 3303052 h 4819003"/>
              <a:gd name="connsiteX972" fmla="*/ 2620116 w 3355556"/>
              <a:gd name="connsiteY972" fmla="*/ 3330510 h 4819003"/>
              <a:gd name="connsiteX973" fmla="*/ 2620006 w 3355556"/>
              <a:gd name="connsiteY973" fmla="*/ 3676373 h 4819003"/>
              <a:gd name="connsiteX974" fmla="*/ 2620006 w 3355556"/>
              <a:gd name="connsiteY974" fmla="*/ 4810341 h 4819003"/>
              <a:gd name="connsiteX975" fmla="*/ 2619537 w 3355556"/>
              <a:gd name="connsiteY975" fmla="*/ 4819003 h 4819003"/>
              <a:gd name="connsiteX976" fmla="*/ 2326831 w 3355556"/>
              <a:gd name="connsiteY976" fmla="*/ 4819003 h 4819003"/>
              <a:gd name="connsiteX977" fmla="*/ 2326652 w 3355556"/>
              <a:gd name="connsiteY977" fmla="*/ 4814335 h 4819003"/>
              <a:gd name="connsiteX978" fmla="*/ 2326478 w 3355556"/>
              <a:gd name="connsiteY978" fmla="*/ 3207278 h 4819003"/>
              <a:gd name="connsiteX979" fmla="*/ 2464923 w 3355556"/>
              <a:gd name="connsiteY979" fmla="*/ 3206234 h 4819003"/>
              <a:gd name="connsiteX980" fmla="*/ 2605947 w 3355556"/>
              <a:gd name="connsiteY980" fmla="*/ 3206180 h 4819003"/>
              <a:gd name="connsiteX981" fmla="*/ 2611878 w 3355556"/>
              <a:gd name="connsiteY981" fmla="*/ 3191187 h 4819003"/>
              <a:gd name="connsiteX982" fmla="*/ 2626322 w 3355556"/>
              <a:gd name="connsiteY982" fmla="*/ 3145552 h 4819003"/>
              <a:gd name="connsiteX983" fmla="*/ 2626377 w 3355556"/>
              <a:gd name="connsiteY983" fmla="*/ 3083057 h 4819003"/>
              <a:gd name="connsiteX984" fmla="*/ 1506656 w 3355556"/>
              <a:gd name="connsiteY984" fmla="*/ 3078514 h 4819003"/>
              <a:gd name="connsiteX985" fmla="*/ 726929 w 3355556"/>
              <a:gd name="connsiteY985" fmla="*/ 3081958 h 4819003"/>
              <a:gd name="connsiteX986" fmla="*/ 727148 w 3355556"/>
              <a:gd name="connsiteY986" fmla="*/ 3174054 h 4819003"/>
              <a:gd name="connsiteX987" fmla="*/ 732421 w 3355556"/>
              <a:gd name="connsiteY987" fmla="*/ 3182292 h 4819003"/>
              <a:gd name="connsiteX988" fmla="*/ 746095 w 3355556"/>
              <a:gd name="connsiteY988" fmla="*/ 3206729 h 4819003"/>
              <a:gd name="connsiteX989" fmla="*/ 1029024 w 3355556"/>
              <a:gd name="connsiteY989" fmla="*/ 3206729 h 4819003"/>
              <a:gd name="connsiteX990" fmla="*/ 1031453 w 3355556"/>
              <a:gd name="connsiteY990" fmla="*/ 4809824 h 4819003"/>
              <a:gd name="connsiteX991" fmla="*/ 1031145 w 3355556"/>
              <a:gd name="connsiteY991" fmla="*/ 4819003 h 4819003"/>
              <a:gd name="connsiteX992" fmla="*/ 737557 w 3355556"/>
              <a:gd name="connsiteY992" fmla="*/ 4819003 h 4819003"/>
              <a:gd name="connsiteX993" fmla="*/ 736649 w 3355556"/>
              <a:gd name="connsiteY993" fmla="*/ 4740982 h 4819003"/>
              <a:gd name="connsiteX994" fmla="*/ 736649 w 3355556"/>
              <a:gd name="connsiteY994" fmla="*/ 4644878 h 4819003"/>
              <a:gd name="connsiteX995" fmla="*/ 736649 w 3355556"/>
              <a:gd name="connsiteY995" fmla="*/ 4548774 h 4819003"/>
              <a:gd name="connsiteX996" fmla="*/ 736649 w 3355556"/>
              <a:gd name="connsiteY996" fmla="*/ 4452671 h 4819003"/>
              <a:gd name="connsiteX997" fmla="*/ 736649 w 3355556"/>
              <a:gd name="connsiteY997" fmla="*/ 4359313 h 4819003"/>
              <a:gd name="connsiteX998" fmla="*/ 736649 w 3355556"/>
              <a:gd name="connsiteY998" fmla="*/ 4263209 h 4819003"/>
              <a:gd name="connsiteX999" fmla="*/ 736649 w 3355556"/>
              <a:gd name="connsiteY999" fmla="*/ 4167106 h 4819003"/>
              <a:gd name="connsiteX1000" fmla="*/ 736649 w 3355556"/>
              <a:gd name="connsiteY1000" fmla="*/ 4071002 h 4819003"/>
              <a:gd name="connsiteX1001" fmla="*/ 736649 w 3355556"/>
              <a:gd name="connsiteY1001" fmla="*/ 3974899 h 4819003"/>
              <a:gd name="connsiteX1002" fmla="*/ 736704 w 3355556"/>
              <a:gd name="connsiteY1002" fmla="*/ 3878796 h 4819003"/>
              <a:gd name="connsiteX1003" fmla="*/ 737308 w 3355556"/>
              <a:gd name="connsiteY1003" fmla="*/ 3782691 h 4819003"/>
              <a:gd name="connsiteX1004" fmla="*/ 737308 w 3355556"/>
              <a:gd name="connsiteY1004" fmla="*/ 3686588 h 4819003"/>
              <a:gd name="connsiteX1005" fmla="*/ 736649 w 3355556"/>
              <a:gd name="connsiteY1005" fmla="*/ 3593230 h 4819003"/>
              <a:gd name="connsiteX1006" fmla="*/ 736649 w 3355556"/>
              <a:gd name="connsiteY1006" fmla="*/ 3497127 h 4819003"/>
              <a:gd name="connsiteX1007" fmla="*/ 737198 w 3355556"/>
              <a:gd name="connsiteY1007" fmla="*/ 3401077 h 4819003"/>
              <a:gd name="connsiteX1008" fmla="*/ 737198 w 3355556"/>
              <a:gd name="connsiteY1008" fmla="*/ 3300855 h 4819003"/>
              <a:gd name="connsiteX1009" fmla="*/ 704962 w 3355556"/>
              <a:gd name="connsiteY1009" fmla="*/ 3313156 h 4819003"/>
              <a:gd name="connsiteX1010" fmla="*/ 704962 w 3355556"/>
              <a:gd name="connsiteY1010" fmla="*/ 4819003 h 4819003"/>
              <a:gd name="connsiteX1011" fmla="*/ 510579 w 3355556"/>
              <a:gd name="connsiteY1011" fmla="*/ 4819003 h 4819003"/>
              <a:gd name="connsiteX1012" fmla="*/ 510284 w 3355556"/>
              <a:gd name="connsiteY1012" fmla="*/ 4814130 h 4819003"/>
              <a:gd name="connsiteX1013" fmla="*/ 510229 w 3355556"/>
              <a:gd name="connsiteY1013" fmla="*/ 3943705 h 4819003"/>
              <a:gd name="connsiteX1014" fmla="*/ 510833 w 3355556"/>
              <a:gd name="connsiteY1014" fmla="*/ 3595042 h 4819003"/>
              <a:gd name="connsiteX1015" fmla="*/ 509625 w 3355556"/>
              <a:gd name="connsiteY1015" fmla="*/ 3562697 h 4819003"/>
              <a:gd name="connsiteX1016" fmla="*/ 464867 w 3355556"/>
              <a:gd name="connsiteY1016" fmla="*/ 3560884 h 4819003"/>
              <a:gd name="connsiteX1017" fmla="*/ 424559 w 3355556"/>
              <a:gd name="connsiteY1017" fmla="*/ 3560830 h 4819003"/>
              <a:gd name="connsiteX1018" fmla="*/ 420183 w 3355556"/>
              <a:gd name="connsiteY1018" fmla="*/ 4802917 h 4819003"/>
              <a:gd name="connsiteX1019" fmla="*/ 420690 w 3355556"/>
              <a:gd name="connsiteY1019" fmla="*/ 4819003 h 4819003"/>
              <a:gd name="connsiteX1020" fmla="*/ 330543 w 3355556"/>
              <a:gd name="connsiteY1020" fmla="*/ 4819003 h 4819003"/>
              <a:gd name="connsiteX1021" fmla="*/ 330543 w 3355556"/>
              <a:gd name="connsiteY1021" fmla="*/ 3562477 h 4819003"/>
              <a:gd name="connsiteX1022" fmla="*/ 246905 w 3355556"/>
              <a:gd name="connsiteY1022" fmla="*/ 3562477 h 4819003"/>
              <a:gd name="connsiteX1023" fmla="*/ 245038 w 3355556"/>
              <a:gd name="connsiteY1023" fmla="*/ 3564839 h 4819003"/>
              <a:gd name="connsiteX1024" fmla="*/ 243829 w 3355556"/>
              <a:gd name="connsiteY1024" fmla="*/ 3567199 h 4819003"/>
              <a:gd name="connsiteX1025" fmla="*/ 243225 w 3355556"/>
              <a:gd name="connsiteY1025" fmla="*/ 3572637 h 4819003"/>
              <a:gd name="connsiteX1026" fmla="*/ 243170 w 3355556"/>
              <a:gd name="connsiteY1026" fmla="*/ 3575383 h 4819003"/>
              <a:gd name="connsiteX1027" fmla="*/ 243170 w 3355556"/>
              <a:gd name="connsiteY1027" fmla="*/ 3580874 h 4819003"/>
              <a:gd name="connsiteX1028" fmla="*/ 243170 w 3355556"/>
              <a:gd name="connsiteY1028" fmla="*/ 4819003 h 4819003"/>
              <a:gd name="connsiteX1029" fmla="*/ 153929 w 3355556"/>
              <a:gd name="connsiteY1029" fmla="*/ 4819003 h 4819003"/>
              <a:gd name="connsiteX1030" fmla="*/ 153382 w 3355556"/>
              <a:gd name="connsiteY1030" fmla="*/ 3568023 h 4819003"/>
              <a:gd name="connsiteX1031" fmla="*/ 151789 w 3355556"/>
              <a:gd name="connsiteY1031" fmla="*/ 3563466 h 4819003"/>
              <a:gd name="connsiteX1032" fmla="*/ 128230 w 3355556"/>
              <a:gd name="connsiteY1032" fmla="*/ 3558248 h 4819003"/>
              <a:gd name="connsiteX1033" fmla="*/ 128230 w 3355556"/>
              <a:gd name="connsiteY1033" fmla="*/ 3512723 h 4819003"/>
              <a:gd name="connsiteX1034" fmla="*/ 221040 w 3355556"/>
              <a:gd name="connsiteY1034" fmla="*/ 3512448 h 4819003"/>
              <a:gd name="connsiteX1035" fmla="*/ 311651 w 3355556"/>
              <a:gd name="connsiteY1035" fmla="*/ 3512448 h 4819003"/>
              <a:gd name="connsiteX1036" fmla="*/ 405009 w 3355556"/>
              <a:gd name="connsiteY1036" fmla="*/ 3512448 h 4819003"/>
              <a:gd name="connsiteX1037" fmla="*/ 495566 w 3355556"/>
              <a:gd name="connsiteY1037" fmla="*/ 3512448 h 4819003"/>
              <a:gd name="connsiteX1038" fmla="*/ 588924 w 3355556"/>
              <a:gd name="connsiteY1038" fmla="*/ 3512448 h 4819003"/>
              <a:gd name="connsiteX1039" fmla="*/ 591999 w 3355556"/>
              <a:gd name="connsiteY1039" fmla="*/ 3471316 h 4819003"/>
              <a:gd name="connsiteX1040" fmla="*/ 562399 w 3355556"/>
              <a:gd name="connsiteY1040" fmla="*/ 3469668 h 4819003"/>
              <a:gd name="connsiteX1041" fmla="*/ 263161 w 3355556"/>
              <a:gd name="connsiteY1041" fmla="*/ 3469558 h 4819003"/>
              <a:gd name="connsiteX1042" fmla="*/ 156073 w 3355556"/>
              <a:gd name="connsiteY1042" fmla="*/ 3469558 h 4819003"/>
              <a:gd name="connsiteX1043" fmla="*/ 127901 w 3355556"/>
              <a:gd name="connsiteY1043" fmla="*/ 3469558 h 4819003"/>
              <a:gd name="connsiteX1044" fmla="*/ 127901 w 3355556"/>
              <a:gd name="connsiteY1044" fmla="*/ 3425406 h 4819003"/>
              <a:gd name="connsiteX1045" fmla="*/ 153053 w 3355556"/>
              <a:gd name="connsiteY1045" fmla="*/ 3421781 h 4819003"/>
              <a:gd name="connsiteX1046" fmla="*/ 121695 w 3355556"/>
              <a:gd name="connsiteY1046" fmla="*/ 3356321 h 4819003"/>
              <a:gd name="connsiteX1047" fmla="*/ 32347 w 3355556"/>
              <a:gd name="connsiteY1047" fmla="*/ 3304425 h 4819003"/>
              <a:gd name="connsiteX1048" fmla="*/ 9885 w 3355556"/>
              <a:gd name="connsiteY1048" fmla="*/ 3296188 h 4819003"/>
              <a:gd name="connsiteX1049" fmla="*/ 9885 w 3355556"/>
              <a:gd name="connsiteY1049" fmla="*/ 3260217 h 4819003"/>
              <a:gd name="connsiteX1050" fmla="*/ 740109 w 3355556"/>
              <a:gd name="connsiteY1050" fmla="*/ 3260217 h 4819003"/>
              <a:gd name="connsiteX1051" fmla="*/ 740109 w 3355556"/>
              <a:gd name="connsiteY1051" fmla="*/ 3222875 h 4819003"/>
              <a:gd name="connsiteX1052" fmla="*/ 497323 w 3355556"/>
              <a:gd name="connsiteY1052" fmla="*/ 3222380 h 4819003"/>
              <a:gd name="connsiteX1053" fmla="*/ 255746 w 3355556"/>
              <a:gd name="connsiteY1053" fmla="*/ 3222215 h 4819003"/>
              <a:gd name="connsiteX1054" fmla="*/ 10764 w 3355556"/>
              <a:gd name="connsiteY1054" fmla="*/ 3222215 h 4819003"/>
              <a:gd name="connsiteX1055" fmla="*/ 18068 w 3355556"/>
              <a:gd name="connsiteY1055" fmla="*/ 3181962 h 4819003"/>
              <a:gd name="connsiteX1056" fmla="*/ 23285 w 3355556"/>
              <a:gd name="connsiteY1056" fmla="*/ 3159721 h 4819003"/>
              <a:gd name="connsiteX1057" fmla="*/ 23559 w 3355556"/>
              <a:gd name="connsiteY1057" fmla="*/ 2990029 h 4819003"/>
              <a:gd name="connsiteX1058" fmla="*/ 23559 w 3355556"/>
              <a:gd name="connsiteY1058" fmla="*/ 2963560 h 4819003"/>
              <a:gd name="connsiteX1059" fmla="*/ 53434 w 3355556"/>
              <a:gd name="connsiteY1059" fmla="*/ 2957848 h 4819003"/>
              <a:gd name="connsiteX1060" fmla="*/ 511986 w 3355556"/>
              <a:gd name="connsiteY1060" fmla="*/ 2957738 h 4819003"/>
              <a:gd name="connsiteX1061" fmla="*/ 709685 w 3355556"/>
              <a:gd name="connsiteY1061" fmla="*/ 2958013 h 4819003"/>
              <a:gd name="connsiteX1062" fmla="*/ 739175 w 3355556"/>
              <a:gd name="connsiteY1062" fmla="*/ 2936486 h 4819003"/>
              <a:gd name="connsiteX1063" fmla="*/ 11203 w 3355556"/>
              <a:gd name="connsiteY1063" fmla="*/ 2936486 h 4819003"/>
              <a:gd name="connsiteX1064" fmla="*/ 12330 w 3355556"/>
              <a:gd name="connsiteY1064" fmla="*/ 2910113 h 4819003"/>
              <a:gd name="connsiteX1065" fmla="*/ 22561 w 3355556"/>
              <a:gd name="connsiteY1065" fmla="*/ 2899440 h 4819003"/>
              <a:gd name="connsiteX1066" fmla="*/ 739663 w 3355556"/>
              <a:gd name="connsiteY1066" fmla="*/ 2899440 h 4819003"/>
              <a:gd name="connsiteX1067" fmla="*/ 739663 w 3355556"/>
              <a:gd name="connsiteY1067" fmla="*/ 2896836 h 4819003"/>
              <a:gd name="connsiteX1068" fmla="*/ 740438 w 3355556"/>
              <a:gd name="connsiteY1068" fmla="*/ 2896836 h 4819003"/>
              <a:gd name="connsiteX1069" fmla="*/ 740438 w 3355556"/>
              <a:gd name="connsiteY1069" fmla="*/ 2864326 h 4819003"/>
              <a:gd name="connsiteX1070" fmla="*/ 739663 w 3355556"/>
              <a:gd name="connsiteY1070" fmla="*/ 2864258 h 4819003"/>
              <a:gd name="connsiteX1071" fmla="*/ 739663 w 3355556"/>
              <a:gd name="connsiteY1071" fmla="*/ 2862370 h 4819003"/>
              <a:gd name="connsiteX1072" fmla="*/ 709786 w 3355556"/>
              <a:gd name="connsiteY1072" fmla="*/ 2862370 h 4819003"/>
              <a:gd name="connsiteX1073" fmla="*/ 666557 w 3355556"/>
              <a:gd name="connsiteY1073" fmla="*/ 2861093 h 4819003"/>
              <a:gd name="connsiteX1074" fmla="*/ 12302 w 3355556"/>
              <a:gd name="connsiteY1074" fmla="*/ 2860921 h 4819003"/>
              <a:gd name="connsiteX1075" fmla="*/ 8128 w 3355556"/>
              <a:gd name="connsiteY1075" fmla="*/ 2837857 h 4819003"/>
              <a:gd name="connsiteX1076" fmla="*/ 10875 w 3355556"/>
              <a:gd name="connsiteY1076" fmla="*/ 2827916 h 4819003"/>
              <a:gd name="connsiteX1077" fmla="*/ 23395 w 3355556"/>
              <a:gd name="connsiteY1077" fmla="*/ 2793099 h 4819003"/>
              <a:gd name="connsiteX1078" fmla="*/ 23505 w 3355556"/>
              <a:gd name="connsiteY1078" fmla="*/ 2628350 h 4819003"/>
              <a:gd name="connsiteX1079" fmla="*/ 23505 w 3355556"/>
              <a:gd name="connsiteY1079" fmla="*/ 2598641 h 4819003"/>
              <a:gd name="connsiteX1080" fmla="*/ 57717 w 3355556"/>
              <a:gd name="connsiteY1080" fmla="*/ 2596609 h 4819003"/>
              <a:gd name="connsiteX1081" fmla="*/ 678274 w 3355556"/>
              <a:gd name="connsiteY1081" fmla="*/ 2596499 h 4819003"/>
              <a:gd name="connsiteX1082" fmla="*/ 726764 w 3355556"/>
              <a:gd name="connsiteY1082" fmla="*/ 2596499 h 4819003"/>
              <a:gd name="connsiteX1083" fmla="*/ 738790 w 3355556"/>
              <a:gd name="connsiteY1083" fmla="*/ 2573873 h 4819003"/>
              <a:gd name="connsiteX1084" fmla="*/ 9555 w 3355556"/>
              <a:gd name="connsiteY1084" fmla="*/ 2573873 h 4819003"/>
              <a:gd name="connsiteX1085" fmla="*/ 9555 w 3355556"/>
              <a:gd name="connsiteY1085" fmla="*/ 2537354 h 4819003"/>
              <a:gd name="connsiteX1086" fmla="*/ 44977 w 3355556"/>
              <a:gd name="connsiteY1086" fmla="*/ 2535542 h 4819003"/>
              <a:gd name="connsiteX1087" fmla="*/ 399187 w 3355556"/>
              <a:gd name="connsiteY1087" fmla="*/ 2535431 h 4819003"/>
              <a:gd name="connsiteX1088" fmla="*/ 714957 w 3355556"/>
              <a:gd name="connsiteY1088" fmla="*/ 2535322 h 4819003"/>
              <a:gd name="connsiteX1089" fmla="*/ 746753 w 3355556"/>
              <a:gd name="connsiteY1089" fmla="*/ 2531038 h 4819003"/>
              <a:gd name="connsiteX1090" fmla="*/ 761691 w 3355556"/>
              <a:gd name="connsiteY1090" fmla="*/ 2522856 h 4819003"/>
              <a:gd name="connsiteX1091" fmla="*/ 742030 w 3355556"/>
              <a:gd name="connsiteY1091" fmla="*/ 2496771 h 4819003"/>
              <a:gd name="connsiteX1092" fmla="*/ 432357 w 3355556"/>
              <a:gd name="connsiteY1092" fmla="*/ 2497210 h 4819003"/>
              <a:gd name="connsiteX1093" fmla="*/ 36959 w 3355556"/>
              <a:gd name="connsiteY1093" fmla="*/ 2497210 h 4819003"/>
              <a:gd name="connsiteX1094" fmla="*/ 12521 w 3355556"/>
              <a:gd name="connsiteY1094" fmla="*/ 2497210 h 4819003"/>
              <a:gd name="connsiteX1095" fmla="*/ 0 w 3355556"/>
              <a:gd name="connsiteY1095" fmla="*/ 2435704 h 4819003"/>
              <a:gd name="connsiteX1096" fmla="*/ 139982 w 3355556"/>
              <a:gd name="connsiteY1096" fmla="*/ 2435594 h 4819003"/>
              <a:gd name="connsiteX1097" fmla="*/ 280019 w 3355556"/>
              <a:gd name="connsiteY1097" fmla="*/ 2435594 h 4819003"/>
              <a:gd name="connsiteX1098" fmla="*/ 422802 w 3355556"/>
              <a:gd name="connsiteY1098" fmla="*/ 2435594 h 4819003"/>
              <a:gd name="connsiteX1099" fmla="*/ 565640 w 3355556"/>
              <a:gd name="connsiteY1099" fmla="*/ 2435594 h 4819003"/>
              <a:gd name="connsiteX1100" fmla="*/ 567177 w 3355556"/>
              <a:gd name="connsiteY1100" fmla="*/ 2361896 h 4819003"/>
              <a:gd name="connsiteX1101" fmla="*/ 567286 w 3355556"/>
              <a:gd name="connsiteY1101" fmla="*/ 2287759 h 4819003"/>
              <a:gd name="connsiteX1102" fmla="*/ 567123 w 3355556"/>
              <a:gd name="connsiteY1102" fmla="*/ 2213623 h 4819003"/>
              <a:gd name="connsiteX1103" fmla="*/ 567286 w 3355556"/>
              <a:gd name="connsiteY1103" fmla="*/ 2139485 h 4819003"/>
              <a:gd name="connsiteX1104" fmla="*/ 567286 w 3355556"/>
              <a:gd name="connsiteY1104" fmla="*/ 2068369 h 4819003"/>
              <a:gd name="connsiteX1105" fmla="*/ 571076 w 3355556"/>
              <a:gd name="connsiteY1105" fmla="*/ 2063756 h 4819003"/>
              <a:gd name="connsiteX1106" fmla="*/ 573547 w 3355556"/>
              <a:gd name="connsiteY1106" fmla="*/ 2062712 h 4819003"/>
              <a:gd name="connsiteX1107" fmla="*/ 2761636 w 3355556"/>
              <a:gd name="connsiteY1107" fmla="*/ 2061669 h 4819003"/>
              <a:gd name="connsiteX1108" fmla="*/ 194899 w 3355556"/>
              <a:gd name="connsiteY1108" fmla="*/ 1904443 h 4819003"/>
              <a:gd name="connsiteX1109" fmla="*/ 194955 w 3355556"/>
              <a:gd name="connsiteY1109" fmla="*/ 1904443 h 4819003"/>
              <a:gd name="connsiteX1110" fmla="*/ 558666 w 3355556"/>
              <a:gd name="connsiteY1110" fmla="*/ 1904443 h 4819003"/>
              <a:gd name="connsiteX1111" fmla="*/ 558666 w 3355556"/>
              <a:gd name="connsiteY1111" fmla="*/ 2396933 h 4819003"/>
              <a:gd name="connsiteX1112" fmla="*/ 196547 w 3355556"/>
              <a:gd name="connsiteY1112" fmla="*/ 2396933 h 4819003"/>
              <a:gd name="connsiteX1113" fmla="*/ 194899 w 3355556"/>
              <a:gd name="connsiteY1113" fmla="*/ 1904443 h 4819003"/>
              <a:gd name="connsiteX1114" fmla="*/ 2798759 w 3355556"/>
              <a:gd name="connsiteY1114" fmla="*/ 1904114 h 4819003"/>
              <a:gd name="connsiteX1115" fmla="*/ 2798759 w 3355556"/>
              <a:gd name="connsiteY1115" fmla="*/ 1904168 h 4819003"/>
              <a:gd name="connsiteX1116" fmla="*/ 3159558 w 3355556"/>
              <a:gd name="connsiteY1116" fmla="*/ 1904168 h 4819003"/>
              <a:gd name="connsiteX1117" fmla="*/ 3163184 w 3355556"/>
              <a:gd name="connsiteY1117" fmla="*/ 1920753 h 4819003"/>
              <a:gd name="connsiteX1118" fmla="*/ 3163128 w 3355556"/>
              <a:gd name="connsiteY1118" fmla="*/ 2393364 h 4819003"/>
              <a:gd name="connsiteX1119" fmla="*/ 2799637 w 3355556"/>
              <a:gd name="connsiteY1119" fmla="*/ 2396219 h 4819003"/>
              <a:gd name="connsiteX1120" fmla="*/ 2798759 w 3355556"/>
              <a:gd name="connsiteY1120" fmla="*/ 1904114 h 4819003"/>
              <a:gd name="connsiteX1121" fmla="*/ 132020 w 3355556"/>
              <a:gd name="connsiteY1121" fmla="*/ 1750403 h 4819003"/>
              <a:gd name="connsiteX1122" fmla="*/ 621985 w 3355556"/>
              <a:gd name="connsiteY1122" fmla="*/ 1750403 h 4819003"/>
              <a:gd name="connsiteX1123" fmla="*/ 622040 w 3355556"/>
              <a:gd name="connsiteY1123" fmla="*/ 1750403 h 4819003"/>
              <a:gd name="connsiteX1124" fmla="*/ 558940 w 3355556"/>
              <a:gd name="connsiteY1124" fmla="*/ 1885935 h 4819003"/>
              <a:gd name="connsiteX1125" fmla="*/ 197974 w 3355556"/>
              <a:gd name="connsiteY1125" fmla="*/ 1885935 h 4819003"/>
              <a:gd name="connsiteX1126" fmla="*/ 173812 w 3355556"/>
              <a:gd name="connsiteY1126" fmla="*/ 1813556 h 4819003"/>
              <a:gd name="connsiteX1127" fmla="*/ 132020 w 3355556"/>
              <a:gd name="connsiteY1127" fmla="*/ 1750403 h 4819003"/>
              <a:gd name="connsiteX1128" fmla="*/ 3047729 w 3355556"/>
              <a:gd name="connsiteY1128" fmla="*/ 1747531 h 4819003"/>
              <a:gd name="connsiteX1129" fmla="*/ 3224196 w 3355556"/>
              <a:gd name="connsiteY1129" fmla="*/ 1750843 h 4819003"/>
              <a:gd name="connsiteX1130" fmla="*/ 3161811 w 3355556"/>
              <a:gd name="connsiteY1130" fmla="*/ 1886431 h 4819003"/>
              <a:gd name="connsiteX1131" fmla="*/ 2797056 w 3355556"/>
              <a:gd name="connsiteY1131" fmla="*/ 1886431 h 4819003"/>
              <a:gd name="connsiteX1132" fmla="*/ 2738460 w 3355556"/>
              <a:gd name="connsiteY1132" fmla="*/ 1753753 h 4819003"/>
              <a:gd name="connsiteX1133" fmla="*/ 3047729 w 3355556"/>
              <a:gd name="connsiteY1133" fmla="*/ 1747531 h 4819003"/>
              <a:gd name="connsiteX1134" fmla="*/ 127901 w 3355556"/>
              <a:gd name="connsiteY1134" fmla="*/ 1739309 h 4819003"/>
              <a:gd name="connsiteX1135" fmla="*/ 127956 w 3355556"/>
              <a:gd name="connsiteY1135" fmla="*/ 1739309 h 4819003"/>
              <a:gd name="connsiteX1136" fmla="*/ 127956 w 3355556"/>
              <a:gd name="connsiteY1136" fmla="*/ 1739365 h 4819003"/>
              <a:gd name="connsiteX1137" fmla="*/ 300510 w 3355556"/>
              <a:gd name="connsiteY1137" fmla="*/ 1498667 h 4819003"/>
              <a:gd name="connsiteX1138" fmla="*/ 274803 w 3355556"/>
              <a:gd name="connsiteY1138" fmla="*/ 1516844 h 4819003"/>
              <a:gd name="connsiteX1139" fmla="*/ 260360 w 3355556"/>
              <a:gd name="connsiteY1139" fmla="*/ 1559733 h 4819003"/>
              <a:gd name="connsiteX1140" fmla="*/ 260524 w 3355556"/>
              <a:gd name="connsiteY1140" fmla="*/ 1649961 h 4819003"/>
              <a:gd name="connsiteX1141" fmla="*/ 262557 w 3355556"/>
              <a:gd name="connsiteY1141" fmla="*/ 1668632 h 4819003"/>
              <a:gd name="connsiteX1142" fmla="*/ 368545 w 3355556"/>
              <a:gd name="connsiteY1142" fmla="*/ 1668632 h 4819003"/>
              <a:gd name="connsiteX1143" fmla="*/ 367995 w 3355556"/>
              <a:gd name="connsiteY1143" fmla="*/ 1545401 h 4819003"/>
              <a:gd name="connsiteX1144" fmla="*/ 331036 w 3355556"/>
              <a:gd name="connsiteY1144" fmla="*/ 1499271 h 4819003"/>
              <a:gd name="connsiteX1145" fmla="*/ 300510 w 3355556"/>
              <a:gd name="connsiteY1145" fmla="*/ 1498667 h 4819003"/>
              <a:gd name="connsiteX1146" fmla="*/ 3027156 w 3355556"/>
              <a:gd name="connsiteY1146" fmla="*/ 1498371 h 4819003"/>
              <a:gd name="connsiteX1147" fmla="*/ 3000687 w 3355556"/>
              <a:gd name="connsiteY1147" fmla="*/ 1515361 h 4819003"/>
              <a:gd name="connsiteX1148" fmla="*/ 2987396 w 3355556"/>
              <a:gd name="connsiteY1148" fmla="*/ 1555779 h 4819003"/>
              <a:gd name="connsiteX1149" fmla="*/ 2987396 w 3355556"/>
              <a:gd name="connsiteY1149" fmla="*/ 1669402 h 4819003"/>
              <a:gd name="connsiteX1150" fmla="*/ 3092890 w 3355556"/>
              <a:gd name="connsiteY1150" fmla="*/ 1667260 h 4819003"/>
              <a:gd name="connsiteX1151" fmla="*/ 3092506 w 3355556"/>
              <a:gd name="connsiteY1151" fmla="*/ 1544466 h 4819003"/>
              <a:gd name="connsiteX1152" fmla="*/ 3057744 w 3355556"/>
              <a:gd name="connsiteY1152" fmla="*/ 1499875 h 4819003"/>
              <a:gd name="connsiteX1153" fmla="*/ 3027156 w 3355556"/>
              <a:gd name="connsiteY1153" fmla="*/ 1498371 h 4819003"/>
              <a:gd name="connsiteX1154" fmla="*/ 446966 w 3355556"/>
              <a:gd name="connsiteY1154" fmla="*/ 1497569 h 4819003"/>
              <a:gd name="connsiteX1155" fmla="*/ 390732 w 3355556"/>
              <a:gd name="connsiteY1155" fmla="*/ 1547651 h 4819003"/>
              <a:gd name="connsiteX1156" fmla="*/ 390237 w 3355556"/>
              <a:gd name="connsiteY1156" fmla="*/ 1648917 h 4819003"/>
              <a:gd name="connsiteX1157" fmla="*/ 393147 w 3355556"/>
              <a:gd name="connsiteY1157" fmla="*/ 1668962 h 4819003"/>
              <a:gd name="connsiteX1158" fmla="*/ 494139 w 3355556"/>
              <a:gd name="connsiteY1158" fmla="*/ 1668962 h 4819003"/>
              <a:gd name="connsiteX1159" fmla="*/ 494194 w 3355556"/>
              <a:gd name="connsiteY1159" fmla="*/ 1668962 h 4819003"/>
              <a:gd name="connsiteX1160" fmla="*/ 499247 w 3355556"/>
              <a:gd name="connsiteY1160" fmla="*/ 1628983 h 4819003"/>
              <a:gd name="connsiteX1161" fmla="*/ 496281 w 3355556"/>
              <a:gd name="connsiteY1161" fmla="*/ 1552704 h 4819003"/>
              <a:gd name="connsiteX1162" fmla="*/ 495293 w 3355556"/>
              <a:gd name="connsiteY1162" fmla="*/ 1541831 h 4819003"/>
              <a:gd name="connsiteX1163" fmla="*/ 494468 w 3355556"/>
              <a:gd name="connsiteY1163" fmla="*/ 1536394 h 4819003"/>
              <a:gd name="connsiteX1164" fmla="*/ 446966 w 3355556"/>
              <a:gd name="connsiteY1164" fmla="*/ 1497569 h 4819003"/>
              <a:gd name="connsiteX1165" fmla="*/ 2801889 w 3355556"/>
              <a:gd name="connsiteY1165" fmla="*/ 1497514 h 4819003"/>
              <a:gd name="connsiteX1166" fmla="*/ 2771191 w 3355556"/>
              <a:gd name="connsiteY1166" fmla="*/ 1516349 h 4819003"/>
              <a:gd name="connsiteX1167" fmla="*/ 2763667 w 3355556"/>
              <a:gd name="connsiteY1167" fmla="*/ 1547597 h 4819003"/>
              <a:gd name="connsiteX1168" fmla="*/ 2762788 w 3355556"/>
              <a:gd name="connsiteY1168" fmla="*/ 1662317 h 4819003"/>
              <a:gd name="connsiteX1169" fmla="*/ 2766193 w 3355556"/>
              <a:gd name="connsiteY1169" fmla="*/ 1670500 h 4819003"/>
              <a:gd name="connsiteX1170" fmla="*/ 2839067 w 3355556"/>
              <a:gd name="connsiteY1170" fmla="*/ 1670500 h 4819003"/>
              <a:gd name="connsiteX1171" fmla="*/ 2838738 w 3355556"/>
              <a:gd name="connsiteY1171" fmla="*/ 1547542 h 4819003"/>
              <a:gd name="connsiteX1172" fmla="*/ 2831105 w 3355556"/>
              <a:gd name="connsiteY1172" fmla="*/ 1518820 h 4819003"/>
              <a:gd name="connsiteX1173" fmla="*/ 2801889 w 3355556"/>
              <a:gd name="connsiteY1173" fmla="*/ 1497514 h 4819003"/>
              <a:gd name="connsiteX1174" fmla="*/ 204441 w 3355556"/>
              <a:gd name="connsiteY1174" fmla="*/ 1497507 h 4819003"/>
              <a:gd name="connsiteX1175" fmla="*/ 177161 w 3355556"/>
              <a:gd name="connsiteY1175" fmla="*/ 1511078 h 4819003"/>
              <a:gd name="connsiteX1176" fmla="*/ 164694 w 3355556"/>
              <a:gd name="connsiteY1176" fmla="*/ 1551935 h 4819003"/>
              <a:gd name="connsiteX1177" fmla="*/ 164805 w 3355556"/>
              <a:gd name="connsiteY1177" fmla="*/ 1642273 h 4819003"/>
              <a:gd name="connsiteX1178" fmla="*/ 166067 w 3355556"/>
              <a:gd name="connsiteY1178" fmla="*/ 1671269 h 4819003"/>
              <a:gd name="connsiteX1179" fmla="*/ 241523 w 3355556"/>
              <a:gd name="connsiteY1179" fmla="*/ 1667644 h 4819003"/>
              <a:gd name="connsiteX1180" fmla="*/ 241577 w 3355556"/>
              <a:gd name="connsiteY1180" fmla="*/ 1667644 h 4819003"/>
              <a:gd name="connsiteX1181" fmla="*/ 241028 w 3355556"/>
              <a:gd name="connsiteY1181" fmla="*/ 1546719 h 4819003"/>
              <a:gd name="connsiteX1182" fmla="*/ 229331 w 3355556"/>
              <a:gd name="connsiteY1182" fmla="*/ 1513879 h 4819003"/>
              <a:gd name="connsiteX1183" fmla="*/ 204441 w 3355556"/>
              <a:gd name="connsiteY1183" fmla="*/ 1497507 h 4819003"/>
              <a:gd name="connsiteX1184" fmla="*/ 2916774 w 3355556"/>
              <a:gd name="connsiteY1184" fmla="*/ 1497458 h 4819003"/>
              <a:gd name="connsiteX1185" fmla="*/ 2858947 w 3355556"/>
              <a:gd name="connsiteY1185" fmla="*/ 1543917 h 4819003"/>
              <a:gd name="connsiteX1186" fmla="*/ 2858178 w 3355556"/>
              <a:gd name="connsiteY1186" fmla="*/ 1668632 h 4819003"/>
              <a:gd name="connsiteX1187" fmla="*/ 2965815 w 3355556"/>
              <a:gd name="connsiteY1187" fmla="*/ 1668632 h 4819003"/>
              <a:gd name="connsiteX1188" fmla="*/ 2965869 w 3355556"/>
              <a:gd name="connsiteY1188" fmla="*/ 1668578 h 4819003"/>
              <a:gd name="connsiteX1189" fmla="*/ 2965541 w 3355556"/>
              <a:gd name="connsiteY1189" fmla="*/ 1547268 h 4819003"/>
              <a:gd name="connsiteX1190" fmla="*/ 2916774 w 3355556"/>
              <a:gd name="connsiteY1190" fmla="*/ 1497458 h 4819003"/>
              <a:gd name="connsiteX1191" fmla="*/ 3154171 w 3355556"/>
              <a:gd name="connsiteY1191" fmla="*/ 1497170 h 4819003"/>
              <a:gd name="connsiteX1192" fmla="*/ 3127433 w 3355556"/>
              <a:gd name="connsiteY1192" fmla="*/ 1511572 h 4819003"/>
              <a:gd name="connsiteX1193" fmla="*/ 3114857 w 3355556"/>
              <a:gd name="connsiteY1193" fmla="*/ 1549629 h 4819003"/>
              <a:gd name="connsiteX1194" fmla="*/ 3114857 w 3355556"/>
              <a:gd name="connsiteY1194" fmla="*/ 1623382 h 4819003"/>
              <a:gd name="connsiteX1195" fmla="*/ 3115242 w 3355556"/>
              <a:gd name="connsiteY1195" fmla="*/ 1668249 h 4819003"/>
              <a:gd name="connsiteX1196" fmla="*/ 3190971 w 3355556"/>
              <a:gd name="connsiteY1196" fmla="*/ 1668249 h 4819003"/>
              <a:gd name="connsiteX1197" fmla="*/ 3190477 w 3355556"/>
              <a:gd name="connsiteY1197" fmla="*/ 1543094 h 4819003"/>
              <a:gd name="connsiteX1198" fmla="*/ 3179714 w 3355556"/>
              <a:gd name="connsiteY1198" fmla="*/ 1512835 h 4819003"/>
              <a:gd name="connsiteX1199" fmla="*/ 3154171 w 3355556"/>
              <a:gd name="connsiteY1199" fmla="*/ 1497170 h 4819003"/>
              <a:gd name="connsiteX1200" fmla="*/ 553208 w 3355556"/>
              <a:gd name="connsiteY1200" fmla="*/ 1497074 h 4819003"/>
              <a:gd name="connsiteX1201" fmla="*/ 530275 w 3355556"/>
              <a:gd name="connsiteY1201" fmla="*/ 1511297 h 4819003"/>
              <a:gd name="connsiteX1202" fmla="*/ 517479 w 3355556"/>
              <a:gd name="connsiteY1202" fmla="*/ 1549629 h 4819003"/>
              <a:gd name="connsiteX1203" fmla="*/ 516930 w 3355556"/>
              <a:gd name="connsiteY1203" fmla="*/ 1623711 h 4819003"/>
              <a:gd name="connsiteX1204" fmla="*/ 518852 w 3355556"/>
              <a:gd name="connsiteY1204" fmla="*/ 1666326 h 4819003"/>
              <a:gd name="connsiteX1205" fmla="*/ 589802 w 3355556"/>
              <a:gd name="connsiteY1205" fmla="*/ 1667534 h 4819003"/>
              <a:gd name="connsiteX1206" fmla="*/ 593043 w 3355556"/>
              <a:gd name="connsiteY1206" fmla="*/ 1661658 h 4819003"/>
              <a:gd name="connsiteX1207" fmla="*/ 593043 w 3355556"/>
              <a:gd name="connsiteY1207" fmla="*/ 1541007 h 4819003"/>
              <a:gd name="connsiteX1208" fmla="*/ 577172 w 3355556"/>
              <a:gd name="connsiteY1208" fmla="*/ 1507399 h 4819003"/>
              <a:gd name="connsiteX1209" fmla="*/ 553208 w 3355556"/>
              <a:gd name="connsiteY1209" fmla="*/ 1497074 h 4819003"/>
              <a:gd name="connsiteX1210" fmla="*/ 127461 w 3355556"/>
              <a:gd name="connsiteY1210" fmla="*/ 1431944 h 4819003"/>
              <a:gd name="connsiteX1211" fmla="*/ 623686 w 3355556"/>
              <a:gd name="connsiteY1211" fmla="*/ 1431944 h 4819003"/>
              <a:gd name="connsiteX1212" fmla="*/ 623686 w 3355556"/>
              <a:gd name="connsiteY1212" fmla="*/ 1476261 h 4819003"/>
              <a:gd name="connsiteX1213" fmla="*/ 606334 w 3355556"/>
              <a:gd name="connsiteY1213" fmla="*/ 1483784 h 4819003"/>
              <a:gd name="connsiteX1214" fmla="*/ 606334 w 3355556"/>
              <a:gd name="connsiteY1214" fmla="*/ 1685327 h 4819003"/>
              <a:gd name="connsiteX1215" fmla="*/ 624951 w 3355556"/>
              <a:gd name="connsiteY1215" fmla="*/ 1738431 h 4819003"/>
              <a:gd name="connsiteX1216" fmla="*/ 127956 w 3355556"/>
              <a:gd name="connsiteY1216" fmla="*/ 1739309 h 4819003"/>
              <a:gd name="connsiteX1217" fmla="*/ 127956 w 3355556"/>
              <a:gd name="connsiteY1217" fmla="*/ 1693345 h 4819003"/>
              <a:gd name="connsiteX1218" fmla="*/ 144376 w 3355556"/>
              <a:gd name="connsiteY1218" fmla="*/ 1684778 h 4819003"/>
              <a:gd name="connsiteX1219" fmla="*/ 144376 w 3355556"/>
              <a:gd name="connsiteY1219" fmla="*/ 1485541 h 4819003"/>
              <a:gd name="connsiteX1220" fmla="*/ 127461 w 3355556"/>
              <a:gd name="connsiteY1220" fmla="*/ 1431944 h 4819003"/>
              <a:gd name="connsiteX1221" fmla="*/ 2760536 w 3355556"/>
              <a:gd name="connsiteY1221" fmla="*/ 1430350 h 4819003"/>
              <a:gd name="connsiteX1222" fmla="*/ 3225679 w 3355556"/>
              <a:gd name="connsiteY1222" fmla="*/ 1430350 h 4819003"/>
              <a:gd name="connsiteX1223" fmla="*/ 3225789 w 3355556"/>
              <a:gd name="connsiteY1223" fmla="*/ 1430350 h 4819003"/>
              <a:gd name="connsiteX1224" fmla="*/ 3225789 w 3355556"/>
              <a:gd name="connsiteY1224" fmla="*/ 1476425 h 4819003"/>
              <a:gd name="connsiteX1225" fmla="*/ 3209588 w 3355556"/>
              <a:gd name="connsiteY1225" fmla="*/ 1483895 h 4819003"/>
              <a:gd name="connsiteX1226" fmla="*/ 3209588 w 3355556"/>
              <a:gd name="connsiteY1226" fmla="*/ 1685383 h 4819003"/>
              <a:gd name="connsiteX1227" fmla="*/ 3225625 w 3355556"/>
              <a:gd name="connsiteY1227" fmla="*/ 1692576 h 4819003"/>
              <a:gd name="connsiteX1228" fmla="*/ 3225625 w 3355556"/>
              <a:gd name="connsiteY1228" fmla="*/ 1735137 h 4819003"/>
              <a:gd name="connsiteX1229" fmla="*/ 3224141 w 3355556"/>
              <a:gd name="connsiteY1229" fmla="*/ 1736948 h 4819003"/>
              <a:gd name="connsiteX1230" fmla="*/ 3221779 w 3355556"/>
              <a:gd name="connsiteY1230" fmla="*/ 1738156 h 4819003"/>
              <a:gd name="connsiteX1231" fmla="*/ 3205470 w 3355556"/>
              <a:gd name="connsiteY1231" fmla="*/ 1739309 h 4819003"/>
              <a:gd name="connsiteX1232" fmla="*/ 2738845 w 3355556"/>
              <a:gd name="connsiteY1232" fmla="*/ 1737992 h 4819003"/>
              <a:gd name="connsiteX1233" fmla="*/ 2734122 w 3355556"/>
              <a:gd name="connsiteY1233" fmla="*/ 1735686 h 4819003"/>
              <a:gd name="connsiteX1234" fmla="*/ 2749718 w 3355556"/>
              <a:gd name="connsiteY1234" fmla="*/ 1686150 h 4819003"/>
              <a:gd name="connsiteX1235" fmla="*/ 2749718 w 3355556"/>
              <a:gd name="connsiteY1235" fmla="*/ 1484773 h 4819003"/>
              <a:gd name="connsiteX1236" fmla="*/ 2731211 w 3355556"/>
              <a:gd name="connsiteY1236" fmla="*/ 1476206 h 4819003"/>
              <a:gd name="connsiteX1237" fmla="*/ 2731211 w 3355556"/>
              <a:gd name="connsiteY1237" fmla="*/ 1435733 h 4819003"/>
              <a:gd name="connsiteX1238" fmla="*/ 2733792 w 3355556"/>
              <a:gd name="connsiteY1238" fmla="*/ 1432986 h 4819003"/>
              <a:gd name="connsiteX1239" fmla="*/ 2735989 w 3355556"/>
              <a:gd name="connsiteY1239" fmla="*/ 1431558 h 4819003"/>
              <a:gd name="connsiteX1240" fmla="*/ 2738625 w 3355556"/>
              <a:gd name="connsiteY1240" fmla="*/ 1430900 h 4819003"/>
              <a:gd name="connsiteX1241" fmla="*/ 2760536 w 3355556"/>
              <a:gd name="connsiteY1241" fmla="*/ 1430350 h 4819003"/>
              <a:gd name="connsiteX1242" fmla="*/ 2783877 w 3355556"/>
              <a:gd name="connsiteY1242" fmla="*/ 1057578 h 4819003"/>
              <a:gd name="connsiteX1243" fmla="*/ 3174553 w 3355556"/>
              <a:gd name="connsiteY1243" fmla="*/ 1057578 h 4819003"/>
              <a:gd name="connsiteX1244" fmla="*/ 3174553 w 3355556"/>
              <a:gd name="connsiteY1244" fmla="*/ 1414865 h 4819003"/>
              <a:gd name="connsiteX1245" fmla="*/ 2790906 w 3355556"/>
              <a:gd name="connsiteY1245" fmla="*/ 1414974 h 4819003"/>
              <a:gd name="connsiteX1246" fmla="*/ 2786732 w 3355556"/>
              <a:gd name="connsiteY1246" fmla="*/ 1411130 h 4819003"/>
              <a:gd name="connsiteX1247" fmla="*/ 2785469 w 3355556"/>
              <a:gd name="connsiteY1247" fmla="*/ 1408878 h 4819003"/>
              <a:gd name="connsiteX1248" fmla="*/ 2783986 w 3355556"/>
              <a:gd name="connsiteY1248" fmla="*/ 1389823 h 4819003"/>
              <a:gd name="connsiteX1249" fmla="*/ 2783931 w 3355556"/>
              <a:gd name="connsiteY1249" fmla="*/ 1057634 h 4819003"/>
              <a:gd name="connsiteX1250" fmla="*/ 180017 w 3355556"/>
              <a:gd name="connsiteY1250" fmla="*/ 1057414 h 4819003"/>
              <a:gd name="connsiteX1251" fmla="*/ 180017 w 3355556"/>
              <a:gd name="connsiteY1251" fmla="*/ 1057469 h 4819003"/>
              <a:gd name="connsiteX1252" fmla="*/ 571078 w 3355556"/>
              <a:gd name="connsiteY1252" fmla="*/ 1057469 h 4819003"/>
              <a:gd name="connsiteX1253" fmla="*/ 571078 w 3355556"/>
              <a:gd name="connsiteY1253" fmla="*/ 1411130 h 4819003"/>
              <a:gd name="connsiteX1254" fmla="*/ 180568 w 3355556"/>
              <a:gd name="connsiteY1254" fmla="*/ 1412667 h 4819003"/>
              <a:gd name="connsiteX1255" fmla="*/ 177767 w 3355556"/>
              <a:gd name="connsiteY1255" fmla="*/ 1392459 h 4819003"/>
              <a:gd name="connsiteX1256" fmla="*/ 177767 w 3355556"/>
              <a:gd name="connsiteY1256" fmla="*/ 1074274 h 4819003"/>
              <a:gd name="connsiteX1257" fmla="*/ 180017 w 3355556"/>
              <a:gd name="connsiteY1257" fmla="*/ 1057414 h 4819003"/>
              <a:gd name="connsiteX1258" fmla="*/ 2748345 w 3355556"/>
              <a:gd name="connsiteY1258" fmla="*/ 921880 h 4819003"/>
              <a:gd name="connsiteX1259" fmla="*/ 3214915 w 3355556"/>
              <a:gd name="connsiteY1259" fmla="*/ 922374 h 4819003"/>
              <a:gd name="connsiteX1260" fmla="*/ 3222549 w 3355556"/>
              <a:gd name="connsiteY1260" fmla="*/ 926987 h 4819003"/>
              <a:gd name="connsiteX1261" fmla="*/ 3174991 w 3355556"/>
              <a:gd name="connsiteY1261" fmla="*/ 1039401 h 4819003"/>
              <a:gd name="connsiteX1262" fmla="*/ 2785579 w 3355556"/>
              <a:gd name="connsiteY1262" fmla="*/ 1039401 h 4819003"/>
              <a:gd name="connsiteX1263" fmla="*/ 2735440 w 3355556"/>
              <a:gd name="connsiteY1263" fmla="*/ 926383 h 4819003"/>
              <a:gd name="connsiteX1264" fmla="*/ 2748345 w 3355556"/>
              <a:gd name="connsiteY1264" fmla="*/ 921880 h 4819003"/>
              <a:gd name="connsiteX1265" fmla="*/ 153438 w 3355556"/>
              <a:gd name="connsiteY1265" fmla="*/ 921716 h 4819003"/>
              <a:gd name="connsiteX1266" fmla="*/ 339713 w 3355556"/>
              <a:gd name="connsiteY1266" fmla="*/ 923803 h 4819003"/>
              <a:gd name="connsiteX1267" fmla="*/ 490295 w 3355556"/>
              <a:gd name="connsiteY1267" fmla="*/ 923637 h 4819003"/>
              <a:gd name="connsiteX1268" fmla="*/ 602379 w 3355556"/>
              <a:gd name="connsiteY1268" fmla="*/ 921825 h 4819003"/>
              <a:gd name="connsiteX1269" fmla="*/ 618359 w 3355556"/>
              <a:gd name="connsiteY1269" fmla="*/ 924461 h 4819003"/>
              <a:gd name="connsiteX1270" fmla="*/ 571681 w 3355556"/>
              <a:gd name="connsiteY1270" fmla="*/ 1036711 h 4819003"/>
              <a:gd name="connsiteX1271" fmla="*/ 179578 w 3355556"/>
              <a:gd name="connsiteY1271" fmla="*/ 1038138 h 4819003"/>
              <a:gd name="connsiteX1272" fmla="*/ 179523 w 3355556"/>
              <a:gd name="connsiteY1272" fmla="*/ 1038194 h 4819003"/>
              <a:gd name="connsiteX1273" fmla="*/ 131031 w 3355556"/>
              <a:gd name="connsiteY1273" fmla="*/ 925999 h 4819003"/>
              <a:gd name="connsiteX1274" fmla="*/ 153438 w 3355556"/>
              <a:gd name="connsiteY1274" fmla="*/ 921716 h 4819003"/>
              <a:gd name="connsiteX1275" fmla="*/ 2927208 w 3355556"/>
              <a:gd name="connsiteY1275" fmla="*/ 684258 h 4819003"/>
              <a:gd name="connsiteX1276" fmla="*/ 2878717 w 3355556"/>
              <a:gd name="connsiteY1276" fmla="*/ 725445 h 4819003"/>
              <a:gd name="connsiteX1277" fmla="*/ 2878277 w 3355556"/>
              <a:gd name="connsiteY1277" fmla="*/ 824239 h 4819003"/>
              <a:gd name="connsiteX1278" fmla="*/ 2880693 w 3355556"/>
              <a:gd name="connsiteY1278" fmla="*/ 843186 h 4819003"/>
              <a:gd name="connsiteX1279" fmla="*/ 2961311 w 3355556"/>
              <a:gd name="connsiteY1279" fmla="*/ 843186 h 4819003"/>
              <a:gd name="connsiteX1280" fmla="*/ 2964497 w 3355556"/>
              <a:gd name="connsiteY1280" fmla="*/ 835058 h 4819003"/>
              <a:gd name="connsiteX1281" fmla="*/ 2964497 w 3355556"/>
              <a:gd name="connsiteY1281" fmla="*/ 736319 h 4819003"/>
              <a:gd name="connsiteX1282" fmla="*/ 2960597 w 3355556"/>
              <a:gd name="connsiteY1282" fmla="*/ 711990 h 4819003"/>
              <a:gd name="connsiteX1283" fmla="*/ 2927208 w 3355556"/>
              <a:gd name="connsiteY1283" fmla="*/ 684258 h 4819003"/>
              <a:gd name="connsiteX1284" fmla="*/ 324173 w 3355556"/>
              <a:gd name="connsiteY1284" fmla="*/ 684258 h 4819003"/>
              <a:gd name="connsiteX1285" fmla="*/ 275683 w 3355556"/>
              <a:gd name="connsiteY1285" fmla="*/ 725445 h 4819003"/>
              <a:gd name="connsiteX1286" fmla="*/ 275242 w 3355556"/>
              <a:gd name="connsiteY1286" fmla="*/ 824239 h 4819003"/>
              <a:gd name="connsiteX1287" fmla="*/ 277658 w 3355556"/>
              <a:gd name="connsiteY1287" fmla="*/ 843186 h 4819003"/>
              <a:gd name="connsiteX1288" fmla="*/ 358277 w 3355556"/>
              <a:gd name="connsiteY1288" fmla="*/ 843186 h 4819003"/>
              <a:gd name="connsiteX1289" fmla="*/ 361460 w 3355556"/>
              <a:gd name="connsiteY1289" fmla="*/ 835058 h 4819003"/>
              <a:gd name="connsiteX1290" fmla="*/ 361460 w 3355556"/>
              <a:gd name="connsiteY1290" fmla="*/ 736319 h 4819003"/>
              <a:gd name="connsiteX1291" fmla="*/ 357562 w 3355556"/>
              <a:gd name="connsiteY1291" fmla="*/ 711990 h 4819003"/>
              <a:gd name="connsiteX1292" fmla="*/ 324173 w 3355556"/>
              <a:gd name="connsiteY1292" fmla="*/ 684258 h 4819003"/>
              <a:gd name="connsiteX1293" fmla="*/ 3040665 w 3355556"/>
              <a:gd name="connsiteY1293" fmla="*/ 683983 h 4819003"/>
              <a:gd name="connsiteX1294" fmla="*/ 2994975 w 3355556"/>
              <a:gd name="connsiteY1294" fmla="*/ 726543 h 4819003"/>
              <a:gd name="connsiteX1295" fmla="*/ 2994755 w 3355556"/>
              <a:gd name="connsiteY1295" fmla="*/ 825064 h 4819003"/>
              <a:gd name="connsiteX1296" fmla="*/ 2997172 w 3355556"/>
              <a:gd name="connsiteY1296" fmla="*/ 843295 h 4819003"/>
              <a:gd name="connsiteX1297" fmla="*/ 3081248 w 3355556"/>
              <a:gd name="connsiteY1297" fmla="*/ 843295 h 4819003"/>
              <a:gd name="connsiteX1298" fmla="*/ 3081248 w 3355556"/>
              <a:gd name="connsiteY1298" fmla="*/ 813147 h 4819003"/>
              <a:gd name="connsiteX1299" fmla="*/ 3080809 w 3355556"/>
              <a:gd name="connsiteY1299" fmla="*/ 722864 h 4819003"/>
              <a:gd name="connsiteX1300" fmla="*/ 3040665 w 3355556"/>
              <a:gd name="connsiteY1300" fmla="*/ 683983 h 4819003"/>
              <a:gd name="connsiteX1301" fmla="*/ 437630 w 3355556"/>
              <a:gd name="connsiteY1301" fmla="*/ 683983 h 4819003"/>
              <a:gd name="connsiteX1302" fmla="*/ 391940 w 3355556"/>
              <a:gd name="connsiteY1302" fmla="*/ 726543 h 4819003"/>
              <a:gd name="connsiteX1303" fmla="*/ 391720 w 3355556"/>
              <a:gd name="connsiteY1303" fmla="*/ 825064 h 4819003"/>
              <a:gd name="connsiteX1304" fmla="*/ 394137 w 3355556"/>
              <a:gd name="connsiteY1304" fmla="*/ 843295 h 4819003"/>
              <a:gd name="connsiteX1305" fmla="*/ 478214 w 3355556"/>
              <a:gd name="connsiteY1305" fmla="*/ 843295 h 4819003"/>
              <a:gd name="connsiteX1306" fmla="*/ 478214 w 3355556"/>
              <a:gd name="connsiteY1306" fmla="*/ 813147 h 4819003"/>
              <a:gd name="connsiteX1307" fmla="*/ 477775 w 3355556"/>
              <a:gd name="connsiteY1307" fmla="*/ 722864 h 4819003"/>
              <a:gd name="connsiteX1308" fmla="*/ 437630 w 3355556"/>
              <a:gd name="connsiteY1308" fmla="*/ 683983 h 4819003"/>
              <a:gd name="connsiteX1309" fmla="*/ 3144862 w 3355556"/>
              <a:gd name="connsiteY1309" fmla="*/ 683696 h 4819003"/>
              <a:gd name="connsiteX1310" fmla="*/ 3122106 w 3355556"/>
              <a:gd name="connsiteY1310" fmla="*/ 696339 h 4819003"/>
              <a:gd name="connsiteX1311" fmla="*/ 3114638 w 3355556"/>
              <a:gd name="connsiteY1311" fmla="*/ 721930 h 4819003"/>
              <a:gd name="connsiteX1312" fmla="*/ 3113869 w 3355556"/>
              <a:gd name="connsiteY1312" fmla="*/ 795847 h 4819003"/>
              <a:gd name="connsiteX1313" fmla="*/ 3114692 w 3355556"/>
              <a:gd name="connsiteY1313" fmla="*/ 842747 h 4819003"/>
              <a:gd name="connsiteX1314" fmla="*/ 3174715 w 3355556"/>
              <a:gd name="connsiteY1314" fmla="*/ 842747 h 4819003"/>
              <a:gd name="connsiteX1315" fmla="*/ 3174715 w 3355556"/>
              <a:gd name="connsiteY1315" fmla="*/ 742305 h 4819003"/>
              <a:gd name="connsiteX1316" fmla="*/ 3174222 w 3355556"/>
              <a:gd name="connsiteY1316" fmla="*/ 717702 h 4819003"/>
              <a:gd name="connsiteX1317" fmla="*/ 3167247 w 3355556"/>
              <a:gd name="connsiteY1317" fmla="*/ 697328 h 4819003"/>
              <a:gd name="connsiteX1318" fmla="*/ 3144862 w 3355556"/>
              <a:gd name="connsiteY1318" fmla="*/ 683696 h 4819003"/>
              <a:gd name="connsiteX1319" fmla="*/ 541827 w 3355556"/>
              <a:gd name="connsiteY1319" fmla="*/ 683696 h 4819003"/>
              <a:gd name="connsiteX1320" fmla="*/ 519071 w 3355556"/>
              <a:gd name="connsiteY1320" fmla="*/ 696339 h 4819003"/>
              <a:gd name="connsiteX1321" fmla="*/ 511603 w 3355556"/>
              <a:gd name="connsiteY1321" fmla="*/ 721930 h 4819003"/>
              <a:gd name="connsiteX1322" fmla="*/ 510834 w 3355556"/>
              <a:gd name="connsiteY1322" fmla="*/ 795847 h 4819003"/>
              <a:gd name="connsiteX1323" fmla="*/ 511657 w 3355556"/>
              <a:gd name="connsiteY1323" fmla="*/ 842747 h 4819003"/>
              <a:gd name="connsiteX1324" fmla="*/ 571681 w 3355556"/>
              <a:gd name="connsiteY1324" fmla="*/ 842747 h 4819003"/>
              <a:gd name="connsiteX1325" fmla="*/ 571681 w 3355556"/>
              <a:gd name="connsiteY1325" fmla="*/ 742305 h 4819003"/>
              <a:gd name="connsiteX1326" fmla="*/ 571187 w 3355556"/>
              <a:gd name="connsiteY1326" fmla="*/ 717702 h 4819003"/>
              <a:gd name="connsiteX1327" fmla="*/ 564213 w 3355556"/>
              <a:gd name="connsiteY1327" fmla="*/ 697328 h 4819003"/>
              <a:gd name="connsiteX1328" fmla="*/ 541827 w 3355556"/>
              <a:gd name="connsiteY1328" fmla="*/ 683696 h 4819003"/>
              <a:gd name="connsiteX1329" fmla="*/ 2813325 w 3355556"/>
              <a:gd name="connsiteY1329" fmla="*/ 683585 h 4819003"/>
              <a:gd name="connsiteX1330" fmla="*/ 2790796 w 3355556"/>
              <a:gd name="connsiteY1330" fmla="*/ 699140 h 4819003"/>
              <a:gd name="connsiteX1331" fmla="*/ 2785304 w 3355556"/>
              <a:gd name="connsiteY1331" fmla="*/ 725390 h 4819003"/>
              <a:gd name="connsiteX1332" fmla="*/ 2784864 w 3355556"/>
              <a:gd name="connsiteY1332" fmla="*/ 824020 h 4819003"/>
              <a:gd name="connsiteX1333" fmla="*/ 2787116 w 3355556"/>
              <a:gd name="connsiteY1333" fmla="*/ 842856 h 4819003"/>
              <a:gd name="connsiteX1334" fmla="*/ 2845162 w 3355556"/>
              <a:gd name="connsiteY1334" fmla="*/ 842856 h 4819003"/>
              <a:gd name="connsiteX1335" fmla="*/ 2845162 w 3355556"/>
              <a:gd name="connsiteY1335" fmla="*/ 842801 h 4819003"/>
              <a:gd name="connsiteX1336" fmla="*/ 2844834 w 3355556"/>
              <a:gd name="connsiteY1336" fmla="*/ 719075 h 4819003"/>
              <a:gd name="connsiteX1337" fmla="*/ 2837255 w 3355556"/>
              <a:gd name="connsiteY1337" fmla="*/ 696285 h 4819003"/>
              <a:gd name="connsiteX1338" fmla="*/ 2813325 w 3355556"/>
              <a:gd name="connsiteY1338" fmla="*/ 683585 h 4819003"/>
              <a:gd name="connsiteX1339" fmla="*/ 210289 w 3355556"/>
              <a:gd name="connsiteY1339" fmla="*/ 683585 h 4819003"/>
              <a:gd name="connsiteX1340" fmla="*/ 187761 w 3355556"/>
              <a:gd name="connsiteY1340" fmla="*/ 699140 h 4819003"/>
              <a:gd name="connsiteX1341" fmla="*/ 182269 w 3355556"/>
              <a:gd name="connsiteY1341" fmla="*/ 725390 h 4819003"/>
              <a:gd name="connsiteX1342" fmla="*/ 181829 w 3355556"/>
              <a:gd name="connsiteY1342" fmla="*/ 824020 h 4819003"/>
              <a:gd name="connsiteX1343" fmla="*/ 184081 w 3355556"/>
              <a:gd name="connsiteY1343" fmla="*/ 842856 h 4819003"/>
              <a:gd name="connsiteX1344" fmla="*/ 242128 w 3355556"/>
              <a:gd name="connsiteY1344" fmla="*/ 842856 h 4819003"/>
              <a:gd name="connsiteX1345" fmla="*/ 242128 w 3355556"/>
              <a:gd name="connsiteY1345" fmla="*/ 842801 h 4819003"/>
              <a:gd name="connsiteX1346" fmla="*/ 241799 w 3355556"/>
              <a:gd name="connsiteY1346" fmla="*/ 719075 h 4819003"/>
              <a:gd name="connsiteX1347" fmla="*/ 234220 w 3355556"/>
              <a:gd name="connsiteY1347" fmla="*/ 696285 h 4819003"/>
              <a:gd name="connsiteX1348" fmla="*/ 210289 w 3355556"/>
              <a:gd name="connsiteY1348" fmla="*/ 683585 h 4819003"/>
              <a:gd name="connsiteX1349" fmla="*/ 505014 w 3355556"/>
              <a:gd name="connsiteY1349" fmla="*/ 465199 h 4819003"/>
              <a:gd name="connsiteX1350" fmla="*/ 481124 w 3355556"/>
              <a:gd name="connsiteY1350" fmla="*/ 487659 h 4819003"/>
              <a:gd name="connsiteX1351" fmla="*/ 480026 w 3355556"/>
              <a:gd name="connsiteY1351" fmla="*/ 492986 h 4819003"/>
              <a:gd name="connsiteX1352" fmla="*/ 479971 w 3355556"/>
              <a:gd name="connsiteY1352" fmla="*/ 492931 h 4819003"/>
              <a:gd name="connsiteX1353" fmla="*/ 479971 w 3355556"/>
              <a:gd name="connsiteY1353" fmla="*/ 588429 h 4819003"/>
              <a:gd name="connsiteX1354" fmla="*/ 527748 w 3355556"/>
              <a:gd name="connsiteY1354" fmla="*/ 588429 h 4819003"/>
              <a:gd name="connsiteX1355" fmla="*/ 527474 w 3355556"/>
              <a:gd name="connsiteY1355" fmla="*/ 491613 h 4819003"/>
              <a:gd name="connsiteX1356" fmla="*/ 505014 w 3355556"/>
              <a:gd name="connsiteY1356" fmla="*/ 465199 h 4819003"/>
              <a:gd name="connsiteX1357" fmla="*/ 3108047 w 3355556"/>
              <a:gd name="connsiteY1357" fmla="*/ 465197 h 4819003"/>
              <a:gd name="connsiteX1358" fmla="*/ 3084159 w 3355556"/>
              <a:gd name="connsiteY1358" fmla="*/ 487658 h 4819003"/>
              <a:gd name="connsiteX1359" fmla="*/ 3083060 w 3355556"/>
              <a:gd name="connsiteY1359" fmla="*/ 492984 h 4819003"/>
              <a:gd name="connsiteX1360" fmla="*/ 3083006 w 3355556"/>
              <a:gd name="connsiteY1360" fmla="*/ 492929 h 4819003"/>
              <a:gd name="connsiteX1361" fmla="*/ 3083006 w 3355556"/>
              <a:gd name="connsiteY1361" fmla="*/ 588429 h 4819003"/>
              <a:gd name="connsiteX1362" fmla="*/ 3130783 w 3355556"/>
              <a:gd name="connsiteY1362" fmla="*/ 588429 h 4819003"/>
              <a:gd name="connsiteX1363" fmla="*/ 3130509 w 3355556"/>
              <a:gd name="connsiteY1363" fmla="*/ 491611 h 4819003"/>
              <a:gd name="connsiteX1364" fmla="*/ 3108047 w 3355556"/>
              <a:gd name="connsiteY1364" fmla="*/ 465197 h 4819003"/>
              <a:gd name="connsiteX1365" fmla="*/ 422638 w 3355556"/>
              <a:gd name="connsiteY1365" fmla="*/ 464978 h 4819003"/>
              <a:gd name="connsiteX1366" fmla="*/ 390348 w 3355556"/>
              <a:gd name="connsiteY1366" fmla="*/ 495073 h 4819003"/>
              <a:gd name="connsiteX1367" fmla="*/ 390018 w 3355556"/>
              <a:gd name="connsiteY1367" fmla="*/ 588813 h 4819003"/>
              <a:gd name="connsiteX1368" fmla="*/ 456302 w 3355556"/>
              <a:gd name="connsiteY1368" fmla="*/ 588813 h 4819003"/>
              <a:gd name="connsiteX1369" fmla="*/ 456302 w 3355556"/>
              <a:gd name="connsiteY1369" fmla="*/ 530549 h 4819003"/>
              <a:gd name="connsiteX1370" fmla="*/ 455808 w 3355556"/>
              <a:gd name="connsiteY1370" fmla="*/ 494963 h 4819003"/>
              <a:gd name="connsiteX1371" fmla="*/ 422638 w 3355556"/>
              <a:gd name="connsiteY1371" fmla="*/ 464978 h 4819003"/>
              <a:gd name="connsiteX1372" fmla="*/ 246192 w 3355556"/>
              <a:gd name="connsiteY1372" fmla="*/ 464978 h 4819003"/>
              <a:gd name="connsiteX1373" fmla="*/ 227246 w 3355556"/>
              <a:gd name="connsiteY1373" fmla="*/ 485792 h 4819003"/>
              <a:gd name="connsiteX1374" fmla="*/ 230157 w 3355556"/>
              <a:gd name="connsiteY1374" fmla="*/ 589417 h 4819003"/>
              <a:gd name="connsiteX1375" fmla="*/ 273869 w 3355556"/>
              <a:gd name="connsiteY1375" fmla="*/ 589417 h 4819003"/>
              <a:gd name="connsiteX1376" fmla="*/ 273705 w 3355556"/>
              <a:gd name="connsiteY1376" fmla="*/ 502047 h 4819003"/>
              <a:gd name="connsiteX1377" fmla="*/ 269696 w 3355556"/>
              <a:gd name="connsiteY1377" fmla="*/ 483432 h 4819003"/>
              <a:gd name="connsiteX1378" fmla="*/ 246192 w 3355556"/>
              <a:gd name="connsiteY1378" fmla="*/ 464978 h 4819003"/>
              <a:gd name="connsiteX1379" fmla="*/ 3025673 w 3355556"/>
              <a:gd name="connsiteY1379" fmla="*/ 464977 h 4819003"/>
              <a:gd name="connsiteX1380" fmla="*/ 2993382 w 3355556"/>
              <a:gd name="connsiteY1380" fmla="*/ 495071 h 4819003"/>
              <a:gd name="connsiteX1381" fmla="*/ 2993053 w 3355556"/>
              <a:gd name="connsiteY1381" fmla="*/ 588813 h 4819003"/>
              <a:gd name="connsiteX1382" fmla="*/ 3059337 w 3355556"/>
              <a:gd name="connsiteY1382" fmla="*/ 588813 h 4819003"/>
              <a:gd name="connsiteX1383" fmla="*/ 3059337 w 3355556"/>
              <a:gd name="connsiteY1383" fmla="*/ 530547 h 4819003"/>
              <a:gd name="connsiteX1384" fmla="*/ 3058843 w 3355556"/>
              <a:gd name="connsiteY1384" fmla="*/ 494961 h 4819003"/>
              <a:gd name="connsiteX1385" fmla="*/ 3025673 w 3355556"/>
              <a:gd name="connsiteY1385" fmla="*/ 464977 h 4819003"/>
              <a:gd name="connsiteX1386" fmla="*/ 2849227 w 3355556"/>
              <a:gd name="connsiteY1386" fmla="*/ 464977 h 4819003"/>
              <a:gd name="connsiteX1387" fmla="*/ 2830280 w 3355556"/>
              <a:gd name="connsiteY1387" fmla="*/ 485790 h 4819003"/>
              <a:gd name="connsiteX1388" fmla="*/ 2833192 w 3355556"/>
              <a:gd name="connsiteY1388" fmla="*/ 589417 h 4819003"/>
              <a:gd name="connsiteX1389" fmla="*/ 2876904 w 3355556"/>
              <a:gd name="connsiteY1389" fmla="*/ 589417 h 4819003"/>
              <a:gd name="connsiteX1390" fmla="*/ 2876740 w 3355556"/>
              <a:gd name="connsiteY1390" fmla="*/ 502045 h 4819003"/>
              <a:gd name="connsiteX1391" fmla="*/ 2872731 w 3355556"/>
              <a:gd name="connsiteY1391" fmla="*/ 483429 h 4819003"/>
              <a:gd name="connsiteX1392" fmla="*/ 2849227 w 3355556"/>
              <a:gd name="connsiteY1392" fmla="*/ 464977 h 4819003"/>
              <a:gd name="connsiteX1393" fmla="*/ 330379 w 3355556"/>
              <a:gd name="connsiteY1393" fmla="*/ 464924 h 4819003"/>
              <a:gd name="connsiteX1394" fmla="*/ 297922 w 3355556"/>
              <a:gd name="connsiteY1394" fmla="*/ 494633 h 4819003"/>
              <a:gd name="connsiteX1395" fmla="*/ 297648 w 3355556"/>
              <a:gd name="connsiteY1395" fmla="*/ 588758 h 4819003"/>
              <a:gd name="connsiteX1396" fmla="*/ 363053 w 3355556"/>
              <a:gd name="connsiteY1396" fmla="*/ 588758 h 4819003"/>
              <a:gd name="connsiteX1397" fmla="*/ 363054 w 3355556"/>
              <a:gd name="connsiteY1397" fmla="*/ 588813 h 4819003"/>
              <a:gd name="connsiteX1398" fmla="*/ 363054 w 3355556"/>
              <a:gd name="connsiteY1398" fmla="*/ 588758 h 4819003"/>
              <a:gd name="connsiteX1399" fmla="*/ 363053 w 3355556"/>
              <a:gd name="connsiteY1399" fmla="*/ 588758 h 4819003"/>
              <a:gd name="connsiteX1400" fmla="*/ 362780 w 3355556"/>
              <a:gd name="connsiteY1400" fmla="*/ 494798 h 4819003"/>
              <a:gd name="connsiteX1401" fmla="*/ 330379 w 3355556"/>
              <a:gd name="connsiteY1401" fmla="*/ 464924 h 4819003"/>
              <a:gd name="connsiteX1402" fmla="*/ 2933414 w 3355556"/>
              <a:gd name="connsiteY1402" fmla="*/ 464921 h 4819003"/>
              <a:gd name="connsiteX1403" fmla="*/ 2900957 w 3355556"/>
              <a:gd name="connsiteY1403" fmla="*/ 494632 h 4819003"/>
              <a:gd name="connsiteX1404" fmla="*/ 2900683 w 3355556"/>
              <a:gd name="connsiteY1404" fmla="*/ 588758 h 4819003"/>
              <a:gd name="connsiteX1405" fmla="*/ 2966089 w 3355556"/>
              <a:gd name="connsiteY1405" fmla="*/ 588758 h 4819003"/>
              <a:gd name="connsiteX1406" fmla="*/ 2965815 w 3355556"/>
              <a:gd name="connsiteY1406" fmla="*/ 494797 h 4819003"/>
              <a:gd name="connsiteX1407" fmla="*/ 2933414 w 3355556"/>
              <a:gd name="connsiteY1407" fmla="*/ 464921 h 4819003"/>
              <a:gd name="connsiteX1408" fmla="*/ 498973 w 3355556"/>
              <a:gd name="connsiteY1408" fmla="*/ 203028 h 4819003"/>
              <a:gd name="connsiteX1409" fmla="*/ 542851 w 3355556"/>
              <a:gd name="connsiteY1409" fmla="*/ 289632 h 4819003"/>
              <a:gd name="connsiteX1410" fmla="*/ 535657 w 3355556"/>
              <a:gd name="connsiteY1410" fmla="*/ 386888 h 4819003"/>
              <a:gd name="connsiteX1411" fmla="*/ 562181 w 3355556"/>
              <a:gd name="connsiteY1411" fmla="*/ 313959 h 4819003"/>
              <a:gd name="connsiteX1412" fmla="*/ 498973 w 3355556"/>
              <a:gd name="connsiteY1412" fmla="*/ 203028 h 4819003"/>
              <a:gd name="connsiteX1413" fmla="*/ 3102007 w 3355556"/>
              <a:gd name="connsiteY1413" fmla="*/ 203026 h 4819003"/>
              <a:gd name="connsiteX1414" fmla="*/ 3145885 w 3355556"/>
              <a:gd name="connsiteY1414" fmla="*/ 289629 h 4819003"/>
              <a:gd name="connsiteX1415" fmla="*/ 3138691 w 3355556"/>
              <a:gd name="connsiteY1415" fmla="*/ 386887 h 4819003"/>
              <a:gd name="connsiteX1416" fmla="*/ 3165216 w 3355556"/>
              <a:gd name="connsiteY1416" fmla="*/ 313956 h 4819003"/>
              <a:gd name="connsiteX1417" fmla="*/ 3102007 w 3355556"/>
              <a:gd name="connsiteY1417" fmla="*/ 203026 h 4819003"/>
              <a:gd name="connsiteX1418" fmla="*/ 402868 w 3355556"/>
              <a:gd name="connsiteY1418" fmla="*/ 202920 h 4819003"/>
              <a:gd name="connsiteX1419" fmla="*/ 409568 w 3355556"/>
              <a:gd name="connsiteY1419" fmla="*/ 385185 h 4819003"/>
              <a:gd name="connsiteX1420" fmla="*/ 438069 w 3355556"/>
              <a:gd name="connsiteY1420" fmla="*/ 385185 h 4819003"/>
              <a:gd name="connsiteX1421" fmla="*/ 443287 w 3355556"/>
              <a:gd name="connsiteY1421" fmla="*/ 357179 h 4819003"/>
              <a:gd name="connsiteX1422" fmla="*/ 429228 w 3355556"/>
              <a:gd name="connsiteY1422" fmla="*/ 217525 h 4819003"/>
              <a:gd name="connsiteX1423" fmla="*/ 429283 w 3355556"/>
              <a:gd name="connsiteY1423" fmla="*/ 217525 h 4819003"/>
              <a:gd name="connsiteX1424" fmla="*/ 402868 w 3355556"/>
              <a:gd name="connsiteY1424" fmla="*/ 202920 h 4819003"/>
              <a:gd name="connsiteX1425" fmla="*/ 3005903 w 3355556"/>
              <a:gd name="connsiteY1425" fmla="*/ 202916 h 4819003"/>
              <a:gd name="connsiteX1426" fmla="*/ 3012603 w 3355556"/>
              <a:gd name="connsiteY1426" fmla="*/ 385183 h 4819003"/>
              <a:gd name="connsiteX1427" fmla="*/ 3041105 w 3355556"/>
              <a:gd name="connsiteY1427" fmla="*/ 385183 h 4819003"/>
              <a:gd name="connsiteX1428" fmla="*/ 3046322 w 3355556"/>
              <a:gd name="connsiteY1428" fmla="*/ 357175 h 4819003"/>
              <a:gd name="connsiteX1429" fmla="*/ 3032263 w 3355556"/>
              <a:gd name="connsiteY1429" fmla="*/ 217523 h 4819003"/>
              <a:gd name="connsiteX1430" fmla="*/ 3032318 w 3355556"/>
              <a:gd name="connsiteY1430" fmla="*/ 217523 h 4819003"/>
              <a:gd name="connsiteX1431" fmla="*/ 3005903 w 3355556"/>
              <a:gd name="connsiteY1431" fmla="*/ 202916 h 4819003"/>
              <a:gd name="connsiteX1432" fmla="*/ 338437 w 3355556"/>
              <a:gd name="connsiteY1432" fmla="*/ 202273 h 4819003"/>
              <a:gd name="connsiteX1433" fmla="*/ 322197 w 3355556"/>
              <a:gd name="connsiteY1433" fmla="*/ 219832 h 4819003"/>
              <a:gd name="connsiteX1434" fmla="*/ 322251 w 3355556"/>
              <a:gd name="connsiteY1434" fmla="*/ 219778 h 4819003"/>
              <a:gd name="connsiteX1435" fmla="*/ 311433 w 3355556"/>
              <a:gd name="connsiteY1435" fmla="*/ 370962 h 4819003"/>
              <a:gd name="connsiteX1436" fmla="*/ 317034 w 3355556"/>
              <a:gd name="connsiteY1436" fmla="*/ 386723 h 4819003"/>
              <a:gd name="connsiteX1437" fmla="*/ 346469 w 3355556"/>
              <a:gd name="connsiteY1437" fmla="*/ 385350 h 4819003"/>
              <a:gd name="connsiteX1438" fmla="*/ 346633 w 3355556"/>
              <a:gd name="connsiteY1438" fmla="*/ 294243 h 4819003"/>
              <a:gd name="connsiteX1439" fmla="*/ 351302 w 3355556"/>
              <a:gd name="connsiteY1439" fmla="*/ 202864 h 4819003"/>
              <a:gd name="connsiteX1440" fmla="*/ 338437 w 3355556"/>
              <a:gd name="connsiteY1440" fmla="*/ 202273 h 4819003"/>
              <a:gd name="connsiteX1441" fmla="*/ 2941472 w 3355556"/>
              <a:gd name="connsiteY1441" fmla="*/ 202269 h 4819003"/>
              <a:gd name="connsiteX1442" fmla="*/ 2925231 w 3355556"/>
              <a:gd name="connsiteY1442" fmla="*/ 219830 h 4819003"/>
              <a:gd name="connsiteX1443" fmla="*/ 2925286 w 3355556"/>
              <a:gd name="connsiteY1443" fmla="*/ 219775 h 4819003"/>
              <a:gd name="connsiteX1444" fmla="*/ 2914468 w 3355556"/>
              <a:gd name="connsiteY1444" fmla="*/ 370960 h 4819003"/>
              <a:gd name="connsiteX1445" fmla="*/ 2920068 w 3355556"/>
              <a:gd name="connsiteY1445" fmla="*/ 386721 h 4819003"/>
              <a:gd name="connsiteX1446" fmla="*/ 2949503 w 3355556"/>
              <a:gd name="connsiteY1446" fmla="*/ 385348 h 4819003"/>
              <a:gd name="connsiteX1447" fmla="*/ 2949668 w 3355556"/>
              <a:gd name="connsiteY1447" fmla="*/ 294241 h 4819003"/>
              <a:gd name="connsiteX1448" fmla="*/ 2954337 w 3355556"/>
              <a:gd name="connsiteY1448" fmla="*/ 202862 h 4819003"/>
              <a:gd name="connsiteX1449" fmla="*/ 2941472 w 3355556"/>
              <a:gd name="connsiteY1449" fmla="*/ 202269 h 4819003"/>
              <a:gd name="connsiteX1450" fmla="*/ 262282 w 3355556"/>
              <a:gd name="connsiteY1450" fmla="*/ 197317 h 4819003"/>
              <a:gd name="connsiteX1451" fmla="*/ 247894 w 3355556"/>
              <a:gd name="connsiteY1451" fmla="*/ 202973 h 4819003"/>
              <a:gd name="connsiteX1452" fmla="*/ 203522 w 3355556"/>
              <a:gd name="connsiteY1452" fmla="*/ 254979 h 4819003"/>
              <a:gd name="connsiteX1453" fmla="*/ 202643 w 3355556"/>
              <a:gd name="connsiteY1453" fmla="*/ 378979 h 4819003"/>
              <a:gd name="connsiteX1454" fmla="*/ 202588 w 3355556"/>
              <a:gd name="connsiteY1454" fmla="*/ 378979 h 4819003"/>
              <a:gd name="connsiteX1455" fmla="*/ 219832 w 3355556"/>
              <a:gd name="connsiteY1455" fmla="*/ 382660 h 4819003"/>
              <a:gd name="connsiteX1456" fmla="*/ 218844 w 3355556"/>
              <a:gd name="connsiteY1456" fmla="*/ 374421 h 4819003"/>
              <a:gd name="connsiteX1457" fmla="*/ 259591 w 3355556"/>
              <a:gd name="connsiteY1457" fmla="*/ 201876 h 4819003"/>
              <a:gd name="connsiteX1458" fmla="*/ 262282 w 3355556"/>
              <a:gd name="connsiteY1458" fmla="*/ 197317 h 4819003"/>
              <a:gd name="connsiteX1459" fmla="*/ 2865316 w 3355556"/>
              <a:gd name="connsiteY1459" fmla="*/ 197315 h 4819003"/>
              <a:gd name="connsiteX1460" fmla="*/ 2850929 w 3355556"/>
              <a:gd name="connsiteY1460" fmla="*/ 202971 h 4819003"/>
              <a:gd name="connsiteX1461" fmla="*/ 2806557 w 3355556"/>
              <a:gd name="connsiteY1461" fmla="*/ 254977 h 4819003"/>
              <a:gd name="connsiteX1462" fmla="*/ 2805678 w 3355556"/>
              <a:gd name="connsiteY1462" fmla="*/ 378977 h 4819003"/>
              <a:gd name="connsiteX1463" fmla="*/ 2805623 w 3355556"/>
              <a:gd name="connsiteY1463" fmla="*/ 378977 h 4819003"/>
              <a:gd name="connsiteX1464" fmla="*/ 2822867 w 3355556"/>
              <a:gd name="connsiteY1464" fmla="*/ 382657 h 4819003"/>
              <a:gd name="connsiteX1465" fmla="*/ 2821879 w 3355556"/>
              <a:gd name="connsiteY1465" fmla="*/ 374420 h 4819003"/>
              <a:gd name="connsiteX1466" fmla="*/ 2862627 w 3355556"/>
              <a:gd name="connsiteY1466" fmla="*/ 201873 h 4819003"/>
              <a:gd name="connsiteX1467" fmla="*/ 2865316 w 3355556"/>
              <a:gd name="connsiteY1467" fmla="*/ 197315 h 4819003"/>
              <a:gd name="connsiteX1468" fmla="*/ 307315 w 3355556"/>
              <a:gd name="connsiteY1468" fmla="*/ 190508 h 4819003"/>
              <a:gd name="connsiteX1469" fmla="*/ 253221 w 3355556"/>
              <a:gd name="connsiteY1469" fmla="*/ 386558 h 4819003"/>
              <a:gd name="connsiteX1470" fmla="*/ 253221 w 3355556"/>
              <a:gd name="connsiteY1470" fmla="*/ 386614 h 4819003"/>
              <a:gd name="connsiteX1471" fmla="*/ 274858 w 3355556"/>
              <a:gd name="connsiteY1471" fmla="*/ 385241 h 4819003"/>
              <a:gd name="connsiteX1472" fmla="*/ 269038 w 3355556"/>
              <a:gd name="connsiteY1472" fmla="*/ 283591 h 4819003"/>
              <a:gd name="connsiteX1473" fmla="*/ 307315 w 3355556"/>
              <a:gd name="connsiteY1473" fmla="*/ 190508 h 4819003"/>
              <a:gd name="connsiteX1474" fmla="*/ 2910348 w 3355556"/>
              <a:gd name="connsiteY1474" fmla="*/ 190505 h 4819003"/>
              <a:gd name="connsiteX1475" fmla="*/ 2856256 w 3355556"/>
              <a:gd name="connsiteY1475" fmla="*/ 386556 h 4819003"/>
              <a:gd name="connsiteX1476" fmla="*/ 2856256 w 3355556"/>
              <a:gd name="connsiteY1476" fmla="*/ 386612 h 4819003"/>
              <a:gd name="connsiteX1477" fmla="*/ 2877893 w 3355556"/>
              <a:gd name="connsiteY1477" fmla="*/ 385239 h 4819003"/>
              <a:gd name="connsiteX1478" fmla="*/ 2872073 w 3355556"/>
              <a:gd name="connsiteY1478" fmla="*/ 283588 h 4819003"/>
              <a:gd name="connsiteX1479" fmla="*/ 2910348 w 3355556"/>
              <a:gd name="connsiteY1479" fmla="*/ 190505 h 4819003"/>
              <a:gd name="connsiteX1480" fmla="*/ 446911 w 3355556"/>
              <a:gd name="connsiteY1480" fmla="*/ 189629 h 4819003"/>
              <a:gd name="connsiteX1481" fmla="*/ 451360 w 3355556"/>
              <a:gd name="connsiteY1481" fmla="*/ 199897 h 4819003"/>
              <a:gd name="connsiteX1482" fmla="*/ 451415 w 3355556"/>
              <a:gd name="connsiteY1482" fmla="*/ 199897 h 4819003"/>
              <a:gd name="connsiteX1483" fmla="*/ 485024 w 3355556"/>
              <a:gd name="connsiteY1483" fmla="*/ 315552 h 4819003"/>
              <a:gd name="connsiteX1484" fmla="*/ 479641 w 3355556"/>
              <a:gd name="connsiteY1484" fmla="*/ 378046 h 4819003"/>
              <a:gd name="connsiteX1485" fmla="*/ 482498 w 3355556"/>
              <a:gd name="connsiteY1485" fmla="*/ 386832 h 4819003"/>
              <a:gd name="connsiteX1486" fmla="*/ 502377 w 3355556"/>
              <a:gd name="connsiteY1486" fmla="*/ 384306 h 4819003"/>
              <a:gd name="connsiteX1487" fmla="*/ 446911 w 3355556"/>
              <a:gd name="connsiteY1487" fmla="*/ 189629 h 4819003"/>
              <a:gd name="connsiteX1488" fmla="*/ 3049946 w 3355556"/>
              <a:gd name="connsiteY1488" fmla="*/ 189626 h 4819003"/>
              <a:gd name="connsiteX1489" fmla="*/ 3054395 w 3355556"/>
              <a:gd name="connsiteY1489" fmla="*/ 199896 h 4819003"/>
              <a:gd name="connsiteX1490" fmla="*/ 3054450 w 3355556"/>
              <a:gd name="connsiteY1490" fmla="*/ 199896 h 4819003"/>
              <a:gd name="connsiteX1491" fmla="*/ 3088058 w 3355556"/>
              <a:gd name="connsiteY1491" fmla="*/ 315549 h 4819003"/>
              <a:gd name="connsiteX1492" fmla="*/ 3082676 w 3355556"/>
              <a:gd name="connsiteY1492" fmla="*/ 378044 h 4819003"/>
              <a:gd name="connsiteX1493" fmla="*/ 3085531 w 3355556"/>
              <a:gd name="connsiteY1493" fmla="*/ 386830 h 4819003"/>
              <a:gd name="connsiteX1494" fmla="*/ 3105411 w 3355556"/>
              <a:gd name="connsiteY1494" fmla="*/ 384305 h 4819003"/>
              <a:gd name="connsiteX1495" fmla="*/ 3049946 w 3355556"/>
              <a:gd name="connsiteY1495" fmla="*/ 189626 h 4819003"/>
              <a:gd name="connsiteX1496" fmla="*/ 378101 w 3355556"/>
              <a:gd name="connsiteY1496" fmla="*/ 2 h 4819003"/>
              <a:gd name="connsiteX1497" fmla="*/ 382439 w 3355556"/>
              <a:gd name="connsiteY1497" fmla="*/ 44705 h 4819003"/>
              <a:gd name="connsiteX1498" fmla="*/ 381616 w 3355556"/>
              <a:gd name="connsiteY1498" fmla="*/ 91932 h 4819003"/>
              <a:gd name="connsiteX1499" fmla="*/ 388150 w 3355556"/>
              <a:gd name="connsiteY1499" fmla="*/ 105937 h 4819003"/>
              <a:gd name="connsiteX1500" fmla="*/ 492327 w 3355556"/>
              <a:gd name="connsiteY1500" fmla="*/ 188310 h 4819003"/>
              <a:gd name="connsiteX1501" fmla="*/ 558227 w 3355556"/>
              <a:gd name="connsiteY1501" fmla="*/ 240206 h 4819003"/>
              <a:gd name="connsiteX1502" fmla="*/ 577172 w 3355556"/>
              <a:gd name="connsiteY1502" fmla="*/ 351961 h 4819003"/>
              <a:gd name="connsiteX1503" fmla="*/ 565641 w 3355556"/>
              <a:gd name="connsiteY1503" fmla="*/ 429832 h 4819003"/>
              <a:gd name="connsiteX1504" fmla="*/ 562729 w 3355556"/>
              <a:gd name="connsiteY1504" fmla="*/ 438783 h 4819003"/>
              <a:gd name="connsiteX1505" fmla="*/ 538567 w 3355556"/>
              <a:gd name="connsiteY1505" fmla="*/ 444275 h 4819003"/>
              <a:gd name="connsiteX1506" fmla="*/ 538567 w 3355556"/>
              <a:gd name="connsiteY1506" fmla="*/ 613416 h 4819003"/>
              <a:gd name="connsiteX1507" fmla="*/ 538512 w 3355556"/>
              <a:gd name="connsiteY1507" fmla="*/ 613416 h 4819003"/>
              <a:gd name="connsiteX1508" fmla="*/ 538567 w 3355556"/>
              <a:gd name="connsiteY1508" fmla="*/ 613470 h 4819003"/>
              <a:gd name="connsiteX1509" fmla="*/ 538567 w 3355556"/>
              <a:gd name="connsiteY1509" fmla="*/ 613416 h 4819003"/>
              <a:gd name="connsiteX1510" fmla="*/ 621545 w 3355556"/>
              <a:gd name="connsiteY1510" fmla="*/ 613416 h 4819003"/>
              <a:gd name="connsiteX1511" fmla="*/ 621545 w 3355556"/>
              <a:gd name="connsiteY1511" fmla="*/ 660918 h 4819003"/>
              <a:gd name="connsiteX1512" fmla="*/ 606828 w 3355556"/>
              <a:gd name="connsiteY1512" fmla="*/ 665531 h 4819003"/>
              <a:gd name="connsiteX1513" fmla="*/ 606828 w 3355556"/>
              <a:gd name="connsiteY1513" fmla="*/ 869709 h 4819003"/>
              <a:gd name="connsiteX1514" fmla="*/ 602379 w 3355556"/>
              <a:gd name="connsiteY1514" fmla="*/ 873884 h 4819003"/>
              <a:gd name="connsiteX1515" fmla="*/ 600293 w 3355556"/>
              <a:gd name="connsiteY1515" fmla="*/ 875531 h 4819003"/>
              <a:gd name="connsiteX1516" fmla="*/ 166564 w 3355556"/>
              <a:gd name="connsiteY1516" fmla="*/ 876629 h 4819003"/>
              <a:gd name="connsiteX1517" fmla="*/ 147891 w 3355556"/>
              <a:gd name="connsiteY1517" fmla="*/ 874927 h 4819003"/>
              <a:gd name="connsiteX1518" fmla="*/ 147891 w 3355556"/>
              <a:gd name="connsiteY1518" fmla="*/ 667289 h 4819003"/>
              <a:gd name="connsiteX1519" fmla="*/ 128506 w 3355556"/>
              <a:gd name="connsiteY1519" fmla="*/ 659984 h 4819003"/>
              <a:gd name="connsiteX1520" fmla="*/ 128506 w 3355556"/>
              <a:gd name="connsiteY1520" fmla="*/ 616327 h 4819003"/>
              <a:gd name="connsiteX1521" fmla="*/ 213956 w 3355556"/>
              <a:gd name="connsiteY1521" fmla="*/ 611822 h 4819003"/>
              <a:gd name="connsiteX1522" fmla="*/ 213956 w 3355556"/>
              <a:gd name="connsiteY1522" fmla="*/ 444934 h 4819003"/>
              <a:gd name="connsiteX1523" fmla="*/ 190287 w 3355556"/>
              <a:gd name="connsiteY1523" fmla="*/ 438125 h 4819003"/>
              <a:gd name="connsiteX1524" fmla="*/ 187926 w 3355556"/>
              <a:gd name="connsiteY1524" fmla="*/ 432029 h 4819003"/>
              <a:gd name="connsiteX1525" fmla="*/ 174966 w 3355556"/>
              <a:gd name="connsiteY1525" fmla="*/ 346304 h 4819003"/>
              <a:gd name="connsiteX1526" fmla="*/ 239053 w 3355556"/>
              <a:gd name="connsiteY1526" fmla="*/ 199405 h 4819003"/>
              <a:gd name="connsiteX1527" fmla="*/ 243061 w 3355556"/>
              <a:gd name="connsiteY1527" fmla="*/ 197646 h 4819003"/>
              <a:gd name="connsiteX1528" fmla="*/ 264808 w 3355556"/>
              <a:gd name="connsiteY1528" fmla="*/ 190068 h 4819003"/>
              <a:gd name="connsiteX1529" fmla="*/ 362285 w 3355556"/>
              <a:gd name="connsiteY1529" fmla="*/ 108408 h 4819003"/>
              <a:gd name="connsiteX1530" fmla="*/ 366513 w 3355556"/>
              <a:gd name="connsiteY1530" fmla="*/ 82926 h 4819003"/>
              <a:gd name="connsiteX1531" fmla="*/ 378101 w 3355556"/>
              <a:gd name="connsiteY1531" fmla="*/ 2 h 4819003"/>
              <a:gd name="connsiteX1532" fmla="*/ 2981136 w 3355556"/>
              <a:gd name="connsiteY1532" fmla="*/ 0 h 4819003"/>
              <a:gd name="connsiteX1533" fmla="*/ 2985474 w 3355556"/>
              <a:gd name="connsiteY1533" fmla="*/ 44702 h 4819003"/>
              <a:gd name="connsiteX1534" fmla="*/ 2984651 w 3355556"/>
              <a:gd name="connsiteY1534" fmla="*/ 91931 h 4819003"/>
              <a:gd name="connsiteX1535" fmla="*/ 2991185 w 3355556"/>
              <a:gd name="connsiteY1535" fmla="*/ 105933 h 4819003"/>
              <a:gd name="connsiteX1536" fmla="*/ 3095362 w 3355556"/>
              <a:gd name="connsiteY1536" fmla="*/ 188309 h 4819003"/>
              <a:gd name="connsiteX1537" fmla="*/ 3161262 w 3355556"/>
              <a:gd name="connsiteY1537" fmla="*/ 240204 h 4819003"/>
              <a:gd name="connsiteX1538" fmla="*/ 3180207 w 3355556"/>
              <a:gd name="connsiteY1538" fmla="*/ 351959 h 4819003"/>
              <a:gd name="connsiteX1539" fmla="*/ 3168674 w 3355556"/>
              <a:gd name="connsiteY1539" fmla="*/ 429830 h 4819003"/>
              <a:gd name="connsiteX1540" fmla="*/ 3165764 w 3355556"/>
              <a:gd name="connsiteY1540" fmla="*/ 438781 h 4819003"/>
              <a:gd name="connsiteX1541" fmla="*/ 3141601 w 3355556"/>
              <a:gd name="connsiteY1541" fmla="*/ 444273 h 4819003"/>
              <a:gd name="connsiteX1542" fmla="*/ 3141601 w 3355556"/>
              <a:gd name="connsiteY1542" fmla="*/ 613416 h 4819003"/>
              <a:gd name="connsiteX1543" fmla="*/ 3141547 w 3355556"/>
              <a:gd name="connsiteY1543" fmla="*/ 613416 h 4819003"/>
              <a:gd name="connsiteX1544" fmla="*/ 3141601 w 3355556"/>
              <a:gd name="connsiteY1544" fmla="*/ 613470 h 4819003"/>
              <a:gd name="connsiteX1545" fmla="*/ 3141601 w 3355556"/>
              <a:gd name="connsiteY1545" fmla="*/ 613416 h 4819003"/>
              <a:gd name="connsiteX1546" fmla="*/ 3224580 w 3355556"/>
              <a:gd name="connsiteY1546" fmla="*/ 613416 h 4819003"/>
              <a:gd name="connsiteX1547" fmla="*/ 3224580 w 3355556"/>
              <a:gd name="connsiteY1547" fmla="*/ 660918 h 4819003"/>
              <a:gd name="connsiteX1548" fmla="*/ 3209863 w 3355556"/>
              <a:gd name="connsiteY1548" fmla="*/ 665531 h 4819003"/>
              <a:gd name="connsiteX1549" fmla="*/ 3209863 w 3355556"/>
              <a:gd name="connsiteY1549" fmla="*/ 869709 h 4819003"/>
              <a:gd name="connsiteX1550" fmla="*/ 3205415 w 3355556"/>
              <a:gd name="connsiteY1550" fmla="*/ 873884 h 4819003"/>
              <a:gd name="connsiteX1551" fmla="*/ 3203328 w 3355556"/>
              <a:gd name="connsiteY1551" fmla="*/ 875531 h 4819003"/>
              <a:gd name="connsiteX1552" fmla="*/ 2769598 w 3355556"/>
              <a:gd name="connsiteY1552" fmla="*/ 876629 h 4819003"/>
              <a:gd name="connsiteX1553" fmla="*/ 2750926 w 3355556"/>
              <a:gd name="connsiteY1553" fmla="*/ 874927 h 4819003"/>
              <a:gd name="connsiteX1554" fmla="*/ 2750926 w 3355556"/>
              <a:gd name="connsiteY1554" fmla="*/ 667289 h 4819003"/>
              <a:gd name="connsiteX1555" fmla="*/ 2731541 w 3355556"/>
              <a:gd name="connsiteY1555" fmla="*/ 659984 h 4819003"/>
              <a:gd name="connsiteX1556" fmla="*/ 2731541 w 3355556"/>
              <a:gd name="connsiteY1556" fmla="*/ 616327 h 4819003"/>
              <a:gd name="connsiteX1557" fmla="*/ 2816991 w 3355556"/>
              <a:gd name="connsiteY1557" fmla="*/ 611822 h 4819003"/>
              <a:gd name="connsiteX1558" fmla="*/ 2816991 w 3355556"/>
              <a:gd name="connsiteY1558" fmla="*/ 444932 h 4819003"/>
              <a:gd name="connsiteX1559" fmla="*/ 2793322 w 3355556"/>
              <a:gd name="connsiteY1559" fmla="*/ 438123 h 4819003"/>
              <a:gd name="connsiteX1560" fmla="*/ 2790961 w 3355556"/>
              <a:gd name="connsiteY1560" fmla="*/ 432027 h 4819003"/>
              <a:gd name="connsiteX1561" fmla="*/ 2778001 w 3355556"/>
              <a:gd name="connsiteY1561" fmla="*/ 346302 h 4819003"/>
              <a:gd name="connsiteX1562" fmla="*/ 2842087 w 3355556"/>
              <a:gd name="connsiteY1562" fmla="*/ 199401 h 4819003"/>
              <a:gd name="connsiteX1563" fmla="*/ 2846096 w 3355556"/>
              <a:gd name="connsiteY1563" fmla="*/ 197644 h 4819003"/>
              <a:gd name="connsiteX1564" fmla="*/ 2867843 w 3355556"/>
              <a:gd name="connsiteY1564" fmla="*/ 190066 h 4819003"/>
              <a:gd name="connsiteX1565" fmla="*/ 2965320 w 3355556"/>
              <a:gd name="connsiteY1565" fmla="*/ 108406 h 4819003"/>
              <a:gd name="connsiteX1566" fmla="*/ 2969548 w 3355556"/>
              <a:gd name="connsiteY1566" fmla="*/ 82924 h 4819003"/>
              <a:gd name="connsiteX1567" fmla="*/ 2981136 w 3355556"/>
              <a:gd name="connsiteY1567" fmla="*/ 0 h 4819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Lst>
            <a:rect l="l" t="t" r="r" b="b"/>
            <a:pathLst>
              <a:path w="3355556" h="4819003">
                <a:moveTo>
                  <a:pt x="885088" y="4255026"/>
                </a:moveTo>
                <a:cubicBezTo>
                  <a:pt x="870535" y="4264472"/>
                  <a:pt x="857300" y="4274138"/>
                  <a:pt x="843077" y="4282045"/>
                </a:cubicBezTo>
                <a:cubicBezTo>
                  <a:pt x="826163" y="4291437"/>
                  <a:pt x="818035" y="4306428"/>
                  <a:pt x="816278" y="4324057"/>
                </a:cubicBezTo>
                <a:cubicBezTo>
                  <a:pt x="813807" y="4349098"/>
                  <a:pt x="813477" y="4374415"/>
                  <a:pt x="816773" y="4399731"/>
                </a:cubicBezTo>
                <a:lnTo>
                  <a:pt x="955107" y="4399731"/>
                </a:lnTo>
                <a:cubicBezTo>
                  <a:pt x="955107" y="4373810"/>
                  <a:pt x="956205" y="4349372"/>
                  <a:pt x="954722" y="4325046"/>
                </a:cubicBezTo>
                <a:cubicBezTo>
                  <a:pt x="953624" y="4307197"/>
                  <a:pt x="945277" y="4292315"/>
                  <a:pt x="928637" y="4282815"/>
                </a:cubicBezTo>
                <a:cubicBezTo>
                  <a:pt x="914469" y="4274687"/>
                  <a:pt x="901014" y="4265297"/>
                  <a:pt x="885088" y="4255081"/>
                </a:cubicBezTo>
                <a:close/>
                <a:moveTo>
                  <a:pt x="2472281" y="4254697"/>
                </a:moveTo>
                <a:lnTo>
                  <a:pt x="2472306" y="4254716"/>
                </a:lnTo>
                <a:lnTo>
                  <a:pt x="2425437" y="4284956"/>
                </a:lnTo>
                <a:cubicBezTo>
                  <a:pt x="2410554" y="4293742"/>
                  <a:pt x="2403470" y="4307636"/>
                  <a:pt x="2402427" y="4323232"/>
                </a:cubicBezTo>
                <a:cubicBezTo>
                  <a:pt x="2400725" y="4348384"/>
                  <a:pt x="2401987" y="4373756"/>
                  <a:pt x="2401987" y="4398687"/>
                </a:cubicBezTo>
                <a:cubicBezTo>
                  <a:pt x="2438562" y="4403301"/>
                  <a:pt x="2519398" y="4402257"/>
                  <a:pt x="2540981" y="4396710"/>
                </a:cubicBezTo>
                <a:cubicBezTo>
                  <a:pt x="2542079" y="4369142"/>
                  <a:pt x="2544605" y="4340915"/>
                  <a:pt x="2537356" y="4313347"/>
                </a:cubicBezTo>
                <a:cubicBezTo>
                  <a:pt x="2534996" y="4304396"/>
                  <a:pt x="2528789" y="4294950"/>
                  <a:pt x="2521650" y="4289075"/>
                </a:cubicBezTo>
                <a:lnTo>
                  <a:pt x="2472306" y="4254716"/>
                </a:lnTo>
                <a:lnTo>
                  <a:pt x="2472335" y="4254697"/>
                </a:lnTo>
                <a:close/>
                <a:moveTo>
                  <a:pt x="2382272" y="4194454"/>
                </a:moveTo>
                <a:lnTo>
                  <a:pt x="2560970" y="4194454"/>
                </a:lnTo>
                <a:cubicBezTo>
                  <a:pt x="2566242" y="4215816"/>
                  <a:pt x="2567011" y="4430923"/>
                  <a:pt x="2561958" y="4461787"/>
                </a:cubicBezTo>
                <a:lnTo>
                  <a:pt x="2382932" y="4461787"/>
                </a:lnTo>
                <a:cubicBezTo>
                  <a:pt x="2377879" y="4440863"/>
                  <a:pt x="2377110" y="4224493"/>
                  <a:pt x="2382272" y="4194454"/>
                </a:cubicBezTo>
                <a:close/>
                <a:moveTo>
                  <a:pt x="873947" y="4192545"/>
                </a:moveTo>
                <a:cubicBezTo>
                  <a:pt x="911050" y="4191996"/>
                  <a:pt x="951235" y="4192725"/>
                  <a:pt x="973230" y="4195003"/>
                </a:cubicBezTo>
                <a:cubicBezTo>
                  <a:pt x="979270" y="4213071"/>
                  <a:pt x="981248" y="4414064"/>
                  <a:pt x="975810" y="4459040"/>
                </a:cubicBezTo>
                <a:cubicBezTo>
                  <a:pt x="957304" y="4464423"/>
                  <a:pt x="842309" y="4466236"/>
                  <a:pt x="793158" y="4461567"/>
                </a:cubicBezTo>
                <a:lnTo>
                  <a:pt x="793158" y="4197750"/>
                </a:lnTo>
                <a:cubicBezTo>
                  <a:pt x="802824" y="4194921"/>
                  <a:pt x="836845" y="4193096"/>
                  <a:pt x="873947" y="4192545"/>
                </a:cubicBezTo>
                <a:close/>
                <a:moveTo>
                  <a:pt x="886297" y="3946836"/>
                </a:moveTo>
                <a:cubicBezTo>
                  <a:pt x="869217" y="3957051"/>
                  <a:pt x="851206" y="3966057"/>
                  <a:pt x="835499" y="3977974"/>
                </a:cubicBezTo>
                <a:cubicBezTo>
                  <a:pt x="827536" y="3984015"/>
                  <a:pt x="822155" y="3994888"/>
                  <a:pt x="818366" y="4004609"/>
                </a:cubicBezTo>
                <a:cubicBezTo>
                  <a:pt x="812435" y="4019820"/>
                  <a:pt x="814082" y="4069245"/>
                  <a:pt x="819135" y="4087917"/>
                </a:cubicBezTo>
                <a:lnTo>
                  <a:pt x="955656" y="4087917"/>
                </a:lnTo>
                <a:lnTo>
                  <a:pt x="955438" y="4019326"/>
                </a:lnTo>
                <a:cubicBezTo>
                  <a:pt x="954943" y="4004498"/>
                  <a:pt x="951098" y="3989506"/>
                  <a:pt x="938852" y="3980390"/>
                </a:cubicBezTo>
                <a:cubicBezTo>
                  <a:pt x="922213" y="3968034"/>
                  <a:pt x="903871" y="3957929"/>
                  <a:pt x="886297" y="3946836"/>
                </a:cubicBezTo>
                <a:close/>
                <a:moveTo>
                  <a:pt x="2469534" y="3946122"/>
                </a:moveTo>
                <a:cubicBezTo>
                  <a:pt x="2453773" y="3956226"/>
                  <a:pt x="2439496" y="3965893"/>
                  <a:pt x="2424668" y="3974679"/>
                </a:cubicBezTo>
                <a:cubicBezTo>
                  <a:pt x="2410829" y="3982861"/>
                  <a:pt x="2403360" y="3995932"/>
                  <a:pt x="2402317" y="4010429"/>
                </a:cubicBezTo>
                <a:cubicBezTo>
                  <a:pt x="2400504" y="4035581"/>
                  <a:pt x="2401823" y="4061007"/>
                  <a:pt x="2401823" y="4087587"/>
                </a:cubicBezTo>
                <a:lnTo>
                  <a:pt x="2540761" y="4087587"/>
                </a:lnTo>
                <a:cubicBezTo>
                  <a:pt x="2542408" y="4058151"/>
                  <a:pt x="2544331" y="4030090"/>
                  <a:pt x="2537466" y="4002522"/>
                </a:cubicBezTo>
                <a:cubicBezTo>
                  <a:pt x="2535599" y="3994998"/>
                  <a:pt x="2531645" y="3986540"/>
                  <a:pt x="2525933" y="3981708"/>
                </a:cubicBezTo>
                <a:cubicBezTo>
                  <a:pt x="2508799" y="3967155"/>
                  <a:pt x="2490458" y="3953920"/>
                  <a:pt x="2469534" y="3946122"/>
                </a:cubicBezTo>
                <a:close/>
                <a:moveTo>
                  <a:pt x="791841" y="3885934"/>
                </a:moveTo>
                <a:lnTo>
                  <a:pt x="976305" y="3885934"/>
                </a:lnTo>
                <a:lnTo>
                  <a:pt x="976305" y="4152993"/>
                </a:lnTo>
                <a:lnTo>
                  <a:pt x="793488" y="4152993"/>
                </a:lnTo>
                <a:cubicBezTo>
                  <a:pt x="790139" y="4122953"/>
                  <a:pt x="792116" y="4093902"/>
                  <a:pt x="791841" y="4065016"/>
                </a:cubicBezTo>
                <a:cubicBezTo>
                  <a:pt x="791567" y="4034867"/>
                  <a:pt x="791841" y="4004663"/>
                  <a:pt x="791841" y="3974460"/>
                </a:cubicBezTo>
                <a:cubicBezTo>
                  <a:pt x="791841" y="3945464"/>
                  <a:pt x="791841" y="3916468"/>
                  <a:pt x="791841" y="3885934"/>
                </a:cubicBezTo>
                <a:close/>
                <a:moveTo>
                  <a:pt x="2470612" y="3884156"/>
                </a:moveTo>
                <a:cubicBezTo>
                  <a:pt x="2500521" y="3884342"/>
                  <a:pt x="2530190" y="3884974"/>
                  <a:pt x="2559708" y="3884232"/>
                </a:cubicBezTo>
                <a:cubicBezTo>
                  <a:pt x="2566297" y="3904386"/>
                  <a:pt x="2568549" y="4096647"/>
                  <a:pt x="2563442" y="4149916"/>
                </a:cubicBezTo>
                <a:cubicBezTo>
                  <a:pt x="2544715" y="4155903"/>
                  <a:pt x="2410225" y="4156946"/>
                  <a:pt x="2380131" y="4150906"/>
                </a:cubicBezTo>
                <a:lnTo>
                  <a:pt x="2380076" y="4150906"/>
                </a:lnTo>
                <a:lnTo>
                  <a:pt x="2380076" y="3886757"/>
                </a:lnTo>
                <a:cubicBezTo>
                  <a:pt x="2410555" y="3884232"/>
                  <a:pt x="2440704" y="3883971"/>
                  <a:pt x="2470612" y="3884156"/>
                </a:cubicBezTo>
                <a:close/>
                <a:moveTo>
                  <a:pt x="2471897" y="3633593"/>
                </a:moveTo>
                <a:lnTo>
                  <a:pt x="2471842" y="3633648"/>
                </a:lnTo>
                <a:cubicBezTo>
                  <a:pt x="2454379" y="3645235"/>
                  <a:pt x="2437903" y="3656548"/>
                  <a:pt x="2420989" y="3667147"/>
                </a:cubicBezTo>
                <a:cubicBezTo>
                  <a:pt x="2408908" y="3674726"/>
                  <a:pt x="2403416" y="3686973"/>
                  <a:pt x="2402592" y="3699273"/>
                </a:cubicBezTo>
                <a:cubicBezTo>
                  <a:pt x="2400835" y="3725359"/>
                  <a:pt x="2402043" y="3751609"/>
                  <a:pt x="2402043" y="3777310"/>
                </a:cubicBezTo>
                <a:cubicBezTo>
                  <a:pt x="2443670" y="3783241"/>
                  <a:pt x="2519071" y="3782088"/>
                  <a:pt x="2542575" y="3774783"/>
                </a:cubicBezTo>
                <a:cubicBezTo>
                  <a:pt x="2542575" y="3754904"/>
                  <a:pt x="2543234" y="3734036"/>
                  <a:pt x="2542409" y="3713277"/>
                </a:cubicBezTo>
                <a:cubicBezTo>
                  <a:pt x="2541586" y="3692354"/>
                  <a:pt x="2534392" y="3674177"/>
                  <a:pt x="2515666" y="3662260"/>
                </a:cubicBezTo>
                <a:cubicBezTo>
                  <a:pt x="2501113" y="3653034"/>
                  <a:pt x="2486835" y="3643369"/>
                  <a:pt x="2471897" y="3633593"/>
                </a:cubicBezTo>
                <a:close/>
                <a:moveTo>
                  <a:pt x="884430" y="3632879"/>
                </a:moveTo>
                <a:cubicBezTo>
                  <a:pt x="868120" y="3643643"/>
                  <a:pt x="851645" y="3654790"/>
                  <a:pt x="834950" y="3665554"/>
                </a:cubicBezTo>
                <a:cubicBezTo>
                  <a:pt x="824132" y="3672529"/>
                  <a:pt x="818310" y="3682963"/>
                  <a:pt x="816717" y="3694824"/>
                </a:cubicBezTo>
                <a:cubicBezTo>
                  <a:pt x="813039" y="3722613"/>
                  <a:pt x="814466" y="3750455"/>
                  <a:pt x="816662" y="3777693"/>
                </a:cubicBezTo>
                <a:cubicBezTo>
                  <a:pt x="853622" y="3782691"/>
                  <a:pt x="936545" y="3781373"/>
                  <a:pt x="955656" y="3775552"/>
                </a:cubicBezTo>
                <a:cubicBezTo>
                  <a:pt x="955656" y="3754080"/>
                  <a:pt x="956644" y="3732223"/>
                  <a:pt x="955382" y="3710421"/>
                </a:cubicBezTo>
                <a:cubicBezTo>
                  <a:pt x="954173" y="3689717"/>
                  <a:pt x="946815" y="3671925"/>
                  <a:pt x="926770" y="3660996"/>
                </a:cubicBezTo>
                <a:cubicBezTo>
                  <a:pt x="912547" y="3653253"/>
                  <a:pt x="899587" y="3643094"/>
                  <a:pt x="884430" y="3632934"/>
                </a:cubicBezTo>
                <a:close/>
                <a:moveTo>
                  <a:pt x="2381615" y="3573351"/>
                </a:moveTo>
                <a:lnTo>
                  <a:pt x="2562894" y="3573351"/>
                </a:lnTo>
                <a:lnTo>
                  <a:pt x="2562894" y="3838101"/>
                </a:lnTo>
                <a:cubicBezTo>
                  <a:pt x="2546364" y="3843704"/>
                  <a:pt x="2421428" y="3845516"/>
                  <a:pt x="2382493" y="3840354"/>
                </a:cubicBezTo>
                <a:cubicBezTo>
                  <a:pt x="2377935" y="3821023"/>
                  <a:pt x="2376946" y="3610364"/>
                  <a:pt x="2381615" y="3573351"/>
                </a:cubicBezTo>
                <a:close/>
                <a:moveTo>
                  <a:pt x="876866" y="3571950"/>
                </a:moveTo>
                <a:cubicBezTo>
                  <a:pt x="915005" y="3571551"/>
                  <a:pt x="956041" y="3572334"/>
                  <a:pt x="977019" y="3574613"/>
                </a:cubicBezTo>
                <a:cubicBezTo>
                  <a:pt x="978886" y="3662369"/>
                  <a:pt x="977842" y="3750510"/>
                  <a:pt x="978116" y="3842659"/>
                </a:cubicBezTo>
                <a:lnTo>
                  <a:pt x="978062" y="3842659"/>
                </a:lnTo>
                <a:lnTo>
                  <a:pt x="796618" y="3842659"/>
                </a:lnTo>
                <a:cubicBezTo>
                  <a:pt x="790688" y="3821407"/>
                  <a:pt x="789095" y="3617338"/>
                  <a:pt x="794092" y="3576370"/>
                </a:cubicBezTo>
                <a:cubicBezTo>
                  <a:pt x="803483" y="3573927"/>
                  <a:pt x="838726" y="3572348"/>
                  <a:pt x="876866" y="3571950"/>
                </a:cubicBezTo>
                <a:close/>
                <a:moveTo>
                  <a:pt x="1679618" y="3485484"/>
                </a:moveTo>
                <a:cubicBezTo>
                  <a:pt x="1716192" y="3521454"/>
                  <a:pt x="1763696" y="3543146"/>
                  <a:pt x="1808287" y="3569396"/>
                </a:cubicBezTo>
                <a:cubicBezTo>
                  <a:pt x="1878415" y="3610693"/>
                  <a:pt x="1947280" y="3653637"/>
                  <a:pt x="2011148" y="3704326"/>
                </a:cubicBezTo>
                <a:cubicBezTo>
                  <a:pt x="2067492" y="3749027"/>
                  <a:pt x="2107032" y="3804273"/>
                  <a:pt x="2122793" y="3874950"/>
                </a:cubicBezTo>
                <a:cubicBezTo>
                  <a:pt x="2127516" y="3896203"/>
                  <a:pt x="2130921" y="3918005"/>
                  <a:pt x="2132018" y="3939751"/>
                </a:cubicBezTo>
                <a:cubicBezTo>
                  <a:pt x="2134600" y="3990823"/>
                  <a:pt x="2136632" y="4042006"/>
                  <a:pt x="2136742" y="4093188"/>
                </a:cubicBezTo>
                <a:cubicBezTo>
                  <a:pt x="2137126" y="4332733"/>
                  <a:pt x="2136742" y="4572278"/>
                  <a:pt x="2136687" y="4811823"/>
                </a:cubicBezTo>
                <a:lnTo>
                  <a:pt x="2136687" y="4819003"/>
                </a:lnTo>
                <a:lnTo>
                  <a:pt x="1220983" y="4819003"/>
                </a:lnTo>
                <a:lnTo>
                  <a:pt x="1220573" y="4814624"/>
                </a:lnTo>
                <a:cubicBezTo>
                  <a:pt x="1220518" y="4550257"/>
                  <a:pt x="1220080" y="4285834"/>
                  <a:pt x="1221067" y="4021467"/>
                </a:cubicBezTo>
                <a:cubicBezTo>
                  <a:pt x="1221233" y="3976931"/>
                  <a:pt x="1224198" y="3931788"/>
                  <a:pt x="1231776" y="3887965"/>
                </a:cubicBezTo>
                <a:cubicBezTo>
                  <a:pt x="1242100" y="3828436"/>
                  <a:pt x="1268242" y="3775222"/>
                  <a:pt x="1313712" y="3733486"/>
                </a:cubicBezTo>
                <a:cubicBezTo>
                  <a:pt x="1369782" y="3681920"/>
                  <a:pt x="1432166" y="3638920"/>
                  <a:pt x="1497735" y="3600478"/>
                </a:cubicBezTo>
                <a:cubicBezTo>
                  <a:pt x="1541065" y="3575052"/>
                  <a:pt x="1584833" y="3550339"/>
                  <a:pt x="1627669" y="3524144"/>
                </a:cubicBezTo>
                <a:cubicBezTo>
                  <a:pt x="1645461" y="3513272"/>
                  <a:pt x="1661333" y="3499212"/>
                  <a:pt x="1679618" y="3485484"/>
                </a:cubicBezTo>
                <a:close/>
                <a:moveTo>
                  <a:pt x="882838" y="3328897"/>
                </a:moveTo>
                <a:cubicBezTo>
                  <a:pt x="872650" y="3329151"/>
                  <a:pt x="862628" y="3336249"/>
                  <a:pt x="842254" y="3350554"/>
                </a:cubicBezTo>
                <a:cubicBezTo>
                  <a:pt x="827812" y="3360713"/>
                  <a:pt x="817487" y="3373454"/>
                  <a:pt x="816334" y="3390425"/>
                </a:cubicBezTo>
                <a:cubicBezTo>
                  <a:pt x="814631" y="3415575"/>
                  <a:pt x="815895" y="3440892"/>
                  <a:pt x="815895" y="3467087"/>
                </a:cubicBezTo>
                <a:lnTo>
                  <a:pt x="955656" y="3467087"/>
                </a:lnTo>
                <a:lnTo>
                  <a:pt x="955656" y="3467142"/>
                </a:lnTo>
                <a:cubicBezTo>
                  <a:pt x="955656" y="3444791"/>
                  <a:pt x="955438" y="3424801"/>
                  <a:pt x="955711" y="3404866"/>
                </a:cubicBezTo>
                <a:cubicBezTo>
                  <a:pt x="956096" y="3379879"/>
                  <a:pt x="945992" y="3361757"/>
                  <a:pt x="924408" y="3348303"/>
                </a:cubicBezTo>
                <a:cubicBezTo>
                  <a:pt x="903376" y="3335233"/>
                  <a:pt x="893024" y="3328643"/>
                  <a:pt x="882838" y="3328897"/>
                </a:cubicBezTo>
                <a:close/>
                <a:moveTo>
                  <a:pt x="2468930" y="3325238"/>
                </a:moveTo>
                <a:cubicBezTo>
                  <a:pt x="2454542" y="3334573"/>
                  <a:pt x="2441143" y="3344074"/>
                  <a:pt x="2427030" y="3352257"/>
                </a:cubicBezTo>
                <a:cubicBezTo>
                  <a:pt x="2415168" y="3359177"/>
                  <a:pt x="2408577" y="3368841"/>
                  <a:pt x="2404897" y="3381857"/>
                </a:cubicBezTo>
                <a:cubicBezTo>
                  <a:pt x="2400175" y="3398771"/>
                  <a:pt x="2400175" y="3448471"/>
                  <a:pt x="2405887" y="3467032"/>
                </a:cubicBezTo>
                <a:lnTo>
                  <a:pt x="2541860" y="3467032"/>
                </a:lnTo>
                <a:lnTo>
                  <a:pt x="2541860" y="3466976"/>
                </a:lnTo>
                <a:cubicBezTo>
                  <a:pt x="2541860" y="3444461"/>
                  <a:pt x="2542244" y="3425296"/>
                  <a:pt x="2541750" y="3406240"/>
                </a:cubicBezTo>
                <a:cubicBezTo>
                  <a:pt x="2541311" y="3388611"/>
                  <a:pt x="2538565" y="3370929"/>
                  <a:pt x="2524397" y="3358902"/>
                </a:cubicBezTo>
                <a:cubicBezTo>
                  <a:pt x="2507866" y="3344843"/>
                  <a:pt x="2489909" y="3332487"/>
                  <a:pt x="2468930" y="3325238"/>
                </a:cubicBezTo>
                <a:close/>
                <a:moveTo>
                  <a:pt x="2383151" y="3263073"/>
                </a:moveTo>
                <a:lnTo>
                  <a:pt x="2565199" y="3263073"/>
                </a:lnTo>
                <a:lnTo>
                  <a:pt x="2565199" y="3263127"/>
                </a:lnTo>
                <a:cubicBezTo>
                  <a:pt x="2564705" y="3353190"/>
                  <a:pt x="2565363" y="3441331"/>
                  <a:pt x="2564870" y="3528538"/>
                </a:cubicBezTo>
                <a:cubicBezTo>
                  <a:pt x="2541421" y="3534744"/>
                  <a:pt x="2413356" y="3535843"/>
                  <a:pt x="2382437" y="3530955"/>
                </a:cubicBezTo>
                <a:cubicBezTo>
                  <a:pt x="2377275" y="3507066"/>
                  <a:pt x="2377605" y="3284875"/>
                  <a:pt x="2383151" y="3263073"/>
                </a:cubicBezTo>
                <a:close/>
                <a:moveTo>
                  <a:pt x="794477" y="3262469"/>
                </a:moveTo>
                <a:lnTo>
                  <a:pt x="975371" y="3262469"/>
                </a:lnTo>
                <a:cubicBezTo>
                  <a:pt x="980753" y="3292838"/>
                  <a:pt x="977074" y="3322767"/>
                  <a:pt x="977789" y="3352422"/>
                </a:cubicBezTo>
                <a:cubicBezTo>
                  <a:pt x="978446" y="3381636"/>
                  <a:pt x="977898" y="3410853"/>
                  <a:pt x="977898" y="3440068"/>
                </a:cubicBezTo>
                <a:cubicBezTo>
                  <a:pt x="977898" y="3469943"/>
                  <a:pt x="977842" y="3499816"/>
                  <a:pt x="977789" y="3532163"/>
                </a:cubicBezTo>
                <a:cubicBezTo>
                  <a:pt x="914964" y="3535567"/>
                  <a:pt x="855434" y="3532822"/>
                  <a:pt x="796729" y="3533481"/>
                </a:cubicBezTo>
                <a:cubicBezTo>
                  <a:pt x="791237" y="3511515"/>
                  <a:pt x="789698" y="3298549"/>
                  <a:pt x="794477" y="3262523"/>
                </a:cubicBezTo>
                <a:close/>
                <a:moveTo>
                  <a:pt x="770477" y="3244182"/>
                </a:moveTo>
                <a:lnTo>
                  <a:pt x="770532" y="3244237"/>
                </a:lnTo>
                <a:cubicBezTo>
                  <a:pt x="770532" y="3384877"/>
                  <a:pt x="770368" y="3522828"/>
                  <a:pt x="770532" y="3660722"/>
                </a:cubicBezTo>
                <a:cubicBezTo>
                  <a:pt x="770917" y="3940520"/>
                  <a:pt x="771411" y="4220375"/>
                  <a:pt x="771960" y="4500173"/>
                </a:cubicBezTo>
                <a:cubicBezTo>
                  <a:pt x="771960" y="4500942"/>
                  <a:pt x="772839" y="4501711"/>
                  <a:pt x="773387" y="4502370"/>
                </a:cubicBezTo>
                <a:cubicBezTo>
                  <a:pt x="773992" y="4503030"/>
                  <a:pt x="774707" y="4503578"/>
                  <a:pt x="775530" y="4504292"/>
                </a:cubicBezTo>
                <a:lnTo>
                  <a:pt x="997942" y="4504292"/>
                </a:lnTo>
                <a:lnTo>
                  <a:pt x="997942" y="3244182"/>
                </a:lnTo>
                <a:close/>
                <a:moveTo>
                  <a:pt x="2357286" y="3243907"/>
                </a:moveTo>
                <a:cubicBezTo>
                  <a:pt x="2357286" y="3450502"/>
                  <a:pt x="2357067" y="3654242"/>
                  <a:pt x="2357286" y="3858037"/>
                </a:cubicBezTo>
                <a:cubicBezTo>
                  <a:pt x="2357506" y="4071991"/>
                  <a:pt x="2358056" y="4285945"/>
                  <a:pt x="2358495" y="4499899"/>
                </a:cubicBezTo>
                <a:cubicBezTo>
                  <a:pt x="2358495" y="4500668"/>
                  <a:pt x="2359209" y="4501491"/>
                  <a:pt x="2359703" y="4502206"/>
                </a:cubicBezTo>
                <a:cubicBezTo>
                  <a:pt x="2360252" y="4502919"/>
                  <a:pt x="2360966" y="4503523"/>
                  <a:pt x="2361679" y="4504292"/>
                </a:cubicBezTo>
                <a:lnTo>
                  <a:pt x="2583431" y="4504292"/>
                </a:lnTo>
                <a:lnTo>
                  <a:pt x="2583487" y="4504237"/>
                </a:lnTo>
                <a:lnTo>
                  <a:pt x="2583487" y="3243907"/>
                </a:lnTo>
                <a:close/>
                <a:moveTo>
                  <a:pt x="2286334" y="3135996"/>
                </a:moveTo>
                <a:cubicBezTo>
                  <a:pt x="2289135" y="3145112"/>
                  <a:pt x="2291990" y="3150659"/>
                  <a:pt x="2292375" y="3156315"/>
                </a:cubicBezTo>
                <a:cubicBezTo>
                  <a:pt x="2293144" y="3169055"/>
                  <a:pt x="2292759" y="3181907"/>
                  <a:pt x="2292759" y="3194757"/>
                </a:cubicBezTo>
                <a:cubicBezTo>
                  <a:pt x="2292759" y="3397014"/>
                  <a:pt x="2292650" y="3599216"/>
                  <a:pt x="2292650" y="3801472"/>
                </a:cubicBezTo>
                <a:cubicBezTo>
                  <a:pt x="2292650" y="4135418"/>
                  <a:pt x="2292650" y="4469310"/>
                  <a:pt x="2292759" y="4803257"/>
                </a:cubicBezTo>
                <a:lnTo>
                  <a:pt x="2292759" y="4819003"/>
                </a:lnTo>
                <a:lnTo>
                  <a:pt x="2219097" y="4819003"/>
                </a:lnTo>
                <a:lnTo>
                  <a:pt x="2218623" y="4807759"/>
                </a:lnTo>
                <a:cubicBezTo>
                  <a:pt x="2218623" y="4550641"/>
                  <a:pt x="2219171" y="4293468"/>
                  <a:pt x="2218293" y="4036349"/>
                </a:cubicBezTo>
                <a:cubicBezTo>
                  <a:pt x="2218128" y="3983465"/>
                  <a:pt x="2213955" y="3930526"/>
                  <a:pt x="2209176" y="3877806"/>
                </a:cubicBezTo>
                <a:cubicBezTo>
                  <a:pt x="2203191" y="3811357"/>
                  <a:pt x="2171669" y="3756056"/>
                  <a:pt x="2126417" y="3708883"/>
                </a:cubicBezTo>
                <a:cubicBezTo>
                  <a:pt x="2087097" y="3667861"/>
                  <a:pt x="2041681" y="3633704"/>
                  <a:pt x="1994508" y="3602182"/>
                </a:cubicBezTo>
                <a:cubicBezTo>
                  <a:pt x="1942118" y="3567199"/>
                  <a:pt x="1889124" y="3533096"/>
                  <a:pt x="1836184" y="3498994"/>
                </a:cubicBezTo>
                <a:cubicBezTo>
                  <a:pt x="1810099" y="3482189"/>
                  <a:pt x="1783739" y="3465714"/>
                  <a:pt x="1756996" y="3449953"/>
                </a:cubicBezTo>
                <a:cubicBezTo>
                  <a:pt x="1723002" y="3429909"/>
                  <a:pt x="1695982" y="3403713"/>
                  <a:pt x="1678629" y="3365656"/>
                </a:cubicBezTo>
                <a:cubicBezTo>
                  <a:pt x="1655347" y="3424088"/>
                  <a:pt x="1603394" y="3449953"/>
                  <a:pt x="1555178" y="3479005"/>
                </a:cubicBezTo>
                <a:cubicBezTo>
                  <a:pt x="1453364" y="3540401"/>
                  <a:pt x="1352482" y="3603060"/>
                  <a:pt x="1261597" y="3680218"/>
                </a:cubicBezTo>
                <a:cubicBezTo>
                  <a:pt x="1207339" y="3726292"/>
                  <a:pt x="1168403" y="3782801"/>
                  <a:pt x="1152532" y="3853203"/>
                </a:cubicBezTo>
                <a:cubicBezTo>
                  <a:pt x="1148359" y="3871821"/>
                  <a:pt x="1145174" y="3891041"/>
                  <a:pt x="1144679" y="3910042"/>
                </a:cubicBezTo>
                <a:cubicBezTo>
                  <a:pt x="1142263" y="4006915"/>
                  <a:pt x="1139791" y="4103843"/>
                  <a:pt x="1139462" y="4200769"/>
                </a:cubicBezTo>
                <a:cubicBezTo>
                  <a:pt x="1138693" y="4404838"/>
                  <a:pt x="1139296" y="4608907"/>
                  <a:pt x="1139242" y="4812977"/>
                </a:cubicBezTo>
                <a:lnTo>
                  <a:pt x="1138915" y="4819003"/>
                </a:lnTo>
                <a:lnTo>
                  <a:pt x="1065740" y="4819003"/>
                </a:lnTo>
                <a:lnTo>
                  <a:pt x="1064336" y="4122679"/>
                </a:lnTo>
                <a:cubicBezTo>
                  <a:pt x="1064062" y="3798837"/>
                  <a:pt x="1064117" y="3474995"/>
                  <a:pt x="1064117" y="3151098"/>
                </a:cubicBezTo>
                <a:cubicBezTo>
                  <a:pt x="1064117" y="3150219"/>
                  <a:pt x="1064611" y="3149340"/>
                  <a:pt x="1064940" y="3148518"/>
                </a:cubicBezTo>
                <a:cubicBezTo>
                  <a:pt x="1065269" y="3147639"/>
                  <a:pt x="1065545" y="3146760"/>
                  <a:pt x="1065983" y="3145991"/>
                </a:cubicBezTo>
                <a:cubicBezTo>
                  <a:pt x="1066424" y="3145168"/>
                  <a:pt x="1066863" y="3144399"/>
                  <a:pt x="1067466" y="3143685"/>
                </a:cubicBezTo>
                <a:cubicBezTo>
                  <a:pt x="1068016" y="3142971"/>
                  <a:pt x="1068729" y="3142366"/>
                  <a:pt x="1069444" y="3141818"/>
                </a:cubicBezTo>
                <a:cubicBezTo>
                  <a:pt x="1070157" y="3141269"/>
                  <a:pt x="1070982" y="3140884"/>
                  <a:pt x="1074661" y="3138578"/>
                </a:cubicBezTo>
                <a:cubicBezTo>
                  <a:pt x="1087675" y="3153075"/>
                  <a:pt x="1101185" y="3168177"/>
                  <a:pt x="1116232" y="3184927"/>
                </a:cubicBezTo>
                <a:cubicBezTo>
                  <a:pt x="1131114" y="3168617"/>
                  <a:pt x="1144514" y="3154009"/>
                  <a:pt x="1159561" y="3137535"/>
                </a:cubicBezTo>
                <a:cubicBezTo>
                  <a:pt x="1174005" y="3152966"/>
                  <a:pt x="1188008" y="3167958"/>
                  <a:pt x="1203770" y="3184872"/>
                </a:cubicBezTo>
                <a:cubicBezTo>
                  <a:pt x="1218268" y="3168506"/>
                  <a:pt x="1231336" y="3153679"/>
                  <a:pt x="1245836" y="3137314"/>
                </a:cubicBezTo>
                <a:cubicBezTo>
                  <a:pt x="1260222" y="3152637"/>
                  <a:pt x="1273788" y="3167024"/>
                  <a:pt x="1289328" y="3183445"/>
                </a:cubicBezTo>
                <a:cubicBezTo>
                  <a:pt x="1304046" y="3168397"/>
                  <a:pt x="1318324" y="3153735"/>
                  <a:pt x="1333263" y="3138358"/>
                </a:cubicBezTo>
                <a:cubicBezTo>
                  <a:pt x="1347265" y="3153405"/>
                  <a:pt x="1360885" y="3168014"/>
                  <a:pt x="1376042" y="3184323"/>
                </a:cubicBezTo>
                <a:cubicBezTo>
                  <a:pt x="1390484" y="3168837"/>
                  <a:pt x="1403940" y="3154339"/>
                  <a:pt x="1415910" y="3141433"/>
                </a:cubicBezTo>
                <a:cubicBezTo>
                  <a:pt x="1431122" y="3154503"/>
                  <a:pt x="1446058" y="3167353"/>
                  <a:pt x="1463577" y="3182455"/>
                </a:cubicBezTo>
                <a:cubicBezTo>
                  <a:pt x="1476649" y="3168397"/>
                  <a:pt x="1490487" y="3153570"/>
                  <a:pt x="1505919" y="3137040"/>
                </a:cubicBezTo>
                <a:cubicBezTo>
                  <a:pt x="1520252" y="3153075"/>
                  <a:pt x="1533431" y="3167848"/>
                  <a:pt x="1548753" y="3184981"/>
                </a:cubicBezTo>
                <a:cubicBezTo>
                  <a:pt x="1562975" y="3169385"/>
                  <a:pt x="1576266" y="3154832"/>
                  <a:pt x="1589501" y="3140390"/>
                </a:cubicBezTo>
                <a:cubicBezTo>
                  <a:pt x="1603944" y="3155107"/>
                  <a:pt x="1618332" y="3169825"/>
                  <a:pt x="1634367" y="3186190"/>
                </a:cubicBezTo>
                <a:cubicBezTo>
                  <a:pt x="1650074" y="3168727"/>
                  <a:pt x="1663309" y="3154119"/>
                  <a:pt x="1678574" y="3137149"/>
                </a:cubicBezTo>
                <a:cubicBezTo>
                  <a:pt x="1692853" y="3152637"/>
                  <a:pt x="1706198" y="3167024"/>
                  <a:pt x="1721025" y="3183060"/>
                </a:cubicBezTo>
                <a:cubicBezTo>
                  <a:pt x="1734974" y="3167848"/>
                  <a:pt x="1748868" y="3152691"/>
                  <a:pt x="1764024" y="3136161"/>
                </a:cubicBezTo>
                <a:cubicBezTo>
                  <a:pt x="1779676" y="3153515"/>
                  <a:pt x="1792801" y="3168068"/>
                  <a:pt x="1807958" y="3184872"/>
                </a:cubicBezTo>
                <a:cubicBezTo>
                  <a:pt x="1823169" y="3168452"/>
                  <a:pt x="1837007" y="3153460"/>
                  <a:pt x="1851561" y="3137809"/>
                </a:cubicBezTo>
                <a:cubicBezTo>
                  <a:pt x="1866333" y="3153570"/>
                  <a:pt x="1879898" y="3168068"/>
                  <a:pt x="1894890" y="3184049"/>
                </a:cubicBezTo>
                <a:cubicBezTo>
                  <a:pt x="1909224" y="3168452"/>
                  <a:pt x="1922623" y="3153899"/>
                  <a:pt x="1937505" y="3137754"/>
                </a:cubicBezTo>
                <a:cubicBezTo>
                  <a:pt x="1952113" y="3153185"/>
                  <a:pt x="1965788" y="3167684"/>
                  <a:pt x="1981164" y="3183938"/>
                </a:cubicBezTo>
                <a:cubicBezTo>
                  <a:pt x="1995881" y="3168562"/>
                  <a:pt x="2010050" y="3153789"/>
                  <a:pt x="2024054" y="3139127"/>
                </a:cubicBezTo>
                <a:cubicBezTo>
                  <a:pt x="2039211" y="3154119"/>
                  <a:pt x="2053489" y="3168177"/>
                  <a:pt x="2069195" y="3183664"/>
                </a:cubicBezTo>
                <a:cubicBezTo>
                  <a:pt x="2082869" y="3168506"/>
                  <a:pt x="2096159" y="3153789"/>
                  <a:pt x="2111095" y="3137259"/>
                </a:cubicBezTo>
                <a:cubicBezTo>
                  <a:pt x="2125374" y="3153075"/>
                  <a:pt x="2138608" y="3167738"/>
                  <a:pt x="2153821" y="3184598"/>
                </a:cubicBezTo>
                <a:cubicBezTo>
                  <a:pt x="2168593" y="3168946"/>
                  <a:pt x="2182652" y="3154064"/>
                  <a:pt x="2197754" y="3138084"/>
                </a:cubicBezTo>
                <a:cubicBezTo>
                  <a:pt x="2212142" y="3153735"/>
                  <a:pt x="2225542" y="3168288"/>
                  <a:pt x="2240699" y="3184762"/>
                </a:cubicBezTo>
                <a:cubicBezTo>
                  <a:pt x="2255746" y="3168672"/>
                  <a:pt x="2269749" y="3153735"/>
                  <a:pt x="2286334" y="3135996"/>
                </a:cubicBezTo>
                <a:close/>
                <a:moveTo>
                  <a:pt x="2655043" y="3002934"/>
                </a:moveTo>
                <a:cubicBezTo>
                  <a:pt x="2637634" y="3032315"/>
                  <a:pt x="2631814" y="3099697"/>
                  <a:pt x="2642303" y="3142477"/>
                </a:cubicBezTo>
                <a:lnTo>
                  <a:pt x="2673275" y="3142477"/>
                </a:lnTo>
                <a:cubicBezTo>
                  <a:pt x="2673275" y="3108539"/>
                  <a:pt x="2674539" y="3075753"/>
                  <a:pt x="2672671" y="3043189"/>
                </a:cubicBezTo>
                <a:cubicBezTo>
                  <a:pt x="2671848" y="3029075"/>
                  <a:pt x="2669101" y="3013094"/>
                  <a:pt x="2655043" y="3002934"/>
                </a:cubicBezTo>
                <a:close/>
                <a:moveTo>
                  <a:pt x="697219" y="3002934"/>
                </a:moveTo>
                <a:cubicBezTo>
                  <a:pt x="692497" y="3014467"/>
                  <a:pt x="684313" y="3025780"/>
                  <a:pt x="683710" y="3037531"/>
                </a:cubicBezTo>
                <a:cubicBezTo>
                  <a:pt x="681897" y="3071910"/>
                  <a:pt x="683050" y="3106452"/>
                  <a:pt x="683050" y="3142037"/>
                </a:cubicBezTo>
                <a:lnTo>
                  <a:pt x="714737" y="3142037"/>
                </a:lnTo>
                <a:lnTo>
                  <a:pt x="714737" y="3141982"/>
                </a:lnTo>
                <a:cubicBezTo>
                  <a:pt x="714737" y="3104859"/>
                  <a:pt x="715506" y="3069383"/>
                  <a:pt x="714299" y="3033962"/>
                </a:cubicBezTo>
                <a:cubicBezTo>
                  <a:pt x="713969" y="3023748"/>
                  <a:pt x="708147" y="3013753"/>
                  <a:pt x="704797" y="3003649"/>
                </a:cubicBezTo>
                <a:cubicBezTo>
                  <a:pt x="702271" y="3003429"/>
                  <a:pt x="699746" y="3003155"/>
                  <a:pt x="697219" y="3002934"/>
                </a:cubicBezTo>
                <a:close/>
                <a:moveTo>
                  <a:pt x="3305473" y="3002770"/>
                </a:moveTo>
                <a:lnTo>
                  <a:pt x="3300895" y="3004896"/>
                </a:lnTo>
                <a:lnTo>
                  <a:pt x="3300915" y="3004857"/>
                </a:lnTo>
                <a:lnTo>
                  <a:pt x="3300861" y="3004912"/>
                </a:lnTo>
                <a:lnTo>
                  <a:pt x="3300895" y="3004896"/>
                </a:lnTo>
                <a:lnTo>
                  <a:pt x="3288923" y="3027483"/>
                </a:lnTo>
                <a:cubicBezTo>
                  <a:pt x="3286334" y="3035473"/>
                  <a:pt x="3285181" y="3043957"/>
                  <a:pt x="3285538" y="3053073"/>
                </a:cubicBezTo>
                <a:cubicBezTo>
                  <a:pt x="3286692" y="3082783"/>
                  <a:pt x="3284494" y="3112602"/>
                  <a:pt x="3286746" y="3142751"/>
                </a:cubicBezTo>
                <a:lnTo>
                  <a:pt x="3318049" y="3142751"/>
                </a:lnTo>
                <a:cubicBezTo>
                  <a:pt x="3324694" y="3103871"/>
                  <a:pt x="3322442" y="3067626"/>
                  <a:pt x="3317664" y="3031656"/>
                </a:cubicBezTo>
                <a:cubicBezTo>
                  <a:pt x="3316292" y="3021661"/>
                  <a:pt x="3309647" y="3012380"/>
                  <a:pt x="3305473" y="3002770"/>
                </a:cubicBezTo>
                <a:close/>
                <a:moveTo>
                  <a:pt x="3205250" y="2999640"/>
                </a:moveTo>
                <a:cubicBezTo>
                  <a:pt x="3178946" y="3015565"/>
                  <a:pt x="3167522" y="3039070"/>
                  <a:pt x="3170104" y="3070427"/>
                </a:cubicBezTo>
                <a:cubicBezTo>
                  <a:pt x="3171476" y="3086737"/>
                  <a:pt x="3170158" y="3103266"/>
                  <a:pt x="3170433" y="3119687"/>
                </a:cubicBezTo>
                <a:cubicBezTo>
                  <a:pt x="3170543" y="3127540"/>
                  <a:pt x="3171476" y="3135283"/>
                  <a:pt x="3171916" y="3141707"/>
                </a:cubicBezTo>
                <a:lnTo>
                  <a:pt x="3240287" y="3141707"/>
                </a:lnTo>
                <a:cubicBezTo>
                  <a:pt x="3240287" y="3117765"/>
                  <a:pt x="3238913" y="3095798"/>
                  <a:pt x="3240616" y="3074106"/>
                </a:cubicBezTo>
                <a:cubicBezTo>
                  <a:pt x="3243143" y="3042035"/>
                  <a:pt x="3233697" y="3016719"/>
                  <a:pt x="3205250" y="2999694"/>
                </a:cubicBezTo>
                <a:close/>
                <a:moveTo>
                  <a:pt x="150471" y="2999640"/>
                </a:moveTo>
                <a:cubicBezTo>
                  <a:pt x="136358" y="3011666"/>
                  <a:pt x="117631" y="3022210"/>
                  <a:pt x="117027" y="3045274"/>
                </a:cubicBezTo>
                <a:cubicBezTo>
                  <a:pt x="116203" y="3077071"/>
                  <a:pt x="116808" y="3108923"/>
                  <a:pt x="116808" y="3142203"/>
                </a:cubicBezTo>
                <a:lnTo>
                  <a:pt x="185948" y="3142203"/>
                </a:lnTo>
                <a:lnTo>
                  <a:pt x="186003" y="3142203"/>
                </a:lnTo>
                <a:cubicBezTo>
                  <a:pt x="186003" y="3118094"/>
                  <a:pt x="186003" y="3095414"/>
                  <a:pt x="186003" y="3072789"/>
                </a:cubicBezTo>
                <a:cubicBezTo>
                  <a:pt x="186057" y="3043078"/>
                  <a:pt x="179907" y="3016279"/>
                  <a:pt x="150471" y="2999640"/>
                </a:cubicBezTo>
                <a:close/>
                <a:moveTo>
                  <a:pt x="2893874" y="2999365"/>
                </a:moveTo>
                <a:cubicBezTo>
                  <a:pt x="2884923" y="3005296"/>
                  <a:pt x="2875093" y="3011831"/>
                  <a:pt x="2865208" y="3018365"/>
                </a:cubicBezTo>
                <a:cubicBezTo>
                  <a:pt x="2852851" y="3026549"/>
                  <a:pt x="2846481" y="3038192"/>
                  <a:pt x="2846372" y="3052853"/>
                </a:cubicBezTo>
                <a:lnTo>
                  <a:pt x="2846317" y="3052853"/>
                </a:lnTo>
                <a:cubicBezTo>
                  <a:pt x="2846097" y="3081958"/>
                  <a:pt x="2846262" y="3111120"/>
                  <a:pt x="2846262" y="3143794"/>
                </a:cubicBezTo>
                <a:cubicBezTo>
                  <a:pt x="2866086" y="3143794"/>
                  <a:pt x="2882396" y="3143794"/>
                  <a:pt x="2898762" y="3143794"/>
                </a:cubicBezTo>
                <a:cubicBezTo>
                  <a:pt x="2914908" y="3143739"/>
                  <a:pt x="2931107" y="3143630"/>
                  <a:pt x="2948132" y="3143576"/>
                </a:cubicBezTo>
                <a:cubicBezTo>
                  <a:pt x="2948132" y="3122213"/>
                  <a:pt x="2948132" y="3104035"/>
                  <a:pt x="2948132" y="3085913"/>
                </a:cubicBezTo>
                <a:cubicBezTo>
                  <a:pt x="2948022" y="3031052"/>
                  <a:pt x="2947198" y="3029569"/>
                  <a:pt x="2900409" y="3000682"/>
                </a:cubicBezTo>
                <a:cubicBezTo>
                  <a:pt x="2899036" y="2999859"/>
                  <a:pt x="2897060" y="2999969"/>
                  <a:pt x="2893874" y="2999365"/>
                </a:cubicBezTo>
                <a:close/>
                <a:moveTo>
                  <a:pt x="601555" y="2999036"/>
                </a:moveTo>
                <a:cubicBezTo>
                  <a:pt x="598260" y="3001946"/>
                  <a:pt x="595075" y="3005186"/>
                  <a:pt x="591505" y="3007931"/>
                </a:cubicBezTo>
                <a:cubicBezTo>
                  <a:pt x="572394" y="3022485"/>
                  <a:pt x="565749" y="3041706"/>
                  <a:pt x="567123" y="3065484"/>
                </a:cubicBezTo>
                <a:cubicBezTo>
                  <a:pt x="568550" y="3090086"/>
                  <a:pt x="567451" y="3114799"/>
                  <a:pt x="567451" y="3139181"/>
                </a:cubicBezTo>
                <a:cubicBezTo>
                  <a:pt x="589253" y="3145662"/>
                  <a:pt x="616327" y="3145497"/>
                  <a:pt x="637196" y="3138853"/>
                </a:cubicBezTo>
                <a:cubicBezTo>
                  <a:pt x="637196" y="3117216"/>
                  <a:pt x="635713" y="3095194"/>
                  <a:pt x="637524" y="3073447"/>
                </a:cubicBezTo>
                <a:cubicBezTo>
                  <a:pt x="640216" y="3041211"/>
                  <a:pt x="629891" y="3016444"/>
                  <a:pt x="601555" y="2999036"/>
                </a:cubicBezTo>
                <a:close/>
                <a:moveTo>
                  <a:pt x="2754277" y="2998706"/>
                </a:moveTo>
                <a:cubicBezTo>
                  <a:pt x="2750927" y="3001617"/>
                  <a:pt x="2747687" y="3004801"/>
                  <a:pt x="2744008" y="3007492"/>
                </a:cubicBezTo>
                <a:lnTo>
                  <a:pt x="2744063" y="3007492"/>
                </a:lnTo>
                <a:cubicBezTo>
                  <a:pt x="2724512" y="3021771"/>
                  <a:pt x="2717483" y="3040881"/>
                  <a:pt x="2719240" y="3064825"/>
                </a:cubicBezTo>
                <a:cubicBezTo>
                  <a:pt x="2720614" y="3083936"/>
                  <a:pt x="2719350" y="3103212"/>
                  <a:pt x="2719680" y="3122433"/>
                </a:cubicBezTo>
                <a:cubicBezTo>
                  <a:pt x="2719789" y="3129352"/>
                  <a:pt x="2721053" y="3136216"/>
                  <a:pt x="2721767" y="3142697"/>
                </a:cubicBezTo>
                <a:lnTo>
                  <a:pt x="2786018" y="3142697"/>
                </a:lnTo>
                <a:cubicBezTo>
                  <a:pt x="2787117" y="3133964"/>
                  <a:pt x="2788765" y="3126057"/>
                  <a:pt x="2788984" y="3118094"/>
                </a:cubicBezTo>
                <a:cubicBezTo>
                  <a:pt x="2789424" y="3103486"/>
                  <a:pt x="2787886" y="3088714"/>
                  <a:pt x="2789258" y="3074216"/>
                </a:cubicBezTo>
                <a:cubicBezTo>
                  <a:pt x="2792280" y="3042145"/>
                  <a:pt x="2781405" y="3017103"/>
                  <a:pt x="2754277" y="2998706"/>
                </a:cubicBezTo>
                <a:close/>
                <a:moveTo>
                  <a:pt x="52006" y="2998321"/>
                </a:moveTo>
                <a:cubicBezTo>
                  <a:pt x="25482" y="3047582"/>
                  <a:pt x="37728" y="3094865"/>
                  <a:pt x="35916" y="3141873"/>
                </a:cubicBezTo>
                <a:lnTo>
                  <a:pt x="71831" y="3141873"/>
                </a:lnTo>
                <a:cubicBezTo>
                  <a:pt x="66284" y="3094590"/>
                  <a:pt x="82265" y="3046923"/>
                  <a:pt x="52006" y="2998321"/>
                </a:cubicBezTo>
                <a:close/>
                <a:moveTo>
                  <a:pt x="3063456" y="2997772"/>
                </a:moveTo>
                <a:cubicBezTo>
                  <a:pt x="3051869" y="3005021"/>
                  <a:pt x="3039952" y="3010458"/>
                  <a:pt x="3030671" y="3018805"/>
                </a:cubicBezTo>
                <a:cubicBezTo>
                  <a:pt x="3022982" y="3025726"/>
                  <a:pt x="3016887" y="3035445"/>
                  <a:pt x="3012879" y="3045110"/>
                </a:cubicBezTo>
                <a:lnTo>
                  <a:pt x="3012934" y="3045055"/>
                </a:lnTo>
                <a:cubicBezTo>
                  <a:pt x="3008650" y="3055325"/>
                  <a:pt x="3012109" y="3128747"/>
                  <a:pt x="3015404" y="3142422"/>
                </a:cubicBezTo>
                <a:lnTo>
                  <a:pt x="3113484" y="3142422"/>
                </a:lnTo>
                <a:cubicBezTo>
                  <a:pt x="3113484" y="3110735"/>
                  <a:pt x="3114583" y="3080805"/>
                  <a:pt x="3112826" y="3051096"/>
                </a:cubicBezTo>
                <a:cubicBezTo>
                  <a:pt x="3112222" y="3041321"/>
                  <a:pt x="3106072" y="3030008"/>
                  <a:pt x="3098932" y="3022923"/>
                </a:cubicBezTo>
                <a:cubicBezTo>
                  <a:pt x="3088883" y="3012874"/>
                  <a:pt x="3075593" y="3006065"/>
                  <a:pt x="3063456" y="2997772"/>
                </a:cubicBezTo>
                <a:close/>
                <a:moveTo>
                  <a:pt x="459761" y="2997662"/>
                </a:moveTo>
                <a:cubicBezTo>
                  <a:pt x="450589" y="3003374"/>
                  <a:pt x="442242" y="3008921"/>
                  <a:pt x="433566" y="3013917"/>
                </a:cubicBezTo>
                <a:cubicBezTo>
                  <a:pt x="416102" y="3024023"/>
                  <a:pt x="408029" y="3038850"/>
                  <a:pt x="408579" y="3059114"/>
                </a:cubicBezTo>
                <a:cubicBezTo>
                  <a:pt x="409183" y="3081026"/>
                  <a:pt x="408523" y="3102938"/>
                  <a:pt x="408798" y="3124849"/>
                </a:cubicBezTo>
                <a:cubicBezTo>
                  <a:pt x="408908" y="3130890"/>
                  <a:pt x="410280" y="3136875"/>
                  <a:pt x="410995" y="3142312"/>
                </a:cubicBezTo>
                <a:lnTo>
                  <a:pt x="510449" y="3142312"/>
                </a:lnTo>
                <a:cubicBezTo>
                  <a:pt x="510449" y="3116502"/>
                  <a:pt x="509350" y="3092009"/>
                  <a:pt x="510723" y="3067626"/>
                </a:cubicBezTo>
                <a:lnTo>
                  <a:pt x="510668" y="3067626"/>
                </a:lnTo>
                <a:cubicBezTo>
                  <a:pt x="512095" y="3042035"/>
                  <a:pt x="503584" y="3023253"/>
                  <a:pt x="480738" y="3011062"/>
                </a:cubicBezTo>
                <a:cubicBezTo>
                  <a:pt x="473600" y="3007218"/>
                  <a:pt x="467010" y="3002330"/>
                  <a:pt x="459761" y="2997662"/>
                </a:cubicBezTo>
                <a:close/>
                <a:moveTo>
                  <a:pt x="292375" y="2997223"/>
                </a:moveTo>
                <a:cubicBezTo>
                  <a:pt x="280239" y="3005681"/>
                  <a:pt x="269420" y="3011336"/>
                  <a:pt x="261128" y="3019574"/>
                </a:cubicBezTo>
                <a:cubicBezTo>
                  <a:pt x="253768" y="3026878"/>
                  <a:pt x="244873" y="3036763"/>
                  <a:pt x="244269" y="3045989"/>
                </a:cubicBezTo>
                <a:cubicBezTo>
                  <a:pt x="242181" y="3077621"/>
                  <a:pt x="243446" y="3109472"/>
                  <a:pt x="243446" y="3142092"/>
                </a:cubicBezTo>
                <a:lnTo>
                  <a:pt x="341635" y="3142092"/>
                </a:lnTo>
                <a:cubicBezTo>
                  <a:pt x="341635" y="3108593"/>
                  <a:pt x="341635" y="3076742"/>
                  <a:pt x="341635" y="3044891"/>
                </a:cubicBezTo>
                <a:cubicBezTo>
                  <a:pt x="341635" y="3035061"/>
                  <a:pt x="337737" y="3027097"/>
                  <a:pt x="329609" y="3021605"/>
                </a:cubicBezTo>
                <a:cubicBezTo>
                  <a:pt x="316978" y="3013094"/>
                  <a:pt x="304127" y="3004912"/>
                  <a:pt x="292375" y="2997223"/>
                </a:cubicBezTo>
                <a:close/>
                <a:moveTo>
                  <a:pt x="1643539" y="2961582"/>
                </a:moveTo>
                <a:cubicBezTo>
                  <a:pt x="1678629" y="2965481"/>
                  <a:pt x="1683517" y="2975202"/>
                  <a:pt x="1668580" y="3012654"/>
                </a:cubicBezTo>
                <a:lnTo>
                  <a:pt x="1668580" y="3012709"/>
                </a:lnTo>
                <a:cubicBezTo>
                  <a:pt x="1654521" y="3008645"/>
                  <a:pt x="1640299" y="3004472"/>
                  <a:pt x="1622671" y="2999310"/>
                </a:cubicBezTo>
                <a:cubicBezTo>
                  <a:pt x="1630908" y="2984427"/>
                  <a:pt x="1637333" y="2972785"/>
                  <a:pt x="1643539" y="2961582"/>
                </a:cubicBezTo>
                <a:close/>
                <a:moveTo>
                  <a:pt x="1715038" y="2957793"/>
                </a:moveTo>
                <a:lnTo>
                  <a:pt x="1741622" y="2984914"/>
                </a:lnTo>
                <a:lnTo>
                  <a:pt x="1741874" y="2984884"/>
                </a:lnTo>
                <a:lnTo>
                  <a:pt x="1742120" y="2985423"/>
                </a:lnTo>
                <a:lnTo>
                  <a:pt x="1742168" y="2985471"/>
                </a:lnTo>
                <a:lnTo>
                  <a:pt x="1742121" y="2985425"/>
                </a:lnTo>
                <a:lnTo>
                  <a:pt x="1742168" y="2985525"/>
                </a:lnTo>
                <a:lnTo>
                  <a:pt x="1741563" y="2984921"/>
                </a:lnTo>
                <a:lnTo>
                  <a:pt x="1741612" y="2984915"/>
                </a:lnTo>
                <a:lnTo>
                  <a:pt x="1741563" y="2984866"/>
                </a:lnTo>
                <a:lnTo>
                  <a:pt x="1741563" y="2984921"/>
                </a:lnTo>
                <a:cubicBezTo>
                  <a:pt x="1741399" y="2993378"/>
                  <a:pt x="1736457" y="2998487"/>
                  <a:pt x="1729042" y="3000793"/>
                </a:cubicBezTo>
                <a:cubicBezTo>
                  <a:pt x="1715313" y="3005130"/>
                  <a:pt x="1701420" y="3008865"/>
                  <a:pt x="1686702" y="3013093"/>
                </a:cubicBezTo>
                <a:cubicBezTo>
                  <a:pt x="1678848" y="2997497"/>
                  <a:pt x="1681485" y="2983548"/>
                  <a:pt x="1683736" y="2967953"/>
                </a:cubicBezTo>
                <a:cubicBezTo>
                  <a:pt x="1694664" y="2964438"/>
                  <a:pt x="1705538" y="2960868"/>
                  <a:pt x="1715038" y="2957793"/>
                </a:cubicBezTo>
                <a:close/>
                <a:moveTo>
                  <a:pt x="1613225" y="2932696"/>
                </a:moveTo>
                <a:cubicBezTo>
                  <a:pt x="1621955" y="2940769"/>
                  <a:pt x="1629260" y="2947414"/>
                  <a:pt x="1637444" y="2954993"/>
                </a:cubicBezTo>
                <a:cubicBezTo>
                  <a:pt x="1629755" y="2968007"/>
                  <a:pt x="1622560" y="2980254"/>
                  <a:pt x="1613499" y="2995686"/>
                </a:cubicBezTo>
                <a:cubicBezTo>
                  <a:pt x="1599331" y="2982561"/>
                  <a:pt x="1587744" y="2971797"/>
                  <a:pt x="1573630" y="2958727"/>
                </a:cubicBezTo>
                <a:cubicBezTo>
                  <a:pt x="1588733" y="2948787"/>
                  <a:pt x="1600539" y="2941044"/>
                  <a:pt x="1613225" y="2932751"/>
                </a:cubicBezTo>
                <a:close/>
                <a:moveTo>
                  <a:pt x="1747220" y="2927973"/>
                </a:moveTo>
                <a:cubicBezTo>
                  <a:pt x="1760016" y="2935113"/>
                  <a:pt x="1772373" y="2942032"/>
                  <a:pt x="1786485" y="2949885"/>
                </a:cubicBezTo>
                <a:cubicBezTo>
                  <a:pt x="1776725" y="2962365"/>
                  <a:pt x="1770762" y="2977378"/>
                  <a:pt x="1757572" y="2982946"/>
                </a:cubicBezTo>
                <a:lnTo>
                  <a:pt x="1741874" y="2984884"/>
                </a:lnTo>
                <a:lnTo>
                  <a:pt x="1726077" y="2950270"/>
                </a:lnTo>
                <a:cubicBezTo>
                  <a:pt x="1732338" y="2943680"/>
                  <a:pt x="1739038" y="2936650"/>
                  <a:pt x="1747220" y="2927973"/>
                </a:cubicBezTo>
                <a:close/>
                <a:moveTo>
                  <a:pt x="1760016" y="2892443"/>
                </a:moveTo>
                <a:lnTo>
                  <a:pt x="1760016" y="2892497"/>
                </a:lnTo>
                <a:lnTo>
                  <a:pt x="1800818" y="2892497"/>
                </a:lnTo>
                <a:cubicBezTo>
                  <a:pt x="1805926" y="2911005"/>
                  <a:pt x="1797798" y="2924897"/>
                  <a:pt x="1790714" y="2941427"/>
                </a:cubicBezTo>
                <a:cubicBezTo>
                  <a:pt x="1777205" y="2934398"/>
                  <a:pt x="1765453" y="2928248"/>
                  <a:pt x="1751229" y="2920779"/>
                </a:cubicBezTo>
                <a:cubicBezTo>
                  <a:pt x="1754359" y="2910619"/>
                  <a:pt x="1757379" y="2900899"/>
                  <a:pt x="1760016" y="2892443"/>
                </a:cubicBezTo>
                <a:close/>
                <a:moveTo>
                  <a:pt x="1557979" y="2891564"/>
                </a:moveTo>
                <a:lnTo>
                  <a:pt x="1557979" y="2891618"/>
                </a:lnTo>
                <a:lnTo>
                  <a:pt x="1597355" y="2891618"/>
                </a:lnTo>
                <a:cubicBezTo>
                  <a:pt x="1600430" y="2902162"/>
                  <a:pt x="1603560" y="2913090"/>
                  <a:pt x="1607238" y="2925722"/>
                </a:cubicBezTo>
                <a:cubicBezTo>
                  <a:pt x="1594993" y="2933574"/>
                  <a:pt x="1583789" y="2940659"/>
                  <a:pt x="1570774" y="2948951"/>
                </a:cubicBezTo>
                <a:cubicBezTo>
                  <a:pt x="1562263" y="2929072"/>
                  <a:pt x="1549358" y="2913145"/>
                  <a:pt x="1557979" y="2891564"/>
                </a:cubicBezTo>
                <a:close/>
                <a:moveTo>
                  <a:pt x="579533" y="2862129"/>
                </a:moveTo>
                <a:lnTo>
                  <a:pt x="579666" y="2862370"/>
                </a:lnTo>
                <a:lnTo>
                  <a:pt x="579320" y="2862370"/>
                </a:lnTo>
                <a:close/>
                <a:moveTo>
                  <a:pt x="399133" y="2862020"/>
                </a:moveTo>
                <a:lnTo>
                  <a:pt x="399469" y="2862370"/>
                </a:lnTo>
                <a:lnTo>
                  <a:pt x="398823" y="2862370"/>
                </a:lnTo>
                <a:close/>
                <a:moveTo>
                  <a:pt x="3217058" y="2861744"/>
                </a:moveTo>
                <a:lnTo>
                  <a:pt x="3217723" y="2862370"/>
                </a:lnTo>
                <a:lnTo>
                  <a:pt x="3216488" y="2862370"/>
                </a:lnTo>
                <a:close/>
                <a:moveTo>
                  <a:pt x="3001566" y="2861416"/>
                </a:moveTo>
                <a:lnTo>
                  <a:pt x="3002527" y="2862370"/>
                </a:lnTo>
                <a:lnTo>
                  <a:pt x="3000774" y="2862370"/>
                </a:lnTo>
                <a:close/>
                <a:moveTo>
                  <a:pt x="31852" y="2861360"/>
                </a:moveTo>
                <a:lnTo>
                  <a:pt x="32923" y="2862370"/>
                </a:lnTo>
                <a:lnTo>
                  <a:pt x="31055" y="2862370"/>
                </a:lnTo>
                <a:close/>
                <a:moveTo>
                  <a:pt x="2706006" y="2861195"/>
                </a:moveTo>
                <a:lnTo>
                  <a:pt x="2707016" y="2862370"/>
                </a:lnTo>
                <a:lnTo>
                  <a:pt x="2705047" y="2862370"/>
                </a:lnTo>
                <a:close/>
                <a:moveTo>
                  <a:pt x="3072022" y="2861086"/>
                </a:moveTo>
                <a:lnTo>
                  <a:pt x="3073227" y="2862370"/>
                </a:lnTo>
                <a:lnTo>
                  <a:pt x="3070814" y="2862370"/>
                </a:lnTo>
                <a:close/>
                <a:moveTo>
                  <a:pt x="3036382" y="2861030"/>
                </a:moveTo>
                <a:lnTo>
                  <a:pt x="3037493" y="2862370"/>
                </a:lnTo>
                <a:lnTo>
                  <a:pt x="3035255" y="2862370"/>
                </a:lnTo>
                <a:close/>
                <a:moveTo>
                  <a:pt x="2634503" y="2860976"/>
                </a:moveTo>
                <a:lnTo>
                  <a:pt x="2635718" y="2862370"/>
                </a:lnTo>
                <a:lnTo>
                  <a:pt x="2633434" y="2862370"/>
                </a:lnTo>
                <a:close/>
                <a:moveTo>
                  <a:pt x="2738626" y="2860921"/>
                </a:moveTo>
                <a:lnTo>
                  <a:pt x="2739838" y="2862370"/>
                </a:lnTo>
                <a:lnTo>
                  <a:pt x="2737111" y="2862370"/>
                </a:lnTo>
                <a:close/>
                <a:moveTo>
                  <a:pt x="1567205" y="2831704"/>
                </a:moveTo>
                <a:cubicBezTo>
                  <a:pt x="1580164" y="2838460"/>
                  <a:pt x="1591807" y="2844555"/>
                  <a:pt x="1605261" y="2851639"/>
                </a:cubicBezTo>
                <a:cubicBezTo>
                  <a:pt x="1602790" y="2861524"/>
                  <a:pt x="1600484" y="2870641"/>
                  <a:pt x="1598068" y="2880196"/>
                </a:cubicBezTo>
                <a:lnTo>
                  <a:pt x="1556386" y="2880196"/>
                </a:lnTo>
                <a:cubicBezTo>
                  <a:pt x="1551443" y="2861799"/>
                  <a:pt x="1559735" y="2848070"/>
                  <a:pt x="1567205" y="2831704"/>
                </a:cubicBezTo>
                <a:close/>
                <a:moveTo>
                  <a:pt x="1783135" y="2824511"/>
                </a:moveTo>
                <a:cubicBezTo>
                  <a:pt x="1799061" y="2844445"/>
                  <a:pt x="1801752" y="2852573"/>
                  <a:pt x="1801587" y="2880580"/>
                </a:cubicBezTo>
                <a:lnTo>
                  <a:pt x="1801531" y="2880580"/>
                </a:lnTo>
                <a:lnTo>
                  <a:pt x="1760619" y="2880580"/>
                </a:lnTo>
                <a:cubicBezTo>
                  <a:pt x="1756995" y="2870750"/>
                  <a:pt x="1753315" y="2860756"/>
                  <a:pt x="1748702" y="2848234"/>
                </a:cubicBezTo>
                <a:cubicBezTo>
                  <a:pt x="1760125" y="2840381"/>
                  <a:pt x="1771657" y="2832419"/>
                  <a:pt x="1783135" y="2824511"/>
                </a:cubicBezTo>
                <a:close/>
                <a:moveTo>
                  <a:pt x="1678519" y="2814736"/>
                </a:moveTo>
                <a:cubicBezTo>
                  <a:pt x="1716083" y="2814186"/>
                  <a:pt x="1748537" y="2848125"/>
                  <a:pt x="1748319" y="2887776"/>
                </a:cubicBezTo>
                <a:lnTo>
                  <a:pt x="1748374" y="2887776"/>
                </a:lnTo>
                <a:cubicBezTo>
                  <a:pt x="1752272" y="2922976"/>
                  <a:pt x="1715259" y="2957628"/>
                  <a:pt x="1678905" y="2957903"/>
                </a:cubicBezTo>
                <a:cubicBezTo>
                  <a:pt x="1640847" y="2958232"/>
                  <a:pt x="1608502" y="2924679"/>
                  <a:pt x="1608941" y="2885413"/>
                </a:cubicBezTo>
                <a:cubicBezTo>
                  <a:pt x="1609381" y="2847138"/>
                  <a:pt x="1640793" y="2815285"/>
                  <a:pt x="1678519" y="2814736"/>
                </a:cubicBezTo>
                <a:close/>
                <a:moveTo>
                  <a:pt x="1605261" y="2782445"/>
                </a:moveTo>
                <a:cubicBezTo>
                  <a:pt x="1615804" y="2796778"/>
                  <a:pt x="1624042" y="2807982"/>
                  <a:pt x="1633159" y="2820392"/>
                </a:cubicBezTo>
                <a:cubicBezTo>
                  <a:pt x="1625526" y="2828520"/>
                  <a:pt x="1618880" y="2835550"/>
                  <a:pt x="1610423" y="2844611"/>
                </a:cubicBezTo>
                <a:cubicBezTo>
                  <a:pt x="1597792" y="2837745"/>
                  <a:pt x="1585438" y="2831046"/>
                  <a:pt x="1569786" y="2822534"/>
                </a:cubicBezTo>
                <a:cubicBezTo>
                  <a:pt x="1581921" y="2808805"/>
                  <a:pt x="1592356" y="2796998"/>
                  <a:pt x="1605261" y="2782445"/>
                </a:cubicBezTo>
                <a:close/>
                <a:moveTo>
                  <a:pt x="1740850" y="2779974"/>
                </a:moveTo>
                <a:cubicBezTo>
                  <a:pt x="1759357" y="2787223"/>
                  <a:pt x="1770229" y="2799469"/>
                  <a:pt x="1781158" y="2815615"/>
                </a:cubicBezTo>
                <a:cubicBezTo>
                  <a:pt x="1769076" y="2823743"/>
                  <a:pt x="1758038" y="2831211"/>
                  <a:pt x="1744584" y="2840272"/>
                </a:cubicBezTo>
                <a:cubicBezTo>
                  <a:pt x="1735413" y="2832035"/>
                  <a:pt x="1728054" y="2825445"/>
                  <a:pt x="1720201" y="2818416"/>
                </a:cubicBezTo>
                <a:cubicBezTo>
                  <a:pt x="1727176" y="2805455"/>
                  <a:pt x="1733491" y="2793648"/>
                  <a:pt x="1740850" y="2779974"/>
                </a:cubicBezTo>
                <a:close/>
                <a:moveTo>
                  <a:pt x="899799" y="2768037"/>
                </a:moveTo>
                <a:cubicBezTo>
                  <a:pt x="896154" y="2767481"/>
                  <a:pt x="892612" y="2767619"/>
                  <a:pt x="890140" y="2768936"/>
                </a:cubicBezTo>
                <a:cubicBezTo>
                  <a:pt x="866032" y="2781787"/>
                  <a:pt x="842363" y="2795570"/>
                  <a:pt x="819518" y="2810563"/>
                </a:cubicBezTo>
                <a:cubicBezTo>
                  <a:pt x="806502" y="2819129"/>
                  <a:pt x="801066" y="2833957"/>
                  <a:pt x="803317" y="2849004"/>
                </a:cubicBezTo>
                <a:cubicBezTo>
                  <a:pt x="805569" y="2863997"/>
                  <a:pt x="791456" y="2884535"/>
                  <a:pt x="816607" y="2893212"/>
                </a:cubicBezTo>
                <a:cubicBezTo>
                  <a:pt x="819847" y="2894310"/>
                  <a:pt x="821824" y="2900351"/>
                  <a:pt x="823636" y="2904415"/>
                </a:cubicBezTo>
                <a:cubicBezTo>
                  <a:pt x="837310" y="2935278"/>
                  <a:pt x="833741" y="2950764"/>
                  <a:pt x="807546" y="2978277"/>
                </a:cubicBezTo>
                <a:cubicBezTo>
                  <a:pt x="805240" y="2980693"/>
                  <a:pt x="802988" y="2984427"/>
                  <a:pt x="802988" y="2987558"/>
                </a:cubicBezTo>
                <a:cubicBezTo>
                  <a:pt x="802878" y="3004472"/>
                  <a:pt x="803427" y="3021331"/>
                  <a:pt x="803757" y="3037587"/>
                </a:cubicBezTo>
                <a:lnTo>
                  <a:pt x="993054" y="3037587"/>
                </a:lnTo>
                <a:lnTo>
                  <a:pt x="993054" y="2982506"/>
                </a:lnTo>
                <a:cubicBezTo>
                  <a:pt x="964223" y="2968461"/>
                  <a:pt x="955748" y="2931187"/>
                  <a:pt x="970804" y="2905736"/>
                </a:cubicBezTo>
                <a:lnTo>
                  <a:pt x="993767" y="2885572"/>
                </a:lnTo>
                <a:lnTo>
                  <a:pt x="993767" y="2885579"/>
                </a:lnTo>
                <a:lnTo>
                  <a:pt x="993823" y="2885524"/>
                </a:lnTo>
                <a:lnTo>
                  <a:pt x="993767" y="2885572"/>
                </a:lnTo>
                <a:lnTo>
                  <a:pt x="993823" y="2856911"/>
                </a:lnTo>
                <a:cubicBezTo>
                  <a:pt x="994920" y="2831705"/>
                  <a:pt x="984651" y="2813088"/>
                  <a:pt x="962466" y="2800788"/>
                </a:cubicBezTo>
                <a:cubicBezTo>
                  <a:pt x="944947" y="2791068"/>
                  <a:pt x="927923" y="2780359"/>
                  <a:pt x="910075" y="2771297"/>
                </a:cubicBezTo>
                <a:cubicBezTo>
                  <a:pt x="907192" y="2769842"/>
                  <a:pt x="903444" y="2768593"/>
                  <a:pt x="899799" y="2768037"/>
                </a:cubicBezTo>
                <a:close/>
                <a:moveTo>
                  <a:pt x="2185137" y="2766466"/>
                </a:moveTo>
                <a:cubicBezTo>
                  <a:pt x="2181417" y="2766466"/>
                  <a:pt x="2177711" y="2767700"/>
                  <a:pt x="2173756" y="2770199"/>
                </a:cubicBezTo>
                <a:cubicBezTo>
                  <a:pt x="2159862" y="2778931"/>
                  <a:pt x="2146243" y="2788651"/>
                  <a:pt x="2131305" y="2795131"/>
                </a:cubicBezTo>
                <a:cubicBezTo>
                  <a:pt x="2099453" y="2808970"/>
                  <a:pt x="2084956" y="2831870"/>
                  <a:pt x="2088580" y="2866413"/>
                </a:cubicBezTo>
                <a:cubicBezTo>
                  <a:pt x="2089130" y="2871739"/>
                  <a:pt x="2088636" y="2877231"/>
                  <a:pt x="2088636" y="2881954"/>
                </a:cubicBezTo>
                <a:cubicBezTo>
                  <a:pt x="2129439" y="2908918"/>
                  <a:pt x="2129603" y="2959276"/>
                  <a:pt x="2089240" y="2983604"/>
                </a:cubicBezTo>
                <a:lnTo>
                  <a:pt x="2089240" y="3034896"/>
                </a:lnTo>
                <a:cubicBezTo>
                  <a:pt x="2110382" y="3040827"/>
                  <a:pt x="2257339" y="3040881"/>
                  <a:pt x="2279799" y="3034675"/>
                </a:cubicBezTo>
                <a:lnTo>
                  <a:pt x="2279855" y="3034786"/>
                </a:lnTo>
                <a:cubicBezTo>
                  <a:pt x="2279855" y="3021387"/>
                  <a:pt x="2280294" y="3007713"/>
                  <a:pt x="2279634" y="2994038"/>
                </a:cubicBezTo>
                <a:cubicBezTo>
                  <a:pt x="2279360" y="2989151"/>
                  <a:pt x="2277987" y="2982341"/>
                  <a:pt x="2274637" y="2979924"/>
                </a:cubicBezTo>
                <a:cubicBezTo>
                  <a:pt x="2257118" y="2967458"/>
                  <a:pt x="2252230" y="2948622"/>
                  <a:pt x="2252780" y="2930115"/>
                </a:cubicBezTo>
                <a:cubicBezTo>
                  <a:pt x="2253329" y="2911609"/>
                  <a:pt x="2259975" y="2893047"/>
                  <a:pt x="2279745" y="2885579"/>
                </a:cubicBezTo>
                <a:cubicBezTo>
                  <a:pt x="2279745" y="2870697"/>
                  <a:pt x="2280294" y="2857900"/>
                  <a:pt x="2279634" y="2845160"/>
                </a:cubicBezTo>
                <a:cubicBezTo>
                  <a:pt x="2278756" y="2828904"/>
                  <a:pt x="2272606" y="2814791"/>
                  <a:pt x="2258108" y="2806060"/>
                </a:cubicBezTo>
                <a:cubicBezTo>
                  <a:pt x="2237733" y="2793813"/>
                  <a:pt x="2216920" y="2782390"/>
                  <a:pt x="2196601" y="2770144"/>
                </a:cubicBezTo>
                <a:cubicBezTo>
                  <a:pt x="2192593" y="2767700"/>
                  <a:pt x="2188858" y="2766466"/>
                  <a:pt x="2185137" y="2766466"/>
                </a:cubicBezTo>
                <a:close/>
                <a:moveTo>
                  <a:pt x="1172082" y="2764597"/>
                </a:moveTo>
                <a:cubicBezTo>
                  <a:pt x="1147808" y="2778108"/>
                  <a:pt x="1125182" y="2789969"/>
                  <a:pt x="1103326" y="2803094"/>
                </a:cubicBezTo>
                <a:cubicBezTo>
                  <a:pt x="1087620" y="2812484"/>
                  <a:pt x="1078064" y="2826598"/>
                  <a:pt x="1077735" y="2845654"/>
                </a:cubicBezTo>
                <a:cubicBezTo>
                  <a:pt x="1077570" y="2859273"/>
                  <a:pt x="1077735" y="2872893"/>
                  <a:pt x="1077735" y="2885743"/>
                </a:cubicBezTo>
                <a:cubicBezTo>
                  <a:pt x="1112661" y="2902987"/>
                  <a:pt x="1114035" y="2960155"/>
                  <a:pt x="1078174" y="2983879"/>
                </a:cubicBezTo>
                <a:lnTo>
                  <a:pt x="1078174" y="3038135"/>
                </a:lnTo>
                <a:lnTo>
                  <a:pt x="1267361" y="3038135"/>
                </a:lnTo>
                <a:lnTo>
                  <a:pt x="1267361" y="2982889"/>
                </a:lnTo>
                <a:cubicBezTo>
                  <a:pt x="1246383" y="2972291"/>
                  <a:pt x="1238036" y="2952192"/>
                  <a:pt x="1237541" y="2932257"/>
                </a:cubicBezTo>
                <a:cubicBezTo>
                  <a:pt x="1237102" y="2912542"/>
                  <a:pt x="1246548" y="2893431"/>
                  <a:pt x="1268678" y="2885084"/>
                </a:cubicBezTo>
                <a:cubicBezTo>
                  <a:pt x="1268678" y="2873277"/>
                  <a:pt x="1269228" y="2861360"/>
                  <a:pt x="1268515" y="2849553"/>
                </a:cubicBezTo>
                <a:cubicBezTo>
                  <a:pt x="1267471" y="2832529"/>
                  <a:pt x="1262089" y="2816548"/>
                  <a:pt x="1246987" y="2807267"/>
                </a:cubicBezTo>
                <a:cubicBezTo>
                  <a:pt x="1222275" y="2792110"/>
                  <a:pt x="1196629" y="2778491"/>
                  <a:pt x="1172082" y="2764597"/>
                </a:cubicBezTo>
                <a:close/>
                <a:moveTo>
                  <a:pt x="2459815" y="2764104"/>
                </a:moveTo>
                <a:cubicBezTo>
                  <a:pt x="2440485" y="2775306"/>
                  <a:pt x="2423076" y="2787333"/>
                  <a:pt x="2404131" y="2795900"/>
                </a:cubicBezTo>
                <a:cubicBezTo>
                  <a:pt x="2371895" y="2810397"/>
                  <a:pt x="2360087" y="2834781"/>
                  <a:pt x="2363218" y="2868498"/>
                </a:cubicBezTo>
                <a:cubicBezTo>
                  <a:pt x="2363711" y="2873882"/>
                  <a:pt x="2363272" y="2879374"/>
                  <a:pt x="2363272" y="2884371"/>
                </a:cubicBezTo>
                <a:cubicBezTo>
                  <a:pt x="2388095" y="2892827"/>
                  <a:pt x="2393641" y="2913916"/>
                  <a:pt x="2393806" y="2933904"/>
                </a:cubicBezTo>
                <a:cubicBezTo>
                  <a:pt x="2393971" y="2954608"/>
                  <a:pt x="2384799" y="2973994"/>
                  <a:pt x="2363547" y="2983714"/>
                </a:cubicBezTo>
                <a:cubicBezTo>
                  <a:pt x="2364097" y="3002439"/>
                  <a:pt x="2360801" y="3020452"/>
                  <a:pt x="2365469" y="3037587"/>
                </a:cubicBezTo>
                <a:lnTo>
                  <a:pt x="2553557" y="3037587"/>
                </a:lnTo>
                <a:lnTo>
                  <a:pt x="2553557" y="2982451"/>
                </a:lnTo>
                <a:cubicBezTo>
                  <a:pt x="2530932" y="2973829"/>
                  <a:pt x="2528077" y="2952522"/>
                  <a:pt x="2527033" y="2935443"/>
                </a:cubicBezTo>
                <a:cubicBezTo>
                  <a:pt x="2525879" y="2915728"/>
                  <a:pt x="2530658" y="2893761"/>
                  <a:pt x="2554217" y="2886128"/>
                </a:cubicBezTo>
                <a:lnTo>
                  <a:pt x="2554272" y="2886182"/>
                </a:lnTo>
                <a:cubicBezTo>
                  <a:pt x="2554272" y="2870585"/>
                  <a:pt x="2554766" y="2856857"/>
                  <a:pt x="2554161" y="2843237"/>
                </a:cubicBezTo>
                <a:cubicBezTo>
                  <a:pt x="2553503" y="2828904"/>
                  <a:pt x="2547846" y="2816109"/>
                  <a:pt x="2535436" y="2808475"/>
                </a:cubicBezTo>
                <a:cubicBezTo>
                  <a:pt x="2510668" y="2793209"/>
                  <a:pt x="2485242" y="2778931"/>
                  <a:pt x="2459815" y="2764104"/>
                </a:cubicBezTo>
                <a:close/>
                <a:moveTo>
                  <a:pt x="1684231" y="2762676"/>
                </a:moveTo>
                <a:cubicBezTo>
                  <a:pt x="1702299" y="2762676"/>
                  <a:pt x="1717730" y="2764543"/>
                  <a:pt x="1733106" y="2776899"/>
                </a:cubicBezTo>
                <a:lnTo>
                  <a:pt x="1733052" y="2776953"/>
                </a:lnTo>
                <a:cubicBezTo>
                  <a:pt x="1726187" y="2788925"/>
                  <a:pt x="1719542" y="2800403"/>
                  <a:pt x="1712568" y="2812539"/>
                </a:cubicBezTo>
                <a:cubicBezTo>
                  <a:pt x="1703067" y="2810507"/>
                  <a:pt x="1694390" y="2808695"/>
                  <a:pt x="1685220" y="2806718"/>
                </a:cubicBezTo>
                <a:cubicBezTo>
                  <a:pt x="1679673" y="2791616"/>
                  <a:pt x="1681267" y="2777832"/>
                  <a:pt x="1684231" y="2762676"/>
                </a:cubicBezTo>
                <a:close/>
                <a:moveTo>
                  <a:pt x="1668196" y="2759875"/>
                </a:moveTo>
                <a:cubicBezTo>
                  <a:pt x="1679672" y="2774921"/>
                  <a:pt x="1673906" y="2789309"/>
                  <a:pt x="1675171" y="2805071"/>
                </a:cubicBezTo>
                <a:lnTo>
                  <a:pt x="1675171" y="2805126"/>
                </a:lnTo>
                <a:cubicBezTo>
                  <a:pt x="1661332" y="2809135"/>
                  <a:pt x="1651117" y="2812100"/>
                  <a:pt x="1639200" y="2815560"/>
                </a:cubicBezTo>
                <a:cubicBezTo>
                  <a:pt x="1631513" y="2803533"/>
                  <a:pt x="1623934" y="2791671"/>
                  <a:pt x="1614269" y="2776569"/>
                </a:cubicBezTo>
                <a:cubicBezTo>
                  <a:pt x="1634148" y="2770418"/>
                  <a:pt x="1651063" y="2765201"/>
                  <a:pt x="1668196" y="2759875"/>
                </a:cubicBezTo>
                <a:close/>
                <a:moveTo>
                  <a:pt x="1662210" y="2730329"/>
                </a:moveTo>
                <a:cubicBezTo>
                  <a:pt x="1599660" y="2747848"/>
                  <a:pt x="1540076" y="2772945"/>
                  <a:pt x="1481425" y="2800347"/>
                </a:cubicBezTo>
                <a:cubicBezTo>
                  <a:pt x="1470057" y="2805675"/>
                  <a:pt x="1459678" y="2813913"/>
                  <a:pt x="1450288" y="2822425"/>
                </a:cubicBezTo>
                <a:cubicBezTo>
                  <a:pt x="1445400" y="2826873"/>
                  <a:pt x="1441665" y="2834671"/>
                  <a:pt x="1441061" y="2841316"/>
                </a:cubicBezTo>
                <a:cubicBezTo>
                  <a:pt x="1439689" y="2856472"/>
                  <a:pt x="1440622" y="2871794"/>
                  <a:pt x="1440622" y="2887939"/>
                </a:cubicBezTo>
                <a:cubicBezTo>
                  <a:pt x="1451660" y="2889313"/>
                  <a:pt x="1459678" y="2890356"/>
                  <a:pt x="1468959" y="2891509"/>
                </a:cubicBezTo>
                <a:cubicBezTo>
                  <a:pt x="1486038" y="2915178"/>
                  <a:pt x="1488948" y="2938408"/>
                  <a:pt x="1476372" y="2963669"/>
                </a:cubicBezTo>
                <a:cubicBezTo>
                  <a:pt x="1471320" y="2973829"/>
                  <a:pt x="1465115" y="2979210"/>
                  <a:pt x="1453363" y="2978826"/>
                </a:cubicBezTo>
                <a:cubicBezTo>
                  <a:pt x="1439139" y="2978387"/>
                  <a:pt x="1424860" y="2979266"/>
                  <a:pt x="1410143" y="2979596"/>
                </a:cubicBezTo>
                <a:lnTo>
                  <a:pt x="1410143" y="3037696"/>
                </a:lnTo>
                <a:lnTo>
                  <a:pt x="1946897" y="3037696"/>
                </a:lnTo>
                <a:lnTo>
                  <a:pt x="1946897" y="3037587"/>
                </a:lnTo>
                <a:lnTo>
                  <a:pt x="1946897" y="2983274"/>
                </a:lnTo>
                <a:cubicBezTo>
                  <a:pt x="1927731" y="2970315"/>
                  <a:pt x="1906752" y="2981407"/>
                  <a:pt x="1888465" y="2977289"/>
                </a:cubicBezTo>
                <a:cubicBezTo>
                  <a:pt x="1869959" y="2947579"/>
                  <a:pt x="1866499" y="2919351"/>
                  <a:pt x="1889179" y="2891509"/>
                </a:cubicBezTo>
                <a:cubicBezTo>
                  <a:pt x="1897965" y="2890466"/>
                  <a:pt x="1906752" y="2889368"/>
                  <a:pt x="1916967" y="2888104"/>
                </a:cubicBezTo>
                <a:cubicBezTo>
                  <a:pt x="1916967" y="2877779"/>
                  <a:pt x="1915758" y="2868554"/>
                  <a:pt x="1917186" y="2859713"/>
                </a:cubicBezTo>
                <a:cubicBezTo>
                  <a:pt x="1920975" y="2836374"/>
                  <a:pt x="1909554" y="2821382"/>
                  <a:pt x="1891706" y="2809465"/>
                </a:cubicBezTo>
                <a:cubicBezTo>
                  <a:pt x="1886433" y="2805949"/>
                  <a:pt x="1880886" y="2802599"/>
                  <a:pt x="1875120" y="2799909"/>
                </a:cubicBezTo>
                <a:cubicBezTo>
                  <a:pt x="1817239" y="2772945"/>
                  <a:pt x="1758423" y="2748397"/>
                  <a:pt x="1696972" y="2730385"/>
                </a:cubicBezTo>
                <a:cubicBezTo>
                  <a:pt x="1685000" y="2726925"/>
                  <a:pt x="1674182" y="2726980"/>
                  <a:pt x="1662210" y="2730329"/>
                </a:cubicBezTo>
                <a:close/>
                <a:moveTo>
                  <a:pt x="3056465" y="2640462"/>
                </a:moveTo>
                <a:cubicBezTo>
                  <a:pt x="3044473" y="2642725"/>
                  <a:pt x="3034804" y="2654958"/>
                  <a:pt x="3024795" y="2662124"/>
                </a:cubicBezTo>
                <a:cubicBezTo>
                  <a:pt x="3019359" y="2666023"/>
                  <a:pt x="3016091" y="2671350"/>
                  <a:pt x="3014183" y="2677357"/>
                </a:cubicBezTo>
                <a:lnTo>
                  <a:pt x="3011725" y="2696666"/>
                </a:lnTo>
                <a:lnTo>
                  <a:pt x="3011835" y="2762401"/>
                </a:lnTo>
                <a:cubicBezTo>
                  <a:pt x="3011944" y="2768442"/>
                  <a:pt x="3013372" y="2774482"/>
                  <a:pt x="3014141" y="2780359"/>
                </a:cubicBezTo>
                <a:lnTo>
                  <a:pt x="3113705" y="2780359"/>
                </a:lnTo>
                <a:cubicBezTo>
                  <a:pt x="3113705" y="2750704"/>
                  <a:pt x="3113046" y="2724234"/>
                  <a:pt x="3113870" y="2697819"/>
                </a:cubicBezTo>
                <a:cubicBezTo>
                  <a:pt x="3114858" y="2666187"/>
                  <a:pt x="3092452" y="2652239"/>
                  <a:pt x="3069332" y="2642079"/>
                </a:cubicBezTo>
                <a:cubicBezTo>
                  <a:pt x="3064720" y="2640061"/>
                  <a:pt x="3060464" y="2639708"/>
                  <a:pt x="3056465" y="2640462"/>
                </a:cubicBezTo>
                <a:close/>
                <a:moveTo>
                  <a:pt x="699526" y="2640432"/>
                </a:moveTo>
                <a:cubicBezTo>
                  <a:pt x="688487" y="2655753"/>
                  <a:pt x="681897" y="2670855"/>
                  <a:pt x="682391" y="2689198"/>
                </a:cubicBezTo>
                <a:cubicBezTo>
                  <a:pt x="683106" y="2713800"/>
                  <a:pt x="682391" y="2738457"/>
                  <a:pt x="682612" y="2763060"/>
                </a:cubicBezTo>
                <a:cubicBezTo>
                  <a:pt x="682667" y="2769046"/>
                  <a:pt x="684094" y="2775031"/>
                  <a:pt x="684863" y="2780853"/>
                </a:cubicBezTo>
                <a:lnTo>
                  <a:pt x="715341" y="2780853"/>
                </a:lnTo>
                <a:lnTo>
                  <a:pt x="715396" y="2780908"/>
                </a:lnTo>
                <a:cubicBezTo>
                  <a:pt x="715396" y="2746750"/>
                  <a:pt x="715286" y="2715009"/>
                  <a:pt x="715396" y="2683321"/>
                </a:cubicBezTo>
                <a:cubicBezTo>
                  <a:pt x="715452" y="2667615"/>
                  <a:pt x="711607" y="2653502"/>
                  <a:pt x="699526" y="2640432"/>
                </a:cubicBezTo>
                <a:close/>
                <a:moveTo>
                  <a:pt x="2656910" y="2640267"/>
                </a:moveTo>
                <a:cubicBezTo>
                  <a:pt x="2637195" y="2668110"/>
                  <a:pt x="2631814" y="2717480"/>
                  <a:pt x="2641260" y="2780414"/>
                </a:cubicBezTo>
                <a:cubicBezTo>
                  <a:pt x="2650595" y="2780853"/>
                  <a:pt x="2660261" y="2781237"/>
                  <a:pt x="2674539" y="2781896"/>
                </a:cubicBezTo>
                <a:cubicBezTo>
                  <a:pt x="2670200" y="2732416"/>
                  <a:pt x="2685301" y="2684419"/>
                  <a:pt x="2656910" y="2640267"/>
                </a:cubicBezTo>
                <a:close/>
                <a:moveTo>
                  <a:pt x="149648" y="2640102"/>
                </a:moveTo>
                <a:cubicBezTo>
                  <a:pt x="125320" y="2653941"/>
                  <a:pt x="113567" y="2673876"/>
                  <a:pt x="116094" y="2702872"/>
                </a:cubicBezTo>
                <a:cubicBezTo>
                  <a:pt x="117851" y="2722751"/>
                  <a:pt x="116203" y="2742960"/>
                  <a:pt x="116478" y="2763005"/>
                </a:cubicBezTo>
                <a:cubicBezTo>
                  <a:pt x="116588" y="2768991"/>
                  <a:pt x="118126" y="2774922"/>
                  <a:pt x="119004" y="2780743"/>
                </a:cubicBezTo>
                <a:lnTo>
                  <a:pt x="185948" y="2780743"/>
                </a:lnTo>
                <a:cubicBezTo>
                  <a:pt x="185948" y="2754823"/>
                  <a:pt x="185508" y="2731318"/>
                  <a:pt x="186057" y="2707869"/>
                </a:cubicBezTo>
                <a:lnTo>
                  <a:pt x="186003" y="2707869"/>
                </a:lnTo>
                <a:cubicBezTo>
                  <a:pt x="186661" y="2678324"/>
                  <a:pt x="177326" y="2654600"/>
                  <a:pt x="149648" y="2640102"/>
                </a:cubicBezTo>
                <a:close/>
                <a:moveTo>
                  <a:pt x="53709" y="2640047"/>
                </a:moveTo>
                <a:cubicBezTo>
                  <a:pt x="33993" y="2667286"/>
                  <a:pt x="27404" y="2735272"/>
                  <a:pt x="39430" y="2781731"/>
                </a:cubicBezTo>
                <a:cubicBezTo>
                  <a:pt x="48876" y="2781237"/>
                  <a:pt x="58487" y="2780743"/>
                  <a:pt x="70842" y="2780084"/>
                </a:cubicBezTo>
                <a:lnTo>
                  <a:pt x="70787" y="2780084"/>
                </a:lnTo>
                <a:cubicBezTo>
                  <a:pt x="67163" y="2731977"/>
                  <a:pt x="82101" y="2684310"/>
                  <a:pt x="53709" y="2640047"/>
                </a:cubicBezTo>
                <a:close/>
                <a:moveTo>
                  <a:pt x="295011" y="2639663"/>
                </a:moveTo>
                <a:cubicBezTo>
                  <a:pt x="293254" y="2639498"/>
                  <a:pt x="291332" y="2639609"/>
                  <a:pt x="289630" y="2639992"/>
                </a:cubicBezTo>
                <a:cubicBezTo>
                  <a:pt x="263105" y="2646142"/>
                  <a:pt x="243334" y="2671460"/>
                  <a:pt x="243170" y="2699686"/>
                </a:cubicBezTo>
                <a:cubicBezTo>
                  <a:pt x="243006" y="2718852"/>
                  <a:pt x="242951" y="2737963"/>
                  <a:pt x="243170" y="2757129"/>
                </a:cubicBezTo>
                <a:cubicBezTo>
                  <a:pt x="243225" y="2764983"/>
                  <a:pt x="244104" y="2772780"/>
                  <a:pt x="244599" y="2780304"/>
                </a:cubicBezTo>
                <a:lnTo>
                  <a:pt x="341965" y="2780304"/>
                </a:lnTo>
                <a:lnTo>
                  <a:pt x="342020" y="2780248"/>
                </a:lnTo>
                <a:cubicBezTo>
                  <a:pt x="342020" y="2747957"/>
                  <a:pt x="342459" y="2718798"/>
                  <a:pt x="341855" y="2689691"/>
                </a:cubicBezTo>
                <a:cubicBezTo>
                  <a:pt x="341416" y="2669537"/>
                  <a:pt x="314781" y="2641805"/>
                  <a:pt x="295011" y="2639663"/>
                </a:cubicBezTo>
                <a:close/>
                <a:moveTo>
                  <a:pt x="2896511" y="2639388"/>
                </a:moveTo>
                <a:cubicBezTo>
                  <a:pt x="2894699" y="2639718"/>
                  <a:pt x="2893710" y="2639609"/>
                  <a:pt x="2892941" y="2640047"/>
                </a:cubicBezTo>
                <a:lnTo>
                  <a:pt x="2892885" y="2640047"/>
                </a:lnTo>
                <a:cubicBezTo>
                  <a:pt x="2839122" y="2670581"/>
                  <a:pt x="2845822" y="2672832"/>
                  <a:pt x="2846317" y="2718742"/>
                </a:cubicBezTo>
                <a:cubicBezTo>
                  <a:pt x="2846537" y="2739281"/>
                  <a:pt x="2843406" y="2760095"/>
                  <a:pt x="2848403" y="2780139"/>
                </a:cubicBezTo>
                <a:lnTo>
                  <a:pt x="2947967" y="2780139"/>
                </a:lnTo>
                <a:cubicBezTo>
                  <a:pt x="2948076" y="2758063"/>
                  <a:pt x="2946868" y="2737249"/>
                  <a:pt x="2948516" y="2716655"/>
                </a:cubicBezTo>
                <a:cubicBezTo>
                  <a:pt x="2951482" y="2680192"/>
                  <a:pt x="2937148" y="2655205"/>
                  <a:pt x="2903320" y="2641475"/>
                </a:cubicBezTo>
                <a:cubicBezTo>
                  <a:pt x="2900849" y="2640487"/>
                  <a:pt x="2898268" y="2639937"/>
                  <a:pt x="2896511" y="2639388"/>
                </a:cubicBezTo>
                <a:close/>
                <a:moveTo>
                  <a:pt x="601444" y="2639279"/>
                </a:moveTo>
                <a:cubicBezTo>
                  <a:pt x="576348" y="2659048"/>
                  <a:pt x="569099" y="2665803"/>
                  <a:pt x="568385" y="2682223"/>
                </a:cubicBezTo>
                <a:cubicBezTo>
                  <a:pt x="566957" y="2714624"/>
                  <a:pt x="567946" y="2747134"/>
                  <a:pt x="567946" y="2780578"/>
                </a:cubicBezTo>
                <a:lnTo>
                  <a:pt x="637086" y="2780578"/>
                </a:lnTo>
                <a:cubicBezTo>
                  <a:pt x="637086" y="2750648"/>
                  <a:pt x="637141" y="2722642"/>
                  <a:pt x="637086" y="2694579"/>
                </a:cubicBezTo>
                <a:cubicBezTo>
                  <a:pt x="637031" y="2668219"/>
                  <a:pt x="622807" y="2651360"/>
                  <a:pt x="601444" y="2639279"/>
                </a:cubicBezTo>
                <a:close/>
                <a:moveTo>
                  <a:pt x="3203163" y="2639224"/>
                </a:moveTo>
                <a:cubicBezTo>
                  <a:pt x="3185315" y="2652953"/>
                  <a:pt x="3170433" y="2668110"/>
                  <a:pt x="3170433" y="2692713"/>
                </a:cubicBezTo>
                <a:cubicBezTo>
                  <a:pt x="3170433" y="2720939"/>
                  <a:pt x="3170433" y="2749166"/>
                  <a:pt x="3170433" y="2781073"/>
                </a:cubicBezTo>
                <a:cubicBezTo>
                  <a:pt x="3195365" y="2780908"/>
                  <a:pt x="3217551" y="2784258"/>
                  <a:pt x="3240396" y="2778546"/>
                </a:cubicBezTo>
                <a:cubicBezTo>
                  <a:pt x="3240396" y="2751583"/>
                  <a:pt x="3239683" y="2726102"/>
                  <a:pt x="3240561" y="2700620"/>
                </a:cubicBezTo>
                <a:cubicBezTo>
                  <a:pt x="3241549" y="2671954"/>
                  <a:pt x="3229798" y="2651909"/>
                  <a:pt x="3203163" y="2639279"/>
                </a:cubicBezTo>
                <a:close/>
                <a:moveTo>
                  <a:pt x="2753782" y="2638784"/>
                </a:moveTo>
                <a:cubicBezTo>
                  <a:pt x="2729729" y="2654161"/>
                  <a:pt x="2716000" y="2673217"/>
                  <a:pt x="2719185" y="2702432"/>
                </a:cubicBezTo>
                <a:cubicBezTo>
                  <a:pt x="2720777" y="2716821"/>
                  <a:pt x="2719076" y="2731538"/>
                  <a:pt x="2719624" y="2746091"/>
                </a:cubicBezTo>
                <a:cubicBezTo>
                  <a:pt x="2720064" y="2757514"/>
                  <a:pt x="2716824" y="2769485"/>
                  <a:pt x="2722151" y="2779590"/>
                </a:cubicBezTo>
                <a:lnTo>
                  <a:pt x="2789040" y="2779590"/>
                </a:lnTo>
                <a:cubicBezTo>
                  <a:pt x="2789040" y="2754932"/>
                  <a:pt x="2788654" y="2732307"/>
                  <a:pt x="2789149" y="2709681"/>
                </a:cubicBezTo>
                <a:cubicBezTo>
                  <a:pt x="2789807" y="2680685"/>
                  <a:pt x="2782395" y="2655972"/>
                  <a:pt x="2753838" y="2638784"/>
                </a:cubicBezTo>
                <a:close/>
                <a:moveTo>
                  <a:pt x="458113" y="2637796"/>
                </a:moveTo>
                <a:cubicBezTo>
                  <a:pt x="448613" y="2643781"/>
                  <a:pt x="438947" y="2650481"/>
                  <a:pt x="428678" y="2656138"/>
                </a:cubicBezTo>
                <a:cubicBezTo>
                  <a:pt x="416157" y="2663057"/>
                  <a:pt x="410006" y="2674645"/>
                  <a:pt x="409458" y="2687385"/>
                </a:cubicBezTo>
                <a:cubicBezTo>
                  <a:pt x="408249" y="2718029"/>
                  <a:pt x="409072" y="2748727"/>
                  <a:pt x="409072" y="2781513"/>
                </a:cubicBezTo>
                <a:cubicBezTo>
                  <a:pt x="444164" y="2781457"/>
                  <a:pt x="476400" y="2782280"/>
                  <a:pt x="510449" y="2780688"/>
                </a:cubicBezTo>
                <a:cubicBezTo>
                  <a:pt x="510449" y="2757073"/>
                  <a:pt x="508746" y="2736041"/>
                  <a:pt x="510833" y="2715393"/>
                </a:cubicBezTo>
                <a:cubicBezTo>
                  <a:pt x="514292" y="2680796"/>
                  <a:pt x="500838" y="2657401"/>
                  <a:pt x="469591" y="2643397"/>
                </a:cubicBezTo>
                <a:cubicBezTo>
                  <a:pt x="466296" y="2641970"/>
                  <a:pt x="463110" y="2640267"/>
                  <a:pt x="458113" y="2637796"/>
                </a:cubicBezTo>
                <a:close/>
                <a:moveTo>
                  <a:pt x="3301464" y="2636533"/>
                </a:moveTo>
                <a:cubicBezTo>
                  <a:pt x="3295148" y="2653611"/>
                  <a:pt x="3287241" y="2665858"/>
                  <a:pt x="3286526" y="2678489"/>
                </a:cubicBezTo>
                <a:cubicBezTo>
                  <a:pt x="3284605" y="2711878"/>
                  <a:pt x="3285867" y="2745432"/>
                  <a:pt x="3285867" y="2780193"/>
                </a:cubicBezTo>
                <a:lnTo>
                  <a:pt x="3321508" y="2780193"/>
                </a:lnTo>
                <a:cubicBezTo>
                  <a:pt x="3318158" y="2732032"/>
                  <a:pt x="3332381" y="2684585"/>
                  <a:pt x="3301464" y="2636533"/>
                </a:cubicBezTo>
                <a:close/>
                <a:moveTo>
                  <a:pt x="778385" y="2540923"/>
                </a:moveTo>
                <a:cubicBezTo>
                  <a:pt x="769269" y="2540923"/>
                  <a:pt x="759988" y="2540429"/>
                  <a:pt x="751037" y="2541857"/>
                </a:cubicBezTo>
                <a:cubicBezTo>
                  <a:pt x="747962" y="2542351"/>
                  <a:pt x="745710" y="2548173"/>
                  <a:pt x="739394" y="2556190"/>
                </a:cubicBezTo>
                <a:lnTo>
                  <a:pt x="777452" y="2556190"/>
                </a:lnTo>
                <a:cubicBezTo>
                  <a:pt x="1046378" y="2556135"/>
                  <a:pt x="1315357" y="2556135"/>
                  <a:pt x="1584283" y="2556135"/>
                </a:cubicBezTo>
                <a:cubicBezTo>
                  <a:pt x="1916363" y="2556080"/>
                  <a:pt x="2248387" y="2556025"/>
                  <a:pt x="2580467" y="2555971"/>
                </a:cubicBezTo>
                <a:cubicBezTo>
                  <a:pt x="2587825" y="2555971"/>
                  <a:pt x="2595348" y="2556739"/>
                  <a:pt x="2602323" y="2555146"/>
                </a:cubicBezTo>
                <a:lnTo>
                  <a:pt x="2602323" y="2555092"/>
                </a:lnTo>
                <a:cubicBezTo>
                  <a:pt x="2605508" y="2554323"/>
                  <a:pt x="2607651" y="2548666"/>
                  <a:pt x="2613526" y="2540923"/>
                </a:cubicBezTo>
                <a:lnTo>
                  <a:pt x="2578599" y="2540923"/>
                </a:lnTo>
                <a:cubicBezTo>
                  <a:pt x="2219116" y="2540923"/>
                  <a:pt x="1859688" y="2540923"/>
                  <a:pt x="1500207" y="2540923"/>
                </a:cubicBezTo>
                <a:cubicBezTo>
                  <a:pt x="1259562" y="2540923"/>
                  <a:pt x="1018974" y="2540923"/>
                  <a:pt x="778385" y="2540923"/>
                </a:cubicBezTo>
                <a:close/>
                <a:moveTo>
                  <a:pt x="906725" y="2482327"/>
                </a:moveTo>
                <a:cubicBezTo>
                  <a:pt x="865812" y="2482218"/>
                  <a:pt x="824901" y="2483261"/>
                  <a:pt x="783987" y="2483810"/>
                </a:cubicBezTo>
                <a:cubicBezTo>
                  <a:pt x="773992" y="2483920"/>
                  <a:pt x="763942" y="2484414"/>
                  <a:pt x="753947" y="2484414"/>
                </a:cubicBezTo>
                <a:cubicBezTo>
                  <a:pt x="745656" y="2484414"/>
                  <a:pt x="743569" y="2489687"/>
                  <a:pt x="742690" y="2496222"/>
                </a:cubicBezTo>
                <a:lnTo>
                  <a:pt x="742634" y="2496276"/>
                </a:lnTo>
                <a:cubicBezTo>
                  <a:pt x="752519" y="2496496"/>
                  <a:pt x="762349" y="2496936"/>
                  <a:pt x="772179" y="2496936"/>
                </a:cubicBezTo>
                <a:cubicBezTo>
                  <a:pt x="1022599" y="2496936"/>
                  <a:pt x="1272962" y="2496936"/>
                  <a:pt x="1523381" y="2496936"/>
                </a:cubicBezTo>
                <a:cubicBezTo>
                  <a:pt x="1585547" y="2496936"/>
                  <a:pt x="1647766" y="2497320"/>
                  <a:pt x="1709987" y="2497320"/>
                </a:cubicBezTo>
                <a:cubicBezTo>
                  <a:pt x="1942339" y="2497266"/>
                  <a:pt x="2174635" y="2497100"/>
                  <a:pt x="2406931" y="2496991"/>
                </a:cubicBezTo>
                <a:cubicBezTo>
                  <a:pt x="2467284" y="2496936"/>
                  <a:pt x="2527692" y="2497210"/>
                  <a:pt x="2588045" y="2496771"/>
                </a:cubicBezTo>
                <a:cubicBezTo>
                  <a:pt x="2595074" y="2496716"/>
                  <a:pt x="2604575" y="2500505"/>
                  <a:pt x="2610286" y="2488368"/>
                </a:cubicBezTo>
                <a:cubicBezTo>
                  <a:pt x="2604136" y="2486832"/>
                  <a:pt x="2599303" y="2484634"/>
                  <a:pt x="2594470" y="2484579"/>
                </a:cubicBezTo>
                <a:cubicBezTo>
                  <a:pt x="2566243" y="2484250"/>
                  <a:pt x="2537961" y="2484524"/>
                  <a:pt x="2509680" y="2484359"/>
                </a:cubicBezTo>
                <a:cubicBezTo>
                  <a:pt x="2438617" y="2483920"/>
                  <a:pt x="2367556" y="2482932"/>
                  <a:pt x="2296494" y="2482932"/>
                </a:cubicBezTo>
                <a:cubicBezTo>
                  <a:pt x="2229112" y="2482876"/>
                  <a:pt x="2161784" y="2483975"/>
                  <a:pt x="2094402" y="2484250"/>
                </a:cubicBezTo>
                <a:cubicBezTo>
                  <a:pt x="2025866" y="2484524"/>
                  <a:pt x="1957331" y="2484414"/>
                  <a:pt x="1888796" y="2484414"/>
                </a:cubicBezTo>
                <a:cubicBezTo>
                  <a:pt x="1860567" y="2484414"/>
                  <a:pt x="1832286" y="2484140"/>
                  <a:pt x="1804059" y="2483975"/>
                </a:cubicBezTo>
                <a:cubicBezTo>
                  <a:pt x="1775118" y="2483810"/>
                  <a:pt x="1746231" y="2483480"/>
                  <a:pt x="1717291" y="2483536"/>
                </a:cubicBezTo>
                <a:cubicBezTo>
                  <a:pt x="1672753" y="2483646"/>
                  <a:pt x="1628217" y="2484359"/>
                  <a:pt x="1583679" y="2484250"/>
                </a:cubicBezTo>
                <a:cubicBezTo>
                  <a:pt x="1542877" y="2484140"/>
                  <a:pt x="1502018" y="2482987"/>
                  <a:pt x="1461216" y="2482987"/>
                </a:cubicBezTo>
                <a:cubicBezTo>
                  <a:pt x="1428377" y="2482932"/>
                  <a:pt x="1395591" y="2484140"/>
                  <a:pt x="1362750" y="2484250"/>
                </a:cubicBezTo>
                <a:cubicBezTo>
                  <a:pt x="1319202" y="2484414"/>
                  <a:pt x="1275653" y="2483975"/>
                  <a:pt x="1232104" y="2483975"/>
                </a:cubicBezTo>
                <a:cubicBezTo>
                  <a:pt x="1166260" y="2483975"/>
                  <a:pt x="1100470" y="2484470"/>
                  <a:pt x="1034626" y="2484195"/>
                </a:cubicBezTo>
                <a:cubicBezTo>
                  <a:pt x="991955" y="2484030"/>
                  <a:pt x="949340" y="2482437"/>
                  <a:pt x="906725" y="2482327"/>
                </a:cubicBezTo>
                <a:close/>
                <a:moveTo>
                  <a:pt x="1335965" y="2300060"/>
                </a:moveTo>
                <a:cubicBezTo>
                  <a:pt x="1332410" y="2299731"/>
                  <a:pt x="1328757" y="2300857"/>
                  <a:pt x="1324804" y="2304234"/>
                </a:cubicBezTo>
                <a:cubicBezTo>
                  <a:pt x="1317719" y="2310275"/>
                  <a:pt x="1309482" y="2314998"/>
                  <a:pt x="1301519" y="2319940"/>
                </a:cubicBezTo>
                <a:cubicBezTo>
                  <a:pt x="1287844" y="2328452"/>
                  <a:pt x="1280981" y="2341467"/>
                  <a:pt x="1280432" y="2356679"/>
                </a:cubicBezTo>
                <a:cubicBezTo>
                  <a:pt x="1279442" y="2384137"/>
                  <a:pt x="1279827" y="2411650"/>
                  <a:pt x="1280156" y="2439108"/>
                </a:cubicBezTo>
                <a:cubicBezTo>
                  <a:pt x="1280266" y="2449653"/>
                  <a:pt x="1283067" y="2452618"/>
                  <a:pt x="1293117" y="2452782"/>
                </a:cubicBezTo>
                <a:cubicBezTo>
                  <a:pt x="1320575" y="2453168"/>
                  <a:pt x="1348088" y="2453222"/>
                  <a:pt x="1375546" y="2452782"/>
                </a:cubicBezTo>
                <a:cubicBezTo>
                  <a:pt x="1386695" y="2452618"/>
                  <a:pt x="1389110" y="2449542"/>
                  <a:pt x="1389440" y="2437791"/>
                </a:cubicBezTo>
                <a:cubicBezTo>
                  <a:pt x="1389825" y="2424392"/>
                  <a:pt x="1389550" y="2410992"/>
                  <a:pt x="1389550" y="2397592"/>
                </a:cubicBezTo>
                <a:lnTo>
                  <a:pt x="1389440" y="2397592"/>
                </a:lnTo>
                <a:cubicBezTo>
                  <a:pt x="1389440" y="2384192"/>
                  <a:pt x="1389714" y="2370793"/>
                  <a:pt x="1389440" y="2357393"/>
                </a:cubicBezTo>
                <a:cubicBezTo>
                  <a:pt x="1389110" y="2340094"/>
                  <a:pt x="1382356" y="2326585"/>
                  <a:pt x="1366430" y="2318073"/>
                </a:cubicBezTo>
                <a:cubicBezTo>
                  <a:pt x="1359401" y="2314339"/>
                  <a:pt x="1353140" y="2309122"/>
                  <a:pt x="1346550" y="2304619"/>
                </a:cubicBezTo>
                <a:cubicBezTo>
                  <a:pt x="1342981" y="2302175"/>
                  <a:pt x="1339521" y="2300390"/>
                  <a:pt x="1335965" y="2300060"/>
                </a:cubicBezTo>
                <a:close/>
                <a:moveTo>
                  <a:pt x="928033" y="2299237"/>
                </a:moveTo>
                <a:cubicBezTo>
                  <a:pt x="919356" y="2303850"/>
                  <a:pt x="910075" y="2307859"/>
                  <a:pt x="901838" y="2313405"/>
                </a:cubicBezTo>
                <a:cubicBezTo>
                  <a:pt x="882452" y="2326420"/>
                  <a:pt x="870370" y="2343279"/>
                  <a:pt x="871852" y="2368540"/>
                </a:cubicBezTo>
                <a:lnTo>
                  <a:pt x="871852" y="2368596"/>
                </a:lnTo>
                <a:cubicBezTo>
                  <a:pt x="873226" y="2391990"/>
                  <a:pt x="872073" y="2415549"/>
                  <a:pt x="872292" y="2438999"/>
                </a:cubicBezTo>
                <a:cubicBezTo>
                  <a:pt x="872347" y="2443392"/>
                  <a:pt x="873721" y="2447730"/>
                  <a:pt x="874544" y="2452344"/>
                </a:cubicBezTo>
                <a:lnTo>
                  <a:pt x="978501" y="2452344"/>
                </a:lnTo>
                <a:cubicBezTo>
                  <a:pt x="980203" y="2449049"/>
                  <a:pt x="981301" y="2447895"/>
                  <a:pt x="981301" y="2446742"/>
                </a:cubicBezTo>
                <a:cubicBezTo>
                  <a:pt x="981411" y="2415934"/>
                  <a:pt x="981906" y="2385071"/>
                  <a:pt x="981411" y="2354262"/>
                </a:cubicBezTo>
                <a:cubicBezTo>
                  <a:pt x="981192" y="2340260"/>
                  <a:pt x="975151" y="2328342"/>
                  <a:pt x="962740" y="2320599"/>
                </a:cubicBezTo>
                <a:cubicBezTo>
                  <a:pt x="951482" y="2313515"/>
                  <a:pt x="940059" y="2306651"/>
                  <a:pt x="928033" y="2299237"/>
                </a:cubicBezTo>
                <a:close/>
                <a:moveTo>
                  <a:pt x="1064225" y="2298302"/>
                </a:moveTo>
                <a:cubicBezTo>
                  <a:pt x="1051155" y="2306267"/>
                  <a:pt x="1039733" y="2313131"/>
                  <a:pt x="1028474" y="2320269"/>
                </a:cubicBezTo>
                <a:cubicBezTo>
                  <a:pt x="1015514" y="2328452"/>
                  <a:pt x="1009473" y="2340863"/>
                  <a:pt x="1009254" y="2355745"/>
                </a:cubicBezTo>
                <a:cubicBezTo>
                  <a:pt x="1008815" y="2383204"/>
                  <a:pt x="1008815" y="2410717"/>
                  <a:pt x="1009144" y="2438230"/>
                </a:cubicBezTo>
                <a:cubicBezTo>
                  <a:pt x="1009254" y="2450037"/>
                  <a:pt x="1011616" y="2452563"/>
                  <a:pt x="1023312" y="2452782"/>
                </a:cubicBezTo>
                <a:cubicBezTo>
                  <a:pt x="1050111" y="2453222"/>
                  <a:pt x="1076966" y="2453222"/>
                  <a:pt x="1103765" y="2452893"/>
                </a:cubicBezTo>
                <a:cubicBezTo>
                  <a:pt x="1115572" y="2452727"/>
                  <a:pt x="1118262" y="2450202"/>
                  <a:pt x="1118428" y="2438724"/>
                </a:cubicBezTo>
                <a:cubicBezTo>
                  <a:pt x="1118812" y="2411925"/>
                  <a:pt x="1119141" y="2385071"/>
                  <a:pt x="1118262" y="2358272"/>
                </a:cubicBezTo>
                <a:cubicBezTo>
                  <a:pt x="1117879" y="2345586"/>
                  <a:pt x="1114913" y="2332571"/>
                  <a:pt x="1103546" y="2324443"/>
                </a:cubicBezTo>
                <a:cubicBezTo>
                  <a:pt x="1091080" y="2315493"/>
                  <a:pt x="1078010" y="2307419"/>
                  <a:pt x="1064225" y="2298302"/>
                </a:cubicBezTo>
                <a:close/>
                <a:moveTo>
                  <a:pt x="1471485" y="2298248"/>
                </a:moveTo>
                <a:cubicBezTo>
                  <a:pt x="1460392" y="2305333"/>
                  <a:pt x="1451166" y="2312142"/>
                  <a:pt x="1441116" y="2317414"/>
                </a:cubicBezTo>
                <a:cubicBezTo>
                  <a:pt x="1422664" y="2327135"/>
                  <a:pt x="1416569" y="2342730"/>
                  <a:pt x="1416789" y="2362390"/>
                </a:cubicBezTo>
                <a:cubicBezTo>
                  <a:pt x="1417118" y="2386608"/>
                  <a:pt x="1416789" y="2410827"/>
                  <a:pt x="1416899" y="2435044"/>
                </a:cubicBezTo>
                <a:cubicBezTo>
                  <a:pt x="1416899" y="2440206"/>
                  <a:pt x="1417777" y="2445424"/>
                  <a:pt x="1418435" y="2452948"/>
                </a:cubicBezTo>
                <a:cubicBezTo>
                  <a:pt x="1451056" y="2452948"/>
                  <a:pt x="1481315" y="2453222"/>
                  <a:pt x="1511520" y="2452837"/>
                </a:cubicBezTo>
                <a:cubicBezTo>
                  <a:pt x="1524260" y="2452673"/>
                  <a:pt x="1526237" y="2450421"/>
                  <a:pt x="1526402" y="2436801"/>
                </a:cubicBezTo>
                <a:cubicBezTo>
                  <a:pt x="1526676" y="2411266"/>
                  <a:pt x="1526730" y="2385675"/>
                  <a:pt x="1526292" y="2360138"/>
                </a:cubicBezTo>
                <a:cubicBezTo>
                  <a:pt x="1526017" y="2345586"/>
                  <a:pt x="1521899" y="2331858"/>
                  <a:pt x="1509597" y="2322905"/>
                </a:cubicBezTo>
                <a:cubicBezTo>
                  <a:pt x="1497296" y="2313954"/>
                  <a:pt x="1484060" y="2306321"/>
                  <a:pt x="1471485" y="2298248"/>
                </a:cubicBezTo>
                <a:close/>
                <a:moveTo>
                  <a:pt x="1607238" y="2298084"/>
                </a:moveTo>
                <a:cubicBezTo>
                  <a:pt x="1593784" y="2306925"/>
                  <a:pt x="1581263" y="2314558"/>
                  <a:pt x="1569400" y="2323126"/>
                </a:cubicBezTo>
                <a:cubicBezTo>
                  <a:pt x="1558362" y="2331088"/>
                  <a:pt x="1553641" y="2342346"/>
                  <a:pt x="1553806" y="2356185"/>
                </a:cubicBezTo>
                <a:cubicBezTo>
                  <a:pt x="1554189" y="2383643"/>
                  <a:pt x="1553806" y="2411156"/>
                  <a:pt x="1553969" y="2438615"/>
                </a:cubicBezTo>
                <a:cubicBezTo>
                  <a:pt x="1553969" y="2443007"/>
                  <a:pt x="1555452" y="2447346"/>
                  <a:pt x="1556166" y="2451300"/>
                </a:cubicBezTo>
                <a:cubicBezTo>
                  <a:pt x="1587029" y="2455034"/>
                  <a:pt x="1645680" y="2453771"/>
                  <a:pt x="1660343" y="2448829"/>
                </a:cubicBezTo>
                <a:lnTo>
                  <a:pt x="1660287" y="2448718"/>
                </a:lnTo>
                <a:cubicBezTo>
                  <a:pt x="1660287" y="2416538"/>
                  <a:pt x="1660453" y="2383863"/>
                  <a:pt x="1660287" y="2351132"/>
                </a:cubicBezTo>
                <a:cubicBezTo>
                  <a:pt x="1660178" y="2338776"/>
                  <a:pt x="1653752" y="2329385"/>
                  <a:pt x="1644143" y="2322466"/>
                </a:cubicBezTo>
                <a:cubicBezTo>
                  <a:pt x="1632775" y="2314339"/>
                  <a:pt x="1620748" y="2306979"/>
                  <a:pt x="1607238" y="2298084"/>
                </a:cubicBezTo>
                <a:close/>
                <a:moveTo>
                  <a:pt x="2424064" y="2298028"/>
                </a:moveTo>
                <a:cubicBezTo>
                  <a:pt x="2414509" y="2304289"/>
                  <a:pt x="2405558" y="2311428"/>
                  <a:pt x="2395563" y="2316480"/>
                </a:cubicBezTo>
                <a:cubicBezTo>
                  <a:pt x="2376288" y="2326256"/>
                  <a:pt x="2369368" y="2341907"/>
                  <a:pt x="2369643" y="2362500"/>
                </a:cubicBezTo>
                <a:lnTo>
                  <a:pt x="2369752" y="2362556"/>
                </a:lnTo>
                <a:cubicBezTo>
                  <a:pt x="2370082" y="2386773"/>
                  <a:pt x="2369752" y="2410936"/>
                  <a:pt x="2369862" y="2435155"/>
                </a:cubicBezTo>
                <a:cubicBezTo>
                  <a:pt x="2369862" y="2440317"/>
                  <a:pt x="2370741" y="2445533"/>
                  <a:pt x="2371455" y="2453113"/>
                </a:cubicBezTo>
                <a:cubicBezTo>
                  <a:pt x="2404075" y="2453113"/>
                  <a:pt x="2434280" y="2453387"/>
                  <a:pt x="2464484" y="2453002"/>
                </a:cubicBezTo>
                <a:cubicBezTo>
                  <a:pt x="2476784" y="2452837"/>
                  <a:pt x="2479091" y="2450202"/>
                  <a:pt x="2479255" y="2436747"/>
                </a:cubicBezTo>
                <a:cubicBezTo>
                  <a:pt x="2479529" y="2412529"/>
                  <a:pt x="2479420" y="2388367"/>
                  <a:pt x="2479255" y="2364148"/>
                </a:cubicBezTo>
                <a:cubicBezTo>
                  <a:pt x="2479091" y="2343170"/>
                  <a:pt x="2471183" y="2326585"/>
                  <a:pt x="2452237" y="2315876"/>
                </a:cubicBezTo>
                <a:cubicBezTo>
                  <a:pt x="2442956" y="2310605"/>
                  <a:pt x="2434170" y="2304455"/>
                  <a:pt x="2424064" y="2298028"/>
                </a:cubicBezTo>
                <a:close/>
                <a:moveTo>
                  <a:pt x="2152229" y="2298028"/>
                </a:moveTo>
                <a:cubicBezTo>
                  <a:pt x="2140477" y="2305772"/>
                  <a:pt x="2130701" y="2312801"/>
                  <a:pt x="2120377" y="2318952"/>
                </a:cubicBezTo>
                <a:cubicBezTo>
                  <a:pt x="2105055" y="2328123"/>
                  <a:pt x="2098411" y="2341083"/>
                  <a:pt x="2098686" y="2359041"/>
                </a:cubicBezTo>
                <a:lnTo>
                  <a:pt x="2098740" y="2359041"/>
                </a:lnTo>
                <a:cubicBezTo>
                  <a:pt x="2099179" y="2386553"/>
                  <a:pt x="2098026" y="2414067"/>
                  <a:pt x="2097861" y="2441580"/>
                </a:cubicBezTo>
                <a:cubicBezTo>
                  <a:pt x="2097807" y="2444711"/>
                  <a:pt x="2099509" y="2447839"/>
                  <a:pt x="2100278" y="2450641"/>
                </a:cubicBezTo>
                <a:cubicBezTo>
                  <a:pt x="2122958" y="2454814"/>
                  <a:pt x="2190999" y="2453826"/>
                  <a:pt x="2205279" y="2448883"/>
                </a:cubicBezTo>
                <a:cubicBezTo>
                  <a:pt x="2205279" y="2416428"/>
                  <a:pt x="2205388" y="2383534"/>
                  <a:pt x="2205223" y="2350694"/>
                </a:cubicBezTo>
                <a:cubicBezTo>
                  <a:pt x="2205167" y="2339106"/>
                  <a:pt x="2199347" y="2329990"/>
                  <a:pt x="2190285" y="2323455"/>
                </a:cubicBezTo>
                <a:cubicBezTo>
                  <a:pt x="2178368" y="2314888"/>
                  <a:pt x="2165903" y="2307090"/>
                  <a:pt x="2152229" y="2298028"/>
                </a:cubicBezTo>
                <a:close/>
                <a:moveTo>
                  <a:pt x="2287543" y="2297974"/>
                </a:moveTo>
                <a:cubicBezTo>
                  <a:pt x="2275791" y="2305827"/>
                  <a:pt x="2264807" y="2313405"/>
                  <a:pt x="2253550" y="2320599"/>
                </a:cubicBezTo>
                <a:cubicBezTo>
                  <a:pt x="2239161" y="2329825"/>
                  <a:pt x="2233285" y="2343500"/>
                  <a:pt x="2233010" y="2359754"/>
                </a:cubicBezTo>
                <a:cubicBezTo>
                  <a:pt x="2232627" y="2385290"/>
                  <a:pt x="2232681" y="2410827"/>
                  <a:pt x="2233010" y="2436363"/>
                </a:cubicBezTo>
                <a:cubicBezTo>
                  <a:pt x="2233176" y="2450586"/>
                  <a:pt x="2235262" y="2452673"/>
                  <a:pt x="2249485" y="2452837"/>
                </a:cubicBezTo>
                <a:cubicBezTo>
                  <a:pt x="2276395" y="2453168"/>
                  <a:pt x="2303249" y="2453002"/>
                  <a:pt x="2330158" y="2452782"/>
                </a:cubicBezTo>
                <a:cubicBezTo>
                  <a:pt x="2333893" y="2452782"/>
                  <a:pt x="2337571" y="2451135"/>
                  <a:pt x="2342295" y="2450037"/>
                </a:cubicBezTo>
                <a:lnTo>
                  <a:pt x="2342239" y="2449982"/>
                </a:lnTo>
                <a:cubicBezTo>
                  <a:pt x="2342239" y="2417032"/>
                  <a:pt x="2342844" y="2384796"/>
                  <a:pt x="2341965" y="2352615"/>
                </a:cubicBezTo>
                <a:cubicBezTo>
                  <a:pt x="2341581" y="2338666"/>
                  <a:pt x="2334661" y="2327079"/>
                  <a:pt x="2322030" y="2319556"/>
                </a:cubicBezTo>
                <a:cubicBezTo>
                  <a:pt x="2311102" y="2313075"/>
                  <a:pt x="2300448" y="2306100"/>
                  <a:pt x="2287543" y="2297974"/>
                </a:cubicBezTo>
                <a:close/>
                <a:moveTo>
                  <a:pt x="1743926" y="2297974"/>
                </a:moveTo>
                <a:cubicBezTo>
                  <a:pt x="1730582" y="2306925"/>
                  <a:pt x="1717621" y="2315107"/>
                  <a:pt x="1705319" y="2324169"/>
                </a:cubicBezTo>
                <a:cubicBezTo>
                  <a:pt x="1695654" y="2331308"/>
                  <a:pt x="1691040" y="2341522"/>
                  <a:pt x="1691040" y="2353824"/>
                </a:cubicBezTo>
                <a:cubicBezTo>
                  <a:pt x="1690931" y="2382600"/>
                  <a:pt x="1690711" y="2411376"/>
                  <a:pt x="1690107" y="2440152"/>
                </a:cubicBezTo>
                <a:cubicBezTo>
                  <a:pt x="1689887" y="2448609"/>
                  <a:pt x="1693072" y="2452837"/>
                  <a:pt x="1701530" y="2452837"/>
                </a:cubicBezTo>
                <a:cubicBezTo>
                  <a:pt x="1732339" y="2452837"/>
                  <a:pt x="1763146" y="2452837"/>
                  <a:pt x="1796920" y="2452837"/>
                </a:cubicBezTo>
                <a:cubicBezTo>
                  <a:pt x="1796920" y="2415385"/>
                  <a:pt x="1797689" y="2380623"/>
                  <a:pt x="1796316" y="2345915"/>
                </a:cubicBezTo>
                <a:cubicBezTo>
                  <a:pt x="1796041" y="2338502"/>
                  <a:pt x="1789341" y="2329660"/>
                  <a:pt x="1783136" y="2324498"/>
                </a:cubicBezTo>
                <a:cubicBezTo>
                  <a:pt x="1771383" y="2314777"/>
                  <a:pt x="1757874" y="2307200"/>
                  <a:pt x="1743926" y="2297974"/>
                </a:cubicBezTo>
                <a:close/>
                <a:moveTo>
                  <a:pt x="2017353" y="2297754"/>
                </a:moveTo>
                <a:cubicBezTo>
                  <a:pt x="2003900" y="2306212"/>
                  <a:pt x="1992037" y="2313624"/>
                  <a:pt x="1980120" y="2321039"/>
                </a:cubicBezTo>
                <a:cubicBezTo>
                  <a:pt x="1968973" y="2328013"/>
                  <a:pt x="1962767" y="2338886"/>
                  <a:pt x="1962383" y="2351132"/>
                </a:cubicBezTo>
                <a:cubicBezTo>
                  <a:pt x="1961394" y="2383918"/>
                  <a:pt x="1962054" y="2416758"/>
                  <a:pt x="1962054" y="2452893"/>
                </a:cubicBezTo>
                <a:cubicBezTo>
                  <a:pt x="1996376" y="2452893"/>
                  <a:pt x="2027788" y="2452948"/>
                  <a:pt x="2059201" y="2452893"/>
                </a:cubicBezTo>
                <a:cubicBezTo>
                  <a:pt x="2067547" y="2452837"/>
                  <a:pt x="2071282" y="2448115"/>
                  <a:pt x="2071282" y="2440097"/>
                </a:cubicBezTo>
                <a:lnTo>
                  <a:pt x="2071282" y="2440042"/>
                </a:lnTo>
                <a:cubicBezTo>
                  <a:pt x="2071282" y="2412529"/>
                  <a:pt x="2071831" y="2384961"/>
                  <a:pt x="2071173" y="2357448"/>
                </a:cubicBezTo>
                <a:cubicBezTo>
                  <a:pt x="2070843" y="2345202"/>
                  <a:pt x="2066614" y="2333614"/>
                  <a:pt x="2056125" y="2325816"/>
                </a:cubicBezTo>
                <a:cubicBezTo>
                  <a:pt x="2043384" y="2316315"/>
                  <a:pt x="2030369" y="2307144"/>
                  <a:pt x="2017353" y="2297754"/>
                </a:cubicBezTo>
                <a:close/>
                <a:moveTo>
                  <a:pt x="1198990" y="2297535"/>
                </a:moveTo>
                <a:cubicBezTo>
                  <a:pt x="1184931" y="2307255"/>
                  <a:pt x="1171532" y="2315821"/>
                  <a:pt x="1158901" y="2325487"/>
                </a:cubicBezTo>
                <a:cubicBezTo>
                  <a:pt x="1150005" y="2332351"/>
                  <a:pt x="1145941" y="2342181"/>
                  <a:pt x="1146051" y="2353713"/>
                </a:cubicBezTo>
                <a:lnTo>
                  <a:pt x="1145996" y="2353713"/>
                </a:lnTo>
                <a:cubicBezTo>
                  <a:pt x="1146160" y="2373812"/>
                  <a:pt x="1145941" y="2393967"/>
                  <a:pt x="1145941" y="2414067"/>
                </a:cubicBezTo>
                <a:cubicBezTo>
                  <a:pt x="1145941" y="2426039"/>
                  <a:pt x="1145941" y="2437955"/>
                  <a:pt x="1145941" y="2450751"/>
                </a:cubicBezTo>
                <a:cubicBezTo>
                  <a:pt x="1172575" y="2454484"/>
                  <a:pt x="1236663" y="2453661"/>
                  <a:pt x="1252205" y="2449487"/>
                </a:cubicBezTo>
                <a:cubicBezTo>
                  <a:pt x="1252205" y="2415824"/>
                  <a:pt x="1252972" y="2381722"/>
                  <a:pt x="1251655" y="2347728"/>
                </a:cubicBezTo>
                <a:cubicBezTo>
                  <a:pt x="1251381" y="2340149"/>
                  <a:pt x="1245505" y="2331033"/>
                  <a:pt x="1239464" y="2325816"/>
                </a:cubicBezTo>
                <a:cubicBezTo>
                  <a:pt x="1227437" y="2315493"/>
                  <a:pt x="1213487" y="2307419"/>
                  <a:pt x="1198990" y="2297535"/>
                </a:cubicBezTo>
                <a:close/>
                <a:moveTo>
                  <a:pt x="1880447" y="2297425"/>
                </a:moveTo>
                <a:cubicBezTo>
                  <a:pt x="1866993" y="2306486"/>
                  <a:pt x="1855076" y="2313954"/>
                  <a:pt x="1843763" y="2322247"/>
                </a:cubicBezTo>
                <a:cubicBezTo>
                  <a:pt x="1832396" y="2330538"/>
                  <a:pt x="1825257" y="2341742"/>
                  <a:pt x="1825146" y="2356240"/>
                </a:cubicBezTo>
                <a:cubicBezTo>
                  <a:pt x="1824928" y="2383149"/>
                  <a:pt x="1824817" y="2410002"/>
                  <a:pt x="1825146" y="2436912"/>
                </a:cubicBezTo>
                <a:cubicBezTo>
                  <a:pt x="1825312" y="2450531"/>
                  <a:pt x="1827727" y="2452727"/>
                  <a:pt x="1842281" y="2452893"/>
                </a:cubicBezTo>
                <a:cubicBezTo>
                  <a:pt x="1867816" y="2453168"/>
                  <a:pt x="1893353" y="2453002"/>
                  <a:pt x="1918889" y="2452893"/>
                </a:cubicBezTo>
                <a:cubicBezTo>
                  <a:pt x="1923393" y="2452893"/>
                  <a:pt x="1927895" y="2452014"/>
                  <a:pt x="1934101" y="2451355"/>
                </a:cubicBezTo>
                <a:lnTo>
                  <a:pt x="1934155" y="2451300"/>
                </a:lnTo>
                <a:cubicBezTo>
                  <a:pt x="1934155" y="2416868"/>
                  <a:pt x="1934815" y="2383424"/>
                  <a:pt x="1933662" y="2350035"/>
                </a:cubicBezTo>
                <a:cubicBezTo>
                  <a:pt x="1933387" y="2342181"/>
                  <a:pt x="1928719" y="2332351"/>
                  <a:pt x="1922789" y="2327244"/>
                </a:cubicBezTo>
                <a:cubicBezTo>
                  <a:pt x="1909828" y="2316041"/>
                  <a:pt x="1894781" y="2307255"/>
                  <a:pt x="1880447" y="2297425"/>
                </a:cubicBezTo>
                <a:close/>
                <a:moveTo>
                  <a:pt x="2063307" y="2254721"/>
                </a:moveTo>
                <a:cubicBezTo>
                  <a:pt x="1428382" y="2254620"/>
                  <a:pt x="592836" y="2255978"/>
                  <a:pt x="582884" y="2258105"/>
                </a:cubicBezTo>
                <a:lnTo>
                  <a:pt x="582884" y="2270022"/>
                </a:lnTo>
                <a:lnTo>
                  <a:pt x="2768830" y="2270022"/>
                </a:lnTo>
                <a:cubicBezTo>
                  <a:pt x="2768446" y="2264695"/>
                  <a:pt x="2768116" y="2260576"/>
                  <a:pt x="2767842" y="2256622"/>
                </a:cubicBezTo>
                <a:cubicBezTo>
                  <a:pt x="2752993" y="2255365"/>
                  <a:pt x="2444261" y="2254781"/>
                  <a:pt x="2063307" y="2254721"/>
                </a:cubicBezTo>
                <a:close/>
                <a:moveTo>
                  <a:pt x="2151954" y="2094728"/>
                </a:moveTo>
                <a:cubicBezTo>
                  <a:pt x="2151350" y="2136410"/>
                  <a:pt x="2151459" y="2176828"/>
                  <a:pt x="2151789" y="2218949"/>
                </a:cubicBezTo>
                <a:lnTo>
                  <a:pt x="2275351" y="2218949"/>
                </a:lnTo>
                <a:cubicBezTo>
                  <a:pt x="2280459" y="2194346"/>
                  <a:pt x="2279415" y="2108951"/>
                  <a:pt x="2274143" y="2094728"/>
                </a:cubicBezTo>
                <a:close/>
                <a:moveTo>
                  <a:pt x="1383015" y="2094618"/>
                </a:moveTo>
                <a:cubicBezTo>
                  <a:pt x="1379062" y="2115322"/>
                  <a:pt x="1379555" y="2202968"/>
                  <a:pt x="1383509" y="2218235"/>
                </a:cubicBezTo>
                <a:lnTo>
                  <a:pt x="1506411" y="2218235"/>
                </a:lnTo>
                <a:cubicBezTo>
                  <a:pt x="1507181" y="2176499"/>
                  <a:pt x="1507565" y="2136081"/>
                  <a:pt x="1506193" y="2094618"/>
                </a:cubicBezTo>
                <a:close/>
                <a:moveTo>
                  <a:pt x="1846126" y="2094454"/>
                </a:moveTo>
                <a:lnTo>
                  <a:pt x="1846070" y="2094509"/>
                </a:lnTo>
                <a:lnTo>
                  <a:pt x="1846113" y="2094509"/>
                </a:lnTo>
                <a:lnTo>
                  <a:pt x="1843544" y="2106535"/>
                </a:lnTo>
                <a:cubicBezTo>
                  <a:pt x="1843708" y="2140748"/>
                  <a:pt x="1844148" y="2174961"/>
                  <a:pt x="1844697" y="2209174"/>
                </a:cubicBezTo>
                <a:cubicBezTo>
                  <a:pt x="1844752" y="2212304"/>
                  <a:pt x="1846235" y="2215325"/>
                  <a:pt x="1847279" y="2219278"/>
                </a:cubicBezTo>
                <a:lnTo>
                  <a:pt x="1969027" y="2219278"/>
                </a:lnTo>
                <a:cubicBezTo>
                  <a:pt x="1973366" y="2185285"/>
                  <a:pt x="1971938" y="2107743"/>
                  <a:pt x="1967106" y="2094509"/>
                </a:cubicBezTo>
                <a:lnTo>
                  <a:pt x="1846113" y="2094509"/>
                </a:lnTo>
                <a:close/>
                <a:moveTo>
                  <a:pt x="877674" y="2093795"/>
                </a:moveTo>
                <a:cubicBezTo>
                  <a:pt x="842089" y="2093520"/>
                  <a:pt x="806448" y="2093740"/>
                  <a:pt x="770807" y="2093960"/>
                </a:cubicBezTo>
                <a:cubicBezTo>
                  <a:pt x="768445" y="2093960"/>
                  <a:pt x="766029" y="2095662"/>
                  <a:pt x="762735" y="2096925"/>
                </a:cubicBezTo>
                <a:lnTo>
                  <a:pt x="762679" y="2096925"/>
                </a:lnTo>
                <a:cubicBezTo>
                  <a:pt x="762624" y="2137343"/>
                  <a:pt x="762461" y="2177377"/>
                  <a:pt x="762789" y="2218510"/>
                </a:cubicBezTo>
                <a:lnTo>
                  <a:pt x="892447" y="2218510"/>
                </a:lnTo>
                <a:cubicBezTo>
                  <a:pt x="892447" y="2179464"/>
                  <a:pt x="892666" y="2142615"/>
                  <a:pt x="892283" y="2105766"/>
                </a:cubicBezTo>
                <a:cubicBezTo>
                  <a:pt x="892171" y="2096047"/>
                  <a:pt x="889317" y="2093850"/>
                  <a:pt x="877674" y="2093795"/>
                </a:cubicBezTo>
                <a:close/>
                <a:moveTo>
                  <a:pt x="1227217" y="2093740"/>
                </a:moveTo>
                <a:cubicBezTo>
                  <a:pt x="1226558" y="2135751"/>
                  <a:pt x="1225845" y="2175620"/>
                  <a:pt x="1225186" y="2216752"/>
                </a:cubicBezTo>
                <a:cubicBezTo>
                  <a:pt x="1244241" y="2220871"/>
                  <a:pt x="1337159" y="2220431"/>
                  <a:pt x="1352262" y="2216258"/>
                </a:cubicBezTo>
                <a:lnTo>
                  <a:pt x="1352262" y="2093960"/>
                </a:lnTo>
                <a:cubicBezTo>
                  <a:pt x="1310525" y="2093300"/>
                  <a:pt x="1269887" y="2093574"/>
                  <a:pt x="1227272" y="2093795"/>
                </a:cubicBezTo>
                <a:close/>
                <a:moveTo>
                  <a:pt x="2320877" y="2093686"/>
                </a:moveTo>
                <a:cubicBezTo>
                  <a:pt x="2308136" y="2093795"/>
                  <a:pt x="2305664" y="2096266"/>
                  <a:pt x="2305555" y="2109282"/>
                </a:cubicBezTo>
                <a:lnTo>
                  <a:pt x="2305664" y="2109282"/>
                </a:lnTo>
                <a:cubicBezTo>
                  <a:pt x="2305335" y="2142176"/>
                  <a:pt x="2305335" y="2175071"/>
                  <a:pt x="2305664" y="2207965"/>
                </a:cubicBezTo>
                <a:cubicBezTo>
                  <a:pt x="2305720" y="2212689"/>
                  <a:pt x="2308246" y="2217412"/>
                  <a:pt x="2309180" y="2220596"/>
                </a:cubicBezTo>
                <a:lnTo>
                  <a:pt x="2432192" y="2220596"/>
                </a:lnTo>
                <a:cubicBezTo>
                  <a:pt x="2433345" y="2216917"/>
                  <a:pt x="2434773" y="2214446"/>
                  <a:pt x="2434773" y="2211974"/>
                </a:cubicBezTo>
                <a:cubicBezTo>
                  <a:pt x="2434884" y="2177048"/>
                  <a:pt x="2435102" y="2142122"/>
                  <a:pt x="2434773" y="2107250"/>
                </a:cubicBezTo>
                <a:cubicBezTo>
                  <a:pt x="2434664" y="2096101"/>
                  <a:pt x="2432083" y="2093905"/>
                  <a:pt x="2419562" y="2093795"/>
                </a:cubicBezTo>
                <a:cubicBezTo>
                  <a:pt x="2386667" y="2093465"/>
                  <a:pt x="2353772" y="2093411"/>
                  <a:pt x="2320877" y="2093686"/>
                </a:cubicBezTo>
                <a:close/>
                <a:moveTo>
                  <a:pt x="932756" y="2093686"/>
                </a:moveTo>
                <a:cubicBezTo>
                  <a:pt x="918861" y="2093795"/>
                  <a:pt x="916720" y="2096047"/>
                  <a:pt x="916610" y="2110434"/>
                </a:cubicBezTo>
                <a:lnTo>
                  <a:pt x="916500" y="2110379"/>
                </a:lnTo>
                <a:cubicBezTo>
                  <a:pt x="916225" y="2142561"/>
                  <a:pt x="916281" y="2174741"/>
                  <a:pt x="916500" y="2206922"/>
                </a:cubicBezTo>
                <a:cubicBezTo>
                  <a:pt x="916555" y="2211315"/>
                  <a:pt x="918148" y="2215709"/>
                  <a:pt x="919026" y="2220102"/>
                </a:cubicBezTo>
                <a:lnTo>
                  <a:pt x="1043028" y="2220102"/>
                </a:lnTo>
                <a:cubicBezTo>
                  <a:pt x="1044071" y="2216752"/>
                  <a:pt x="1045774" y="2213623"/>
                  <a:pt x="1045774" y="2210547"/>
                </a:cubicBezTo>
                <a:cubicBezTo>
                  <a:pt x="1045992" y="2176389"/>
                  <a:pt x="1046104" y="2142176"/>
                  <a:pt x="1045774" y="2108018"/>
                </a:cubicBezTo>
                <a:cubicBezTo>
                  <a:pt x="1045664" y="2096321"/>
                  <a:pt x="1043247" y="2094014"/>
                  <a:pt x="1031276" y="2093850"/>
                </a:cubicBezTo>
                <a:cubicBezTo>
                  <a:pt x="998435" y="2093465"/>
                  <a:pt x="965596" y="2093411"/>
                  <a:pt x="932756" y="2093686"/>
                </a:cubicBezTo>
                <a:close/>
                <a:moveTo>
                  <a:pt x="2584530" y="2093630"/>
                </a:moveTo>
                <a:cubicBezTo>
                  <a:pt x="2547407" y="2093630"/>
                  <a:pt x="2509844" y="2093411"/>
                  <a:pt x="2472281" y="2093795"/>
                </a:cubicBezTo>
                <a:cubicBezTo>
                  <a:pt x="2461298" y="2093905"/>
                  <a:pt x="2459046" y="2096815"/>
                  <a:pt x="2458992" y="2109226"/>
                </a:cubicBezTo>
                <a:lnTo>
                  <a:pt x="2459046" y="2109226"/>
                </a:lnTo>
                <a:cubicBezTo>
                  <a:pt x="2458882" y="2143493"/>
                  <a:pt x="2459046" y="2177761"/>
                  <a:pt x="2459266" y="2212030"/>
                </a:cubicBezTo>
                <a:cubicBezTo>
                  <a:pt x="2459266" y="2213842"/>
                  <a:pt x="2460639" y="2215654"/>
                  <a:pt x="2461792" y="2218454"/>
                </a:cubicBezTo>
                <a:lnTo>
                  <a:pt x="2586782" y="2218454"/>
                </a:lnTo>
                <a:cubicBezTo>
                  <a:pt x="2590901" y="2187756"/>
                  <a:pt x="2589527" y="2107909"/>
                  <a:pt x="2584530" y="2093630"/>
                </a:cubicBezTo>
                <a:close/>
                <a:moveTo>
                  <a:pt x="1704056" y="2093630"/>
                </a:moveTo>
                <a:cubicBezTo>
                  <a:pt x="1689887" y="2093740"/>
                  <a:pt x="1687911" y="2095826"/>
                  <a:pt x="1687801" y="2110325"/>
                </a:cubicBezTo>
                <a:lnTo>
                  <a:pt x="1687801" y="2207031"/>
                </a:lnTo>
                <a:cubicBezTo>
                  <a:pt x="1687856" y="2210711"/>
                  <a:pt x="1689504" y="2214446"/>
                  <a:pt x="1690547" y="2218674"/>
                </a:cubicBezTo>
                <a:lnTo>
                  <a:pt x="1814383" y="2218674"/>
                </a:lnTo>
                <a:cubicBezTo>
                  <a:pt x="1815865" y="2215270"/>
                  <a:pt x="1816854" y="2214061"/>
                  <a:pt x="1816854" y="2212853"/>
                </a:cubicBezTo>
                <a:cubicBezTo>
                  <a:pt x="1817074" y="2177926"/>
                  <a:pt x="1817404" y="2143001"/>
                  <a:pt x="1817184" y="2108073"/>
                </a:cubicBezTo>
                <a:cubicBezTo>
                  <a:pt x="1817074" y="2095771"/>
                  <a:pt x="1814657" y="2093740"/>
                  <a:pt x="1800818" y="2093630"/>
                </a:cubicBezTo>
                <a:cubicBezTo>
                  <a:pt x="1768582" y="2093356"/>
                  <a:pt x="1736292" y="2093356"/>
                  <a:pt x="1704056" y="2093630"/>
                </a:cubicBezTo>
                <a:close/>
                <a:moveTo>
                  <a:pt x="1552047" y="2093574"/>
                </a:moveTo>
                <a:cubicBezTo>
                  <a:pt x="1536341" y="2093740"/>
                  <a:pt x="1534254" y="2095717"/>
                  <a:pt x="1534145" y="2110765"/>
                </a:cubicBezTo>
                <a:lnTo>
                  <a:pt x="1534200" y="2110765"/>
                </a:lnTo>
                <a:cubicBezTo>
                  <a:pt x="1533925" y="2143001"/>
                  <a:pt x="1534090" y="2175291"/>
                  <a:pt x="1534200" y="2207526"/>
                </a:cubicBezTo>
                <a:cubicBezTo>
                  <a:pt x="1534200" y="2210711"/>
                  <a:pt x="1535133" y="2213897"/>
                  <a:pt x="1535902" y="2219059"/>
                </a:cubicBezTo>
                <a:cubicBezTo>
                  <a:pt x="1577914" y="2220322"/>
                  <a:pt x="1619155" y="2219114"/>
                  <a:pt x="1662210" y="2219333"/>
                </a:cubicBezTo>
                <a:cubicBezTo>
                  <a:pt x="1662923" y="2212963"/>
                  <a:pt x="1663583" y="2209723"/>
                  <a:pt x="1663583" y="2206482"/>
                </a:cubicBezTo>
                <a:cubicBezTo>
                  <a:pt x="1663637" y="2174906"/>
                  <a:pt x="1663748" y="2143329"/>
                  <a:pt x="1663583" y="2111752"/>
                </a:cubicBezTo>
                <a:cubicBezTo>
                  <a:pt x="1663528" y="2095058"/>
                  <a:pt x="1662155" y="2093740"/>
                  <a:pt x="1644801" y="2093574"/>
                </a:cubicBezTo>
                <a:cubicBezTo>
                  <a:pt x="1613883" y="2093356"/>
                  <a:pt x="1582965" y="2093356"/>
                  <a:pt x="1552047" y="2093574"/>
                </a:cubicBezTo>
                <a:close/>
                <a:moveTo>
                  <a:pt x="672383" y="2093493"/>
                </a:moveTo>
                <a:cubicBezTo>
                  <a:pt x="645419" y="2093533"/>
                  <a:pt x="618798" y="2094591"/>
                  <a:pt x="611110" y="2096596"/>
                </a:cubicBezTo>
                <a:lnTo>
                  <a:pt x="611055" y="2096596"/>
                </a:lnTo>
                <a:cubicBezTo>
                  <a:pt x="607157" y="2122187"/>
                  <a:pt x="608364" y="2204835"/>
                  <a:pt x="613252" y="2219498"/>
                </a:cubicBezTo>
                <a:lnTo>
                  <a:pt x="735715" y="2219498"/>
                </a:lnTo>
                <a:lnTo>
                  <a:pt x="735715" y="2096486"/>
                </a:lnTo>
                <a:cubicBezTo>
                  <a:pt x="726655" y="2094427"/>
                  <a:pt x="699347" y="2093452"/>
                  <a:pt x="672383" y="2093493"/>
                </a:cubicBezTo>
                <a:close/>
                <a:moveTo>
                  <a:pt x="2676605" y="2093465"/>
                </a:moveTo>
                <a:cubicBezTo>
                  <a:pt x="2650142" y="2093645"/>
                  <a:pt x="2624318" y="2094811"/>
                  <a:pt x="2616053" y="2096870"/>
                </a:cubicBezTo>
                <a:cubicBezTo>
                  <a:pt x="2615393" y="2112906"/>
                  <a:pt x="2614405" y="2129381"/>
                  <a:pt x="2614186" y="2145911"/>
                </a:cubicBezTo>
                <a:lnTo>
                  <a:pt x="2614296" y="2145855"/>
                </a:lnTo>
                <a:cubicBezTo>
                  <a:pt x="2614021" y="2164362"/>
                  <a:pt x="2614954" y="2182869"/>
                  <a:pt x="2614514" y="2201376"/>
                </a:cubicBezTo>
                <a:cubicBezTo>
                  <a:pt x="2614130" y="2218510"/>
                  <a:pt x="2614130" y="2219278"/>
                  <a:pt x="2631593" y="2219389"/>
                </a:cubicBezTo>
                <a:cubicBezTo>
                  <a:pt x="2663829" y="2219608"/>
                  <a:pt x="2696065" y="2219498"/>
                  <a:pt x="2728301" y="2219389"/>
                </a:cubicBezTo>
                <a:cubicBezTo>
                  <a:pt x="2732146" y="2219333"/>
                  <a:pt x="2735990" y="2218620"/>
                  <a:pt x="2740987" y="2218125"/>
                </a:cubicBezTo>
                <a:lnTo>
                  <a:pt x="2740987" y="2095992"/>
                </a:lnTo>
                <a:cubicBezTo>
                  <a:pt x="2730170" y="2094097"/>
                  <a:pt x="2703068" y="2093287"/>
                  <a:pt x="2676605" y="2093465"/>
                </a:cubicBezTo>
                <a:close/>
                <a:moveTo>
                  <a:pt x="2063065" y="2093293"/>
                </a:moveTo>
                <a:cubicBezTo>
                  <a:pt x="2035875" y="2093231"/>
                  <a:pt x="2008293" y="2094316"/>
                  <a:pt x="1999836" y="2096650"/>
                </a:cubicBezTo>
                <a:cubicBezTo>
                  <a:pt x="1996705" y="2117628"/>
                  <a:pt x="1997309" y="2205989"/>
                  <a:pt x="2000714" y="2220102"/>
                </a:cubicBezTo>
                <a:lnTo>
                  <a:pt x="2124770" y="2220102"/>
                </a:lnTo>
                <a:cubicBezTo>
                  <a:pt x="2125704" y="2212414"/>
                  <a:pt x="2127626" y="2204725"/>
                  <a:pt x="2127462" y="2197037"/>
                </a:cubicBezTo>
                <a:cubicBezTo>
                  <a:pt x="2126638" y="2163703"/>
                  <a:pt x="2125209" y="2130424"/>
                  <a:pt x="2123947" y="2096815"/>
                </a:cubicBezTo>
                <a:cubicBezTo>
                  <a:pt x="2117055" y="2094564"/>
                  <a:pt x="2090256" y="2093356"/>
                  <a:pt x="2063065" y="2093293"/>
                </a:cubicBezTo>
                <a:close/>
                <a:moveTo>
                  <a:pt x="1128265" y="2093218"/>
                </a:moveTo>
                <a:cubicBezTo>
                  <a:pt x="1103258" y="2093740"/>
                  <a:pt x="1080261" y="2095332"/>
                  <a:pt x="1072462" y="2097858"/>
                </a:cubicBezTo>
                <a:lnTo>
                  <a:pt x="1072462" y="2218399"/>
                </a:lnTo>
                <a:lnTo>
                  <a:pt x="1197892" y="2218399"/>
                </a:lnTo>
                <a:cubicBezTo>
                  <a:pt x="1201846" y="2187428"/>
                  <a:pt x="1200529" y="2108018"/>
                  <a:pt x="1196134" y="2095003"/>
                </a:cubicBezTo>
                <a:cubicBezTo>
                  <a:pt x="1180292" y="2093246"/>
                  <a:pt x="1153273" y="2092696"/>
                  <a:pt x="1128265" y="2093218"/>
                </a:cubicBezTo>
                <a:close/>
                <a:moveTo>
                  <a:pt x="2761636" y="2061669"/>
                </a:moveTo>
                <a:cubicBezTo>
                  <a:pt x="2765260" y="2061669"/>
                  <a:pt x="2768939" y="2061833"/>
                  <a:pt x="2772510" y="2062437"/>
                </a:cubicBezTo>
                <a:cubicBezTo>
                  <a:pt x="2774102" y="2062712"/>
                  <a:pt x="2775584" y="2064140"/>
                  <a:pt x="2779319" y="2066337"/>
                </a:cubicBezTo>
                <a:lnTo>
                  <a:pt x="2779319" y="2434769"/>
                </a:lnTo>
                <a:cubicBezTo>
                  <a:pt x="2791181" y="2435044"/>
                  <a:pt x="2800901" y="2435484"/>
                  <a:pt x="2810621" y="2435484"/>
                </a:cubicBezTo>
                <a:cubicBezTo>
                  <a:pt x="2982675" y="2435484"/>
                  <a:pt x="3154782" y="2435484"/>
                  <a:pt x="3326835" y="2435484"/>
                </a:cubicBezTo>
                <a:cubicBezTo>
                  <a:pt x="3336556" y="2435484"/>
                  <a:pt x="3346221" y="2435869"/>
                  <a:pt x="3355556" y="2436034"/>
                </a:cubicBezTo>
                <a:cubicBezTo>
                  <a:pt x="3350998" y="2457341"/>
                  <a:pt x="3347045" y="2475628"/>
                  <a:pt x="3342376" y="2497210"/>
                </a:cubicBezTo>
                <a:lnTo>
                  <a:pt x="3311899" y="2497210"/>
                </a:lnTo>
                <a:cubicBezTo>
                  <a:pt x="3088553" y="2497210"/>
                  <a:pt x="2865263" y="2497484"/>
                  <a:pt x="2641918" y="2496826"/>
                </a:cubicBezTo>
                <a:cubicBezTo>
                  <a:pt x="2621874" y="2496771"/>
                  <a:pt x="2608255" y="2504624"/>
                  <a:pt x="2595074" y="2518407"/>
                </a:cubicBezTo>
                <a:cubicBezTo>
                  <a:pt x="2598753" y="2526205"/>
                  <a:pt x="2602104" y="2532027"/>
                  <a:pt x="2612373" y="2531917"/>
                </a:cubicBezTo>
                <a:cubicBezTo>
                  <a:pt x="2623027" y="2531863"/>
                  <a:pt x="2633736" y="2535431"/>
                  <a:pt x="2644389" y="2535431"/>
                </a:cubicBezTo>
                <a:cubicBezTo>
                  <a:pt x="2866800" y="2535597"/>
                  <a:pt x="3089212" y="2535431"/>
                  <a:pt x="3311623" y="2535431"/>
                </a:cubicBezTo>
                <a:cubicBezTo>
                  <a:pt x="3322333" y="2535431"/>
                  <a:pt x="3333041" y="2535431"/>
                  <a:pt x="3345013" y="2535431"/>
                </a:cubicBezTo>
                <a:lnTo>
                  <a:pt x="3345013" y="2572776"/>
                </a:lnTo>
                <a:lnTo>
                  <a:pt x="2619567" y="2572776"/>
                </a:lnTo>
                <a:cubicBezTo>
                  <a:pt x="2629342" y="2596335"/>
                  <a:pt x="2629342" y="2596499"/>
                  <a:pt x="2652956" y="2596499"/>
                </a:cubicBezTo>
                <a:cubicBezTo>
                  <a:pt x="2777452" y="2596499"/>
                  <a:pt x="2901892" y="2596499"/>
                  <a:pt x="3026387" y="2596499"/>
                </a:cubicBezTo>
                <a:cubicBezTo>
                  <a:pt x="3117000" y="2596499"/>
                  <a:pt x="3207611" y="2596444"/>
                  <a:pt x="3298224" y="2596609"/>
                </a:cubicBezTo>
                <a:cubicBezTo>
                  <a:pt x="3307999" y="2596609"/>
                  <a:pt x="3317774" y="2597816"/>
                  <a:pt x="3330295" y="2598641"/>
                </a:cubicBezTo>
                <a:cubicBezTo>
                  <a:pt x="3330295" y="2610777"/>
                  <a:pt x="3330295" y="2620662"/>
                  <a:pt x="3330295" y="2630547"/>
                </a:cubicBezTo>
                <a:cubicBezTo>
                  <a:pt x="3330295" y="2687276"/>
                  <a:pt x="3330295" y="2744059"/>
                  <a:pt x="3330405" y="2800788"/>
                </a:cubicBezTo>
                <a:cubicBezTo>
                  <a:pt x="3330405" y="2810453"/>
                  <a:pt x="3328976" y="2819129"/>
                  <a:pt x="3340619" y="2826433"/>
                </a:cubicBezTo>
                <a:cubicBezTo>
                  <a:pt x="3346659" y="2830223"/>
                  <a:pt x="3345562" y="2845435"/>
                  <a:pt x="3348528" y="2859273"/>
                </a:cubicBezTo>
                <a:cubicBezTo>
                  <a:pt x="3335403" y="2859822"/>
                  <a:pt x="3325792" y="2860537"/>
                  <a:pt x="3316181" y="2860537"/>
                </a:cubicBezTo>
                <a:cubicBezTo>
                  <a:pt x="3133145" y="2860537"/>
                  <a:pt x="2950054" y="2860537"/>
                  <a:pt x="2767018" y="2860537"/>
                </a:cubicBezTo>
                <a:cubicBezTo>
                  <a:pt x="2724018" y="2860537"/>
                  <a:pt x="2680963" y="2860482"/>
                  <a:pt x="2637964" y="2860591"/>
                </a:cubicBezTo>
                <a:lnTo>
                  <a:pt x="2637689" y="2860372"/>
                </a:lnTo>
                <a:cubicBezTo>
                  <a:pt x="2631429" y="2860426"/>
                  <a:pt x="2625224" y="2861304"/>
                  <a:pt x="2617206" y="2861909"/>
                </a:cubicBezTo>
                <a:lnTo>
                  <a:pt x="2617206" y="2898814"/>
                </a:lnTo>
                <a:lnTo>
                  <a:pt x="2618034" y="2898746"/>
                </a:lnTo>
                <a:lnTo>
                  <a:pt x="2618034" y="2899440"/>
                </a:lnTo>
                <a:lnTo>
                  <a:pt x="3343843" y="2899440"/>
                </a:lnTo>
                <a:lnTo>
                  <a:pt x="3346055" y="2935826"/>
                </a:lnTo>
                <a:cubicBezTo>
                  <a:pt x="3223153" y="2936815"/>
                  <a:pt x="3102667" y="2936210"/>
                  <a:pt x="2982235" y="2936322"/>
                </a:cubicBezTo>
                <a:cubicBezTo>
                  <a:pt x="2862462" y="2936430"/>
                  <a:pt x="2742635" y="2936322"/>
                  <a:pt x="2621269" y="2936322"/>
                </a:cubicBezTo>
                <a:cubicBezTo>
                  <a:pt x="2620885" y="2949721"/>
                  <a:pt x="2624785" y="2957024"/>
                  <a:pt x="2637360" y="2957628"/>
                </a:cubicBezTo>
                <a:cubicBezTo>
                  <a:pt x="2643730" y="2957958"/>
                  <a:pt x="2650155" y="2957794"/>
                  <a:pt x="2656581" y="2957794"/>
                </a:cubicBezTo>
                <a:cubicBezTo>
                  <a:pt x="2873501" y="2957794"/>
                  <a:pt x="3090366" y="2957794"/>
                  <a:pt x="3307285" y="2957794"/>
                </a:cubicBezTo>
                <a:cubicBezTo>
                  <a:pt x="3313545" y="2957794"/>
                  <a:pt x="3319806" y="2958343"/>
                  <a:pt x="3327713" y="2958727"/>
                </a:cubicBezTo>
                <a:cubicBezTo>
                  <a:pt x="3328483" y="2966909"/>
                  <a:pt x="3329691" y="2973883"/>
                  <a:pt x="3329691" y="2980858"/>
                </a:cubicBezTo>
                <a:cubicBezTo>
                  <a:pt x="3329856" y="3040388"/>
                  <a:pt x="3329800" y="3099862"/>
                  <a:pt x="3329856" y="3159337"/>
                </a:cubicBezTo>
                <a:cubicBezTo>
                  <a:pt x="3329856" y="3169825"/>
                  <a:pt x="3328263" y="3178941"/>
                  <a:pt x="3341388" y="3186520"/>
                </a:cubicBezTo>
                <a:cubicBezTo>
                  <a:pt x="3351822" y="3192560"/>
                  <a:pt x="3344627" y="3207936"/>
                  <a:pt x="3345892" y="3222215"/>
                </a:cubicBezTo>
                <a:lnTo>
                  <a:pt x="2616271" y="3222215"/>
                </a:lnTo>
                <a:lnTo>
                  <a:pt x="2616271" y="3259613"/>
                </a:lnTo>
                <a:lnTo>
                  <a:pt x="3344518" y="3259613"/>
                </a:lnTo>
                <a:lnTo>
                  <a:pt x="3344518" y="3296682"/>
                </a:lnTo>
                <a:cubicBezTo>
                  <a:pt x="3336940" y="3299482"/>
                  <a:pt x="3328647" y="3302613"/>
                  <a:pt x="3320245" y="3305578"/>
                </a:cubicBezTo>
                <a:cubicBezTo>
                  <a:pt x="3286197" y="3317605"/>
                  <a:pt x="3255334" y="3334848"/>
                  <a:pt x="3229798" y="3360825"/>
                </a:cubicBezTo>
                <a:cubicBezTo>
                  <a:pt x="3213982" y="3376914"/>
                  <a:pt x="3203384" y="3395476"/>
                  <a:pt x="3203163" y="3420738"/>
                </a:cubicBezTo>
                <a:cubicBezTo>
                  <a:pt x="3210852" y="3422331"/>
                  <a:pt x="3218431" y="3423923"/>
                  <a:pt x="3227052" y="3425735"/>
                </a:cubicBezTo>
                <a:cubicBezTo>
                  <a:pt x="3232544" y="3438366"/>
                  <a:pt x="3229853" y="3451820"/>
                  <a:pt x="3229194" y="3468350"/>
                </a:cubicBezTo>
                <a:cubicBezTo>
                  <a:pt x="3203548" y="3470821"/>
                  <a:pt x="3178232" y="3469449"/>
                  <a:pt x="3153081" y="3469668"/>
                </a:cubicBezTo>
                <a:cubicBezTo>
                  <a:pt x="3127434" y="3469888"/>
                  <a:pt x="3101843" y="3469668"/>
                  <a:pt x="3076197" y="3469668"/>
                </a:cubicBezTo>
                <a:cubicBezTo>
                  <a:pt x="3049672" y="3469668"/>
                  <a:pt x="3023093" y="3469668"/>
                  <a:pt x="2996568" y="3469668"/>
                </a:cubicBezTo>
                <a:cubicBezTo>
                  <a:pt x="2970922" y="3469612"/>
                  <a:pt x="2945331" y="3469612"/>
                  <a:pt x="2919685" y="3469612"/>
                </a:cubicBezTo>
                <a:cubicBezTo>
                  <a:pt x="2894094" y="3469612"/>
                  <a:pt x="2868448" y="3469612"/>
                  <a:pt x="2842857" y="3469612"/>
                </a:cubicBezTo>
                <a:cubicBezTo>
                  <a:pt x="2817486" y="3469612"/>
                  <a:pt x="2792169" y="3469612"/>
                  <a:pt x="2765206" y="3469612"/>
                </a:cubicBezTo>
                <a:lnTo>
                  <a:pt x="2765206" y="3511845"/>
                </a:lnTo>
                <a:cubicBezTo>
                  <a:pt x="2841979" y="3514919"/>
                  <a:pt x="2918532" y="3511789"/>
                  <a:pt x="2994976" y="3512393"/>
                </a:cubicBezTo>
                <a:cubicBezTo>
                  <a:pt x="3071748" y="3512943"/>
                  <a:pt x="3148576" y="3512503"/>
                  <a:pt x="3225569" y="3512503"/>
                </a:cubicBezTo>
                <a:cubicBezTo>
                  <a:pt x="3233312" y="3527715"/>
                  <a:pt x="3229744" y="3542103"/>
                  <a:pt x="3229194" y="3557589"/>
                </a:cubicBezTo>
                <a:cubicBezTo>
                  <a:pt x="3221121" y="3559566"/>
                  <a:pt x="3213488" y="3561378"/>
                  <a:pt x="3205360" y="3563356"/>
                </a:cubicBezTo>
                <a:cubicBezTo>
                  <a:pt x="3204592" y="3565717"/>
                  <a:pt x="3203054" y="3568243"/>
                  <a:pt x="3203054" y="3570769"/>
                </a:cubicBezTo>
                <a:cubicBezTo>
                  <a:pt x="3202833" y="3596415"/>
                  <a:pt x="3202724" y="3622006"/>
                  <a:pt x="3202724" y="3647652"/>
                </a:cubicBezTo>
                <a:cubicBezTo>
                  <a:pt x="3202724" y="3827063"/>
                  <a:pt x="3202724" y="4006420"/>
                  <a:pt x="3202724" y="4185831"/>
                </a:cubicBezTo>
                <a:cubicBezTo>
                  <a:pt x="3202724" y="4391549"/>
                  <a:pt x="3202724" y="4597211"/>
                  <a:pt x="3202724" y="4802926"/>
                </a:cubicBezTo>
                <a:lnTo>
                  <a:pt x="3202724" y="4819003"/>
                </a:lnTo>
                <a:lnTo>
                  <a:pt x="3113046" y="4819003"/>
                </a:lnTo>
                <a:lnTo>
                  <a:pt x="3113046" y="4817865"/>
                </a:lnTo>
                <a:cubicBezTo>
                  <a:pt x="3113101" y="4599133"/>
                  <a:pt x="3113101" y="4380346"/>
                  <a:pt x="3113101" y="4161614"/>
                </a:cubicBezTo>
                <a:cubicBezTo>
                  <a:pt x="3113101" y="4153376"/>
                  <a:pt x="3113484" y="4145194"/>
                  <a:pt x="3113484" y="4136957"/>
                </a:cubicBezTo>
                <a:cubicBezTo>
                  <a:pt x="3113210" y="3947495"/>
                  <a:pt x="3112881" y="3758089"/>
                  <a:pt x="3112551" y="3568627"/>
                </a:cubicBezTo>
                <a:cubicBezTo>
                  <a:pt x="3112551" y="3567804"/>
                  <a:pt x="3112057" y="3566925"/>
                  <a:pt x="3111782" y="3566102"/>
                </a:cubicBezTo>
                <a:cubicBezTo>
                  <a:pt x="3103105" y="3562971"/>
                  <a:pt x="3089856" y="3561117"/>
                  <a:pt x="3074481" y="3560665"/>
                </a:cubicBezTo>
                <a:cubicBezTo>
                  <a:pt x="3059104" y="3560211"/>
                  <a:pt x="3041600" y="3561159"/>
                  <a:pt x="3024411" y="3563630"/>
                </a:cubicBezTo>
                <a:lnTo>
                  <a:pt x="3024411" y="4819003"/>
                </a:lnTo>
                <a:lnTo>
                  <a:pt x="2933853" y="4819003"/>
                </a:lnTo>
                <a:lnTo>
                  <a:pt x="2933853" y="3563080"/>
                </a:lnTo>
                <a:cubicBezTo>
                  <a:pt x="2904198" y="3559072"/>
                  <a:pt x="2877125" y="3561763"/>
                  <a:pt x="2847086" y="3560994"/>
                </a:cubicBezTo>
                <a:cubicBezTo>
                  <a:pt x="2844889" y="3594713"/>
                  <a:pt x="2846372" y="3627388"/>
                  <a:pt x="2846097" y="3659953"/>
                </a:cubicBezTo>
                <a:cubicBezTo>
                  <a:pt x="2845822" y="3691969"/>
                  <a:pt x="2846042" y="3723106"/>
                  <a:pt x="2846042" y="3756056"/>
                </a:cubicBezTo>
                <a:cubicBezTo>
                  <a:pt x="2846042" y="3789007"/>
                  <a:pt x="2846042" y="3821957"/>
                  <a:pt x="2846042" y="3854906"/>
                </a:cubicBezTo>
                <a:cubicBezTo>
                  <a:pt x="2846042" y="3887856"/>
                  <a:pt x="2846042" y="3921739"/>
                  <a:pt x="2846042" y="3953756"/>
                </a:cubicBezTo>
                <a:cubicBezTo>
                  <a:pt x="2846042" y="3985772"/>
                  <a:pt x="2846042" y="4016909"/>
                  <a:pt x="2846042" y="4049859"/>
                </a:cubicBezTo>
                <a:cubicBezTo>
                  <a:pt x="2846042" y="4082808"/>
                  <a:pt x="2846042" y="4115759"/>
                  <a:pt x="2846042" y="4148709"/>
                </a:cubicBezTo>
                <a:cubicBezTo>
                  <a:pt x="2846042" y="4181659"/>
                  <a:pt x="2846042" y="4214608"/>
                  <a:pt x="2846042" y="4247558"/>
                </a:cubicBezTo>
                <a:cubicBezTo>
                  <a:pt x="2846042" y="4280507"/>
                  <a:pt x="2846042" y="4314391"/>
                  <a:pt x="2846042" y="4346408"/>
                </a:cubicBezTo>
                <a:cubicBezTo>
                  <a:pt x="2846042" y="4378423"/>
                  <a:pt x="2846042" y="4409562"/>
                  <a:pt x="2846042" y="4442511"/>
                </a:cubicBezTo>
                <a:cubicBezTo>
                  <a:pt x="2846042" y="4475461"/>
                  <a:pt x="2846042" y="4508411"/>
                  <a:pt x="2846042" y="4541361"/>
                </a:cubicBezTo>
                <a:lnTo>
                  <a:pt x="2846042" y="4736314"/>
                </a:lnTo>
                <a:lnTo>
                  <a:pt x="2846042" y="4819003"/>
                </a:lnTo>
                <a:lnTo>
                  <a:pt x="2648947" y="4819003"/>
                </a:lnTo>
                <a:lnTo>
                  <a:pt x="2648618" y="4717587"/>
                </a:lnTo>
                <a:cubicBezTo>
                  <a:pt x="2648618" y="4679146"/>
                  <a:pt x="2648618" y="4641638"/>
                  <a:pt x="2648618" y="4602262"/>
                </a:cubicBezTo>
                <a:cubicBezTo>
                  <a:pt x="2648618" y="4562888"/>
                  <a:pt x="2648618" y="4523567"/>
                  <a:pt x="2648618" y="4484193"/>
                </a:cubicBezTo>
                <a:cubicBezTo>
                  <a:pt x="2648618" y="4444818"/>
                  <a:pt x="2648618" y="4405498"/>
                  <a:pt x="2648618" y="4366123"/>
                </a:cubicBezTo>
                <a:cubicBezTo>
                  <a:pt x="2648618" y="4327682"/>
                  <a:pt x="2648618" y="4289239"/>
                  <a:pt x="2648618" y="4250798"/>
                </a:cubicBezTo>
                <a:lnTo>
                  <a:pt x="2648618" y="4014657"/>
                </a:lnTo>
                <a:cubicBezTo>
                  <a:pt x="2648618" y="3975283"/>
                  <a:pt x="2648618" y="3935962"/>
                  <a:pt x="2648618" y="3896588"/>
                </a:cubicBezTo>
                <a:cubicBezTo>
                  <a:pt x="2648618" y="3858146"/>
                  <a:pt x="2648618" y="3819705"/>
                  <a:pt x="2648618" y="3781264"/>
                </a:cubicBezTo>
                <a:cubicBezTo>
                  <a:pt x="2648618" y="3741889"/>
                  <a:pt x="2648179" y="3702513"/>
                  <a:pt x="2648727" y="3663193"/>
                </a:cubicBezTo>
                <a:cubicBezTo>
                  <a:pt x="2649276" y="3624093"/>
                  <a:pt x="2651693" y="3585047"/>
                  <a:pt x="2651693" y="3545947"/>
                </a:cubicBezTo>
                <a:cubicBezTo>
                  <a:pt x="2651693" y="3507615"/>
                  <a:pt x="2649332" y="3469284"/>
                  <a:pt x="2648782" y="3430952"/>
                </a:cubicBezTo>
                <a:cubicBezTo>
                  <a:pt x="2648233" y="3391687"/>
                  <a:pt x="2648672" y="3352476"/>
                  <a:pt x="2648672" y="3312278"/>
                </a:cubicBezTo>
                <a:cubicBezTo>
                  <a:pt x="2639942" y="3308763"/>
                  <a:pt x="2632637" y="3305797"/>
                  <a:pt x="2625718" y="3303052"/>
                </a:cubicBezTo>
                <a:cubicBezTo>
                  <a:pt x="2616876" y="3312278"/>
                  <a:pt x="2620116" y="3321889"/>
                  <a:pt x="2620116" y="3330510"/>
                </a:cubicBezTo>
                <a:cubicBezTo>
                  <a:pt x="2619897" y="3445779"/>
                  <a:pt x="2620006" y="3561049"/>
                  <a:pt x="2620006" y="3676373"/>
                </a:cubicBezTo>
                <a:cubicBezTo>
                  <a:pt x="2620062" y="4054362"/>
                  <a:pt x="2620062" y="4432352"/>
                  <a:pt x="2620006" y="4810341"/>
                </a:cubicBezTo>
                <a:lnTo>
                  <a:pt x="2619537" y="4819003"/>
                </a:lnTo>
                <a:lnTo>
                  <a:pt x="2326831" y="4819003"/>
                </a:lnTo>
                <a:lnTo>
                  <a:pt x="2326652" y="4814335"/>
                </a:lnTo>
                <a:cubicBezTo>
                  <a:pt x="2322781" y="4624302"/>
                  <a:pt x="2321999" y="3239507"/>
                  <a:pt x="2326478" y="3207278"/>
                </a:cubicBezTo>
                <a:cubicBezTo>
                  <a:pt x="2372169" y="3204752"/>
                  <a:pt x="2418572" y="3206564"/>
                  <a:pt x="2464923" y="3206234"/>
                </a:cubicBezTo>
                <a:cubicBezTo>
                  <a:pt x="2511601" y="3205905"/>
                  <a:pt x="2558226" y="3206180"/>
                  <a:pt x="2605947" y="3206180"/>
                </a:cubicBezTo>
                <a:cubicBezTo>
                  <a:pt x="2608034" y="3200578"/>
                  <a:pt x="2608419" y="3193219"/>
                  <a:pt x="2611878" y="3191187"/>
                </a:cubicBezTo>
                <a:cubicBezTo>
                  <a:pt x="2631100" y="3180040"/>
                  <a:pt x="2626102" y="3162027"/>
                  <a:pt x="2626322" y="3145552"/>
                </a:cubicBezTo>
                <a:cubicBezTo>
                  <a:pt x="2626596" y="3124574"/>
                  <a:pt x="2626377" y="3103596"/>
                  <a:pt x="2626377" y="3083057"/>
                </a:cubicBezTo>
                <a:cubicBezTo>
                  <a:pt x="2614361" y="3080092"/>
                  <a:pt x="2025569" y="3078447"/>
                  <a:pt x="1506656" y="3078514"/>
                </a:cubicBezTo>
                <a:cubicBezTo>
                  <a:pt x="1103056" y="3078566"/>
                  <a:pt x="741728" y="3079652"/>
                  <a:pt x="726929" y="3081958"/>
                </a:cubicBezTo>
                <a:cubicBezTo>
                  <a:pt x="726929" y="3112328"/>
                  <a:pt x="726764" y="3143190"/>
                  <a:pt x="727148" y="3174054"/>
                </a:cubicBezTo>
                <a:cubicBezTo>
                  <a:pt x="727148" y="3176909"/>
                  <a:pt x="730113" y="3181797"/>
                  <a:pt x="732421" y="3182292"/>
                </a:cubicBezTo>
                <a:cubicBezTo>
                  <a:pt x="744503" y="3184982"/>
                  <a:pt x="742525" y="3195966"/>
                  <a:pt x="746095" y="3206729"/>
                </a:cubicBezTo>
                <a:lnTo>
                  <a:pt x="1029024" y="3206729"/>
                </a:lnTo>
                <a:cubicBezTo>
                  <a:pt x="1033914" y="3229073"/>
                  <a:pt x="1035041" y="4610693"/>
                  <a:pt x="1031453" y="4809824"/>
                </a:cubicBezTo>
                <a:lnTo>
                  <a:pt x="1031145" y="4819003"/>
                </a:lnTo>
                <a:lnTo>
                  <a:pt x="737557" y="4819003"/>
                </a:lnTo>
                <a:lnTo>
                  <a:pt x="736649" y="4740982"/>
                </a:lnTo>
                <a:cubicBezTo>
                  <a:pt x="736430" y="4708965"/>
                  <a:pt x="736649" y="4676894"/>
                  <a:pt x="736649" y="4644878"/>
                </a:cubicBezTo>
                <a:cubicBezTo>
                  <a:pt x="736649" y="4612861"/>
                  <a:pt x="736649" y="4580790"/>
                  <a:pt x="736649" y="4548774"/>
                </a:cubicBezTo>
                <a:cubicBezTo>
                  <a:pt x="736649" y="4516758"/>
                  <a:pt x="736649" y="4484687"/>
                  <a:pt x="736649" y="4452671"/>
                </a:cubicBezTo>
                <a:cubicBezTo>
                  <a:pt x="736649" y="4421533"/>
                  <a:pt x="736649" y="4390450"/>
                  <a:pt x="736649" y="4359313"/>
                </a:cubicBezTo>
                <a:lnTo>
                  <a:pt x="736649" y="4263209"/>
                </a:lnTo>
                <a:cubicBezTo>
                  <a:pt x="736649" y="4231192"/>
                  <a:pt x="736649" y="4199122"/>
                  <a:pt x="736649" y="4167106"/>
                </a:cubicBezTo>
                <a:cubicBezTo>
                  <a:pt x="736649" y="4135089"/>
                  <a:pt x="736649" y="4103018"/>
                  <a:pt x="736649" y="4071002"/>
                </a:cubicBezTo>
                <a:cubicBezTo>
                  <a:pt x="736649" y="4038985"/>
                  <a:pt x="736649" y="4006915"/>
                  <a:pt x="736649" y="3974899"/>
                </a:cubicBezTo>
                <a:cubicBezTo>
                  <a:pt x="736649" y="3942882"/>
                  <a:pt x="736594" y="3910811"/>
                  <a:pt x="736704" y="3878796"/>
                </a:cubicBezTo>
                <a:cubicBezTo>
                  <a:pt x="736814" y="3846723"/>
                  <a:pt x="737198" y="3814708"/>
                  <a:pt x="737308" y="3782691"/>
                </a:cubicBezTo>
                <a:cubicBezTo>
                  <a:pt x="737418" y="3750675"/>
                  <a:pt x="737418" y="3718604"/>
                  <a:pt x="737308" y="3686588"/>
                </a:cubicBezTo>
                <a:cubicBezTo>
                  <a:pt x="737198" y="3655450"/>
                  <a:pt x="736759" y="3624367"/>
                  <a:pt x="736649" y="3593230"/>
                </a:cubicBezTo>
                <a:cubicBezTo>
                  <a:pt x="736539" y="3561214"/>
                  <a:pt x="736539" y="3529142"/>
                  <a:pt x="736649" y="3497127"/>
                </a:cubicBezTo>
                <a:cubicBezTo>
                  <a:pt x="736704" y="3465110"/>
                  <a:pt x="737088" y="3433095"/>
                  <a:pt x="737198" y="3401077"/>
                </a:cubicBezTo>
                <a:cubicBezTo>
                  <a:pt x="737253" y="3369227"/>
                  <a:pt x="737198" y="3337430"/>
                  <a:pt x="737198" y="3300855"/>
                </a:cubicBezTo>
                <a:cubicBezTo>
                  <a:pt x="724018" y="3305908"/>
                  <a:pt x="715341" y="3309202"/>
                  <a:pt x="704962" y="3313156"/>
                </a:cubicBezTo>
                <a:lnTo>
                  <a:pt x="704962" y="4819003"/>
                </a:lnTo>
                <a:lnTo>
                  <a:pt x="510579" y="4819003"/>
                </a:lnTo>
                <a:lnTo>
                  <a:pt x="510284" y="4814130"/>
                </a:lnTo>
                <a:cubicBezTo>
                  <a:pt x="510229" y="4524007"/>
                  <a:pt x="510174" y="4233829"/>
                  <a:pt x="510229" y="3943705"/>
                </a:cubicBezTo>
                <a:cubicBezTo>
                  <a:pt x="510284" y="3827503"/>
                  <a:pt x="510668" y="3711246"/>
                  <a:pt x="510833" y="3595042"/>
                </a:cubicBezTo>
                <a:cubicBezTo>
                  <a:pt x="510833" y="3585212"/>
                  <a:pt x="510119" y="3575327"/>
                  <a:pt x="509625" y="3562697"/>
                </a:cubicBezTo>
                <a:cubicBezTo>
                  <a:pt x="493370" y="3561982"/>
                  <a:pt x="479146" y="3561214"/>
                  <a:pt x="464867" y="3560884"/>
                </a:cubicBezTo>
                <a:cubicBezTo>
                  <a:pt x="451249" y="3560610"/>
                  <a:pt x="437629" y="3560830"/>
                  <a:pt x="424559" y="3560830"/>
                </a:cubicBezTo>
                <a:cubicBezTo>
                  <a:pt x="418742" y="3583379"/>
                  <a:pt x="416060" y="4600601"/>
                  <a:pt x="420183" y="4802917"/>
                </a:cubicBezTo>
                <a:lnTo>
                  <a:pt x="420690" y="4819003"/>
                </a:lnTo>
                <a:lnTo>
                  <a:pt x="330543" y="4819003"/>
                </a:lnTo>
                <a:lnTo>
                  <a:pt x="330543" y="3562477"/>
                </a:lnTo>
                <a:lnTo>
                  <a:pt x="246905" y="3562477"/>
                </a:lnTo>
                <a:cubicBezTo>
                  <a:pt x="246136" y="3563410"/>
                  <a:pt x="245532" y="3564070"/>
                  <a:pt x="245038" y="3564839"/>
                </a:cubicBezTo>
                <a:cubicBezTo>
                  <a:pt x="244543" y="3565607"/>
                  <a:pt x="243995" y="3566376"/>
                  <a:pt x="243829" y="3567199"/>
                </a:cubicBezTo>
                <a:cubicBezTo>
                  <a:pt x="243500" y="3568957"/>
                  <a:pt x="243390" y="3570824"/>
                  <a:pt x="243225" y="3572637"/>
                </a:cubicBezTo>
                <a:cubicBezTo>
                  <a:pt x="243170" y="3573569"/>
                  <a:pt x="243170" y="3574448"/>
                  <a:pt x="243170" y="3575383"/>
                </a:cubicBezTo>
                <a:cubicBezTo>
                  <a:pt x="243170" y="3577195"/>
                  <a:pt x="243170" y="3579061"/>
                  <a:pt x="243170" y="3580874"/>
                </a:cubicBezTo>
                <a:lnTo>
                  <a:pt x="243170" y="4819003"/>
                </a:lnTo>
                <a:lnTo>
                  <a:pt x="153929" y="4819003"/>
                </a:lnTo>
                <a:lnTo>
                  <a:pt x="153382" y="3568023"/>
                </a:lnTo>
                <a:cubicBezTo>
                  <a:pt x="153382" y="3567199"/>
                  <a:pt x="152833" y="3566376"/>
                  <a:pt x="151789" y="3563466"/>
                </a:cubicBezTo>
                <a:cubicBezTo>
                  <a:pt x="145309" y="3562038"/>
                  <a:pt x="137675" y="3560335"/>
                  <a:pt x="128230" y="3558248"/>
                </a:cubicBezTo>
                <a:lnTo>
                  <a:pt x="128230" y="3512723"/>
                </a:lnTo>
                <a:cubicBezTo>
                  <a:pt x="159422" y="3512064"/>
                  <a:pt x="190230" y="3512558"/>
                  <a:pt x="221040" y="3512448"/>
                </a:cubicBezTo>
                <a:cubicBezTo>
                  <a:pt x="251244" y="3512338"/>
                  <a:pt x="280513" y="3512448"/>
                  <a:pt x="311651" y="3512448"/>
                </a:cubicBezTo>
                <a:cubicBezTo>
                  <a:pt x="342789" y="3512448"/>
                  <a:pt x="373871" y="3512448"/>
                  <a:pt x="405009" y="3512448"/>
                </a:cubicBezTo>
                <a:cubicBezTo>
                  <a:pt x="435213" y="3512448"/>
                  <a:pt x="465362" y="3512448"/>
                  <a:pt x="495566" y="3512448"/>
                </a:cubicBezTo>
                <a:cubicBezTo>
                  <a:pt x="526649" y="3512448"/>
                  <a:pt x="557731" y="3512448"/>
                  <a:pt x="588924" y="3512448"/>
                </a:cubicBezTo>
                <a:cubicBezTo>
                  <a:pt x="596447" y="3499268"/>
                  <a:pt x="592163" y="3486692"/>
                  <a:pt x="591999" y="3471316"/>
                </a:cubicBezTo>
                <a:cubicBezTo>
                  <a:pt x="581785" y="3470712"/>
                  <a:pt x="572120" y="3469668"/>
                  <a:pt x="562399" y="3469668"/>
                </a:cubicBezTo>
                <a:cubicBezTo>
                  <a:pt x="462671" y="3469558"/>
                  <a:pt x="362888" y="3469558"/>
                  <a:pt x="263161" y="3469558"/>
                </a:cubicBezTo>
                <a:cubicBezTo>
                  <a:pt x="227464" y="3469558"/>
                  <a:pt x="191769" y="3469558"/>
                  <a:pt x="156073" y="3469558"/>
                </a:cubicBezTo>
                <a:lnTo>
                  <a:pt x="127901" y="3469558"/>
                </a:lnTo>
                <a:lnTo>
                  <a:pt x="127901" y="3425406"/>
                </a:lnTo>
                <a:cubicBezTo>
                  <a:pt x="136193" y="3424253"/>
                  <a:pt x="143937" y="3423100"/>
                  <a:pt x="153053" y="3421781"/>
                </a:cubicBezTo>
                <a:cubicBezTo>
                  <a:pt x="151131" y="3394763"/>
                  <a:pt x="140147" y="3373839"/>
                  <a:pt x="121695" y="3356321"/>
                </a:cubicBezTo>
                <a:cubicBezTo>
                  <a:pt x="96049" y="3331938"/>
                  <a:pt x="65022" y="3316726"/>
                  <a:pt x="32347" y="3304425"/>
                </a:cubicBezTo>
                <a:cubicBezTo>
                  <a:pt x="25537" y="3301844"/>
                  <a:pt x="18671" y="3299428"/>
                  <a:pt x="9885" y="3296188"/>
                </a:cubicBezTo>
                <a:lnTo>
                  <a:pt x="9885" y="3260217"/>
                </a:lnTo>
                <a:lnTo>
                  <a:pt x="740109" y="3260217"/>
                </a:lnTo>
                <a:lnTo>
                  <a:pt x="740109" y="3222875"/>
                </a:lnTo>
                <a:cubicBezTo>
                  <a:pt x="659437" y="3221447"/>
                  <a:pt x="578380" y="3222655"/>
                  <a:pt x="497323" y="3222380"/>
                </a:cubicBezTo>
                <a:cubicBezTo>
                  <a:pt x="416816" y="3222105"/>
                  <a:pt x="336253" y="3222215"/>
                  <a:pt x="255746" y="3222215"/>
                </a:cubicBezTo>
                <a:cubicBezTo>
                  <a:pt x="174360" y="3222215"/>
                  <a:pt x="93029" y="3222215"/>
                  <a:pt x="10764" y="3222215"/>
                </a:cubicBezTo>
                <a:cubicBezTo>
                  <a:pt x="7853" y="3206729"/>
                  <a:pt x="1483" y="3193493"/>
                  <a:pt x="18068" y="3181962"/>
                </a:cubicBezTo>
                <a:cubicBezTo>
                  <a:pt x="22792" y="3178722"/>
                  <a:pt x="23229" y="3167354"/>
                  <a:pt x="23285" y="3159721"/>
                </a:cubicBezTo>
                <a:cubicBezTo>
                  <a:pt x="23724" y="3103156"/>
                  <a:pt x="23559" y="3046592"/>
                  <a:pt x="23559" y="2990029"/>
                </a:cubicBezTo>
                <a:cubicBezTo>
                  <a:pt x="23559" y="2980913"/>
                  <a:pt x="23559" y="2971797"/>
                  <a:pt x="23559" y="2963560"/>
                </a:cubicBezTo>
                <a:cubicBezTo>
                  <a:pt x="33226" y="2954498"/>
                  <a:pt x="43824" y="2957848"/>
                  <a:pt x="53434" y="2957848"/>
                </a:cubicBezTo>
                <a:cubicBezTo>
                  <a:pt x="206267" y="2957684"/>
                  <a:pt x="359153" y="2957738"/>
                  <a:pt x="511986" y="2957738"/>
                </a:cubicBezTo>
                <a:cubicBezTo>
                  <a:pt x="577885" y="2957738"/>
                  <a:pt x="643786" y="2957464"/>
                  <a:pt x="709685" y="2958013"/>
                </a:cubicBezTo>
                <a:cubicBezTo>
                  <a:pt x="724293" y="2958177"/>
                  <a:pt x="734782" y="2954883"/>
                  <a:pt x="739175" y="2936486"/>
                </a:cubicBezTo>
                <a:lnTo>
                  <a:pt x="11203" y="2936486"/>
                </a:lnTo>
                <a:cubicBezTo>
                  <a:pt x="9373" y="2925797"/>
                  <a:pt x="9748" y="2917005"/>
                  <a:pt x="12330" y="2910113"/>
                </a:cubicBezTo>
                <a:lnTo>
                  <a:pt x="22561" y="2899440"/>
                </a:lnTo>
                <a:lnTo>
                  <a:pt x="739663" y="2899440"/>
                </a:lnTo>
                <a:lnTo>
                  <a:pt x="739663" y="2896836"/>
                </a:lnTo>
                <a:lnTo>
                  <a:pt x="740438" y="2896836"/>
                </a:lnTo>
                <a:lnTo>
                  <a:pt x="740438" y="2864326"/>
                </a:lnTo>
                <a:lnTo>
                  <a:pt x="739663" y="2864258"/>
                </a:lnTo>
                <a:lnTo>
                  <a:pt x="739663" y="2862370"/>
                </a:lnTo>
                <a:lnTo>
                  <a:pt x="709786" y="2862370"/>
                </a:lnTo>
                <a:lnTo>
                  <a:pt x="666557" y="2861093"/>
                </a:lnTo>
                <a:cubicBezTo>
                  <a:pt x="508996" y="2857750"/>
                  <a:pt x="145886" y="2856981"/>
                  <a:pt x="12302" y="2860921"/>
                </a:cubicBezTo>
                <a:cubicBezTo>
                  <a:pt x="10875" y="2853452"/>
                  <a:pt x="8952" y="2845709"/>
                  <a:pt x="8128" y="2837857"/>
                </a:cubicBezTo>
                <a:cubicBezTo>
                  <a:pt x="7798" y="2834505"/>
                  <a:pt x="9006" y="2828576"/>
                  <a:pt x="10875" y="2827916"/>
                </a:cubicBezTo>
                <a:cubicBezTo>
                  <a:pt x="29875" y="2821436"/>
                  <a:pt x="23285" y="2805455"/>
                  <a:pt x="23395" y="2793099"/>
                </a:cubicBezTo>
                <a:cubicBezTo>
                  <a:pt x="23945" y="2738183"/>
                  <a:pt x="23505" y="2683266"/>
                  <a:pt x="23505" y="2628350"/>
                </a:cubicBezTo>
                <a:cubicBezTo>
                  <a:pt x="23505" y="2619344"/>
                  <a:pt x="23505" y="2610392"/>
                  <a:pt x="23505" y="2598641"/>
                </a:cubicBezTo>
                <a:cubicBezTo>
                  <a:pt x="36520" y="2597816"/>
                  <a:pt x="47118" y="2596609"/>
                  <a:pt x="57717" y="2596609"/>
                </a:cubicBezTo>
                <a:cubicBezTo>
                  <a:pt x="264588" y="2596499"/>
                  <a:pt x="471403" y="2596499"/>
                  <a:pt x="678274" y="2596499"/>
                </a:cubicBezTo>
                <a:lnTo>
                  <a:pt x="726764" y="2596499"/>
                </a:lnTo>
                <a:cubicBezTo>
                  <a:pt x="729839" y="2590733"/>
                  <a:pt x="733519" y="2583868"/>
                  <a:pt x="738790" y="2573873"/>
                </a:cubicBezTo>
                <a:lnTo>
                  <a:pt x="9555" y="2573873"/>
                </a:lnTo>
                <a:lnTo>
                  <a:pt x="9555" y="2537354"/>
                </a:lnTo>
                <a:cubicBezTo>
                  <a:pt x="21967" y="2536695"/>
                  <a:pt x="33444" y="2535542"/>
                  <a:pt x="44977" y="2535542"/>
                </a:cubicBezTo>
                <a:cubicBezTo>
                  <a:pt x="163048" y="2535431"/>
                  <a:pt x="281118" y="2535431"/>
                  <a:pt x="399187" y="2535431"/>
                </a:cubicBezTo>
                <a:cubicBezTo>
                  <a:pt x="504462" y="2535431"/>
                  <a:pt x="609681" y="2535597"/>
                  <a:pt x="714957" y="2535322"/>
                </a:cubicBezTo>
                <a:cubicBezTo>
                  <a:pt x="725611" y="2535268"/>
                  <a:pt x="736375" y="2533509"/>
                  <a:pt x="746753" y="2531038"/>
                </a:cubicBezTo>
                <a:cubicBezTo>
                  <a:pt x="752630" y="2529611"/>
                  <a:pt x="757682" y="2525162"/>
                  <a:pt x="761691" y="2522856"/>
                </a:cubicBezTo>
                <a:cubicBezTo>
                  <a:pt x="759769" y="2507754"/>
                  <a:pt x="740713" y="2510774"/>
                  <a:pt x="742030" y="2496771"/>
                </a:cubicBezTo>
                <a:cubicBezTo>
                  <a:pt x="638789" y="2496936"/>
                  <a:pt x="535600" y="2497210"/>
                  <a:pt x="432357" y="2497210"/>
                </a:cubicBezTo>
                <a:cubicBezTo>
                  <a:pt x="300557" y="2497320"/>
                  <a:pt x="168758" y="2497210"/>
                  <a:pt x="36959" y="2497210"/>
                </a:cubicBezTo>
                <a:lnTo>
                  <a:pt x="12521" y="2497210"/>
                </a:lnTo>
                <a:cubicBezTo>
                  <a:pt x="8128" y="2475573"/>
                  <a:pt x="4394" y="2457120"/>
                  <a:pt x="0" y="2435704"/>
                </a:cubicBezTo>
                <a:cubicBezTo>
                  <a:pt x="45691" y="2435318"/>
                  <a:pt x="92810" y="2435594"/>
                  <a:pt x="139982" y="2435594"/>
                </a:cubicBezTo>
                <a:cubicBezTo>
                  <a:pt x="186661" y="2435539"/>
                  <a:pt x="233340" y="2435594"/>
                  <a:pt x="280019" y="2435594"/>
                </a:cubicBezTo>
                <a:cubicBezTo>
                  <a:pt x="327632" y="2435594"/>
                  <a:pt x="375190" y="2435594"/>
                  <a:pt x="422802" y="2435594"/>
                </a:cubicBezTo>
                <a:lnTo>
                  <a:pt x="565640" y="2435594"/>
                </a:lnTo>
                <a:cubicBezTo>
                  <a:pt x="569043" y="2410497"/>
                  <a:pt x="566793" y="2386115"/>
                  <a:pt x="567177" y="2361896"/>
                </a:cubicBezTo>
                <a:cubicBezTo>
                  <a:pt x="567616" y="2337183"/>
                  <a:pt x="567286" y="2312471"/>
                  <a:pt x="567286" y="2287759"/>
                </a:cubicBezTo>
                <a:cubicBezTo>
                  <a:pt x="567286" y="2263047"/>
                  <a:pt x="567123" y="2238335"/>
                  <a:pt x="567123" y="2213623"/>
                </a:cubicBezTo>
                <a:cubicBezTo>
                  <a:pt x="567123" y="2188910"/>
                  <a:pt x="567286" y="2164198"/>
                  <a:pt x="567286" y="2139485"/>
                </a:cubicBezTo>
                <a:cubicBezTo>
                  <a:pt x="567286" y="2114937"/>
                  <a:pt x="567286" y="2090334"/>
                  <a:pt x="567286" y="2068369"/>
                </a:cubicBezTo>
                <a:cubicBezTo>
                  <a:pt x="569868" y="2065128"/>
                  <a:pt x="570363" y="2064305"/>
                  <a:pt x="571076" y="2063756"/>
                </a:cubicBezTo>
                <a:cubicBezTo>
                  <a:pt x="571790" y="2063207"/>
                  <a:pt x="572723" y="2062712"/>
                  <a:pt x="573547" y="2062712"/>
                </a:cubicBezTo>
                <a:cubicBezTo>
                  <a:pt x="1302892" y="2062328"/>
                  <a:pt x="2032292" y="2061999"/>
                  <a:pt x="2761636" y="2061669"/>
                </a:cubicBezTo>
                <a:close/>
                <a:moveTo>
                  <a:pt x="194899" y="1904443"/>
                </a:moveTo>
                <a:lnTo>
                  <a:pt x="194955" y="1904443"/>
                </a:lnTo>
                <a:lnTo>
                  <a:pt x="558666" y="1904443"/>
                </a:lnTo>
                <a:lnTo>
                  <a:pt x="558666" y="2396933"/>
                </a:lnTo>
                <a:lnTo>
                  <a:pt x="196547" y="2396933"/>
                </a:lnTo>
                <a:cubicBezTo>
                  <a:pt x="191989" y="2377329"/>
                  <a:pt x="190506" y="1945027"/>
                  <a:pt x="194899" y="1904443"/>
                </a:cubicBezTo>
                <a:close/>
                <a:moveTo>
                  <a:pt x="2798759" y="1904114"/>
                </a:moveTo>
                <a:lnTo>
                  <a:pt x="2798759" y="1904168"/>
                </a:lnTo>
                <a:lnTo>
                  <a:pt x="3159558" y="1904168"/>
                </a:lnTo>
                <a:cubicBezTo>
                  <a:pt x="3160987" y="1910374"/>
                  <a:pt x="3163184" y="1915591"/>
                  <a:pt x="3163184" y="1920753"/>
                </a:cubicBezTo>
                <a:cubicBezTo>
                  <a:pt x="3163294" y="2078583"/>
                  <a:pt x="3163184" y="2236466"/>
                  <a:pt x="3163128" y="2393364"/>
                </a:cubicBezTo>
                <a:cubicBezTo>
                  <a:pt x="3140943" y="2399349"/>
                  <a:pt x="2837914" y="2400997"/>
                  <a:pt x="2799637" y="2396219"/>
                </a:cubicBezTo>
                <a:cubicBezTo>
                  <a:pt x="2795079" y="2376668"/>
                  <a:pt x="2793926" y="1938821"/>
                  <a:pt x="2798759" y="1904114"/>
                </a:cubicBezTo>
                <a:close/>
                <a:moveTo>
                  <a:pt x="132020" y="1750403"/>
                </a:moveTo>
                <a:lnTo>
                  <a:pt x="621985" y="1750403"/>
                </a:lnTo>
                <a:lnTo>
                  <a:pt x="622040" y="1750403"/>
                </a:lnTo>
                <a:cubicBezTo>
                  <a:pt x="588156" y="1791864"/>
                  <a:pt x="561028" y="1832502"/>
                  <a:pt x="558940" y="1885935"/>
                </a:cubicBezTo>
                <a:lnTo>
                  <a:pt x="197974" y="1885935"/>
                </a:lnTo>
                <a:cubicBezTo>
                  <a:pt x="190013" y="1861168"/>
                  <a:pt x="184685" y="1836017"/>
                  <a:pt x="173812" y="1813556"/>
                </a:cubicBezTo>
                <a:cubicBezTo>
                  <a:pt x="163323" y="1791755"/>
                  <a:pt x="147123" y="1772754"/>
                  <a:pt x="132020" y="1750403"/>
                </a:cubicBezTo>
                <a:close/>
                <a:moveTo>
                  <a:pt x="3047729" y="1747531"/>
                </a:moveTo>
                <a:cubicBezTo>
                  <a:pt x="3128567" y="1747617"/>
                  <a:pt x="3199916" y="1748639"/>
                  <a:pt x="3224196" y="1750843"/>
                </a:cubicBezTo>
                <a:cubicBezTo>
                  <a:pt x="3191960" y="1791590"/>
                  <a:pt x="3163733" y="1833163"/>
                  <a:pt x="3161811" y="1886431"/>
                </a:cubicBezTo>
                <a:lnTo>
                  <a:pt x="2797056" y="1886431"/>
                </a:lnTo>
                <a:cubicBezTo>
                  <a:pt x="2793871" y="1833107"/>
                  <a:pt x="2767786" y="1792743"/>
                  <a:pt x="2738460" y="1753753"/>
                </a:cubicBezTo>
                <a:cubicBezTo>
                  <a:pt x="2751915" y="1749841"/>
                  <a:pt x="2913000" y="1747388"/>
                  <a:pt x="3047729" y="1747531"/>
                </a:cubicBezTo>
                <a:close/>
                <a:moveTo>
                  <a:pt x="127901" y="1739309"/>
                </a:moveTo>
                <a:lnTo>
                  <a:pt x="127956" y="1739309"/>
                </a:lnTo>
                <a:lnTo>
                  <a:pt x="127956" y="1739365"/>
                </a:lnTo>
                <a:close/>
                <a:moveTo>
                  <a:pt x="300510" y="1498667"/>
                </a:moveTo>
                <a:cubicBezTo>
                  <a:pt x="290989" y="1501454"/>
                  <a:pt x="282271" y="1507371"/>
                  <a:pt x="274803" y="1516844"/>
                </a:cubicBezTo>
                <a:cubicBezTo>
                  <a:pt x="264753" y="1529639"/>
                  <a:pt x="260249" y="1543698"/>
                  <a:pt x="260360" y="1559733"/>
                </a:cubicBezTo>
                <a:cubicBezTo>
                  <a:pt x="260579" y="1589828"/>
                  <a:pt x="260360" y="1619867"/>
                  <a:pt x="260524" y="1649961"/>
                </a:cubicBezTo>
                <a:cubicBezTo>
                  <a:pt x="260524" y="1656001"/>
                  <a:pt x="261787" y="1662097"/>
                  <a:pt x="262557" y="1668632"/>
                </a:cubicBezTo>
                <a:lnTo>
                  <a:pt x="368545" y="1668632"/>
                </a:lnTo>
                <a:lnTo>
                  <a:pt x="367995" y="1545401"/>
                </a:lnTo>
                <a:cubicBezTo>
                  <a:pt x="366951" y="1522939"/>
                  <a:pt x="353003" y="1505531"/>
                  <a:pt x="331036" y="1499271"/>
                </a:cubicBezTo>
                <a:cubicBezTo>
                  <a:pt x="320356" y="1496223"/>
                  <a:pt x="310031" y="1495880"/>
                  <a:pt x="300510" y="1498667"/>
                </a:cubicBezTo>
                <a:close/>
                <a:moveTo>
                  <a:pt x="3027156" y="1498371"/>
                </a:moveTo>
                <a:cubicBezTo>
                  <a:pt x="3017573" y="1500850"/>
                  <a:pt x="3008676" y="1506410"/>
                  <a:pt x="3000687" y="1515361"/>
                </a:cubicBezTo>
                <a:cubicBezTo>
                  <a:pt x="2990087" y="1527223"/>
                  <a:pt x="2987396" y="1540843"/>
                  <a:pt x="2987396" y="1555779"/>
                </a:cubicBezTo>
                <a:cubicBezTo>
                  <a:pt x="2987396" y="1592190"/>
                  <a:pt x="2987396" y="1628544"/>
                  <a:pt x="2987396" y="1669402"/>
                </a:cubicBezTo>
                <a:cubicBezTo>
                  <a:pt x="3023037" y="1667699"/>
                  <a:pt x="3057140" y="1669511"/>
                  <a:pt x="3092890" y="1667260"/>
                </a:cubicBezTo>
                <a:cubicBezTo>
                  <a:pt x="3092890" y="1624425"/>
                  <a:pt x="3093880" y="1584391"/>
                  <a:pt x="3092506" y="1544466"/>
                </a:cubicBezTo>
                <a:cubicBezTo>
                  <a:pt x="3091737" y="1522665"/>
                  <a:pt x="3078723" y="1506410"/>
                  <a:pt x="3057744" y="1499875"/>
                </a:cubicBezTo>
                <a:cubicBezTo>
                  <a:pt x="3047008" y="1496498"/>
                  <a:pt x="3036739" y="1495894"/>
                  <a:pt x="3027156" y="1498371"/>
                </a:cubicBezTo>
                <a:close/>
                <a:moveTo>
                  <a:pt x="446966" y="1497569"/>
                </a:moveTo>
                <a:cubicBezTo>
                  <a:pt x="415718" y="1496086"/>
                  <a:pt x="392050" y="1516075"/>
                  <a:pt x="390732" y="1547651"/>
                </a:cubicBezTo>
                <a:cubicBezTo>
                  <a:pt x="389358" y="1581370"/>
                  <a:pt x="390074" y="1615145"/>
                  <a:pt x="390237" y="1648917"/>
                </a:cubicBezTo>
                <a:cubicBezTo>
                  <a:pt x="390237" y="1654958"/>
                  <a:pt x="391940" y="1660944"/>
                  <a:pt x="393147" y="1668962"/>
                </a:cubicBezTo>
                <a:lnTo>
                  <a:pt x="494139" y="1668962"/>
                </a:lnTo>
                <a:lnTo>
                  <a:pt x="494194" y="1668962"/>
                </a:lnTo>
                <a:cubicBezTo>
                  <a:pt x="496225" y="1654026"/>
                  <a:pt x="499300" y="1641504"/>
                  <a:pt x="499247" y="1628983"/>
                </a:cubicBezTo>
                <a:cubicBezTo>
                  <a:pt x="499192" y="1603557"/>
                  <a:pt x="497379" y="1578130"/>
                  <a:pt x="496281" y="1552704"/>
                </a:cubicBezTo>
                <a:cubicBezTo>
                  <a:pt x="496116" y="1549080"/>
                  <a:pt x="495677" y="1545455"/>
                  <a:pt x="495293" y="1541831"/>
                </a:cubicBezTo>
                <a:cubicBezTo>
                  <a:pt x="495128" y="1540018"/>
                  <a:pt x="494908" y="1538207"/>
                  <a:pt x="494468" y="1536394"/>
                </a:cubicBezTo>
                <a:cubicBezTo>
                  <a:pt x="489141" y="1515527"/>
                  <a:pt x="468439" y="1498612"/>
                  <a:pt x="446966" y="1497569"/>
                </a:cubicBezTo>
                <a:close/>
                <a:moveTo>
                  <a:pt x="2801889" y="1497514"/>
                </a:moveTo>
                <a:cubicBezTo>
                  <a:pt x="2787117" y="1496525"/>
                  <a:pt x="2777011" y="1504707"/>
                  <a:pt x="2771191" y="1516349"/>
                </a:cubicBezTo>
                <a:cubicBezTo>
                  <a:pt x="2766468" y="1525740"/>
                  <a:pt x="2763941" y="1537053"/>
                  <a:pt x="2763667" y="1547597"/>
                </a:cubicBezTo>
                <a:cubicBezTo>
                  <a:pt x="2762624" y="1585819"/>
                  <a:pt x="2762843" y="1624096"/>
                  <a:pt x="2762788" y="1662317"/>
                </a:cubicBezTo>
                <a:cubicBezTo>
                  <a:pt x="2762788" y="1664734"/>
                  <a:pt x="2764711" y="1667095"/>
                  <a:pt x="2766193" y="1670500"/>
                </a:cubicBezTo>
                <a:lnTo>
                  <a:pt x="2839067" y="1670500"/>
                </a:lnTo>
                <a:cubicBezTo>
                  <a:pt x="2839067" y="1627500"/>
                  <a:pt x="2839561" y="1587522"/>
                  <a:pt x="2838738" y="1547542"/>
                </a:cubicBezTo>
                <a:cubicBezTo>
                  <a:pt x="2838518" y="1537877"/>
                  <a:pt x="2834949" y="1527882"/>
                  <a:pt x="2831105" y="1518820"/>
                </a:cubicBezTo>
                <a:cubicBezTo>
                  <a:pt x="2825777" y="1506464"/>
                  <a:pt x="2816222" y="1498447"/>
                  <a:pt x="2801889" y="1497514"/>
                </a:cubicBezTo>
                <a:close/>
                <a:moveTo>
                  <a:pt x="204441" y="1497507"/>
                </a:moveTo>
                <a:cubicBezTo>
                  <a:pt x="195023" y="1497088"/>
                  <a:pt x="185206" y="1501660"/>
                  <a:pt x="177161" y="1511078"/>
                </a:cubicBezTo>
                <a:cubicBezTo>
                  <a:pt x="167056" y="1522939"/>
                  <a:pt x="164694" y="1537108"/>
                  <a:pt x="164694" y="1551935"/>
                </a:cubicBezTo>
                <a:cubicBezTo>
                  <a:pt x="164640" y="1582030"/>
                  <a:pt x="164640" y="1612179"/>
                  <a:pt x="164805" y="1642273"/>
                </a:cubicBezTo>
                <a:cubicBezTo>
                  <a:pt x="164805" y="1651059"/>
                  <a:pt x="165574" y="1659846"/>
                  <a:pt x="166067" y="1671269"/>
                </a:cubicBezTo>
                <a:cubicBezTo>
                  <a:pt x="191823" y="1670061"/>
                  <a:pt x="215163" y="1668908"/>
                  <a:pt x="241523" y="1667644"/>
                </a:cubicBezTo>
                <a:lnTo>
                  <a:pt x="241577" y="1667644"/>
                </a:lnTo>
                <a:cubicBezTo>
                  <a:pt x="241577" y="1624918"/>
                  <a:pt x="242456" y="1585764"/>
                  <a:pt x="241028" y="1546719"/>
                </a:cubicBezTo>
                <a:cubicBezTo>
                  <a:pt x="240645" y="1535570"/>
                  <a:pt x="235318" y="1523653"/>
                  <a:pt x="229331" y="1513879"/>
                </a:cubicBezTo>
                <a:cubicBezTo>
                  <a:pt x="222879" y="1503336"/>
                  <a:pt x="213859" y="1497925"/>
                  <a:pt x="204441" y="1497507"/>
                </a:cubicBezTo>
                <a:close/>
                <a:moveTo>
                  <a:pt x="2916774" y="1497458"/>
                </a:moveTo>
                <a:cubicBezTo>
                  <a:pt x="2891788" y="1495812"/>
                  <a:pt x="2861528" y="1510913"/>
                  <a:pt x="2858947" y="1543917"/>
                </a:cubicBezTo>
                <a:cubicBezTo>
                  <a:pt x="2855762" y="1585489"/>
                  <a:pt x="2858178" y="1627500"/>
                  <a:pt x="2858178" y="1668632"/>
                </a:cubicBezTo>
                <a:lnTo>
                  <a:pt x="2965815" y="1668632"/>
                </a:lnTo>
                <a:lnTo>
                  <a:pt x="2965869" y="1668578"/>
                </a:lnTo>
                <a:cubicBezTo>
                  <a:pt x="2965869" y="1625688"/>
                  <a:pt x="2966912" y="1586423"/>
                  <a:pt x="2965541" y="1547268"/>
                </a:cubicBezTo>
                <a:cubicBezTo>
                  <a:pt x="2964551" y="1518820"/>
                  <a:pt x="2943244" y="1499215"/>
                  <a:pt x="2916774" y="1497458"/>
                </a:cubicBezTo>
                <a:close/>
                <a:moveTo>
                  <a:pt x="3154171" y="1497170"/>
                </a:moveTo>
                <a:cubicBezTo>
                  <a:pt x="3144581" y="1496992"/>
                  <a:pt x="3134793" y="1501824"/>
                  <a:pt x="3127433" y="1511572"/>
                </a:cubicBezTo>
                <a:cubicBezTo>
                  <a:pt x="3119031" y="1522720"/>
                  <a:pt x="3114638" y="1535296"/>
                  <a:pt x="3114857" y="1549629"/>
                </a:cubicBezTo>
                <a:cubicBezTo>
                  <a:pt x="3115242" y="1574177"/>
                  <a:pt x="3114857" y="1598779"/>
                  <a:pt x="3114857" y="1623382"/>
                </a:cubicBezTo>
                <a:cubicBezTo>
                  <a:pt x="3114857" y="1637660"/>
                  <a:pt x="3115078" y="1651994"/>
                  <a:pt x="3115242" y="1668249"/>
                </a:cubicBezTo>
                <a:lnTo>
                  <a:pt x="3190971" y="1668249"/>
                </a:lnTo>
                <a:cubicBezTo>
                  <a:pt x="3190971" y="1624864"/>
                  <a:pt x="3191686" y="1583952"/>
                  <a:pt x="3190477" y="1543094"/>
                </a:cubicBezTo>
                <a:cubicBezTo>
                  <a:pt x="3190148" y="1532824"/>
                  <a:pt x="3185370" y="1521732"/>
                  <a:pt x="3179714" y="1512835"/>
                </a:cubicBezTo>
                <a:cubicBezTo>
                  <a:pt x="3173152" y="1502539"/>
                  <a:pt x="3163760" y="1497349"/>
                  <a:pt x="3154171" y="1497170"/>
                </a:cubicBezTo>
                <a:close/>
                <a:moveTo>
                  <a:pt x="553208" y="1497074"/>
                </a:moveTo>
                <a:cubicBezTo>
                  <a:pt x="544662" y="1497884"/>
                  <a:pt x="536287" y="1502786"/>
                  <a:pt x="530275" y="1511297"/>
                </a:cubicBezTo>
                <a:cubicBezTo>
                  <a:pt x="522257" y="1522665"/>
                  <a:pt x="517369" y="1535185"/>
                  <a:pt x="517479" y="1549629"/>
                </a:cubicBezTo>
                <a:cubicBezTo>
                  <a:pt x="517698" y="1574286"/>
                  <a:pt x="516765" y="1598999"/>
                  <a:pt x="516930" y="1623711"/>
                </a:cubicBezTo>
                <a:cubicBezTo>
                  <a:pt x="516983" y="1638155"/>
                  <a:pt x="518192" y="1652542"/>
                  <a:pt x="518852" y="1666326"/>
                </a:cubicBezTo>
                <a:cubicBezTo>
                  <a:pt x="544058" y="1677694"/>
                  <a:pt x="567178" y="1666435"/>
                  <a:pt x="589802" y="1667534"/>
                </a:cubicBezTo>
                <a:cubicBezTo>
                  <a:pt x="591341" y="1664789"/>
                  <a:pt x="592989" y="1663250"/>
                  <a:pt x="593043" y="1661658"/>
                </a:cubicBezTo>
                <a:cubicBezTo>
                  <a:pt x="593373" y="1621404"/>
                  <a:pt x="594746" y="1581151"/>
                  <a:pt x="593043" y="1541007"/>
                </a:cubicBezTo>
                <a:cubicBezTo>
                  <a:pt x="592549" y="1529475"/>
                  <a:pt x="585025" y="1516624"/>
                  <a:pt x="577172" y="1507399"/>
                </a:cubicBezTo>
                <a:cubicBezTo>
                  <a:pt x="570473" y="1499546"/>
                  <a:pt x="561755" y="1496264"/>
                  <a:pt x="553208" y="1497074"/>
                </a:cubicBezTo>
                <a:close/>
                <a:moveTo>
                  <a:pt x="127461" y="1431944"/>
                </a:moveTo>
                <a:lnTo>
                  <a:pt x="623686" y="1431944"/>
                </a:lnTo>
                <a:lnTo>
                  <a:pt x="623686" y="1476261"/>
                </a:lnTo>
                <a:cubicBezTo>
                  <a:pt x="618140" y="1478677"/>
                  <a:pt x="612594" y="1481094"/>
                  <a:pt x="606334" y="1483784"/>
                </a:cubicBezTo>
                <a:lnTo>
                  <a:pt x="606334" y="1685327"/>
                </a:lnTo>
                <a:cubicBezTo>
                  <a:pt x="632639" y="1694718"/>
                  <a:pt x="621545" y="1716959"/>
                  <a:pt x="624951" y="1738431"/>
                </a:cubicBezTo>
                <a:lnTo>
                  <a:pt x="127956" y="1739309"/>
                </a:lnTo>
                <a:lnTo>
                  <a:pt x="127956" y="1693345"/>
                </a:lnTo>
                <a:cubicBezTo>
                  <a:pt x="133173" y="1690654"/>
                  <a:pt x="138610" y="1687798"/>
                  <a:pt x="144376" y="1684778"/>
                </a:cubicBezTo>
                <a:lnTo>
                  <a:pt x="144376" y="1485541"/>
                </a:lnTo>
                <a:cubicBezTo>
                  <a:pt x="116094" y="1475437"/>
                  <a:pt x="129878" y="1452647"/>
                  <a:pt x="127461" y="1431944"/>
                </a:cubicBezTo>
                <a:close/>
                <a:moveTo>
                  <a:pt x="2760536" y="1430350"/>
                </a:moveTo>
                <a:cubicBezTo>
                  <a:pt x="2915071" y="1430350"/>
                  <a:pt x="3069606" y="1430350"/>
                  <a:pt x="3225679" y="1430350"/>
                </a:cubicBezTo>
                <a:lnTo>
                  <a:pt x="3225789" y="1430350"/>
                </a:lnTo>
                <a:lnTo>
                  <a:pt x="3225789" y="1476425"/>
                </a:lnTo>
                <a:cubicBezTo>
                  <a:pt x="3219528" y="1479337"/>
                  <a:pt x="3214751" y="1481533"/>
                  <a:pt x="3209588" y="1483895"/>
                </a:cubicBezTo>
                <a:lnTo>
                  <a:pt x="3209588" y="1685383"/>
                </a:lnTo>
                <a:cubicBezTo>
                  <a:pt x="3214366" y="1687524"/>
                  <a:pt x="3219089" y="1689666"/>
                  <a:pt x="3225625" y="1692576"/>
                </a:cubicBezTo>
                <a:lnTo>
                  <a:pt x="3225625" y="1735137"/>
                </a:lnTo>
                <a:cubicBezTo>
                  <a:pt x="3225294" y="1735520"/>
                  <a:pt x="3224855" y="1736344"/>
                  <a:pt x="3224141" y="1736948"/>
                </a:cubicBezTo>
                <a:cubicBezTo>
                  <a:pt x="3223482" y="1737498"/>
                  <a:pt x="3222603" y="1738102"/>
                  <a:pt x="3221779" y="1738156"/>
                </a:cubicBezTo>
                <a:cubicBezTo>
                  <a:pt x="3216344" y="1738651"/>
                  <a:pt x="3210907" y="1739309"/>
                  <a:pt x="3205470" y="1739309"/>
                </a:cubicBezTo>
                <a:cubicBezTo>
                  <a:pt x="3049946" y="1738981"/>
                  <a:pt x="2894368" y="1738542"/>
                  <a:pt x="2738845" y="1737992"/>
                </a:cubicBezTo>
                <a:cubicBezTo>
                  <a:pt x="2737252" y="1737992"/>
                  <a:pt x="2735715" y="1736509"/>
                  <a:pt x="2734122" y="1735686"/>
                </a:cubicBezTo>
                <a:cubicBezTo>
                  <a:pt x="2727642" y="1698232"/>
                  <a:pt x="2728082" y="1696860"/>
                  <a:pt x="2749718" y="1686150"/>
                </a:cubicBezTo>
                <a:lnTo>
                  <a:pt x="2749718" y="1484773"/>
                </a:lnTo>
                <a:cubicBezTo>
                  <a:pt x="2742854" y="1481587"/>
                  <a:pt x="2737307" y="1479007"/>
                  <a:pt x="2731211" y="1476206"/>
                </a:cubicBezTo>
                <a:lnTo>
                  <a:pt x="2731211" y="1435733"/>
                </a:lnTo>
                <a:cubicBezTo>
                  <a:pt x="2732530" y="1434304"/>
                  <a:pt x="2733079" y="1433536"/>
                  <a:pt x="2733792" y="1432986"/>
                </a:cubicBezTo>
                <a:cubicBezTo>
                  <a:pt x="2734451" y="1432437"/>
                  <a:pt x="2735220" y="1431889"/>
                  <a:pt x="2735989" y="1431558"/>
                </a:cubicBezTo>
                <a:cubicBezTo>
                  <a:pt x="2736813" y="1431174"/>
                  <a:pt x="2737746" y="1430900"/>
                  <a:pt x="2738625" y="1430900"/>
                </a:cubicBezTo>
                <a:cubicBezTo>
                  <a:pt x="2745928" y="1430680"/>
                  <a:pt x="2753233" y="1430350"/>
                  <a:pt x="2760536" y="1430350"/>
                </a:cubicBezTo>
                <a:close/>
                <a:moveTo>
                  <a:pt x="2783877" y="1057578"/>
                </a:moveTo>
                <a:lnTo>
                  <a:pt x="3174553" y="1057578"/>
                </a:lnTo>
                <a:lnTo>
                  <a:pt x="3174553" y="1414865"/>
                </a:lnTo>
                <a:cubicBezTo>
                  <a:pt x="3045553" y="1415084"/>
                  <a:pt x="2917159" y="1414865"/>
                  <a:pt x="2790906" y="1414974"/>
                </a:cubicBezTo>
                <a:cubicBezTo>
                  <a:pt x="2788050" y="1412338"/>
                  <a:pt x="2787282" y="1411789"/>
                  <a:pt x="2786732" y="1411130"/>
                </a:cubicBezTo>
                <a:cubicBezTo>
                  <a:pt x="2786183" y="1410471"/>
                  <a:pt x="2785525" y="1409647"/>
                  <a:pt x="2785469" y="1408878"/>
                </a:cubicBezTo>
                <a:cubicBezTo>
                  <a:pt x="2784865" y="1402507"/>
                  <a:pt x="2783986" y="1396193"/>
                  <a:pt x="2783986" y="1389823"/>
                </a:cubicBezTo>
                <a:cubicBezTo>
                  <a:pt x="2783877" y="1280209"/>
                  <a:pt x="2783931" y="1170541"/>
                  <a:pt x="2783931" y="1057634"/>
                </a:cubicBezTo>
                <a:close/>
                <a:moveTo>
                  <a:pt x="180017" y="1057414"/>
                </a:moveTo>
                <a:lnTo>
                  <a:pt x="180017" y="1057469"/>
                </a:lnTo>
                <a:lnTo>
                  <a:pt x="571078" y="1057469"/>
                </a:lnTo>
                <a:lnTo>
                  <a:pt x="571078" y="1411130"/>
                </a:lnTo>
                <a:cubicBezTo>
                  <a:pt x="551638" y="1415798"/>
                  <a:pt x="219008" y="1417280"/>
                  <a:pt x="180568" y="1412667"/>
                </a:cubicBezTo>
                <a:cubicBezTo>
                  <a:pt x="179633" y="1406352"/>
                  <a:pt x="177767" y="1399379"/>
                  <a:pt x="177767" y="1392459"/>
                </a:cubicBezTo>
                <a:cubicBezTo>
                  <a:pt x="177602" y="1286415"/>
                  <a:pt x="177656" y="1180316"/>
                  <a:pt x="177767" y="1074274"/>
                </a:cubicBezTo>
                <a:cubicBezTo>
                  <a:pt x="177767" y="1069056"/>
                  <a:pt x="179138" y="1063785"/>
                  <a:pt x="180017" y="1057414"/>
                </a:cubicBezTo>
                <a:close/>
                <a:moveTo>
                  <a:pt x="2748345" y="921880"/>
                </a:moveTo>
                <a:cubicBezTo>
                  <a:pt x="2903869" y="921880"/>
                  <a:pt x="3059392" y="922045"/>
                  <a:pt x="3214915" y="922374"/>
                </a:cubicBezTo>
                <a:cubicBezTo>
                  <a:pt x="3217111" y="922374"/>
                  <a:pt x="3219309" y="924956"/>
                  <a:pt x="3222549" y="926987"/>
                </a:cubicBezTo>
                <a:cubicBezTo>
                  <a:pt x="3190971" y="957630"/>
                  <a:pt x="3181360" y="997170"/>
                  <a:pt x="3174991" y="1039401"/>
                </a:cubicBezTo>
                <a:lnTo>
                  <a:pt x="2785579" y="1039401"/>
                </a:lnTo>
                <a:cubicBezTo>
                  <a:pt x="2778275" y="997335"/>
                  <a:pt x="2769927" y="957247"/>
                  <a:pt x="2735440" y="926383"/>
                </a:cubicBezTo>
                <a:cubicBezTo>
                  <a:pt x="2741920" y="924022"/>
                  <a:pt x="2745161" y="921880"/>
                  <a:pt x="2748345" y="921880"/>
                </a:cubicBezTo>
                <a:close/>
                <a:moveTo>
                  <a:pt x="153438" y="921716"/>
                </a:moveTo>
                <a:cubicBezTo>
                  <a:pt x="215548" y="922210"/>
                  <a:pt x="277658" y="923363"/>
                  <a:pt x="339713" y="923803"/>
                </a:cubicBezTo>
                <a:cubicBezTo>
                  <a:pt x="389908" y="924132"/>
                  <a:pt x="440100" y="923967"/>
                  <a:pt x="490295" y="923637"/>
                </a:cubicBezTo>
                <a:cubicBezTo>
                  <a:pt x="527638" y="923363"/>
                  <a:pt x="565036" y="922320"/>
                  <a:pt x="602379" y="921825"/>
                </a:cubicBezTo>
                <a:cubicBezTo>
                  <a:pt x="606608" y="921825"/>
                  <a:pt x="610890" y="923199"/>
                  <a:pt x="618359" y="924461"/>
                </a:cubicBezTo>
                <a:cubicBezTo>
                  <a:pt x="590902" y="958894"/>
                  <a:pt x="573548" y="995029"/>
                  <a:pt x="571681" y="1036711"/>
                </a:cubicBezTo>
                <a:cubicBezTo>
                  <a:pt x="551911" y="1041817"/>
                  <a:pt x="217361" y="1043245"/>
                  <a:pt x="179578" y="1038138"/>
                </a:cubicBezTo>
                <a:lnTo>
                  <a:pt x="179523" y="1038194"/>
                </a:lnTo>
                <a:cubicBezTo>
                  <a:pt x="175844" y="996347"/>
                  <a:pt x="163981" y="958730"/>
                  <a:pt x="131031" y="925999"/>
                </a:cubicBezTo>
                <a:cubicBezTo>
                  <a:pt x="140586" y="924077"/>
                  <a:pt x="147012" y="921660"/>
                  <a:pt x="153438" y="921716"/>
                </a:cubicBezTo>
                <a:close/>
                <a:moveTo>
                  <a:pt x="2927208" y="684258"/>
                </a:moveTo>
                <a:cubicBezTo>
                  <a:pt x="2896949" y="680963"/>
                  <a:pt x="2879760" y="694747"/>
                  <a:pt x="2878717" y="725445"/>
                </a:cubicBezTo>
                <a:cubicBezTo>
                  <a:pt x="2877619" y="758340"/>
                  <a:pt x="2878168" y="791289"/>
                  <a:pt x="2878277" y="824239"/>
                </a:cubicBezTo>
                <a:cubicBezTo>
                  <a:pt x="2878332" y="830280"/>
                  <a:pt x="2879760" y="836320"/>
                  <a:pt x="2880693" y="843186"/>
                </a:cubicBezTo>
                <a:lnTo>
                  <a:pt x="2961311" y="843186"/>
                </a:lnTo>
                <a:cubicBezTo>
                  <a:pt x="2962629" y="839946"/>
                  <a:pt x="2964497" y="837530"/>
                  <a:pt x="2964497" y="835058"/>
                </a:cubicBezTo>
                <a:lnTo>
                  <a:pt x="2964497" y="736319"/>
                </a:lnTo>
                <a:cubicBezTo>
                  <a:pt x="2964386" y="728191"/>
                  <a:pt x="2962739" y="719898"/>
                  <a:pt x="2960597" y="711990"/>
                </a:cubicBezTo>
                <a:cubicBezTo>
                  <a:pt x="2955984" y="695131"/>
                  <a:pt x="2944726" y="686179"/>
                  <a:pt x="2927208" y="684258"/>
                </a:cubicBezTo>
                <a:close/>
                <a:moveTo>
                  <a:pt x="324173" y="684258"/>
                </a:moveTo>
                <a:cubicBezTo>
                  <a:pt x="293914" y="680963"/>
                  <a:pt x="276725" y="694747"/>
                  <a:pt x="275683" y="725445"/>
                </a:cubicBezTo>
                <a:cubicBezTo>
                  <a:pt x="274584" y="758340"/>
                  <a:pt x="275133" y="791289"/>
                  <a:pt x="275242" y="824239"/>
                </a:cubicBezTo>
                <a:cubicBezTo>
                  <a:pt x="275297" y="830280"/>
                  <a:pt x="276725" y="836320"/>
                  <a:pt x="277658" y="843186"/>
                </a:cubicBezTo>
                <a:lnTo>
                  <a:pt x="358277" y="843186"/>
                </a:lnTo>
                <a:cubicBezTo>
                  <a:pt x="359594" y="839946"/>
                  <a:pt x="361460" y="837530"/>
                  <a:pt x="361460" y="835058"/>
                </a:cubicBezTo>
                <a:lnTo>
                  <a:pt x="361460" y="736319"/>
                </a:lnTo>
                <a:cubicBezTo>
                  <a:pt x="361350" y="728191"/>
                  <a:pt x="359704" y="719898"/>
                  <a:pt x="357562" y="711990"/>
                </a:cubicBezTo>
                <a:cubicBezTo>
                  <a:pt x="352950" y="695131"/>
                  <a:pt x="341691" y="686179"/>
                  <a:pt x="324173" y="684258"/>
                </a:cubicBezTo>
                <a:close/>
                <a:moveTo>
                  <a:pt x="3040665" y="683983"/>
                </a:moveTo>
                <a:cubicBezTo>
                  <a:pt x="3012987" y="682994"/>
                  <a:pt x="2995799" y="698207"/>
                  <a:pt x="2994975" y="726543"/>
                </a:cubicBezTo>
                <a:cubicBezTo>
                  <a:pt x="2994042" y="759383"/>
                  <a:pt x="2994536" y="792224"/>
                  <a:pt x="2994755" y="825064"/>
                </a:cubicBezTo>
                <a:cubicBezTo>
                  <a:pt x="2994810" y="831049"/>
                  <a:pt x="2996293" y="837035"/>
                  <a:pt x="2997172" y="843295"/>
                </a:cubicBezTo>
                <a:lnTo>
                  <a:pt x="3081248" y="843295"/>
                </a:lnTo>
                <a:cubicBezTo>
                  <a:pt x="3081248" y="831104"/>
                  <a:pt x="3081248" y="822153"/>
                  <a:pt x="3081248" y="813147"/>
                </a:cubicBezTo>
                <a:cubicBezTo>
                  <a:pt x="3081194" y="783052"/>
                  <a:pt x="3082072" y="752903"/>
                  <a:pt x="3080809" y="722864"/>
                </a:cubicBezTo>
                <a:cubicBezTo>
                  <a:pt x="3079766" y="697492"/>
                  <a:pt x="3065542" y="684917"/>
                  <a:pt x="3040665" y="683983"/>
                </a:cubicBezTo>
                <a:close/>
                <a:moveTo>
                  <a:pt x="437630" y="683983"/>
                </a:moveTo>
                <a:cubicBezTo>
                  <a:pt x="409953" y="682994"/>
                  <a:pt x="392764" y="698207"/>
                  <a:pt x="391940" y="726543"/>
                </a:cubicBezTo>
                <a:cubicBezTo>
                  <a:pt x="391006" y="759383"/>
                  <a:pt x="391501" y="792224"/>
                  <a:pt x="391720" y="825064"/>
                </a:cubicBezTo>
                <a:cubicBezTo>
                  <a:pt x="391776" y="831049"/>
                  <a:pt x="393259" y="837035"/>
                  <a:pt x="394137" y="843295"/>
                </a:cubicBezTo>
                <a:lnTo>
                  <a:pt x="478214" y="843295"/>
                </a:lnTo>
                <a:cubicBezTo>
                  <a:pt x="478214" y="831104"/>
                  <a:pt x="478214" y="822153"/>
                  <a:pt x="478214" y="813147"/>
                </a:cubicBezTo>
                <a:cubicBezTo>
                  <a:pt x="478159" y="783052"/>
                  <a:pt x="479037" y="752903"/>
                  <a:pt x="477775" y="722864"/>
                </a:cubicBezTo>
                <a:cubicBezTo>
                  <a:pt x="476731" y="697492"/>
                  <a:pt x="462507" y="684917"/>
                  <a:pt x="437630" y="683983"/>
                </a:cubicBezTo>
                <a:close/>
                <a:moveTo>
                  <a:pt x="3144862" y="683696"/>
                </a:moveTo>
                <a:cubicBezTo>
                  <a:pt x="3136329" y="683475"/>
                  <a:pt x="3127735" y="687635"/>
                  <a:pt x="3122106" y="696339"/>
                </a:cubicBezTo>
                <a:cubicBezTo>
                  <a:pt x="3117439" y="703533"/>
                  <a:pt x="3115022" y="713254"/>
                  <a:pt x="3114638" y="721930"/>
                </a:cubicBezTo>
                <a:cubicBezTo>
                  <a:pt x="3113539" y="746532"/>
                  <a:pt x="3113869" y="771190"/>
                  <a:pt x="3113869" y="795847"/>
                </a:cubicBezTo>
                <a:cubicBezTo>
                  <a:pt x="3113923" y="811059"/>
                  <a:pt x="3114418" y="826271"/>
                  <a:pt x="3114692" y="842747"/>
                </a:cubicBezTo>
                <a:lnTo>
                  <a:pt x="3174715" y="842747"/>
                </a:lnTo>
                <a:lnTo>
                  <a:pt x="3174715" y="742305"/>
                </a:lnTo>
                <a:cubicBezTo>
                  <a:pt x="3174715" y="734067"/>
                  <a:pt x="3175431" y="725720"/>
                  <a:pt x="3174222" y="717702"/>
                </a:cubicBezTo>
                <a:cubicBezTo>
                  <a:pt x="3173124" y="710673"/>
                  <a:pt x="3170926" y="703314"/>
                  <a:pt x="3167247" y="697328"/>
                </a:cubicBezTo>
                <a:cubicBezTo>
                  <a:pt x="3161866" y="688513"/>
                  <a:pt x="3153395" y="683915"/>
                  <a:pt x="3144862" y="683696"/>
                </a:cubicBezTo>
                <a:close/>
                <a:moveTo>
                  <a:pt x="541827" y="683696"/>
                </a:moveTo>
                <a:cubicBezTo>
                  <a:pt x="533294" y="683475"/>
                  <a:pt x="524700" y="687635"/>
                  <a:pt x="519071" y="696339"/>
                </a:cubicBezTo>
                <a:cubicBezTo>
                  <a:pt x="514404" y="703533"/>
                  <a:pt x="511987" y="713254"/>
                  <a:pt x="511603" y="721930"/>
                </a:cubicBezTo>
                <a:cubicBezTo>
                  <a:pt x="510504" y="746532"/>
                  <a:pt x="510834" y="771190"/>
                  <a:pt x="510834" y="795847"/>
                </a:cubicBezTo>
                <a:cubicBezTo>
                  <a:pt x="510889" y="811059"/>
                  <a:pt x="511383" y="826271"/>
                  <a:pt x="511657" y="842747"/>
                </a:cubicBezTo>
                <a:lnTo>
                  <a:pt x="571681" y="842747"/>
                </a:lnTo>
                <a:lnTo>
                  <a:pt x="571681" y="742305"/>
                </a:lnTo>
                <a:cubicBezTo>
                  <a:pt x="571681" y="734067"/>
                  <a:pt x="572396" y="725720"/>
                  <a:pt x="571187" y="717702"/>
                </a:cubicBezTo>
                <a:cubicBezTo>
                  <a:pt x="570088" y="710673"/>
                  <a:pt x="567891" y="703314"/>
                  <a:pt x="564213" y="697328"/>
                </a:cubicBezTo>
                <a:cubicBezTo>
                  <a:pt x="558831" y="688513"/>
                  <a:pt x="550360" y="683915"/>
                  <a:pt x="541827" y="683696"/>
                </a:cubicBezTo>
                <a:close/>
                <a:moveTo>
                  <a:pt x="2813325" y="683585"/>
                </a:moveTo>
                <a:cubicBezTo>
                  <a:pt x="2804360" y="684120"/>
                  <a:pt x="2795628" y="689365"/>
                  <a:pt x="2790796" y="699140"/>
                </a:cubicBezTo>
                <a:cubicBezTo>
                  <a:pt x="2786952" y="706938"/>
                  <a:pt x="2785469" y="716549"/>
                  <a:pt x="2785304" y="725390"/>
                </a:cubicBezTo>
                <a:cubicBezTo>
                  <a:pt x="2784590" y="758230"/>
                  <a:pt x="2784755" y="791125"/>
                  <a:pt x="2784864" y="824020"/>
                </a:cubicBezTo>
                <a:cubicBezTo>
                  <a:pt x="2784864" y="830061"/>
                  <a:pt x="2786238" y="836102"/>
                  <a:pt x="2787116" y="842856"/>
                </a:cubicBezTo>
                <a:lnTo>
                  <a:pt x="2845162" y="842856"/>
                </a:lnTo>
                <a:lnTo>
                  <a:pt x="2845162" y="842801"/>
                </a:lnTo>
                <a:cubicBezTo>
                  <a:pt x="2845162" y="799308"/>
                  <a:pt x="2845602" y="759164"/>
                  <a:pt x="2844834" y="719075"/>
                </a:cubicBezTo>
                <a:cubicBezTo>
                  <a:pt x="2844669" y="711386"/>
                  <a:pt x="2841483" y="702875"/>
                  <a:pt x="2837255" y="696285"/>
                </a:cubicBezTo>
                <a:cubicBezTo>
                  <a:pt x="2831489" y="687224"/>
                  <a:pt x="2822290" y="683050"/>
                  <a:pt x="2813325" y="683585"/>
                </a:cubicBezTo>
                <a:close/>
                <a:moveTo>
                  <a:pt x="210289" y="683585"/>
                </a:moveTo>
                <a:cubicBezTo>
                  <a:pt x="201325" y="684120"/>
                  <a:pt x="192593" y="689365"/>
                  <a:pt x="187761" y="699140"/>
                </a:cubicBezTo>
                <a:cubicBezTo>
                  <a:pt x="183917" y="706938"/>
                  <a:pt x="182433" y="716549"/>
                  <a:pt x="182269" y="725390"/>
                </a:cubicBezTo>
                <a:cubicBezTo>
                  <a:pt x="181555" y="758230"/>
                  <a:pt x="181720" y="791125"/>
                  <a:pt x="181829" y="824020"/>
                </a:cubicBezTo>
                <a:cubicBezTo>
                  <a:pt x="181829" y="830061"/>
                  <a:pt x="183203" y="836102"/>
                  <a:pt x="184081" y="842856"/>
                </a:cubicBezTo>
                <a:lnTo>
                  <a:pt x="242128" y="842856"/>
                </a:lnTo>
                <a:lnTo>
                  <a:pt x="242128" y="842801"/>
                </a:lnTo>
                <a:cubicBezTo>
                  <a:pt x="242128" y="799308"/>
                  <a:pt x="242567" y="759164"/>
                  <a:pt x="241799" y="719075"/>
                </a:cubicBezTo>
                <a:cubicBezTo>
                  <a:pt x="241634" y="711386"/>
                  <a:pt x="238448" y="702875"/>
                  <a:pt x="234220" y="696285"/>
                </a:cubicBezTo>
                <a:cubicBezTo>
                  <a:pt x="228453" y="687224"/>
                  <a:pt x="219255" y="683050"/>
                  <a:pt x="210289" y="683585"/>
                </a:cubicBezTo>
                <a:close/>
                <a:moveTo>
                  <a:pt x="505014" y="465199"/>
                </a:moveTo>
                <a:cubicBezTo>
                  <a:pt x="494908" y="464595"/>
                  <a:pt x="485408" y="473491"/>
                  <a:pt x="481124" y="487659"/>
                </a:cubicBezTo>
                <a:cubicBezTo>
                  <a:pt x="480630" y="489416"/>
                  <a:pt x="480026" y="491229"/>
                  <a:pt x="480026" y="492986"/>
                </a:cubicBezTo>
                <a:lnTo>
                  <a:pt x="479971" y="492931"/>
                </a:lnTo>
                <a:cubicBezTo>
                  <a:pt x="479971" y="524453"/>
                  <a:pt x="479971" y="555975"/>
                  <a:pt x="479971" y="588429"/>
                </a:cubicBezTo>
                <a:lnTo>
                  <a:pt x="527748" y="588429"/>
                </a:lnTo>
                <a:cubicBezTo>
                  <a:pt x="527748" y="554931"/>
                  <a:pt x="528407" y="523245"/>
                  <a:pt x="527474" y="491613"/>
                </a:cubicBezTo>
                <a:cubicBezTo>
                  <a:pt x="527034" y="476072"/>
                  <a:pt x="516930" y="465912"/>
                  <a:pt x="505014" y="465199"/>
                </a:cubicBezTo>
                <a:close/>
                <a:moveTo>
                  <a:pt x="3108047" y="465197"/>
                </a:moveTo>
                <a:cubicBezTo>
                  <a:pt x="3097943" y="464593"/>
                  <a:pt x="3088443" y="473489"/>
                  <a:pt x="3084159" y="487658"/>
                </a:cubicBezTo>
                <a:cubicBezTo>
                  <a:pt x="3083665" y="489415"/>
                  <a:pt x="3083060" y="491227"/>
                  <a:pt x="3083060" y="492984"/>
                </a:cubicBezTo>
                <a:lnTo>
                  <a:pt x="3083006" y="492929"/>
                </a:lnTo>
                <a:cubicBezTo>
                  <a:pt x="3083006" y="524451"/>
                  <a:pt x="3083006" y="555973"/>
                  <a:pt x="3083006" y="588429"/>
                </a:cubicBezTo>
                <a:lnTo>
                  <a:pt x="3130783" y="588429"/>
                </a:lnTo>
                <a:cubicBezTo>
                  <a:pt x="3130783" y="554929"/>
                  <a:pt x="3131441" y="523243"/>
                  <a:pt x="3130509" y="491611"/>
                </a:cubicBezTo>
                <a:cubicBezTo>
                  <a:pt x="3130069" y="476070"/>
                  <a:pt x="3119964" y="465911"/>
                  <a:pt x="3108047" y="465197"/>
                </a:cubicBezTo>
                <a:close/>
                <a:moveTo>
                  <a:pt x="422638" y="464978"/>
                </a:moveTo>
                <a:cubicBezTo>
                  <a:pt x="405284" y="464704"/>
                  <a:pt x="391117" y="476346"/>
                  <a:pt x="390348" y="495073"/>
                </a:cubicBezTo>
                <a:cubicBezTo>
                  <a:pt x="389139" y="525826"/>
                  <a:pt x="390018" y="556634"/>
                  <a:pt x="390018" y="588813"/>
                </a:cubicBezTo>
                <a:lnTo>
                  <a:pt x="456302" y="588813"/>
                </a:lnTo>
                <a:cubicBezTo>
                  <a:pt x="456302" y="568494"/>
                  <a:pt x="456302" y="549550"/>
                  <a:pt x="456302" y="530549"/>
                </a:cubicBezTo>
                <a:cubicBezTo>
                  <a:pt x="456302" y="518686"/>
                  <a:pt x="457126" y="506660"/>
                  <a:pt x="455808" y="494963"/>
                </a:cubicBezTo>
                <a:cubicBezTo>
                  <a:pt x="453721" y="476732"/>
                  <a:pt x="440267" y="465253"/>
                  <a:pt x="422638" y="464978"/>
                </a:cubicBezTo>
                <a:close/>
                <a:moveTo>
                  <a:pt x="246192" y="464978"/>
                </a:moveTo>
                <a:cubicBezTo>
                  <a:pt x="234166" y="466626"/>
                  <a:pt x="230046" y="475907"/>
                  <a:pt x="227246" y="485792"/>
                </a:cubicBezTo>
                <a:cubicBezTo>
                  <a:pt x="224390" y="495623"/>
                  <a:pt x="226971" y="575359"/>
                  <a:pt x="230157" y="589417"/>
                </a:cubicBezTo>
                <a:lnTo>
                  <a:pt x="273869" y="589417"/>
                </a:lnTo>
                <a:cubicBezTo>
                  <a:pt x="273869" y="558392"/>
                  <a:pt x="274144" y="530219"/>
                  <a:pt x="273705" y="502047"/>
                </a:cubicBezTo>
                <a:cubicBezTo>
                  <a:pt x="273650" y="495787"/>
                  <a:pt x="271783" y="489416"/>
                  <a:pt x="269696" y="483432"/>
                </a:cubicBezTo>
                <a:cubicBezTo>
                  <a:pt x="264919" y="469646"/>
                  <a:pt x="256901" y="463551"/>
                  <a:pt x="246192" y="464978"/>
                </a:cubicBezTo>
                <a:close/>
                <a:moveTo>
                  <a:pt x="3025673" y="464977"/>
                </a:moveTo>
                <a:cubicBezTo>
                  <a:pt x="3008319" y="464703"/>
                  <a:pt x="2994150" y="476345"/>
                  <a:pt x="2993382" y="495071"/>
                </a:cubicBezTo>
                <a:cubicBezTo>
                  <a:pt x="2992174" y="525824"/>
                  <a:pt x="2993053" y="556632"/>
                  <a:pt x="2993053" y="588813"/>
                </a:cubicBezTo>
                <a:lnTo>
                  <a:pt x="3059337" y="588813"/>
                </a:lnTo>
                <a:cubicBezTo>
                  <a:pt x="3059337" y="568494"/>
                  <a:pt x="3059337" y="549549"/>
                  <a:pt x="3059337" y="530547"/>
                </a:cubicBezTo>
                <a:cubicBezTo>
                  <a:pt x="3059337" y="518685"/>
                  <a:pt x="3060161" y="506658"/>
                  <a:pt x="3058843" y="494961"/>
                </a:cubicBezTo>
                <a:cubicBezTo>
                  <a:pt x="3056756" y="476729"/>
                  <a:pt x="3043301" y="465251"/>
                  <a:pt x="3025673" y="464977"/>
                </a:cubicBezTo>
                <a:close/>
                <a:moveTo>
                  <a:pt x="2849227" y="464977"/>
                </a:moveTo>
                <a:cubicBezTo>
                  <a:pt x="2837200" y="466624"/>
                  <a:pt x="2833081" y="475905"/>
                  <a:pt x="2830280" y="485790"/>
                </a:cubicBezTo>
                <a:cubicBezTo>
                  <a:pt x="2827425" y="495620"/>
                  <a:pt x="2830006" y="575359"/>
                  <a:pt x="2833192" y="589417"/>
                </a:cubicBezTo>
                <a:lnTo>
                  <a:pt x="2876904" y="589417"/>
                </a:lnTo>
                <a:cubicBezTo>
                  <a:pt x="2876904" y="558389"/>
                  <a:pt x="2877179" y="530217"/>
                  <a:pt x="2876740" y="502045"/>
                </a:cubicBezTo>
                <a:cubicBezTo>
                  <a:pt x="2876685" y="495786"/>
                  <a:pt x="2874818" y="489415"/>
                  <a:pt x="2872731" y="483429"/>
                </a:cubicBezTo>
                <a:cubicBezTo>
                  <a:pt x="2867954" y="469645"/>
                  <a:pt x="2859935" y="463550"/>
                  <a:pt x="2849227" y="464977"/>
                </a:cubicBezTo>
                <a:close/>
                <a:moveTo>
                  <a:pt x="330379" y="464924"/>
                </a:moveTo>
                <a:cubicBezTo>
                  <a:pt x="312091" y="465144"/>
                  <a:pt x="298472" y="476456"/>
                  <a:pt x="297922" y="494633"/>
                </a:cubicBezTo>
                <a:cubicBezTo>
                  <a:pt x="296990" y="525497"/>
                  <a:pt x="297648" y="556359"/>
                  <a:pt x="297648" y="588758"/>
                </a:cubicBezTo>
                <a:lnTo>
                  <a:pt x="363053" y="588758"/>
                </a:lnTo>
                <a:lnTo>
                  <a:pt x="363054" y="588813"/>
                </a:lnTo>
                <a:lnTo>
                  <a:pt x="363054" y="588758"/>
                </a:lnTo>
                <a:lnTo>
                  <a:pt x="363053" y="588758"/>
                </a:lnTo>
                <a:lnTo>
                  <a:pt x="362780" y="494798"/>
                </a:lnTo>
                <a:cubicBezTo>
                  <a:pt x="362176" y="476622"/>
                  <a:pt x="347897" y="464704"/>
                  <a:pt x="330379" y="464924"/>
                </a:cubicBezTo>
                <a:close/>
                <a:moveTo>
                  <a:pt x="2933414" y="464921"/>
                </a:moveTo>
                <a:cubicBezTo>
                  <a:pt x="2915126" y="465142"/>
                  <a:pt x="2901507" y="476454"/>
                  <a:pt x="2900957" y="494632"/>
                </a:cubicBezTo>
                <a:cubicBezTo>
                  <a:pt x="2900025" y="525495"/>
                  <a:pt x="2900683" y="556357"/>
                  <a:pt x="2900683" y="588758"/>
                </a:cubicBezTo>
                <a:lnTo>
                  <a:pt x="2966089" y="588758"/>
                </a:lnTo>
                <a:lnTo>
                  <a:pt x="2965815" y="494797"/>
                </a:lnTo>
                <a:cubicBezTo>
                  <a:pt x="2965211" y="476620"/>
                  <a:pt x="2950932" y="464703"/>
                  <a:pt x="2933414" y="464921"/>
                </a:cubicBezTo>
                <a:close/>
                <a:moveTo>
                  <a:pt x="498973" y="203028"/>
                </a:moveTo>
                <a:cubicBezTo>
                  <a:pt x="521872" y="227961"/>
                  <a:pt x="536755" y="255528"/>
                  <a:pt x="542851" y="289632"/>
                </a:cubicBezTo>
                <a:cubicBezTo>
                  <a:pt x="548781" y="322744"/>
                  <a:pt x="536260" y="353718"/>
                  <a:pt x="535657" y="386888"/>
                </a:cubicBezTo>
                <a:cubicBezTo>
                  <a:pt x="555316" y="376343"/>
                  <a:pt x="561850" y="356409"/>
                  <a:pt x="562181" y="313959"/>
                </a:cubicBezTo>
                <a:cubicBezTo>
                  <a:pt x="562566" y="264424"/>
                  <a:pt x="540378" y="228014"/>
                  <a:pt x="498973" y="203028"/>
                </a:cubicBezTo>
                <a:close/>
                <a:moveTo>
                  <a:pt x="3102007" y="203026"/>
                </a:moveTo>
                <a:cubicBezTo>
                  <a:pt x="3124907" y="227957"/>
                  <a:pt x="3139790" y="255526"/>
                  <a:pt x="3145885" y="289629"/>
                </a:cubicBezTo>
                <a:cubicBezTo>
                  <a:pt x="3151816" y="322743"/>
                  <a:pt x="3139295" y="353716"/>
                  <a:pt x="3138691" y="386887"/>
                </a:cubicBezTo>
                <a:cubicBezTo>
                  <a:pt x="3158352" y="376341"/>
                  <a:pt x="3164885" y="356408"/>
                  <a:pt x="3165216" y="313956"/>
                </a:cubicBezTo>
                <a:cubicBezTo>
                  <a:pt x="3165600" y="264423"/>
                  <a:pt x="3143413" y="228012"/>
                  <a:pt x="3102007" y="203026"/>
                </a:cubicBezTo>
                <a:close/>
                <a:moveTo>
                  <a:pt x="402868" y="202920"/>
                </a:moveTo>
                <a:cubicBezTo>
                  <a:pt x="405120" y="264590"/>
                  <a:pt x="407316" y="324228"/>
                  <a:pt x="409568" y="385185"/>
                </a:cubicBezTo>
                <a:lnTo>
                  <a:pt x="438069" y="385185"/>
                </a:lnTo>
                <a:cubicBezTo>
                  <a:pt x="440047" y="374861"/>
                  <a:pt x="442517" y="366075"/>
                  <a:pt x="443287" y="357179"/>
                </a:cubicBezTo>
                <a:cubicBezTo>
                  <a:pt x="447461" y="309786"/>
                  <a:pt x="447076" y="262722"/>
                  <a:pt x="429228" y="217525"/>
                </a:cubicBezTo>
                <a:lnTo>
                  <a:pt x="429283" y="217525"/>
                </a:lnTo>
                <a:cubicBezTo>
                  <a:pt x="424890" y="206396"/>
                  <a:pt x="416085" y="201527"/>
                  <a:pt x="402868" y="202920"/>
                </a:cubicBezTo>
                <a:close/>
                <a:moveTo>
                  <a:pt x="3005903" y="202916"/>
                </a:moveTo>
                <a:cubicBezTo>
                  <a:pt x="3008154" y="264587"/>
                  <a:pt x="3010351" y="324226"/>
                  <a:pt x="3012603" y="385183"/>
                </a:cubicBezTo>
                <a:lnTo>
                  <a:pt x="3041105" y="385183"/>
                </a:lnTo>
                <a:cubicBezTo>
                  <a:pt x="3043082" y="374859"/>
                  <a:pt x="3045553" y="366073"/>
                  <a:pt x="3046322" y="357175"/>
                </a:cubicBezTo>
                <a:cubicBezTo>
                  <a:pt x="3050494" y="309783"/>
                  <a:pt x="3050111" y="262720"/>
                  <a:pt x="3032263" y="217523"/>
                </a:cubicBezTo>
                <a:lnTo>
                  <a:pt x="3032318" y="217523"/>
                </a:lnTo>
                <a:cubicBezTo>
                  <a:pt x="3027925" y="206394"/>
                  <a:pt x="3019122" y="201525"/>
                  <a:pt x="3005903" y="202916"/>
                </a:cubicBezTo>
                <a:close/>
                <a:moveTo>
                  <a:pt x="338437" y="202273"/>
                </a:moveTo>
                <a:cubicBezTo>
                  <a:pt x="328683" y="202533"/>
                  <a:pt x="327014" y="206117"/>
                  <a:pt x="322197" y="219832"/>
                </a:cubicBezTo>
                <a:lnTo>
                  <a:pt x="322251" y="219778"/>
                </a:lnTo>
                <a:cubicBezTo>
                  <a:pt x="304952" y="269148"/>
                  <a:pt x="306875" y="320000"/>
                  <a:pt x="311433" y="370962"/>
                </a:cubicBezTo>
                <a:cubicBezTo>
                  <a:pt x="311872" y="376015"/>
                  <a:pt x="314892" y="380847"/>
                  <a:pt x="317034" y="386723"/>
                </a:cubicBezTo>
                <a:cubicBezTo>
                  <a:pt x="327084" y="386228"/>
                  <a:pt x="335816" y="385846"/>
                  <a:pt x="346469" y="385350"/>
                </a:cubicBezTo>
                <a:cubicBezTo>
                  <a:pt x="346469" y="353938"/>
                  <a:pt x="345810" y="324065"/>
                  <a:pt x="346633" y="294243"/>
                </a:cubicBezTo>
                <a:cubicBezTo>
                  <a:pt x="347458" y="263765"/>
                  <a:pt x="349710" y="233232"/>
                  <a:pt x="351302" y="202864"/>
                </a:cubicBezTo>
                <a:cubicBezTo>
                  <a:pt x="345837" y="202466"/>
                  <a:pt x="341688" y="202184"/>
                  <a:pt x="338437" y="202273"/>
                </a:cubicBezTo>
                <a:close/>
                <a:moveTo>
                  <a:pt x="2941472" y="202269"/>
                </a:moveTo>
                <a:cubicBezTo>
                  <a:pt x="2931718" y="202532"/>
                  <a:pt x="2930049" y="206115"/>
                  <a:pt x="2925231" y="219830"/>
                </a:cubicBezTo>
                <a:lnTo>
                  <a:pt x="2925286" y="219775"/>
                </a:lnTo>
                <a:cubicBezTo>
                  <a:pt x="2907987" y="269146"/>
                  <a:pt x="2909909" y="319997"/>
                  <a:pt x="2914468" y="370960"/>
                </a:cubicBezTo>
                <a:cubicBezTo>
                  <a:pt x="2914907" y="376013"/>
                  <a:pt x="2917927" y="380846"/>
                  <a:pt x="2920068" y="386721"/>
                </a:cubicBezTo>
                <a:cubicBezTo>
                  <a:pt x="2930119" y="386226"/>
                  <a:pt x="2938850" y="385843"/>
                  <a:pt x="2949503" y="385348"/>
                </a:cubicBezTo>
                <a:cubicBezTo>
                  <a:pt x="2949503" y="353936"/>
                  <a:pt x="2948845" y="324061"/>
                  <a:pt x="2949668" y="294241"/>
                </a:cubicBezTo>
                <a:cubicBezTo>
                  <a:pt x="2950493" y="263764"/>
                  <a:pt x="2952744" y="233230"/>
                  <a:pt x="2954337" y="202862"/>
                </a:cubicBezTo>
                <a:cubicBezTo>
                  <a:pt x="2948873" y="202463"/>
                  <a:pt x="2944723" y="202182"/>
                  <a:pt x="2941472" y="202269"/>
                </a:cubicBezTo>
                <a:close/>
                <a:moveTo>
                  <a:pt x="262282" y="197317"/>
                </a:moveTo>
                <a:lnTo>
                  <a:pt x="247894" y="202973"/>
                </a:lnTo>
                <a:cubicBezTo>
                  <a:pt x="227630" y="215603"/>
                  <a:pt x="214614" y="234825"/>
                  <a:pt x="203522" y="254979"/>
                </a:cubicBezTo>
                <a:cubicBezTo>
                  <a:pt x="181006" y="295782"/>
                  <a:pt x="186222" y="337628"/>
                  <a:pt x="202643" y="378979"/>
                </a:cubicBezTo>
                <a:lnTo>
                  <a:pt x="202588" y="378979"/>
                </a:lnTo>
                <a:cubicBezTo>
                  <a:pt x="205719" y="386777"/>
                  <a:pt x="212144" y="389523"/>
                  <a:pt x="219832" y="382660"/>
                </a:cubicBezTo>
                <a:cubicBezTo>
                  <a:pt x="219502" y="379749"/>
                  <a:pt x="219612" y="376947"/>
                  <a:pt x="218844" y="374421"/>
                </a:cubicBezTo>
                <a:cubicBezTo>
                  <a:pt x="198799" y="308962"/>
                  <a:pt x="205937" y="250038"/>
                  <a:pt x="259591" y="201876"/>
                </a:cubicBezTo>
                <a:cubicBezTo>
                  <a:pt x="260854" y="200722"/>
                  <a:pt x="261623" y="199075"/>
                  <a:pt x="262282" y="197317"/>
                </a:cubicBezTo>
                <a:close/>
                <a:moveTo>
                  <a:pt x="2865316" y="197315"/>
                </a:moveTo>
                <a:lnTo>
                  <a:pt x="2850929" y="202971"/>
                </a:lnTo>
                <a:cubicBezTo>
                  <a:pt x="2830665" y="215602"/>
                  <a:pt x="2817649" y="234823"/>
                  <a:pt x="2806557" y="254977"/>
                </a:cubicBezTo>
                <a:cubicBezTo>
                  <a:pt x="2784041" y="295780"/>
                  <a:pt x="2789257" y="337626"/>
                  <a:pt x="2805678" y="378977"/>
                </a:cubicBezTo>
                <a:lnTo>
                  <a:pt x="2805623" y="378977"/>
                </a:lnTo>
                <a:cubicBezTo>
                  <a:pt x="2808754" y="386775"/>
                  <a:pt x="2815179" y="389522"/>
                  <a:pt x="2822867" y="382657"/>
                </a:cubicBezTo>
                <a:cubicBezTo>
                  <a:pt x="2822537" y="379747"/>
                  <a:pt x="2822646" y="376945"/>
                  <a:pt x="2821879" y="374420"/>
                </a:cubicBezTo>
                <a:cubicBezTo>
                  <a:pt x="2801834" y="308959"/>
                  <a:pt x="2808972" y="250034"/>
                  <a:pt x="2862627" y="201873"/>
                </a:cubicBezTo>
                <a:cubicBezTo>
                  <a:pt x="2863889" y="200719"/>
                  <a:pt x="2864658" y="199073"/>
                  <a:pt x="2865316" y="197315"/>
                </a:cubicBezTo>
                <a:close/>
                <a:moveTo>
                  <a:pt x="307315" y="190508"/>
                </a:moveTo>
                <a:cubicBezTo>
                  <a:pt x="253935" y="207038"/>
                  <a:pt x="216043" y="304404"/>
                  <a:pt x="253221" y="386558"/>
                </a:cubicBezTo>
                <a:lnTo>
                  <a:pt x="253221" y="386614"/>
                </a:lnTo>
                <a:cubicBezTo>
                  <a:pt x="259646" y="386175"/>
                  <a:pt x="266620" y="385735"/>
                  <a:pt x="274858" y="385241"/>
                </a:cubicBezTo>
                <a:cubicBezTo>
                  <a:pt x="268817" y="350478"/>
                  <a:pt x="265467" y="317365"/>
                  <a:pt x="269038" y="283591"/>
                </a:cubicBezTo>
                <a:cubicBezTo>
                  <a:pt x="272606" y="249761"/>
                  <a:pt x="286884" y="220601"/>
                  <a:pt x="307315" y="190508"/>
                </a:cubicBezTo>
                <a:close/>
                <a:moveTo>
                  <a:pt x="2910348" y="190505"/>
                </a:moveTo>
                <a:cubicBezTo>
                  <a:pt x="2856970" y="207035"/>
                  <a:pt x="2819078" y="304401"/>
                  <a:pt x="2856256" y="386556"/>
                </a:cubicBezTo>
                <a:lnTo>
                  <a:pt x="2856256" y="386612"/>
                </a:lnTo>
                <a:cubicBezTo>
                  <a:pt x="2862680" y="386172"/>
                  <a:pt x="2869655" y="385733"/>
                  <a:pt x="2877893" y="385239"/>
                </a:cubicBezTo>
                <a:cubicBezTo>
                  <a:pt x="2871852" y="350476"/>
                  <a:pt x="2868502" y="317362"/>
                  <a:pt x="2872073" y="283588"/>
                </a:cubicBezTo>
                <a:cubicBezTo>
                  <a:pt x="2875641" y="249759"/>
                  <a:pt x="2889919" y="220599"/>
                  <a:pt x="2910348" y="190505"/>
                </a:cubicBezTo>
                <a:close/>
                <a:moveTo>
                  <a:pt x="446911" y="189629"/>
                </a:moveTo>
                <a:cubicBezTo>
                  <a:pt x="449382" y="195396"/>
                  <a:pt x="449877" y="198032"/>
                  <a:pt x="451360" y="199897"/>
                </a:cubicBezTo>
                <a:lnTo>
                  <a:pt x="451415" y="199897"/>
                </a:lnTo>
                <a:cubicBezTo>
                  <a:pt x="477720" y="234112"/>
                  <a:pt x="486506" y="273485"/>
                  <a:pt x="485024" y="315552"/>
                </a:cubicBezTo>
                <a:cubicBezTo>
                  <a:pt x="484309" y="336420"/>
                  <a:pt x="481289" y="357232"/>
                  <a:pt x="479641" y="378046"/>
                </a:cubicBezTo>
                <a:cubicBezTo>
                  <a:pt x="479477" y="380408"/>
                  <a:pt x="481179" y="382934"/>
                  <a:pt x="482498" y="386832"/>
                </a:cubicBezTo>
                <a:cubicBezTo>
                  <a:pt x="489637" y="385899"/>
                  <a:pt x="496446" y="385075"/>
                  <a:pt x="502377" y="384306"/>
                </a:cubicBezTo>
                <a:cubicBezTo>
                  <a:pt x="532032" y="298308"/>
                  <a:pt x="501169" y="211870"/>
                  <a:pt x="446911" y="189629"/>
                </a:cubicBezTo>
                <a:close/>
                <a:moveTo>
                  <a:pt x="3049946" y="189626"/>
                </a:moveTo>
                <a:cubicBezTo>
                  <a:pt x="3052417" y="195393"/>
                  <a:pt x="3052912" y="198029"/>
                  <a:pt x="3054395" y="199896"/>
                </a:cubicBezTo>
                <a:lnTo>
                  <a:pt x="3054450" y="199896"/>
                </a:lnTo>
                <a:cubicBezTo>
                  <a:pt x="3080755" y="234109"/>
                  <a:pt x="3089541" y="273483"/>
                  <a:pt x="3088058" y="315549"/>
                </a:cubicBezTo>
                <a:cubicBezTo>
                  <a:pt x="3087344" y="336418"/>
                  <a:pt x="3084324" y="357230"/>
                  <a:pt x="3082676" y="378044"/>
                </a:cubicBezTo>
                <a:cubicBezTo>
                  <a:pt x="3082512" y="380406"/>
                  <a:pt x="3084213" y="382932"/>
                  <a:pt x="3085531" y="386830"/>
                </a:cubicBezTo>
                <a:cubicBezTo>
                  <a:pt x="3092671" y="385897"/>
                  <a:pt x="3099481" y="385073"/>
                  <a:pt x="3105411" y="384305"/>
                </a:cubicBezTo>
                <a:cubicBezTo>
                  <a:pt x="3135067" y="298305"/>
                  <a:pt x="3104204" y="211868"/>
                  <a:pt x="3049946" y="189626"/>
                </a:cubicBezTo>
                <a:close/>
                <a:moveTo>
                  <a:pt x="378101" y="2"/>
                </a:moveTo>
                <a:cubicBezTo>
                  <a:pt x="380298" y="18454"/>
                  <a:pt x="386009" y="33007"/>
                  <a:pt x="382439" y="44705"/>
                </a:cubicBezTo>
                <a:cubicBezTo>
                  <a:pt x="377442" y="61070"/>
                  <a:pt x="388700" y="76225"/>
                  <a:pt x="381616" y="91932"/>
                </a:cubicBezTo>
                <a:cubicBezTo>
                  <a:pt x="380189" y="95063"/>
                  <a:pt x="384910" y="101928"/>
                  <a:pt x="388150" y="105937"/>
                </a:cubicBezTo>
                <a:cubicBezTo>
                  <a:pt x="416597" y="141248"/>
                  <a:pt x="449712" y="171177"/>
                  <a:pt x="492327" y="188310"/>
                </a:cubicBezTo>
                <a:cubicBezTo>
                  <a:pt x="519620" y="199294"/>
                  <a:pt x="541038" y="217197"/>
                  <a:pt x="558227" y="240206"/>
                </a:cubicBezTo>
                <a:cubicBezTo>
                  <a:pt x="583488" y="273979"/>
                  <a:pt x="589310" y="312422"/>
                  <a:pt x="577172" y="351961"/>
                </a:cubicBezTo>
                <a:cubicBezTo>
                  <a:pt x="569265" y="377717"/>
                  <a:pt x="564597" y="403143"/>
                  <a:pt x="565641" y="429832"/>
                </a:cubicBezTo>
                <a:cubicBezTo>
                  <a:pt x="565751" y="432304"/>
                  <a:pt x="564047" y="434886"/>
                  <a:pt x="562729" y="438783"/>
                </a:cubicBezTo>
                <a:cubicBezTo>
                  <a:pt x="555537" y="440431"/>
                  <a:pt x="547902" y="442133"/>
                  <a:pt x="538567" y="444275"/>
                </a:cubicBezTo>
                <a:lnTo>
                  <a:pt x="538567" y="613416"/>
                </a:lnTo>
                <a:lnTo>
                  <a:pt x="538512" y="613416"/>
                </a:lnTo>
                <a:lnTo>
                  <a:pt x="538567" y="613470"/>
                </a:lnTo>
                <a:lnTo>
                  <a:pt x="538567" y="613416"/>
                </a:lnTo>
                <a:lnTo>
                  <a:pt x="621545" y="613416"/>
                </a:lnTo>
                <a:lnTo>
                  <a:pt x="621545" y="660918"/>
                </a:lnTo>
                <a:cubicBezTo>
                  <a:pt x="619349" y="661632"/>
                  <a:pt x="614351" y="663170"/>
                  <a:pt x="606828" y="665531"/>
                </a:cubicBezTo>
                <a:lnTo>
                  <a:pt x="606828" y="869709"/>
                </a:lnTo>
                <a:cubicBezTo>
                  <a:pt x="603698" y="872621"/>
                  <a:pt x="603093" y="873280"/>
                  <a:pt x="602379" y="873884"/>
                </a:cubicBezTo>
                <a:cubicBezTo>
                  <a:pt x="601721" y="874488"/>
                  <a:pt x="601006" y="875531"/>
                  <a:pt x="600293" y="875531"/>
                </a:cubicBezTo>
                <a:cubicBezTo>
                  <a:pt x="455699" y="875971"/>
                  <a:pt x="311158" y="876355"/>
                  <a:pt x="166564" y="876629"/>
                </a:cubicBezTo>
                <a:cubicBezTo>
                  <a:pt x="161181" y="876629"/>
                  <a:pt x="155800" y="875696"/>
                  <a:pt x="147891" y="874927"/>
                </a:cubicBezTo>
                <a:lnTo>
                  <a:pt x="147891" y="667289"/>
                </a:lnTo>
                <a:cubicBezTo>
                  <a:pt x="140038" y="664323"/>
                  <a:pt x="134382" y="662181"/>
                  <a:pt x="128506" y="659984"/>
                </a:cubicBezTo>
                <a:lnTo>
                  <a:pt x="128506" y="616327"/>
                </a:lnTo>
                <a:cubicBezTo>
                  <a:pt x="156678" y="609682"/>
                  <a:pt x="185180" y="616216"/>
                  <a:pt x="213956" y="611822"/>
                </a:cubicBezTo>
                <a:lnTo>
                  <a:pt x="213956" y="444934"/>
                </a:lnTo>
                <a:cubicBezTo>
                  <a:pt x="206377" y="442738"/>
                  <a:pt x="197975" y="440322"/>
                  <a:pt x="190287" y="438125"/>
                </a:cubicBezTo>
                <a:cubicBezTo>
                  <a:pt x="189189" y="435378"/>
                  <a:pt x="187815" y="433676"/>
                  <a:pt x="187926" y="432029"/>
                </a:cubicBezTo>
                <a:cubicBezTo>
                  <a:pt x="190177" y="402430"/>
                  <a:pt x="182104" y="374641"/>
                  <a:pt x="174966" y="346304"/>
                </a:cubicBezTo>
                <a:cubicBezTo>
                  <a:pt x="157502" y="277110"/>
                  <a:pt x="191331" y="231365"/>
                  <a:pt x="239053" y="199405"/>
                </a:cubicBezTo>
                <a:cubicBezTo>
                  <a:pt x="240261" y="198635"/>
                  <a:pt x="241634" y="198085"/>
                  <a:pt x="243061" y="197646"/>
                </a:cubicBezTo>
                <a:cubicBezTo>
                  <a:pt x="250585" y="194297"/>
                  <a:pt x="257888" y="191605"/>
                  <a:pt x="264808" y="190068"/>
                </a:cubicBezTo>
                <a:cubicBezTo>
                  <a:pt x="301493" y="167827"/>
                  <a:pt x="336365" y="143334"/>
                  <a:pt x="362285" y="108408"/>
                </a:cubicBezTo>
                <a:cubicBezTo>
                  <a:pt x="367612" y="101214"/>
                  <a:pt x="378430" y="93581"/>
                  <a:pt x="366513" y="82926"/>
                </a:cubicBezTo>
                <a:cubicBezTo>
                  <a:pt x="376674" y="57995"/>
                  <a:pt x="364537" y="29933"/>
                  <a:pt x="378101" y="2"/>
                </a:cubicBezTo>
                <a:close/>
                <a:moveTo>
                  <a:pt x="2981136" y="0"/>
                </a:moveTo>
                <a:cubicBezTo>
                  <a:pt x="2983333" y="18453"/>
                  <a:pt x="2989044" y="33005"/>
                  <a:pt x="2985474" y="44702"/>
                </a:cubicBezTo>
                <a:cubicBezTo>
                  <a:pt x="2980477" y="61067"/>
                  <a:pt x="2991735" y="76224"/>
                  <a:pt x="2984651" y="91931"/>
                </a:cubicBezTo>
                <a:cubicBezTo>
                  <a:pt x="2983223" y="95061"/>
                  <a:pt x="2987945" y="101925"/>
                  <a:pt x="2991185" y="105933"/>
                </a:cubicBezTo>
                <a:cubicBezTo>
                  <a:pt x="3019632" y="141245"/>
                  <a:pt x="3052747" y="171175"/>
                  <a:pt x="3095362" y="188309"/>
                </a:cubicBezTo>
                <a:cubicBezTo>
                  <a:pt x="3122655" y="199291"/>
                  <a:pt x="3144074" y="217195"/>
                  <a:pt x="3161262" y="240204"/>
                </a:cubicBezTo>
                <a:cubicBezTo>
                  <a:pt x="3186523" y="273978"/>
                  <a:pt x="3192345" y="312420"/>
                  <a:pt x="3180207" y="351959"/>
                </a:cubicBezTo>
                <a:cubicBezTo>
                  <a:pt x="3172300" y="377715"/>
                  <a:pt x="3167632" y="403141"/>
                  <a:pt x="3168674" y="429830"/>
                </a:cubicBezTo>
                <a:cubicBezTo>
                  <a:pt x="3168786" y="432302"/>
                  <a:pt x="3167082" y="434883"/>
                  <a:pt x="3165764" y="438781"/>
                </a:cubicBezTo>
                <a:cubicBezTo>
                  <a:pt x="3158571" y="440429"/>
                  <a:pt x="3150937" y="442131"/>
                  <a:pt x="3141601" y="444273"/>
                </a:cubicBezTo>
                <a:lnTo>
                  <a:pt x="3141601" y="613416"/>
                </a:lnTo>
                <a:lnTo>
                  <a:pt x="3141547" y="613416"/>
                </a:lnTo>
                <a:lnTo>
                  <a:pt x="3141601" y="613470"/>
                </a:lnTo>
                <a:lnTo>
                  <a:pt x="3141601" y="613416"/>
                </a:lnTo>
                <a:lnTo>
                  <a:pt x="3224580" y="613416"/>
                </a:lnTo>
                <a:lnTo>
                  <a:pt x="3224580" y="660918"/>
                </a:lnTo>
                <a:cubicBezTo>
                  <a:pt x="3222383" y="661632"/>
                  <a:pt x="3217386" y="663170"/>
                  <a:pt x="3209863" y="665531"/>
                </a:cubicBezTo>
                <a:lnTo>
                  <a:pt x="3209863" y="869709"/>
                </a:lnTo>
                <a:cubicBezTo>
                  <a:pt x="3206732" y="872621"/>
                  <a:pt x="3206128" y="873280"/>
                  <a:pt x="3205415" y="873884"/>
                </a:cubicBezTo>
                <a:cubicBezTo>
                  <a:pt x="3204755" y="874488"/>
                  <a:pt x="3204041" y="875531"/>
                  <a:pt x="3203328" y="875531"/>
                </a:cubicBezTo>
                <a:cubicBezTo>
                  <a:pt x="3058732" y="875971"/>
                  <a:pt x="2914192" y="876355"/>
                  <a:pt x="2769598" y="876629"/>
                </a:cubicBezTo>
                <a:cubicBezTo>
                  <a:pt x="2764216" y="876629"/>
                  <a:pt x="2758835" y="875696"/>
                  <a:pt x="2750926" y="874927"/>
                </a:cubicBezTo>
                <a:lnTo>
                  <a:pt x="2750926" y="667289"/>
                </a:lnTo>
                <a:cubicBezTo>
                  <a:pt x="2743073" y="664323"/>
                  <a:pt x="2737417" y="662181"/>
                  <a:pt x="2731541" y="659984"/>
                </a:cubicBezTo>
                <a:lnTo>
                  <a:pt x="2731541" y="616327"/>
                </a:lnTo>
                <a:cubicBezTo>
                  <a:pt x="2759713" y="609682"/>
                  <a:pt x="2788215" y="616216"/>
                  <a:pt x="2816991" y="611822"/>
                </a:cubicBezTo>
                <a:lnTo>
                  <a:pt x="2816991" y="444932"/>
                </a:lnTo>
                <a:cubicBezTo>
                  <a:pt x="2809412" y="442736"/>
                  <a:pt x="2801010" y="440320"/>
                  <a:pt x="2793322" y="438123"/>
                </a:cubicBezTo>
                <a:cubicBezTo>
                  <a:pt x="2792224" y="435377"/>
                  <a:pt x="2790850" y="433675"/>
                  <a:pt x="2790961" y="432027"/>
                </a:cubicBezTo>
                <a:cubicBezTo>
                  <a:pt x="2793212" y="402427"/>
                  <a:pt x="2785139" y="374639"/>
                  <a:pt x="2778001" y="346302"/>
                </a:cubicBezTo>
                <a:cubicBezTo>
                  <a:pt x="2760536" y="277109"/>
                  <a:pt x="2794365" y="231363"/>
                  <a:pt x="2842087" y="199401"/>
                </a:cubicBezTo>
                <a:cubicBezTo>
                  <a:pt x="2843296" y="198633"/>
                  <a:pt x="2844669" y="198083"/>
                  <a:pt x="2846096" y="197644"/>
                </a:cubicBezTo>
                <a:cubicBezTo>
                  <a:pt x="2853620" y="194294"/>
                  <a:pt x="2860923" y="191603"/>
                  <a:pt x="2867843" y="190066"/>
                </a:cubicBezTo>
                <a:cubicBezTo>
                  <a:pt x="2904527" y="167825"/>
                  <a:pt x="2939400" y="143332"/>
                  <a:pt x="2965320" y="108406"/>
                </a:cubicBezTo>
                <a:cubicBezTo>
                  <a:pt x="2970647" y="101211"/>
                  <a:pt x="2981465" y="93577"/>
                  <a:pt x="2969548" y="82924"/>
                </a:cubicBezTo>
                <a:cubicBezTo>
                  <a:pt x="2979708" y="57992"/>
                  <a:pt x="2967572" y="29930"/>
                  <a:pt x="2981136" y="0"/>
                </a:cubicBezTo>
                <a:close/>
              </a:path>
            </a:pathLst>
          </a:custGeom>
          <a:gradFill>
            <a:gsLst>
              <a:gs pos="100000">
                <a:srgbClr val="688557"/>
              </a:gs>
              <a:gs pos="0">
                <a:srgbClr val="1D7873"/>
              </a:gs>
            </a:gsLst>
            <a:lin ang="5400000" scaled="1"/>
          </a:gradFill>
          <a:ln w="6095" cap="flat">
            <a:noFill/>
            <a:prstDash val="solid"/>
            <a:miter/>
          </a:ln>
        </p:spPr>
        <p:txBody>
          <a:bodyPr wrap="square" rtlCol="0" anchor="ctr">
            <a:noAutofit/>
          </a:bodyPr>
          <a:lstStyle/>
          <a:p>
            <a:endParaRPr lang="en-US" dirty="0"/>
          </a:p>
        </p:txBody>
      </p:sp>
      <p:sp>
        <p:nvSpPr>
          <p:cNvPr id="36" name="TextBox 35">
            <a:extLst>
              <a:ext uri="{FF2B5EF4-FFF2-40B4-BE49-F238E27FC236}">
                <a16:creationId xmlns:a16="http://schemas.microsoft.com/office/drawing/2014/main" id="{E25E7B9D-783A-8CD9-D3D2-18673CE33129}"/>
              </a:ext>
            </a:extLst>
          </p:cNvPr>
          <p:cNvSpPr txBox="1"/>
          <p:nvPr/>
        </p:nvSpPr>
        <p:spPr>
          <a:xfrm flipH="1">
            <a:off x="6612812" y="1548759"/>
            <a:ext cx="2790679" cy="523220"/>
          </a:xfrm>
          <a:prstGeom prst="rect">
            <a:avLst/>
          </a:prstGeom>
          <a:noFill/>
        </p:spPr>
        <p:txBody>
          <a:bodyPr wrap="square">
            <a:spAutoFit/>
          </a:bodyPr>
          <a:lstStyle/>
          <a:p>
            <a:r>
              <a:rPr lang="en-US" sz="2800" b="1" dirty="0">
                <a:solidFill>
                  <a:schemeClr val="tx1">
                    <a:lumMod val="75000"/>
                    <a:lumOff val="25000"/>
                  </a:schemeClr>
                </a:solidFill>
                <a:latin typeface="Daytona Condensed" panose="020B0506030503040204" pitchFamily="34" charset="0"/>
              </a:rPr>
              <a:t>OBJECTIVES </a:t>
            </a:r>
          </a:p>
        </p:txBody>
      </p:sp>
      <p:sp>
        <p:nvSpPr>
          <p:cNvPr id="38" name="Oval 37">
            <a:extLst>
              <a:ext uri="{FF2B5EF4-FFF2-40B4-BE49-F238E27FC236}">
                <a16:creationId xmlns:a16="http://schemas.microsoft.com/office/drawing/2014/main" id="{6DD02A95-C770-FBBA-A7BC-B28C4E7D5659}"/>
              </a:ext>
            </a:extLst>
          </p:cNvPr>
          <p:cNvSpPr/>
          <p:nvPr/>
        </p:nvSpPr>
        <p:spPr bwMode="auto">
          <a:xfrm>
            <a:off x="6693314" y="5180228"/>
            <a:ext cx="670788" cy="670787"/>
          </a:xfrm>
          <a:prstGeom prst="ellipse">
            <a:avLst/>
          </a:prstGeom>
          <a:solidFill>
            <a:srgbClr val="8D5FDF"/>
          </a:solidFill>
          <a:ln>
            <a:no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40" name="TextBox 39">
            <a:extLst>
              <a:ext uri="{FF2B5EF4-FFF2-40B4-BE49-F238E27FC236}">
                <a16:creationId xmlns:a16="http://schemas.microsoft.com/office/drawing/2014/main" id="{1C0B948C-0D87-11BE-6A84-E69430DB3DFA}"/>
              </a:ext>
            </a:extLst>
          </p:cNvPr>
          <p:cNvSpPr txBox="1"/>
          <p:nvPr/>
        </p:nvSpPr>
        <p:spPr>
          <a:xfrm>
            <a:off x="7378083" y="2367241"/>
            <a:ext cx="3375203" cy="584775"/>
          </a:xfrm>
          <a:prstGeom prst="rect">
            <a:avLst/>
          </a:prstGeom>
          <a:noFill/>
        </p:spPr>
        <p:txBody>
          <a:bodyPr wrap="square">
            <a:spAutoFit/>
          </a:bodyPr>
          <a:lstStyle/>
          <a:p>
            <a:pPr>
              <a:spcBef>
                <a:spcPts val="1200"/>
              </a:spcBef>
            </a:pPr>
            <a:r>
              <a:rPr lang="en-US" sz="1600" i="1" dirty="0"/>
              <a:t>Explore Stamp Registration, Transportation and Ts-</a:t>
            </a:r>
            <a:r>
              <a:rPr lang="en-US" sz="1600" i="1" dirty="0" err="1"/>
              <a:t>Ipass</a:t>
            </a:r>
            <a:r>
              <a:rPr lang="en-US" sz="1600" i="1" dirty="0"/>
              <a:t> Datasets</a:t>
            </a:r>
            <a:r>
              <a:rPr lang="en-US" sz="1600" dirty="0"/>
              <a:t>.</a:t>
            </a:r>
            <a:endParaRPr lang="en-US" sz="1600" i="1" dirty="0">
              <a:solidFill>
                <a:schemeClr val="tx1">
                  <a:lumMod val="75000"/>
                  <a:lumOff val="25000"/>
                </a:schemeClr>
              </a:solidFill>
              <a:latin typeface="Daytona Condensed" panose="020B0506030503040204" pitchFamily="34" charset="0"/>
            </a:endParaRPr>
          </a:p>
        </p:txBody>
      </p:sp>
      <p:sp>
        <p:nvSpPr>
          <p:cNvPr id="41" name="TextBox 40">
            <a:extLst>
              <a:ext uri="{FF2B5EF4-FFF2-40B4-BE49-F238E27FC236}">
                <a16:creationId xmlns:a16="http://schemas.microsoft.com/office/drawing/2014/main" id="{50EA9D07-8018-4553-2215-1F86B31F07D7}"/>
              </a:ext>
            </a:extLst>
          </p:cNvPr>
          <p:cNvSpPr txBox="1"/>
          <p:nvPr/>
        </p:nvSpPr>
        <p:spPr>
          <a:xfrm>
            <a:off x="7449801" y="3214871"/>
            <a:ext cx="3375203" cy="584775"/>
          </a:xfrm>
          <a:prstGeom prst="rect">
            <a:avLst/>
          </a:prstGeom>
          <a:noFill/>
        </p:spPr>
        <p:txBody>
          <a:bodyPr wrap="square">
            <a:spAutoFit/>
          </a:bodyPr>
          <a:lstStyle/>
          <a:p>
            <a:pPr>
              <a:spcBef>
                <a:spcPts val="1200"/>
              </a:spcBef>
            </a:pPr>
            <a:r>
              <a:rPr lang="en-US" sz="1600" i="1" dirty="0"/>
              <a:t>Analyze trends and patterns within each department.</a:t>
            </a:r>
            <a:endParaRPr lang="en-US" sz="1600" i="1" dirty="0">
              <a:solidFill>
                <a:schemeClr val="tx1">
                  <a:lumMod val="75000"/>
                  <a:lumOff val="25000"/>
                </a:schemeClr>
              </a:solidFill>
              <a:latin typeface="Daytona Condensed" panose="020B0506030503040204" pitchFamily="34" charset="0"/>
            </a:endParaRPr>
          </a:p>
        </p:txBody>
      </p:sp>
      <p:sp>
        <p:nvSpPr>
          <p:cNvPr id="65" name="TextBox 64">
            <a:extLst>
              <a:ext uri="{FF2B5EF4-FFF2-40B4-BE49-F238E27FC236}">
                <a16:creationId xmlns:a16="http://schemas.microsoft.com/office/drawing/2014/main" id="{91DCBD62-F2CF-164D-6BB7-1765DD6249CF}"/>
              </a:ext>
            </a:extLst>
          </p:cNvPr>
          <p:cNvSpPr txBox="1"/>
          <p:nvPr/>
        </p:nvSpPr>
        <p:spPr>
          <a:xfrm>
            <a:off x="6807052" y="4103581"/>
            <a:ext cx="443313" cy="400233"/>
          </a:xfrm>
          <a:prstGeom prst="rect">
            <a:avLst/>
          </a:prstGeom>
          <a:noFill/>
        </p:spPr>
        <p:txBody>
          <a:bodyPr wrap="none" rtlCol="0">
            <a:spAutoFit/>
          </a:bodyPr>
          <a:lstStyle/>
          <a:p>
            <a:r>
              <a:rPr lang="en-US" sz="2000" b="1" dirty="0">
                <a:solidFill>
                  <a:schemeClr val="bg1"/>
                </a:solidFill>
                <a:latin typeface="Daytona Condensed" panose="020B0506030503040204" pitchFamily="34" charset="0"/>
                <a:cs typeface="Arial" pitchFamily="34" charset="0"/>
              </a:rPr>
              <a:t>01</a:t>
            </a:r>
          </a:p>
        </p:txBody>
      </p:sp>
      <p:sp>
        <p:nvSpPr>
          <p:cNvPr id="66" name="TextBox 65">
            <a:extLst>
              <a:ext uri="{FF2B5EF4-FFF2-40B4-BE49-F238E27FC236}">
                <a16:creationId xmlns:a16="http://schemas.microsoft.com/office/drawing/2014/main" id="{936E0800-7123-8AFB-3A42-DA6E1FC36101}"/>
              </a:ext>
            </a:extLst>
          </p:cNvPr>
          <p:cNvSpPr txBox="1"/>
          <p:nvPr/>
        </p:nvSpPr>
        <p:spPr>
          <a:xfrm>
            <a:off x="6807052" y="5315506"/>
            <a:ext cx="431528" cy="400110"/>
          </a:xfrm>
          <a:prstGeom prst="rect">
            <a:avLst/>
          </a:prstGeom>
          <a:noFill/>
        </p:spPr>
        <p:txBody>
          <a:bodyPr wrap="none" rtlCol="0">
            <a:spAutoFit/>
          </a:bodyPr>
          <a:lstStyle/>
          <a:p>
            <a:r>
              <a:rPr lang="en-US" sz="2000" b="1" dirty="0">
                <a:solidFill>
                  <a:schemeClr val="bg1"/>
                </a:solidFill>
                <a:latin typeface="Daytona Condensed" panose="020B0506030503040204" pitchFamily="34" charset="0"/>
                <a:cs typeface="Arial" pitchFamily="34" charset="0"/>
              </a:rPr>
              <a:t>04</a:t>
            </a:r>
          </a:p>
        </p:txBody>
      </p:sp>
      <p:sp>
        <p:nvSpPr>
          <p:cNvPr id="6" name="Text Placeholder 5">
            <a:extLst>
              <a:ext uri="{FF2B5EF4-FFF2-40B4-BE49-F238E27FC236}">
                <a16:creationId xmlns:a16="http://schemas.microsoft.com/office/drawing/2014/main" id="{DFEE4CC2-8E29-29A3-026A-8DF5C18D4C8C}"/>
              </a:ext>
            </a:extLst>
          </p:cNvPr>
          <p:cNvSpPr>
            <a:spLocks noGrp="1"/>
          </p:cNvSpPr>
          <p:nvPr>
            <p:ph type="body" sz="quarter" idx="10"/>
          </p:nvPr>
        </p:nvSpPr>
        <p:spPr>
          <a:xfrm>
            <a:off x="284480" y="206376"/>
            <a:ext cx="4349304" cy="525463"/>
          </a:xfrm>
        </p:spPr>
        <p:txBody>
          <a:bodyPr/>
          <a:lstStyle/>
          <a:p>
            <a:r>
              <a:rPr lang="en-US" dirty="0"/>
              <a:t>OBJECTIVES</a:t>
            </a:r>
          </a:p>
        </p:txBody>
      </p:sp>
      <p:sp>
        <p:nvSpPr>
          <p:cNvPr id="2" name="Oval 1">
            <a:extLst>
              <a:ext uri="{FF2B5EF4-FFF2-40B4-BE49-F238E27FC236}">
                <a16:creationId xmlns:a16="http://schemas.microsoft.com/office/drawing/2014/main" id="{4A9CA4D7-29D4-551C-728C-84118EABC3AE}"/>
              </a:ext>
            </a:extLst>
          </p:cNvPr>
          <p:cNvSpPr/>
          <p:nvPr/>
        </p:nvSpPr>
        <p:spPr bwMode="auto">
          <a:xfrm>
            <a:off x="6693314" y="2336728"/>
            <a:ext cx="670788" cy="670787"/>
          </a:xfrm>
          <a:prstGeom prst="ellipse">
            <a:avLst/>
          </a:prstGeom>
          <a:solidFill>
            <a:srgbClr val="E99938"/>
          </a:solidFill>
          <a:ln>
            <a:no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3" name="TextBox 2">
            <a:extLst>
              <a:ext uri="{FF2B5EF4-FFF2-40B4-BE49-F238E27FC236}">
                <a16:creationId xmlns:a16="http://schemas.microsoft.com/office/drawing/2014/main" id="{5E485BE7-C526-4263-6458-79B76C0549D5}"/>
              </a:ext>
            </a:extLst>
          </p:cNvPr>
          <p:cNvSpPr txBox="1"/>
          <p:nvPr/>
        </p:nvSpPr>
        <p:spPr>
          <a:xfrm>
            <a:off x="6807052" y="2472005"/>
            <a:ext cx="443313" cy="400233"/>
          </a:xfrm>
          <a:prstGeom prst="rect">
            <a:avLst/>
          </a:prstGeom>
          <a:noFill/>
        </p:spPr>
        <p:txBody>
          <a:bodyPr wrap="none" rtlCol="0">
            <a:spAutoFit/>
          </a:bodyPr>
          <a:lstStyle/>
          <a:p>
            <a:r>
              <a:rPr lang="en-US" sz="2000" b="1" dirty="0">
                <a:solidFill>
                  <a:schemeClr val="bg1"/>
                </a:solidFill>
                <a:latin typeface="Daytona Condensed" panose="020B0506030503040204" pitchFamily="34" charset="0"/>
                <a:cs typeface="Arial" pitchFamily="34" charset="0"/>
              </a:rPr>
              <a:t>01</a:t>
            </a:r>
          </a:p>
        </p:txBody>
      </p:sp>
      <p:sp>
        <p:nvSpPr>
          <p:cNvPr id="4" name="Oval 3">
            <a:extLst>
              <a:ext uri="{FF2B5EF4-FFF2-40B4-BE49-F238E27FC236}">
                <a16:creationId xmlns:a16="http://schemas.microsoft.com/office/drawing/2014/main" id="{6B00B4AB-8CAF-41F1-664D-C741B20593F9}"/>
              </a:ext>
            </a:extLst>
          </p:cNvPr>
          <p:cNvSpPr/>
          <p:nvPr/>
        </p:nvSpPr>
        <p:spPr bwMode="auto">
          <a:xfrm>
            <a:off x="6720208" y="3243851"/>
            <a:ext cx="670788" cy="670787"/>
          </a:xfrm>
          <a:prstGeom prst="ellipse">
            <a:avLst/>
          </a:prstGeom>
          <a:solidFill>
            <a:srgbClr val="8D5FDF"/>
          </a:solidFill>
          <a:ln>
            <a:no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5" name="TextBox 4">
            <a:extLst>
              <a:ext uri="{FF2B5EF4-FFF2-40B4-BE49-F238E27FC236}">
                <a16:creationId xmlns:a16="http://schemas.microsoft.com/office/drawing/2014/main" id="{8A96FFD4-4395-94B8-BAC6-51377DD30804}"/>
              </a:ext>
            </a:extLst>
          </p:cNvPr>
          <p:cNvSpPr txBox="1"/>
          <p:nvPr/>
        </p:nvSpPr>
        <p:spPr>
          <a:xfrm>
            <a:off x="6833946" y="3379129"/>
            <a:ext cx="443313" cy="400233"/>
          </a:xfrm>
          <a:prstGeom prst="rect">
            <a:avLst/>
          </a:prstGeom>
          <a:noFill/>
        </p:spPr>
        <p:txBody>
          <a:bodyPr wrap="none" rtlCol="0">
            <a:spAutoFit/>
          </a:bodyPr>
          <a:lstStyle/>
          <a:p>
            <a:r>
              <a:rPr lang="en-US" sz="2000" b="1" dirty="0">
                <a:solidFill>
                  <a:schemeClr val="bg1"/>
                </a:solidFill>
                <a:latin typeface="Daytona Condensed" panose="020B0506030503040204" pitchFamily="34" charset="0"/>
                <a:cs typeface="Arial" pitchFamily="34" charset="0"/>
              </a:rPr>
              <a:t>02</a:t>
            </a:r>
          </a:p>
        </p:txBody>
      </p:sp>
      <p:sp>
        <p:nvSpPr>
          <p:cNvPr id="7" name="Oval 6">
            <a:extLst>
              <a:ext uri="{FF2B5EF4-FFF2-40B4-BE49-F238E27FC236}">
                <a16:creationId xmlns:a16="http://schemas.microsoft.com/office/drawing/2014/main" id="{CA116BAD-0CDC-92BC-61C8-17416CC4400A}"/>
              </a:ext>
            </a:extLst>
          </p:cNvPr>
          <p:cNvSpPr/>
          <p:nvPr/>
        </p:nvSpPr>
        <p:spPr bwMode="auto">
          <a:xfrm>
            <a:off x="6693314" y="4210351"/>
            <a:ext cx="670788" cy="670787"/>
          </a:xfrm>
          <a:prstGeom prst="ellipse">
            <a:avLst/>
          </a:prstGeom>
          <a:solidFill>
            <a:srgbClr val="E99938"/>
          </a:solidFill>
          <a:ln>
            <a:no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8" name="TextBox 7">
            <a:extLst>
              <a:ext uri="{FF2B5EF4-FFF2-40B4-BE49-F238E27FC236}">
                <a16:creationId xmlns:a16="http://schemas.microsoft.com/office/drawing/2014/main" id="{96170987-7144-F21B-88E6-2A8701940695}"/>
              </a:ext>
            </a:extLst>
          </p:cNvPr>
          <p:cNvSpPr txBox="1"/>
          <p:nvPr/>
        </p:nvSpPr>
        <p:spPr>
          <a:xfrm>
            <a:off x="6807052" y="4345628"/>
            <a:ext cx="431528" cy="400110"/>
          </a:xfrm>
          <a:prstGeom prst="rect">
            <a:avLst/>
          </a:prstGeom>
          <a:noFill/>
        </p:spPr>
        <p:txBody>
          <a:bodyPr wrap="none" rtlCol="0">
            <a:spAutoFit/>
          </a:bodyPr>
          <a:lstStyle/>
          <a:p>
            <a:r>
              <a:rPr lang="en-US" sz="2000" b="1" dirty="0">
                <a:solidFill>
                  <a:schemeClr val="bg1"/>
                </a:solidFill>
                <a:latin typeface="Daytona Condensed" panose="020B0506030503040204" pitchFamily="34" charset="0"/>
                <a:cs typeface="Arial" pitchFamily="34" charset="0"/>
              </a:rPr>
              <a:t>03</a:t>
            </a:r>
          </a:p>
        </p:txBody>
      </p:sp>
      <p:sp>
        <p:nvSpPr>
          <p:cNvPr id="9" name="TextBox 8">
            <a:extLst>
              <a:ext uri="{FF2B5EF4-FFF2-40B4-BE49-F238E27FC236}">
                <a16:creationId xmlns:a16="http://schemas.microsoft.com/office/drawing/2014/main" id="{6E63E4B6-46B7-DEAC-459E-BBA020DEDBEA}"/>
              </a:ext>
            </a:extLst>
          </p:cNvPr>
          <p:cNvSpPr txBox="1"/>
          <p:nvPr/>
        </p:nvSpPr>
        <p:spPr>
          <a:xfrm>
            <a:off x="7404977" y="4209953"/>
            <a:ext cx="3375203" cy="584775"/>
          </a:xfrm>
          <a:prstGeom prst="rect">
            <a:avLst/>
          </a:prstGeom>
          <a:noFill/>
        </p:spPr>
        <p:txBody>
          <a:bodyPr wrap="square">
            <a:spAutoFit/>
          </a:bodyPr>
          <a:lstStyle/>
          <a:p>
            <a:pPr>
              <a:spcBef>
                <a:spcPts val="1200"/>
              </a:spcBef>
            </a:pPr>
            <a:r>
              <a:rPr lang="en-US" sz="1600" i="1" dirty="0"/>
              <a:t>Identify growth opportunities and areas needing attention.</a:t>
            </a:r>
            <a:endParaRPr lang="en-US" sz="1600" i="1" dirty="0">
              <a:solidFill>
                <a:schemeClr val="tx1">
                  <a:lumMod val="75000"/>
                  <a:lumOff val="25000"/>
                </a:schemeClr>
              </a:solidFill>
              <a:latin typeface="Daytona Condensed" panose="020B0506030503040204" pitchFamily="34" charset="0"/>
            </a:endParaRPr>
          </a:p>
        </p:txBody>
      </p:sp>
      <p:sp>
        <p:nvSpPr>
          <p:cNvPr id="11" name="TextBox 10">
            <a:extLst>
              <a:ext uri="{FF2B5EF4-FFF2-40B4-BE49-F238E27FC236}">
                <a16:creationId xmlns:a16="http://schemas.microsoft.com/office/drawing/2014/main" id="{69839836-C085-39F0-C437-612BE1548BD6}"/>
              </a:ext>
            </a:extLst>
          </p:cNvPr>
          <p:cNvSpPr txBox="1"/>
          <p:nvPr/>
        </p:nvSpPr>
        <p:spPr>
          <a:xfrm>
            <a:off x="7449802" y="5200088"/>
            <a:ext cx="3729186" cy="1077218"/>
          </a:xfrm>
          <a:prstGeom prst="rect">
            <a:avLst/>
          </a:prstGeom>
          <a:noFill/>
        </p:spPr>
        <p:txBody>
          <a:bodyPr wrap="square">
            <a:spAutoFit/>
          </a:bodyPr>
          <a:lstStyle/>
          <a:p>
            <a:pPr>
              <a:spcBef>
                <a:spcPts val="1200"/>
              </a:spcBef>
            </a:pPr>
            <a:r>
              <a:rPr lang="en-US" sz="1600" i="1" dirty="0"/>
              <a:t>Find correlation among these departments and report the overall growth of the state through insights and relevant visuals such as shape maps. </a:t>
            </a:r>
            <a:endParaRPr lang="en-US" sz="1600" i="1" dirty="0">
              <a:solidFill>
                <a:schemeClr val="tx1">
                  <a:lumMod val="75000"/>
                  <a:lumOff val="25000"/>
                </a:schemeClr>
              </a:solidFill>
              <a:latin typeface="Daytona Condensed" panose="020B0506030503040204" pitchFamily="34" charset="0"/>
            </a:endParaRPr>
          </a:p>
        </p:txBody>
      </p:sp>
    </p:spTree>
    <p:extLst>
      <p:ext uri="{BB962C8B-B14F-4D97-AF65-F5344CB8AC3E}">
        <p14:creationId xmlns:p14="http://schemas.microsoft.com/office/powerpoint/2010/main" val="2539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strVal val="#ppt_x"/>
                                          </p:val>
                                        </p:tav>
                                        <p:tav tm="100000">
                                          <p:val>
                                            <p:strVal val="#ppt_x"/>
                                          </p:val>
                                        </p:tav>
                                      </p:tavLst>
                                    </p:anim>
                                    <p:anim calcmode="lin" valueType="num">
                                      <p:cBhvr>
                                        <p:cTn id="15" dur="5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 calcmode="lin" valueType="num">
                                      <p:cBhvr>
                                        <p:cTn id="24" dur="500" fill="hold"/>
                                        <p:tgtEl>
                                          <p:spTgt spid="65"/>
                                        </p:tgtEl>
                                        <p:attrNameLst>
                                          <p:attrName>ppt_w</p:attrName>
                                        </p:attrNameLst>
                                      </p:cBhvr>
                                      <p:tavLst>
                                        <p:tav tm="0">
                                          <p:val>
                                            <p:fltVal val="0"/>
                                          </p:val>
                                        </p:tav>
                                        <p:tav tm="100000">
                                          <p:val>
                                            <p:strVal val="#ppt_w"/>
                                          </p:val>
                                        </p:tav>
                                      </p:tavLst>
                                    </p:anim>
                                    <p:anim calcmode="lin" valueType="num">
                                      <p:cBhvr>
                                        <p:cTn id="25" dur="500" fill="hold"/>
                                        <p:tgtEl>
                                          <p:spTgt spid="65"/>
                                        </p:tgtEl>
                                        <p:attrNameLst>
                                          <p:attrName>ppt_h</p:attrName>
                                        </p:attrNameLst>
                                      </p:cBhvr>
                                      <p:tavLst>
                                        <p:tav tm="0">
                                          <p:val>
                                            <p:fltVal val="0"/>
                                          </p:val>
                                        </p:tav>
                                        <p:tav tm="100000">
                                          <p:val>
                                            <p:strVal val="#ppt_h"/>
                                          </p:val>
                                        </p:tav>
                                      </p:tavLst>
                                    </p:anim>
                                    <p:animEffect transition="in" filter="fade">
                                      <p:cBhvr>
                                        <p:cTn id="26" dur="500"/>
                                        <p:tgtEl>
                                          <p:spTgt spid="65"/>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 calcmode="lin" valueType="num">
                                      <p:cBhvr>
                                        <p:cTn id="40" dur="500" fill="hold"/>
                                        <p:tgtEl>
                                          <p:spTgt spid="66"/>
                                        </p:tgtEl>
                                        <p:attrNameLst>
                                          <p:attrName>ppt_w</p:attrName>
                                        </p:attrNameLst>
                                      </p:cBhvr>
                                      <p:tavLst>
                                        <p:tav tm="0">
                                          <p:val>
                                            <p:fltVal val="0"/>
                                          </p:val>
                                        </p:tav>
                                        <p:tav tm="100000">
                                          <p:val>
                                            <p:strVal val="#ppt_w"/>
                                          </p:val>
                                        </p:tav>
                                      </p:tavLst>
                                    </p:anim>
                                    <p:anim calcmode="lin" valueType="num">
                                      <p:cBhvr>
                                        <p:cTn id="41" dur="500" fill="hold"/>
                                        <p:tgtEl>
                                          <p:spTgt spid="66"/>
                                        </p:tgtEl>
                                        <p:attrNameLst>
                                          <p:attrName>ppt_h</p:attrName>
                                        </p:attrNameLst>
                                      </p:cBhvr>
                                      <p:tavLst>
                                        <p:tav tm="0">
                                          <p:val>
                                            <p:fltVal val="0"/>
                                          </p:val>
                                        </p:tav>
                                        <p:tav tm="100000">
                                          <p:val>
                                            <p:strVal val="#ppt_h"/>
                                          </p:val>
                                        </p:tav>
                                      </p:tavLst>
                                    </p:anim>
                                    <p:animEffect transition="in" filter="fade">
                                      <p:cBhvr>
                                        <p:cTn id="42" dur="500"/>
                                        <p:tgtEl>
                                          <p:spTgt spid="6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p:cTn id="50" dur="500" fill="hold"/>
                                        <p:tgtEl>
                                          <p:spTgt spid="2"/>
                                        </p:tgtEl>
                                        <p:attrNameLst>
                                          <p:attrName>ppt_w</p:attrName>
                                        </p:attrNameLst>
                                      </p:cBhvr>
                                      <p:tavLst>
                                        <p:tav tm="0">
                                          <p:val>
                                            <p:fltVal val="0"/>
                                          </p:val>
                                        </p:tav>
                                        <p:tav tm="100000">
                                          <p:val>
                                            <p:strVal val="#ppt_w"/>
                                          </p:val>
                                        </p:tav>
                                      </p:tavLst>
                                    </p:anim>
                                    <p:anim calcmode="lin" valueType="num">
                                      <p:cBhvr>
                                        <p:cTn id="51" dur="500" fill="hold"/>
                                        <p:tgtEl>
                                          <p:spTgt spid="2"/>
                                        </p:tgtEl>
                                        <p:attrNameLst>
                                          <p:attrName>ppt_h</p:attrName>
                                        </p:attrNameLst>
                                      </p:cBhvr>
                                      <p:tavLst>
                                        <p:tav tm="0">
                                          <p:val>
                                            <p:fltVal val="0"/>
                                          </p:val>
                                        </p:tav>
                                        <p:tav tm="100000">
                                          <p:val>
                                            <p:strVal val="#ppt_h"/>
                                          </p:val>
                                        </p:tav>
                                      </p:tavLst>
                                    </p:anim>
                                    <p:animEffect transition="in" filter="fade">
                                      <p:cBhvr>
                                        <p:cTn id="52" dur="500"/>
                                        <p:tgtEl>
                                          <p:spTgt spid="2"/>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animEffect transition="in" filter="fad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fill="hold"/>
                                        <p:tgtEl>
                                          <p:spTgt spid="4"/>
                                        </p:tgtEl>
                                        <p:attrNameLst>
                                          <p:attrName>ppt_w</p:attrName>
                                        </p:attrNameLst>
                                      </p:cBhvr>
                                      <p:tavLst>
                                        <p:tav tm="0">
                                          <p:val>
                                            <p:fltVal val="0"/>
                                          </p:val>
                                        </p:tav>
                                        <p:tav tm="100000">
                                          <p:val>
                                            <p:strVal val="#ppt_w"/>
                                          </p:val>
                                        </p:tav>
                                      </p:tavLst>
                                    </p:anim>
                                    <p:anim calcmode="lin" valueType="num">
                                      <p:cBhvr>
                                        <p:cTn id="63" dur="500" fill="hold"/>
                                        <p:tgtEl>
                                          <p:spTgt spid="4"/>
                                        </p:tgtEl>
                                        <p:attrNameLst>
                                          <p:attrName>ppt_h</p:attrName>
                                        </p:attrNameLst>
                                      </p:cBhvr>
                                      <p:tavLst>
                                        <p:tav tm="0">
                                          <p:val>
                                            <p:fltVal val="0"/>
                                          </p:val>
                                        </p:tav>
                                        <p:tav tm="100000">
                                          <p:val>
                                            <p:strVal val="#ppt_h"/>
                                          </p:val>
                                        </p:tav>
                                      </p:tavLst>
                                    </p:anim>
                                    <p:animEffect transition="in" filter="fade">
                                      <p:cBhvr>
                                        <p:cTn id="64" dur="500"/>
                                        <p:tgtEl>
                                          <p:spTgt spid="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childTnLst>
                          </p:cTn>
                        </p:par>
                        <p:par>
                          <p:cTn id="70" fill="hold">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Effect transition="in" filter="fade">
                                      <p:cBhvr>
                                        <p:cTn id="75" dur="500"/>
                                        <p:tgtEl>
                                          <p:spTgt spid="7"/>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 calcmode="lin" valueType="num">
                                      <p:cBhvr>
                                        <p:cTn id="78" dur="500" fill="hold"/>
                                        <p:tgtEl>
                                          <p:spTgt spid="8"/>
                                        </p:tgtEl>
                                        <p:attrNameLst>
                                          <p:attrName>ppt_w</p:attrName>
                                        </p:attrNameLst>
                                      </p:cBhvr>
                                      <p:tavLst>
                                        <p:tav tm="0">
                                          <p:val>
                                            <p:fltVal val="0"/>
                                          </p:val>
                                        </p:tav>
                                        <p:tav tm="100000">
                                          <p:val>
                                            <p:strVal val="#ppt_w"/>
                                          </p:val>
                                        </p:tav>
                                      </p:tavLst>
                                    </p:anim>
                                    <p:anim calcmode="lin" valueType="num">
                                      <p:cBhvr>
                                        <p:cTn id="79" dur="500" fill="hold"/>
                                        <p:tgtEl>
                                          <p:spTgt spid="8"/>
                                        </p:tgtEl>
                                        <p:attrNameLst>
                                          <p:attrName>ppt_h</p:attrName>
                                        </p:attrNameLst>
                                      </p:cBhvr>
                                      <p:tavLst>
                                        <p:tav tm="0">
                                          <p:val>
                                            <p:fltVal val="0"/>
                                          </p:val>
                                        </p:tav>
                                        <p:tav tm="100000">
                                          <p:val>
                                            <p:strVal val="#ppt_h"/>
                                          </p:val>
                                        </p:tav>
                                      </p:tavLst>
                                    </p:anim>
                                    <p:animEffect transition="in" filter="fade">
                                      <p:cBhvr>
                                        <p:cTn id="80" dur="500"/>
                                        <p:tgtEl>
                                          <p:spTgt spid="8"/>
                                        </p:tgtEl>
                                      </p:cBhvr>
                                    </p:animEffect>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par>
                          <p:cTn id="85" fill="hold">
                            <p:stCondLst>
                              <p:cond delay="1500"/>
                            </p:stCondLst>
                            <p:childTnLst>
                              <p:par>
                                <p:cTn id="86" presetID="10" presetClass="entr" presetSubtype="0" fill="hold" grpId="0" nodeType="after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6" grpId="0"/>
      <p:bldP spid="38" grpId="0" animBg="1"/>
      <p:bldP spid="40" grpId="0"/>
      <p:bldP spid="41" grpId="0"/>
      <p:bldP spid="65" grpId="0"/>
      <p:bldP spid="66" grpId="0"/>
      <p:bldP spid="6" grpId="0" build="p"/>
      <p:bldP spid="2" grpId="0" animBg="1"/>
      <p:bldP spid="3" grpId="0"/>
      <p:bldP spid="4" grpId="0" animBg="1"/>
      <p:bldP spid="5" grpId="0"/>
      <p:bldP spid="7" grpId="0" animBg="1"/>
      <p:bldP spid="8"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830997"/>
          </a:xfrm>
          <a:prstGeom prst="rect">
            <a:avLst/>
          </a:prstGeom>
          <a:noFill/>
        </p:spPr>
        <p:txBody>
          <a:bodyPr wrap="square">
            <a:spAutoFit/>
          </a:bodyPr>
          <a:lstStyle/>
          <a:p>
            <a:pPr marL="342900" indent="-342900" algn="just">
              <a:buFont typeface="+mj-lt"/>
              <a:buAutoNum type="arabicPeriod"/>
            </a:pPr>
            <a:r>
              <a:rPr lang="en-US" sz="1600" dirty="0"/>
              <a:t>How does the revenue generated from document registration vary across districts in Telangana? List down the top 5 districts that showed the highest document registration revenue growth between FY 2019 and 2022. </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STAMP REGISTRATION</a:t>
            </a:r>
          </a:p>
          <a:p>
            <a:endParaRPr lang="en-US" dirty="0"/>
          </a:p>
        </p:txBody>
      </p:sp>
      <mc:AlternateContent xmlns:mc="http://schemas.openxmlformats.org/markup-compatibility/2006" xmlns:cx2="http://schemas.microsoft.com/office/drawing/2015/10/21/chartex">
        <mc:Choice Requires="cx2">
          <p:graphicFrame>
            <p:nvGraphicFramePr>
              <p:cNvPr id="15" name="Chart 14">
                <a:extLst>
                  <a:ext uri="{FF2B5EF4-FFF2-40B4-BE49-F238E27FC236}">
                    <a16:creationId xmlns:a16="http://schemas.microsoft.com/office/drawing/2014/main" id="{F07587BC-5955-DC65-F92D-0DEDCA191B73}"/>
                  </a:ext>
                </a:extLst>
              </p:cNvPr>
              <p:cNvGraphicFramePr/>
              <p:nvPr>
                <p:extLst>
                  <p:ext uri="{D42A27DB-BD31-4B8C-83A1-F6EECF244321}">
                    <p14:modId xmlns:p14="http://schemas.microsoft.com/office/powerpoint/2010/main" val="4002669628"/>
                  </p:ext>
                </p:extLst>
              </p:nvPr>
            </p:nvGraphicFramePr>
            <p:xfrm>
              <a:off x="7267387" y="1311336"/>
              <a:ext cx="4306048" cy="317998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F07587BC-5955-DC65-F92D-0DEDCA191B73}"/>
                  </a:ext>
                </a:extLst>
              </p:cNvPr>
              <p:cNvPicPr>
                <a:picLocks noGrp="1" noRot="1" noChangeAspect="1" noMove="1" noResize="1" noEditPoints="1" noAdjustHandles="1" noChangeArrowheads="1" noChangeShapeType="1"/>
              </p:cNvPicPr>
              <p:nvPr/>
            </p:nvPicPr>
            <p:blipFill>
              <a:blip r:embed="rId3"/>
              <a:stretch>
                <a:fillRect/>
              </a:stretch>
            </p:blipFill>
            <p:spPr>
              <a:xfrm>
                <a:off x="7267387" y="1311336"/>
                <a:ext cx="4306048" cy="3179982"/>
              </a:xfrm>
              <a:prstGeom prst="rect">
                <a:avLst/>
              </a:prstGeom>
            </p:spPr>
          </p:pic>
        </mc:Fallback>
      </mc:AlternateContent>
      <p:graphicFrame>
        <p:nvGraphicFramePr>
          <p:cNvPr id="22" name="Chart 21">
            <a:extLst>
              <a:ext uri="{FF2B5EF4-FFF2-40B4-BE49-F238E27FC236}">
                <a16:creationId xmlns:a16="http://schemas.microsoft.com/office/drawing/2014/main" id="{07B8CF12-D630-FB1A-0AF3-6A2F57CA8C36}"/>
              </a:ext>
            </a:extLst>
          </p:cNvPr>
          <p:cNvGraphicFramePr/>
          <p:nvPr>
            <p:extLst>
              <p:ext uri="{D42A27DB-BD31-4B8C-83A1-F6EECF244321}">
                <p14:modId xmlns:p14="http://schemas.microsoft.com/office/powerpoint/2010/main" val="3024103253"/>
              </p:ext>
            </p:extLst>
          </p:nvPr>
        </p:nvGraphicFramePr>
        <p:xfrm>
          <a:off x="651435" y="1299882"/>
          <a:ext cx="4852893" cy="322729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7071266F-DF08-43E8-BDBE-AE42E20EFE1F}"/>
              </a:ext>
            </a:extLst>
          </p:cNvPr>
          <p:cNvSpPr txBox="1"/>
          <p:nvPr/>
        </p:nvSpPr>
        <p:spPr>
          <a:xfrm flipH="1">
            <a:off x="2070846" y="5014761"/>
            <a:ext cx="7987553" cy="1169551"/>
          </a:xfrm>
          <a:prstGeom prst="rect">
            <a:avLst/>
          </a:prstGeom>
          <a:noFill/>
        </p:spPr>
        <p:txBody>
          <a:bodyPr wrap="square">
            <a:spAutoFit/>
          </a:bodyPr>
          <a:lstStyle/>
          <a:p>
            <a:pPr marL="285750" indent="-285750" algn="just">
              <a:buFont typeface="Arial" panose="020B0604020202020204" pitchFamily="34" charset="0"/>
              <a:buChar char="•"/>
            </a:pPr>
            <a:r>
              <a:rPr lang="en-US" sz="1400" i="1" dirty="0"/>
              <a:t>Districts like </a:t>
            </a:r>
            <a:r>
              <a:rPr lang="en-US" sz="1400" i="1" dirty="0" err="1"/>
              <a:t>Rangareddy</a:t>
            </a:r>
            <a:r>
              <a:rPr lang="en-US" sz="1400" i="1" dirty="0"/>
              <a:t>, </a:t>
            </a:r>
            <a:r>
              <a:rPr lang="en-US" sz="1400" i="1" dirty="0" err="1"/>
              <a:t>Medchal_Malkajgiri</a:t>
            </a:r>
            <a:r>
              <a:rPr lang="en-US" sz="1400" i="1" dirty="0"/>
              <a:t>, Hyderabad, </a:t>
            </a:r>
            <a:r>
              <a:rPr lang="en-US" sz="1400" i="1" dirty="0" err="1"/>
              <a:t>Sangareddy</a:t>
            </a:r>
            <a:r>
              <a:rPr lang="en-US" sz="1400" i="1" dirty="0"/>
              <a:t> and </a:t>
            </a:r>
            <a:r>
              <a:rPr lang="en-US" sz="1400" i="1" dirty="0" err="1"/>
              <a:t>Hanumakonda</a:t>
            </a:r>
            <a:r>
              <a:rPr lang="en-US" sz="1400" i="1" dirty="0"/>
              <a:t> have generated highest document registration revenue.</a:t>
            </a:r>
          </a:p>
          <a:p>
            <a:pPr algn="just"/>
            <a:endParaRPr lang="en-US" sz="1400" i="1" dirty="0"/>
          </a:p>
          <a:p>
            <a:pPr marL="285750" indent="-285750" algn="just">
              <a:buFont typeface="Arial" panose="020B0604020202020204" pitchFamily="34" charset="0"/>
              <a:buChar char="•"/>
            </a:pPr>
            <a:r>
              <a:rPr lang="en-US" sz="1400" i="1" dirty="0"/>
              <a:t>Top 5 districts of the document registration  revenue growth between FY2019-22 are </a:t>
            </a:r>
            <a:r>
              <a:rPr lang="en-US" sz="1400" i="1" dirty="0" err="1"/>
              <a:t>Mulugu</a:t>
            </a:r>
            <a:r>
              <a:rPr lang="en-US" sz="1400" i="1" dirty="0"/>
              <a:t>, Adilabad, Karimnagar and </a:t>
            </a:r>
            <a:r>
              <a:rPr lang="en-US" sz="1400" i="1" dirty="0" err="1"/>
              <a:t>Medchal_Malkajgiri</a:t>
            </a:r>
            <a:r>
              <a:rPr lang="en-US" sz="1400" i="1" dirty="0"/>
              <a:t>.</a:t>
            </a:r>
          </a:p>
        </p:txBody>
      </p:sp>
    </p:spTree>
    <p:extLst>
      <p:ext uri="{BB962C8B-B14F-4D97-AF65-F5344CB8AC3E}">
        <p14:creationId xmlns:p14="http://schemas.microsoft.com/office/powerpoint/2010/main" val="14134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2. </a:t>
            </a:r>
            <a:r>
              <a:rPr lang="en-US" sz="1600" dirty="0"/>
              <a:t>How does the revenue generated from document registration compare to the revenue    </a:t>
            </a:r>
          </a:p>
          <a:p>
            <a:pPr algn="just"/>
            <a:r>
              <a:rPr lang="en-US" sz="1600" dirty="0"/>
              <a:t>    generated from e-stamp challans across districts? List down the top 5 districts where e-stamps </a:t>
            </a:r>
          </a:p>
          <a:p>
            <a:pPr algn="just"/>
            <a:r>
              <a:rPr lang="en-US" sz="1600" dirty="0"/>
              <a:t>    revenue contributes significantly more to the revenue than the documents in FY 2022? </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STAMP REGISTRATION</a:t>
            </a:r>
          </a:p>
          <a:p>
            <a:endParaRPr lang="en-US" dirty="0"/>
          </a:p>
        </p:txBody>
      </p:sp>
      <p:graphicFrame>
        <p:nvGraphicFramePr>
          <p:cNvPr id="4" name="Chart 3">
            <a:extLst>
              <a:ext uri="{FF2B5EF4-FFF2-40B4-BE49-F238E27FC236}">
                <a16:creationId xmlns:a16="http://schemas.microsoft.com/office/drawing/2014/main" id="{01AD5A95-7AC2-108F-70E7-7C8DAC7838FF}"/>
              </a:ext>
            </a:extLst>
          </p:cNvPr>
          <p:cNvGraphicFramePr/>
          <p:nvPr>
            <p:extLst>
              <p:ext uri="{D42A27DB-BD31-4B8C-83A1-F6EECF244321}">
                <p14:modId xmlns:p14="http://schemas.microsoft.com/office/powerpoint/2010/main" val="590384268"/>
              </p:ext>
            </p:extLst>
          </p:nvPr>
        </p:nvGraphicFramePr>
        <p:xfrm>
          <a:off x="750049" y="1203761"/>
          <a:ext cx="4682564" cy="35654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BDD5743-47B5-65A2-944E-D88F0EC8308F}"/>
              </a:ext>
            </a:extLst>
          </p:cNvPr>
          <p:cNvGraphicFramePr/>
          <p:nvPr>
            <p:extLst>
              <p:ext uri="{D42A27DB-BD31-4B8C-83A1-F6EECF244321}">
                <p14:modId xmlns:p14="http://schemas.microsoft.com/office/powerpoint/2010/main" val="365539804"/>
              </p:ext>
            </p:extLst>
          </p:nvPr>
        </p:nvGraphicFramePr>
        <p:xfrm>
          <a:off x="6352989" y="1176868"/>
          <a:ext cx="4709457" cy="375372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5454BAA-ED08-D6CC-B09D-8BFCD7149604}"/>
              </a:ext>
            </a:extLst>
          </p:cNvPr>
          <p:cNvSpPr txBox="1"/>
          <p:nvPr/>
        </p:nvSpPr>
        <p:spPr>
          <a:xfrm flipH="1">
            <a:off x="2070846" y="5014761"/>
            <a:ext cx="7987553" cy="523220"/>
          </a:xfrm>
          <a:prstGeom prst="rect">
            <a:avLst/>
          </a:prstGeom>
          <a:noFill/>
        </p:spPr>
        <p:txBody>
          <a:bodyPr wrap="square">
            <a:spAutoFit/>
          </a:bodyPr>
          <a:lstStyle/>
          <a:p>
            <a:pPr marL="285750" indent="-285750" algn="just">
              <a:buFont typeface="Arial" panose="020B0604020202020204" pitchFamily="34" charset="0"/>
              <a:buChar char="•"/>
            </a:pPr>
            <a:r>
              <a:rPr lang="en-US" sz="1400" i="1" dirty="0"/>
              <a:t>For FY 2022, e-stamps challan revenue is more in compare to document registration revenue which means that people have positively reacted towards e-stamps.</a:t>
            </a:r>
          </a:p>
        </p:txBody>
      </p:sp>
    </p:spTree>
    <p:extLst>
      <p:ext uri="{BB962C8B-B14F-4D97-AF65-F5344CB8AC3E}">
        <p14:creationId xmlns:p14="http://schemas.microsoft.com/office/powerpoint/2010/main" val="37416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3. </a:t>
            </a:r>
            <a:r>
              <a:rPr lang="en-US" sz="1600" dirty="0"/>
              <a:t>Is there any alteration of e-Stamp challan count and document registration count pattern since  </a:t>
            </a:r>
          </a:p>
          <a:p>
            <a:pPr algn="just"/>
            <a:r>
              <a:rPr lang="en-US" sz="1600" dirty="0"/>
              <a:t>    the implementation of e-Stamp challan? If so, what suggestions would you propose to the </a:t>
            </a:r>
          </a:p>
          <a:p>
            <a:pPr algn="just"/>
            <a:r>
              <a:rPr lang="en-US" sz="1600" dirty="0"/>
              <a:t>    government? </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STAMP REGISTRATION</a:t>
            </a:r>
          </a:p>
          <a:p>
            <a:endParaRPr lang="en-US" dirty="0"/>
          </a:p>
        </p:txBody>
      </p:sp>
      <p:graphicFrame>
        <p:nvGraphicFramePr>
          <p:cNvPr id="8" name="Chart 7">
            <a:extLst>
              <a:ext uri="{FF2B5EF4-FFF2-40B4-BE49-F238E27FC236}">
                <a16:creationId xmlns:a16="http://schemas.microsoft.com/office/drawing/2014/main" id="{484D0A5E-B596-98A4-EC92-12BCC6DB68D5}"/>
              </a:ext>
            </a:extLst>
          </p:cNvPr>
          <p:cNvGraphicFramePr/>
          <p:nvPr>
            <p:extLst>
              <p:ext uri="{D42A27DB-BD31-4B8C-83A1-F6EECF244321}">
                <p14:modId xmlns:p14="http://schemas.microsoft.com/office/powerpoint/2010/main" val="1916794099"/>
              </p:ext>
            </p:extLst>
          </p:nvPr>
        </p:nvGraphicFramePr>
        <p:xfrm>
          <a:off x="534895" y="1882588"/>
          <a:ext cx="538181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62D33272-EA52-3D43-BFF5-039D838B681C}"/>
              </a:ext>
            </a:extLst>
          </p:cNvPr>
          <p:cNvSpPr txBox="1"/>
          <p:nvPr/>
        </p:nvSpPr>
        <p:spPr>
          <a:xfrm>
            <a:off x="6849036" y="1766047"/>
            <a:ext cx="4894730" cy="3447098"/>
          </a:xfrm>
          <a:prstGeom prst="rect">
            <a:avLst/>
          </a:prstGeom>
          <a:noFill/>
        </p:spPr>
        <p:txBody>
          <a:bodyPr wrap="square" rtlCol="0">
            <a:spAutoFit/>
          </a:bodyPr>
          <a:lstStyle/>
          <a:p>
            <a:pPr marL="285750" indent="-285750">
              <a:buFont typeface="Arial" panose="020B0604020202020204" pitchFamily="34" charset="0"/>
              <a:buChar char="•"/>
            </a:pPr>
            <a:r>
              <a:rPr lang="en-US" sz="1400" i="1" dirty="0">
                <a:cs typeface="Arial" pitchFamily="34" charset="0"/>
              </a:rPr>
              <a:t>SUGGESTIONS</a:t>
            </a:r>
            <a:r>
              <a:rPr lang="en-US" i="1" dirty="0">
                <a:cs typeface="Arial" pitchFamily="34" charset="0"/>
              </a:rPr>
              <a:t> :</a:t>
            </a:r>
          </a:p>
          <a:p>
            <a:endParaRPr lang="en-US" i="1" dirty="0">
              <a:cs typeface="Arial" pitchFamily="34" charset="0"/>
            </a:endParaRPr>
          </a:p>
          <a:p>
            <a:pPr marL="800100" lvl="1" indent="-342900">
              <a:buFont typeface="+mj-lt"/>
              <a:buAutoNum type="arabicPeriod"/>
            </a:pPr>
            <a:r>
              <a:rPr lang="en-US" sz="1400" i="1" dirty="0">
                <a:cs typeface="Arial" pitchFamily="34" charset="0"/>
              </a:rPr>
              <a:t>Educational Initiatives : Propose educational initiatives aimed at enlightening users about the advantages and correct utilization of e-stamps challan.</a:t>
            </a:r>
          </a:p>
          <a:p>
            <a:pPr marL="800100" lvl="1" indent="-342900">
              <a:buFont typeface="+mj-lt"/>
              <a:buAutoNum type="arabicPeriod"/>
            </a:pPr>
            <a:endParaRPr lang="en-US" sz="1400" i="1" dirty="0">
              <a:cs typeface="Arial" pitchFamily="34" charset="0"/>
            </a:endParaRPr>
          </a:p>
          <a:p>
            <a:pPr marL="800100" lvl="1" indent="-342900">
              <a:buFont typeface="+mj-lt"/>
              <a:buAutoNum type="arabicPeriod"/>
            </a:pPr>
            <a:r>
              <a:rPr lang="en-US" sz="1400" i="1" dirty="0">
                <a:cs typeface="Arial" pitchFamily="34" charset="0"/>
              </a:rPr>
              <a:t>User-Friendly Interfaces: Create user-friendly interfaces so that it is easy for users to access e-stamping system.</a:t>
            </a:r>
          </a:p>
          <a:p>
            <a:pPr marL="800100" lvl="1" indent="-342900">
              <a:buFont typeface="+mj-lt"/>
              <a:buAutoNum type="arabicPeriod"/>
            </a:pPr>
            <a:endParaRPr lang="en-US" sz="1400" i="1" dirty="0">
              <a:cs typeface="Arial" pitchFamily="34" charset="0"/>
            </a:endParaRPr>
          </a:p>
          <a:p>
            <a:pPr marL="800100" lvl="1" indent="-342900">
              <a:buFont typeface="+mj-lt"/>
              <a:buAutoNum type="arabicPeriod"/>
            </a:pPr>
            <a:r>
              <a:rPr lang="en-US" sz="1400" i="1" dirty="0">
                <a:cs typeface="Arial" pitchFamily="34" charset="0"/>
              </a:rPr>
              <a:t>Communicate with Stakeholders: Communicate with relevant stakeholders, which includes government officers, and users of the system, to gather information.</a:t>
            </a:r>
            <a:endParaRPr lang="en-IN" sz="1400" i="1" dirty="0">
              <a:cs typeface="Arial" pitchFamily="34" charset="0"/>
            </a:endParaRPr>
          </a:p>
        </p:txBody>
      </p:sp>
    </p:spTree>
    <p:extLst>
      <p:ext uri="{BB962C8B-B14F-4D97-AF65-F5344CB8AC3E}">
        <p14:creationId xmlns:p14="http://schemas.microsoft.com/office/powerpoint/2010/main" val="134131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584775"/>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4. </a:t>
            </a:r>
            <a:r>
              <a:rPr lang="en-US" sz="1600" dirty="0"/>
              <a:t>Categorize districts into three segments based on their stamp registration revenue generation </a:t>
            </a:r>
          </a:p>
          <a:p>
            <a:pPr algn="just"/>
            <a:r>
              <a:rPr lang="en-US" sz="1600" dirty="0"/>
              <a:t>    during the fiscal year 2021 to 2022.</a:t>
            </a:r>
            <a:endParaRPr lang="en-US" sz="1600" b="1" dirty="0">
              <a:solidFill>
                <a:schemeClr val="tx1">
                  <a:lumMod val="75000"/>
                  <a:lumOff val="25000"/>
                </a:schemeClr>
              </a:solidFill>
              <a:latin typeface="Daytona Condensed" panose="020B0506030503040204" pitchFamily="34" charset="0"/>
            </a:endParaRP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STAMP REGISTRATION</a:t>
            </a:r>
          </a:p>
          <a:p>
            <a:endParaRPr lang="en-US" dirty="0"/>
          </a:p>
        </p:txBody>
      </p:sp>
      <p:pic>
        <p:nvPicPr>
          <p:cNvPr id="3" name="Picture 2">
            <a:extLst>
              <a:ext uri="{FF2B5EF4-FFF2-40B4-BE49-F238E27FC236}">
                <a16:creationId xmlns:a16="http://schemas.microsoft.com/office/drawing/2014/main" id="{0E90312A-AC70-E12A-E8F0-6B06BDF4F4EA}"/>
              </a:ext>
            </a:extLst>
          </p:cNvPr>
          <p:cNvPicPr>
            <a:picLocks noChangeAspect="1"/>
          </p:cNvPicPr>
          <p:nvPr/>
        </p:nvPicPr>
        <p:blipFill rotWithShape="1">
          <a:blip r:embed="rId2"/>
          <a:srcRect l="3203" t="51943" r="78516" b="17223"/>
          <a:stretch/>
        </p:blipFill>
        <p:spPr>
          <a:xfrm>
            <a:off x="657224" y="1343025"/>
            <a:ext cx="4638675" cy="4400794"/>
          </a:xfrm>
          <a:prstGeom prst="rect">
            <a:avLst/>
          </a:prstGeom>
        </p:spPr>
      </p:pic>
      <p:sp>
        <p:nvSpPr>
          <p:cNvPr id="2" name="TextBox 1">
            <a:extLst>
              <a:ext uri="{FF2B5EF4-FFF2-40B4-BE49-F238E27FC236}">
                <a16:creationId xmlns:a16="http://schemas.microsoft.com/office/drawing/2014/main" id="{466CB5C7-4B73-2439-755F-FDA36CA5821F}"/>
              </a:ext>
            </a:extLst>
          </p:cNvPr>
          <p:cNvSpPr txBox="1"/>
          <p:nvPr/>
        </p:nvSpPr>
        <p:spPr>
          <a:xfrm>
            <a:off x="6489424" y="2425148"/>
            <a:ext cx="4214191" cy="2031325"/>
          </a:xfrm>
          <a:prstGeom prst="rect">
            <a:avLst/>
          </a:prstGeom>
          <a:noFill/>
        </p:spPr>
        <p:txBody>
          <a:bodyPr wrap="square" rtlCol="0">
            <a:spAutoFit/>
          </a:bodyPr>
          <a:lstStyle/>
          <a:p>
            <a:pPr marL="285750" indent="-285750">
              <a:buFont typeface="Arial" panose="020B0604020202020204" pitchFamily="34" charset="0"/>
              <a:buChar char="•"/>
            </a:pPr>
            <a:r>
              <a:rPr lang="en-US" sz="1400" i="1" dirty="0" err="1">
                <a:cs typeface="Arial" pitchFamily="34" charset="0"/>
              </a:rPr>
              <a:t>Rangareddy</a:t>
            </a:r>
            <a:r>
              <a:rPr lang="en-US" sz="1400" i="1" dirty="0">
                <a:cs typeface="Arial" pitchFamily="34" charset="0"/>
              </a:rPr>
              <a:t>, </a:t>
            </a:r>
            <a:r>
              <a:rPr lang="en-US" sz="1400" i="1" dirty="0" err="1">
                <a:cs typeface="Arial" pitchFamily="34" charset="0"/>
              </a:rPr>
              <a:t>Medchal_Malkajgiri</a:t>
            </a:r>
            <a:r>
              <a:rPr lang="en-US" sz="1400" i="1" dirty="0">
                <a:cs typeface="Arial" pitchFamily="34" charset="0"/>
              </a:rPr>
              <a:t>, Hyderabad and </a:t>
            </a:r>
            <a:r>
              <a:rPr lang="en-US" sz="1400" i="1" dirty="0" err="1">
                <a:cs typeface="Arial" pitchFamily="34" charset="0"/>
              </a:rPr>
              <a:t>Sangareddy</a:t>
            </a:r>
            <a:r>
              <a:rPr lang="en-US" sz="1400" i="1" dirty="0">
                <a:cs typeface="Arial" pitchFamily="34" charset="0"/>
              </a:rPr>
              <a:t> are high revenue generating districts on stamp registration; Revenue&gt;10Bn</a:t>
            </a:r>
          </a:p>
          <a:p>
            <a:pPr marL="285750" indent="-285750">
              <a:buFont typeface="Arial" panose="020B0604020202020204" pitchFamily="34" charset="0"/>
              <a:buChar char="•"/>
            </a:pPr>
            <a:endParaRPr lang="en-US" sz="1400" i="1" dirty="0">
              <a:cs typeface="Arial" pitchFamily="34" charset="0"/>
            </a:endParaRPr>
          </a:p>
          <a:p>
            <a:pPr marL="285750" indent="-285750">
              <a:buFont typeface="Arial" panose="020B0604020202020204" pitchFamily="34" charset="0"/>
              <a:buChar char="•"/>
            </a:pPr>
            <a:r>
              <a:rPr lang="en-US" sz="1400" i="1" dirty="0">
                <a:cs typeface="Arial" pitchFamily="34" charset="0"/>
              </a:rPr>
              <a:t>Green ones are the districts generating moderate amt. of revenue in between 1Bn and 10Bn.</a:t>
            </a:r>
          </a:p>
          <a:p>
            <a:pPr marL="285750" indent="-285750">
              <a:buFont typeface="Arial" panose="020B0604020202020204" pitchFamily="34" charset="0"/>
              <a:buChar char="•"/>
            </a:pPr>
            <a:endParaRPr lang="en-US" sz="1400" i="1" dirty="0">
              <a:cs typeface="Arial" pitchFamily="34" charset="0"/>
            </a:endParaRPr>
          </a:p>
          <a:p>
            <a:pPr marL="285750" indent="-285750">
              <a:buFont typeface="Arial" panose="020B0604020202020204" pitchFamily="34" charset="0"/>
              <a:buChar char="•"/>
            </a:pPr>
            <a:r>
              <a:rPr lang="en-US" sz="1400" i="1" dirty="0">
                <a:cs typeface="Arial" pitchFamily="34" charset="0"/>
              </a:rPr>
              <a:t>Grey ones are the districts generating lowest revenue amt. by stamp registration; Revenue&lt;1Bn</a:t>
            </a:r>
            <a:endParaRPr lang="en-IN" sz="1400" i="1" dirty="0">
              <a:cs typeface="Arial" pitchFamily="34" charset="0"/>
            </a:endParaRPr>
          </a:p>
        </p:txBody>
      </p:sp>
    </p:spTree>
    <p:extLst>
      <p:ext uri="{BB962C8B-B14F-4D97-AF65-F5344CB8AC3E}">
        <p14:creationId xmlns:p14="http://schemas.microsoft.com/office/powerpoint/2010/main" val="184556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EA0C80C-8325-2C62-363E-16AAF00C4140}"/>
              </a:ext>
            </a:extLst>
          </p:cNvPr>
          <p:cNvSpPr txBox="1"/>
          <p:nvPr/>
        </p:nvSpPr>
        <p:spPr>
          <a:xfrm flipH="1">
            <a:off x="3462867" y="75208"/>
            <a:ext cx="8298826" cy="830997"/>
          </a:xfrm>
          <a:prstGeom prst="rect">
            <a:avLst/>
          </a:prstGeom>
          <a:noFill/>
        </p:spPr>
        <p:txBody>
          <a:bodyPr wrap="square">
            <a:spAutoFit/>
          </a:bodyPr>
          <a:lstStyle/>
          <a:p>
            <a:pPr algn="just"/>
            <a:r>
              <a:rPr lang="en-US" sz="1600" b="1" dirty="0">
                <a:solidFill>
                  <a:schemeClr val="tx1">
                    <a:lumMod val="75000"/>
                    <a:lumOff val="25000"/>
                  </a:schemeClr>
                </a:solidFill>
                <a:latin typeface="Daytona Condensed" panose="020B0506030503040204" pitchFamily="34" charset="0"/>
              </a:rPr>
              <a:t>5. </a:t>
            </a:r>
            <a:r>
              <a:rPr lang="en-US" sz="1600" dirty="0"/>
              <a:t>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r>
              <a:rPr lang="en-US" sz="1600" b="1" dirty="0">
                <a:solidFill>
                  <a:schemeClr val="tx1">
                    <a:lumMod val="75000"/>
                    <a:lumOff val="25000"/>
                  </a:schemeClr>
                </a:solidFill>
                <a:latin typeface="Daytona Condensed" panose="020B0506030503040204" pitchFamily="34" charset="0"/>
              </a:rPr>
              <a:t> </a:t>
            </a:r>
          </a:p>
        </p:txBody>
      </p:sp>
      <p:sp>
        <p:nvSpPr>
          <p:cNvPr id="5" name="Text Placeholder 4">
            <a:extLst>
              <a:ext uri="{FF2B5EF4-FFF2-40B4-BE49-F238E27FC236}">
                <a16:creationId xmlns:a16="http://schemas.microsoft.com/office/drawing/2014/main" id="{9B00EEEF-A74B-90A7-06F7-3B4CA2B0B22C}"/>
              </a:ext>
            </a:extLst>
          </p:cNvPr>
          <p:cNvSpPr>
            <a:spLocks noGrp="1"/>
          </p:cNvSpPr>
          <p:nvPr>
            <p:ph type="body" sz="quarter" idx="10"/>
          </p:nvPr>
        </p:nvSpPr>
        <p:spPr>
          <a:xfrm>
            <a:off x="320338" y="466352"/>
            <a:ext cx="3517096" cy="525463"/>
          </a:xfrm>
        </p:spPr>
        <p:txBody>
          <a:bodyPr>
            <a:normAutofit fontScale="25000" lnSpcReduction="20000"/>
          </a:bodyPr>
          <a:lstStyle/>
          <a:p>
            <a:r>
              <a:rPr lang="en-US" sz="11200" dirty="0"/>
              <a:t>PRIMARY INSIGHTS</a:t>
            </a:r>
          </a:p>
          <a:p>
            <a:r>
              <a:rPr lang="en-US" sz="5600" dirty="0"/>
              <a:t>TRANSPORTATION</a:t>
            </a:r>
          </a:p>
          <a:p>
            <a:endParaRPr lang="en-US" dirty="0"/>
          </a:p>
        </p:txBody>
      </p:sp>
      <p:graphicFrame>
        <p:nvGraphicFramePr>
          <p:cNvPr id="2" name="Chart 1">
            <a:extLst>
              <a:ext uri="{FF2B5EF4-FFF2-40B4-BE49-F238E27FC236}">
                <a16:creationId xmlns:a16="http://schemas.microsoft.com/office/drawing/2014/main" id="{0D2B1E8E-390C-7357-A030-33042A2B9E8F}"/>
              </a:ext>
            </a:extLst>
          </p:cNvPr>
          <p:cNvGraphicFramePr/>
          <p:nvPr>
            <p:extLst>
              <p:ext uri="{D42A27DB-BD31-4B8C-83A1-F6EECF244321}">
                <p14:modId xmlns:p14="http://schemas.microsoft.com/office/powerpoint/2010/main" val="2729663539"/>
              </p:ext>
            </p:extLst>
          </p:nvPr>
        </p:nvGraphicFramePr>
        <p:xfrm>
          <a:off x="450851" y="1700742"/>
          <a:ext cx="5073649" cy="291888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1A71F9D-F862-50C6-EA4C-921F54FAA71A}"/>
              </a:ext>
            </a:extLst>
          </p:cNvPr>
          <p:cNvSpPr txBox="1"/>
          <p:nvPr/>
        </p:nvSpPr>
        <p:spPr>
          <a:xfrm>
            <a:off x="6489424" y="2425148"/>
            <a:ext cx="4214191" cy="1600438"/>
          </a:xfrm>
          <a:prstGeom prst="rect">
            <a:avLst/>
          </a:prstGeom>
          <a:noFill/>
        </p:spPr>
        <p:txBody>
          <a:bodyPr wrap="square" rtlCol="0">
            <a:spAutoFit/>
          </a:bodyPr>
          <a:lstStyle/>
          <a:p>
            <a:pPr marL="285750" indent="-285750">
              <a:buFont typeface="Arial" panose="020B0604020202020204" pitchFamily="34" charset="0"/>
              <a:buChar char="•"/>
            </a:pPr>
            <a:r>
              <a:rPr lang="en-US" sz="1400" i="1" dirty="0">
                <a:cs typeface="Arial" pitchFamily="34" charset="0"/>
              </a:rPr>
              <a:t>June and October are months with highest sales. One of the reason for high sales in June is because of monsoon season offers and high in October because of festive season.</a:t>
            </a:r>
          </a:p>
          <a:p>
            <a:pPr marL="285750" indent="-285750">
              <a:buFont typeface="Arial" panose="020B0604020202020204" pitchFamily="34" charset="0"/>
              <a:buChar char="•"/>
            </a:pPr>
            <a:endParaRPr lang="en-US" sz="1400" i="1" dirty="0">
              <a:cs typeface="Arial" pitchFamily="34" charset="0"/>
            </a:endParaRPr>
          </a:p>
          <a:p>
            <a:pPr marL="285750" indent="-285750">
              <a:buFont typeface="Arial" panose="020B0604020202020204" pitchFamily="34" charset="0"/>
              <a:buChar char="•"/>
            </a:pPr>
            <a:r>
              <a:rPr lang="en-US" sz="1400" i="1" dirty="0">
                <a:cs typeface="Arial" pitchFamily="34" charset="0"/>
              </a:rPr>
              <a:t>Low sales in April and May because  of holiday season.</a:t>
            </a:r>
          </a:p>
        </p:txBody>
      </p:sp>
    </p:spTree>
    <p:extLst>
      <p:ext uri="{BB962C8B-B14F-4D97-AF65-F5344CB8AC3E}">
        <p14:creationId xmlns:p14="http://schemas.microsoft.com/office/powerpoint/2010/main" val="17898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build="p"/>
    </p:bldLst>
  </p:timing>
</p:sld>
</file>

<file path=ppt/theme/theme1.xml><?xml version="1.0" encoding="utf-8"?>
<a:theme xmlns:a="http://schemas.openxmlformats.org/drawingml/2006/main" name="Telangana-Day-Theme">
  <a:themeElements>
    <a:clrScheme name="Telangana-Day-Theme">
      <a:dk1>
        <a:sysClr val="windowText" lastClr="000000"/>
      </a:dk1>
      <a:lt1>
        <a:sysClr val="window" lastClr="FFFFFF"/>
      </a:lt1>
      <a:dk2>
        <a:srgbClr val="44546A"/>
      </a:dk2>
      <a:lt2>
        <a:srgbClr val="E7E6E6"/>
      </a:lt2>
      <a:accent1>
        <a:srgbClr val="688557"/>
      </a:accent1>
      <a:accent2>
        <a:srgbClr val="EF2E33"/>
      </a:accent2>
      <a:accent3>
        <a:srgbClr val="E99938"/>
      </a:accent3>
      <a:accent4>
        <a:srgbClr val="8D5FDF"/>
      </a:accent4>
      <a:accent5>
        <a:srgbClr val="F0A262"/>
      </a:accent5>
      <a:accent6>
        <a:srgbClr val="1D757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Blue_Theme" id="{9004031B-E9E2-4737-A750-095762C5BFD9}" vid="{E159AA7F-FADA-4BDC-AFED-9AD043B1FE7A}"/>
    </a:ext>
  </a:extLst>
</a:theme>
</file>

<file path=docProps/app.xml><?xml version="1.0" encoding="utf-8"?>
<Properties xmlns="http://schemas.openxmlformats.org/officeDocument/2006/extended-properties" xmlns:vt="http://schemas.openxmlformats.org/officeDocument/2006/docPropsVTypes">
  <Template>Sketchbubble_Blue_Theme</Template>
  <TotalTime>700</TotalTime>
  <Words>1713</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Daytona Condensed</vt:lpstr>
      <vt:lpstr>Telangana-Day-Theme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Arora</dc:creator>
  <cp:lastModifiedBy>ESHIKA SHAH</cp:lastModifiedBy>
  <cp:revision>184</cp:revision>
  <dcterms:created xsi:type="dcterms:W3CDTF">2021-01-08T08:29:29Z</dcterms:created>
  <dcterms:modified xsi:type="dcterms:W3CDTF">2023-10-01T16:06:51Z</dcterms:modified>
</cp:coreProperties>
</file>