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3A82C-B341-479B-895C-B5E897650ACB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9652F-5278-420B-811E-DF867531A6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9652F-5278-420B-811E-DF867531A66D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5/8/2024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5/8/2024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5/8/2024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5/8/2024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5/8/2024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</a:rPr>
              <a:t>CHAMELI DEVI GROUP OF INSTITUATION</a:t>
            </a:r>
            <a:br>
              <a:rPr lang="en-IN" sz="3600" b="1" dirty="0" smtClean="0">
                <a:solidFill>
                  <a:schemeClr val="tx1"/>
                </a:solidFill>
              </a:rPr>
            </a:br>
            <a:r>
              <a:rPr lang="en-IN" sz="3600" b="1" dirty="0" smtClean="0">
                <a:solidFill>
                  <a:schemeClr val="tx1"/>
                </a:solidFill>
              </a:rPr>
              <a:t>DEPARTMENT : IT</a:t>
            </a:r>
            <a:br>
              <a:rPr lang="en-IN" sz="3600" b="1" dirty="0" smtClean="0">
                <a:solidFill>
                  <a:schemeClr val="tx1"/>
                </a:solidFill>
              </a:rPr>
            </a:br>
            <a:r>
              <a:rPr lang="en-IN" sz="3600" b="1" dirty="0" smtClean="0">
                <a:solidFill>
                  <a:schemeClr val="tx1"/>
                </a:solidFill>
              </a:rPr>
              <a:t>4</a:t>
            </a:r>
            <a:r>
              <a:rPr lang="en-IN" sz="3600" b="1" baseline="30000" dirty="0" smtClean="0">
                <a:solidFill>
                  <a:schemeClr val="tx1"/>
                </a:solidFill>
              </a:rPr>
              <a:t>TH</a:t>
            </a:r>
            <a:r>
              <a:rPr lang="en-IN" sz="3600" b="1" dirty="0" smtClean="0">
                <a:solidFill>
                  <a:schemeClr val="tx1"/>
                </a:solidFill>
              </a:rPr>
              <a:t> SEM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14818"/>
            <a:ext cx="8774780" cy="2428892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>
                <a:latin typeface="+mj-lt"/>
              </a:rPr>
              <a:t> Submitted To :                         Submitted By: </a:t>
            </a:r>
          </a:p>
          <a:p>
            <a:pPr algn="just"/>
            <a:r>
              <a:rPr lang="en-IN" sz="2000" dirty="0" smtClean="0">
                <a:latin typeface="+mj-lt"/>
              </a:rPr>
              <a:t>Ms. Nidhi Agrawal                  Divyanshee Shrivastav(0832IT221016)</a:t>
            </a:r>
          </a:p>
          <a:p>
            <a:pPr algn="just"/>
            <a:r>
              <a:rPr lang="en-IN" sz="2000" dirty="0" smtClean="0">
                <a:latin typeface="+mj-lt"/>
              </a:rPr>
              <a:t>                                                    Divyanshi Pal(0832IT221017)</a:t>
            </a:r>
          </a:p>
          <a:p>
            <a:pPr algn="just"/>
            <a:r>
              <a:rPr lang="en-IN" sz="2000" dirty="0" smtClean="0">
                <a:latin typeface="+mj-lt"/>
              </a:rPr>
              <a:t>                                                    Eshika Depale(0832IT221019)</a:t>
            </a:r>
          </a:p>
          <a:p>
            <a:pPr algn="just"/>
            <a:r>
              <a:rPr lang="en-IN" sz="2000" dirty="0" smtClean="0">
                <a:latin typeface="+mj-lt"/>
              </a:rPr>
              <a:t>                                                    Gourav Giri(0832IT221020)</a:t>
            </a:r>
          </a:p>
          <a:p>
            <a:pPr algn="just"/>
            <a:r>
              <a:rPr lang="en-IN" sz="2000" dirty="0" smtClean="0">
                <a:latin typeface="+mj-lt"/>
              </a:rPr>
              <a:t>                                                    Harsh Bairagi(0832IT221022)</a:t>
            </a:r>
          </a:p>
          <a:p>
            <a:pPr algn="l"/>
            <a:r>
              <a:rPr lang="en-IN" sz="2000" dirty="0" smtClean="0">
                <a:latin typeface="+mj-lt"/>
              </a:rPr>
              <a:t>    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pic>
        <p:nvPicPr>
          <p:cNvPr id="4" name="Picture 3" descr="CDGI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714620"/>
            <a:ext cx="2071702" cy="1428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r>
              <a:rPr lang="en-IN" dirty="0" smtClean="0"/>
              <a:t>SUBJECT : MATHEMATICS-3</a:t>
            </a:r>
          </a:p>
          <a:p>
            <a:pPr algn="ctr">
              <a:buNone/>
            </a:pPr>
            <a:r>
              <a:rPr lang="en-IN" dirty="0" smtClean="0"/>
              <a:t>SUBJECT  CODE : BT401</a:t>
            </a:r>
          </a:p>
          <a:p>
            <a:pPr algn="ctr">
              <a:buNone/>
            </a:pPr>
            <a:r>
              <a:rPr lang="en-IN" dirty="0" smtClean="0"/>
              <a:t>TOPIC NAME : BINOMIAL DISTRIBUTION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CONTENT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What is Binomial Distribution?</a:t>
            </a:r>
          </a:p>
          <a:p>
            <a:r>
              <a:rPr lang="en-IN" dirty="0" smtClean="0"/>
              <a:t>Definition of Binomial Distribution.</a:t>
            </a:r>
          </a:p>
          <a:p>
            <a:r>
              <a:rPr lang="en-IN" dirty="0" smtClean="0"/>
              <a:t>Assumption of Binomial Distribution</a:t>
            </a:r>
          </a:p>
          <a:p>
            <a:r>
              <a:rPr lang="en-IN" dirty="0" smtClean="0"/>
              <a:t>Problems</a:t>
            </a:r>
          </a:p>
          <a:p>
            <a:r>
              <a:rPr lang="en-IN" dirty="0" smtClean="0"/>
              <a:t>Conclusion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</a:rPr>
              <a:t>INTRODUCTION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Binomial Distribution was discovered  by JAMES BERNOILLI in 1738.</a:t>
            </a:r>
          </a:p>
          <a:p>
            <a:r>
              <a:rPr lang="en-IN" dirty="0" smtClean="0"/>
              <a:t>This is discrete probability distribution.</a:t>
            </a:r>
          </a:p>
          <a:p>
            <a:r>
              <a:rPr lang="en-IN" dirty="0" smtClean="0"/>
              <a:t>A discrete probability distribution can be encoded by a discrete list of the probabilities of the outcomes, known as a probability mass function.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DEFINE BINOMIAL DISTRIBUTION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If ‘X’ is a discrete random variable with probability mass function.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dirty="0" smtClean="0"/>
          </a:p>
          <a:p>
            <a:r>
              <a:rPr lang="en-IN" dirty="0" smtClean="0"/>
              <a:t>Where x = 0,1,2,3……n &amp; q=1-p, then ‘x’ is a binomial variate and the distribution of ‘X’ is called Binomial </a:t>
            </a:r>
            <a:r>
              <a:rPr lang="en-IN" dirty="0" err="1" smtClean="0"/>
              <a:t>Distuibution</a:t>
            </a:r>
            <a:r>
              <a:rPr lang="en-IN" dirty="0" smtClean="0"/>
              <a:t>.</a:t>
            </a:r>
          </a:p>
        </p:txBody>
      </p:sp>
      <p:pic>
        <p:nvPicPr>
          <p:cNvPr id="4" name="Picture 3" descr="Binomial-Distribution-Formula.jpg"/>
          <p:cNvPicPr>
            <a:picLocks noChangeAspect="1"/>
          </p:cNvPicPr>
          <p:nvPr/>
        </p:nvPicPr>
        <p:blipFill>
          <a:blip r:embed="rId2"/>
          <a:srcRect l="4798" t="21316" r="6275" b="30335"/>
          <a:stretch>
            <a:fillRect/>
          </a:stretch>
        </p:blipFill>
        <p:spPr>
          <a:xfrm>
            <a:off x="1357290" y="2786058"/>
            <a:ext cx="6034819" cy="6216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/>
            </a:r>
            <a:br>
              <a:rPr lang="en-IN" sz="4000" b="1" dirty="0" smtClean="0">
                <a:solidFill>
                  <a:schemeClr val="tx1"/>
                </a:solidFill>
              </a:rPr>
            </a:br>
            <a:r>
              <a:rPr lang="en-IN" sz="4000" b="1" dirty="0" smtClean="0">
                <a:solidFill>
                  <a:schemeClr val="tx1"/>
                </a:solidFill>
              </a:rPr>
              <a:t>What </a:t>
            </a:r>
            <a:r>
              <a:rPr lang="en-IN" sz="4000" b="1" dirty="0" smtClean="0">
                <a:solidFill>
                  <a:schemeClr val="tx1"/>
                </a:solidFill>
              </a:rPr>
              <a:t>is Binomial Distribution?</a:t>
            </a:r>
            <a:br>
              <a:rPr lang="en-IN" sz="4000" b="1" dirty="0" smtClean="0">
                <a:solidFill>
                  <a:schemeClr val="tx1"/>
                </a:solidFill>
              </a:rPr>
            </a:b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The word “binomial” literally means “two numbers”. A binomial distribution for a random variable X is one in which there are only two possible outcomes, success and failure, for a finite number of trials.</a:t>
            </a:r>
          </a:p>
          <a:p>
            <a:r>
              <a:rPr lang="en-IN" dirty="0" smtClean="0"/>
              <a:t>Note that however we define success and failure, the two events must be mutually exclusive and complementary ; that is, they cannot occur at the same time(exclusive) and the sum of their probabilities is 100%(complementary).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 smtClean="0"/>
              <a:t>ASSUMPTION OF BINOMIAL DISTRIBUTION</a:t>
            </a:r>
            <a:endParaRPr lang="en-IN" sz="4000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smtClean="0"/>
              <a:t>For each trial there are only two possible outcomes on each trial , S(success) and F(failure).</a:t>
            </a:r>
          </a:p>
          <a:p>
            <a:r>
              <a:rPr lang="en-IN" dirty="0" smtClean="0"/>
              <a:t>The number of trials n is finite.</a:t>
            </a:r>
          </a:p>
          <a:p>
            <a:r>
              <a:rPr lang="en-IN" dirty="0" smtClean="0"/>
              <a:t>For each trial, the two outcomes are mutually exclusive.</a:t>
            </a:r>
          </a:p>
          <a:p>
            <a:r>
              <a:rPr lang="en-IN" dirty="0" smtClean="0"/>
              <a:t> </a:t>
            </a:r>
            <a:r>
              <a:rPr lang="en-IN" dirty="0" smtClean="0"/>
              <a:t>P(S) = p is constant. P(F) = q = 1-p</a:t>
            </a:r>
          </a:p>
          <a:p>
            <a:r>
              <a:rPr lang="en-IN" dirty="0" smtClean="0"/>
              <a:t>The trials are independent, the outcomes of a trial is not affected by the outcomes of any other trial.</a:t>
            </a:r>
          </a:p>
          <a:p>
            <a:r>
              <a:rPr lang="en-IN" dirty="0" smtClean="0"/>
              <a:t>The probability of a success ,p , is constant from trail to trail. </a:t>
            </a:r>
            <a:endParaRPr lang="en-IN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136</TotalTime>
  <Words>329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Foundry</vt:lpstr>
      <vt:lpstr>CHAMELI DEVI GROUP OF INSTITUATION DEPARTMENT : IT 4TH SEM </vt:lpstr>
      <vt:lpstr>Slide 2</vt:lpstr>
      <vt:lpstr>CONTENT</vt:lpstr>
      <vt:lpstr>INTRODUCTION</vt:lpstr>
      <vt:lpstr>DEFINE BINOMIAL DISTRIBUTION</vt:lpstr>
      <vt:lpstr>                      What is Binomial Distribution? </vt:lpstr>
      <vt:lpstr>ASSUMPTION OF BINOMIAL DISTRIBUTION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CHAMELI DEVI GROUP OF INSTITUATION DEPARTMENT : IT 4TH SEM </dc:title>
  <dc:creator>HP</dc:creator>
  <cp:lastModifiedBy>HP</cp:lastModifiedBy>
  <cp:revision>1</cp:revision>
  <dcterms:created xsi:type="dcterms:W3CDTF">2024-05-08T13:03:50Z</dcterms:created>
  <dcterms:modified xsi:type="dcterms:W3CDTF">2024-05-08T15:20:07Z</dcterms:modified>
</cp:coreProperties>
</file>