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3A82C-B341-479B-895C-B5E897650ACB}" type="datetimeFigureOut">
              <a:rPr lang="en-US" smtClean="0"/>
              <a:pPr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9652F-5278-420B-811E-DF867531A6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B9652F-5278-420B-811E-DF867531A66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5/17/2024</a:t>
            </a:fld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5/17/2024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8D92626-37D2-4832-BF7A-BC283494A20D}" type="datetimeFigureOut">
              <a:rPr lang="en-US" smtClean="0"/>
              <a:pPr/>
              <a:t>5/17/2024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C592886-E571-45D5-8B56-343DC94F8FA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5/17/2024</a:t>
            </a:fld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dirty="0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5/17/2024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r" eaLnBrk="1" latinLnBrk="0" hangingPunct="1"/>
            <a:endParaRPr kumimoji="0"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pPr algn="l" eaLnBrk="1" latinLnBrk="0" hangingPunct="1"/>
            <a:fld id="{48D92626-37D2-4832-BF7A-BC283494A20D}" type="datetimeFigureOut">
              <a:rPr lang="en-US" smtClean="0"/>
              <a:pPr algn="l" eaLnBrk="1" latinLnBrk="0" hangingPunct="1"/>
              <a:t>5/17/2024</a:t>
            </a:fld>
            <a:endParaRPr lang="en-US" sz="1300" dirty="0">
              <a:solidFill>
                <a:schemeClr val="bg2">
                  <a:tint val="60000"/>
                  <a:satMod val="155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pPr algn="r" eaLnBrk="1" latinLnBrk="0" hangingPunct="1"/>
            <a:fld id="{8C592886-E571-45D5-8B56-343DC94F8FA6}" type="slidenum">
              <a:rPr kumimoji="0" lang="en-US" smtClean="0"/>
              <a:pPr algn="r" eaLnBrk="1" latinLnBrk="0" hangingPunct="1"/>
              <a:t>‹#›</a:t>
            </a:fld>
            <a:endParaRPr kumimoji="0" lang="en-US" sz="1600" b="1" dirty="0">
              <a:solidFill>
                <a:schemeClr val="tx2">
                  <a:shade val="90000"/>
                </a:schemeClr>
              </a:solidFill>
              <a:effectLst/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sz="3600" b="1" dirty="0" smtClean="0">
                <a:solidFill>
                  <a:schemeClr val="tx1"/>
                </a:solidFill>
              </a:rPr>
              <a:t>CHAMELI DEVI GROUP OF INSTITUATION</a:t>
            </a:r>
            <a:br>
              <a:rPr lang="en-IN" sz="3600" b="1" dirty="0" smtClean="0">
                <a:solidFill>
                  <a:schemeClr val="tx1"/>
                </a:solidFill>
              </a:rPr>
            </a:br>
            <a:r>
              <a:rPr lang="en-IN" sz="3600" b="1" dirty="0" smtClean="0">
                <a:solidFill>
                  <a:schemeClr val="tx1"/>
                </a:solidFill>
              </a:rPr>
              <a:t>DEPARTMENT : IT</a:t>
            </a:r>
            <a:br>
              <a:rPr lang="en-IN" sz="3600" b="1" dirty="0" smtClean="0">
                <a:solidFill>
                  <a:schemeClr val="tx1"/>
                </a:solidFill>
              </a:rPr>
            </a:br>
            <a:r>
              <a:rPr lang="en-IN" sz="3600" b="1" dirty="0" smtClean="0">
                <a:solidFill>
                  <a:schemeClr val="tx1"/>
                </a:solidFill>
              </a:rPr>
              <a:t>4</a:t>
            </a:r>
            <a:r>
              <a:rPr lang="en-IN" sz="3600" b="1" baseline="30000" dirty="0" smtClean="0">
                <a:solidFill>
                  <a:schemeClr val="tx1"/>
                </a:solidFill>
              </a:rPr>
              <a:t>TH</a:t>
            </a:r>
            <a:r>
              <a:rPr lang="en-IN" sz="3600" b="1" dirty="0" smtClean="0">
                <a:solidFill>
                  <a:schemeClr val="tx1"/>
                </a:solidFill>
              </a:rPr>
              <a:t> SEM 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14818"/>
            <a:ext cx="8774780" cy="2428892"/>
          </a:xfrm>
        </p:spPr>
        <p:txBody>
          <a:bodyPr>
            <a:noAutofit/>
          </a:bodyPr>
          <a:lstStyle/>
          <a:p>
            <a:pPr algn="just"/>
            <a:r>
              <a:rPr lang="en-IN" sz="2000" dirty="0" smtClean="0">
                <a:latin typeface="+mj-lt"/>
              </a:rPr>
              <a:t> Submitted To :                         Submitted By: </a:t>
            </a:r>
          </a:p>
          <a:p>
            <a:pPr algn="just"/>
            <a:r>
              <a:rPr lang="en-IN" sz="2000" dirty="0" smtClean="0">
                <a:latin typeface="+mj-lt"/>
              </a:rPr>
              <a:t>Ms. Nidhi Agrawal                  Divyanshee Shrivastav(0832IT221016)</a:t>
            </a:r>
          </a:p>
          <a:p>
            <a:pPr algn="just"/>
            <a:r>
              <a:rPr lang="en-IN" sz="2000" dirty="0" smtClean="0">
                <a:latin typeface="+mj-lt"/>
              </a:rPr>
              <a:t>                                                    Divyanshi Pal(0832IT221017)</a:t>
            </a:r>
          </a:p>
          <a:p>
            <a:pPr algn="just"/>
            <a:r>
              <a:rPr lang="en-IN" sz="2000" dirty="0" smtClean="0">
                <a:latin typeface="+mj-lt"/>
              </a:rPr>
              <a:t>                                                    Eshika Depale(0832IT221019)</a:t>
            </a:r>
          </a:p>
          <a:p>
            <a:pPr algn="just"/>
            <a:r>
              <a:rPr lang="en-IN" sz="2000" dirty="0" smtClean="0">
                <a:latin typeface="+mj-lt"/>
              </a:rPr>
              <a:t>                                                    Gourav Giri(0832IT221020)</a:t>
            </a:r>
          </a:p>
          <a:p>
            <a:pPr algn="just"/>
            <a:r>
              <a:rPr lang="en-IN" sz="2000" dirty="0" smtClean="0">
                <a:latin typeface="+mj-lt"/>
              </a:rPr>
              <a:t>                                                    Harsh Bairagi(0832IT221022)</a:t>
            </a:r>
          </a:p>
          <a:p>
            <a:pPr algn="l"/>
            <a:r>
              <a:rPr lang="en-IN" sz="2000" dirty="0" smtClean="0"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/>
            </a:r>
            <a:br>
              <a:rPr lang="en-US" sz="2000" dirty="0" smtClean="0">
                <a:latin typeface="+mj-lt"/>
              </a:rPr>
            </a:br>
            <a:endParaRPr lang="en-US" sz="2000" dirty="0">
              <a:latin typeface="+mj-lt"/>
            </a:endParaRPr>
          </a:p>
        </p:txBody>
      </p:sp>
      <p:pic>
        <p:nvPicPr>
          <p:cNvPr id="4" name="Picture 3" descr="CDGI 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714620"/>
            <a:ext cx="2071702" cy="142876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IN" sz="4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endParaRPr lang="en-IN" sz="4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n-IN" sz="4400" dirty="0" smtClean="0">
                <a:latin typeface="Arial" pitchFamily="34" charset="0"/>
                <a:cs typeface="Arial" pitchFamily="34" charset="0"/>
              </a:rPr>
              <a:t>THANK  YOU…!</a:t>
            </a:r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endParaRPr lang="en-IN" dirty="0" smtClean="0"/>
          </a:p>
          <a:p>
            <a:pPr algn="ctr">
              <a:buNone/>
            </a:pPr>
            <a:r>
              <a:rPr lang="en-IN" dirty="0" smtClean="0"/>
              <a:t>SUBJECT : MATHEMATICS-3</a:t>
            </a:r>
          </a:p>
          <a:p>
            <a:pPr algn="ctr">
              <a:buNone/>
            </a:pPr>
            <a:r>
              <a:rPr lang="en-IN" dirty="0" smtClean="0"/>
              <a:t>SUBJECT  CODE : BT401</a:t>
            </a:r>
          </a:p>
          <a:p>
            <a:pPr algn="ctr">
              <a:buNone/>
            </a:pPr>
            <a:r>
              <a:rPr lang="en-IN" dirty="0" smtClean="0"/>
              <a:t>TOPIC NAME : BINOMIAL DISTRIBUTION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/>
              <a:t>CONTENT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600" dirty="0" smtClean="0"/>
              <a:t>Introduction</a:t>
            </a:r>
          </a:p>
          <a:p>
            <a:r>
              <a:rPr lang="en-IN" sz="2600" dirty="0" smtClean="0"/>
              <a:t>What is Binomial Distribution?</a:t>
            </a:r>
          </a:p>
          <a:p>
            <a:r>
              <a:rPr lang="en-IN" sz="2600" dirty="0" smtClean="0"/>
              <a:t>Definition of Binomial Distribution.</a:t>
            </a:r>
          </a:p>
          <a:p>
            <a:r>
              <a:rPr lang="en-IN" sz="2600" dirty="0" smtClean="0"/>
              <a:t>Assumption of Binomial Distribution</a:t>
            </a:r>
          </a:p>
          <a:p>
            <a:r>
              <a:rPr lang="en-IN" sz="2600" dirty="0" smtClean="0"/>
              <a:t>Problems</a:t>
            </a:r>
            <a:endParaRPr lang="en-IN" sz="2600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</a:rPr>
              <a:t>INTRODUCTION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Binomial Distribution was discovered  by JAMES BERNOILLI in 1738.</a:t>
            </a:r>
          </a:p>
          <a:p>
            <a:r>
              <a:rPr lang="en-IN" sz="2600" dirty="0" smtClean="0"/>
              <a:t>This is discrete probability distribution.</a:t>
            </a:r>
          </a:p>
          <a:p>
            <a:r>
              <a:rPr lang="en-IN" sz="2600" dirty="0" smtClean="0"/>
              <a:t>A discrete probability distribution can be encoded by a discrete list of the probabilities of the outcomes, known as a probability mass function.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b="1" dirty="0" smtClean="0">
                <a:solidFill>
                  <a:schemeClr val="tx1"/>
                </a:solidFill>
              </a:rPr>
              <a:t>DEFINE BINOMIAL </a:t>
            </a:r>
            <a:r>
              <a:rPr lang="en-IN" sz="4400" b="1" dirty="0" smtClean="0">
                <a:solidFill>
                  <a:schemeClr val="tx1"/>
                </a:solidFill>
              </a:rPr>
              <a:t>DISTRIBUTION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If ‘X’ is a discrete random variable with probability mass function.</a:t>
            </a:r>
          </a:p>
          <a:p>
            <a:pPr>
              <a:buNone/>
            </a:pPr>
            <a:endParaRPr lang="en-IN" sz="2600" dirty="0" smtClean="0"/>
          </a:p>
          <a:p>
            <a:pPr>
              <a:buNone/>
            </a:pPr>
            <a:endParaRPr lang="en-IN" sz="2600" dirty="0" smtClean="0"/>
          </a:p>
          <a:p>
            <a:r>
              <a:rPr lang="en-IN" sz="2600" dirty="0" smtClean="0"/>
              <a:t>Where x = 0,1,2,3……n &amp; q=1-p, then ‘x’ is a binomial variate and the distribution of ‘X’ is called Binomial </a:t>
            </a:r>
            <a:r>
              <a:rPr lang="en-IN" sz="2600" dirty="0" err="1" smtClean="0"/>
              <a:t>Distuibution</a:t>
            </a:r>
            <a:r>
              <a:rPr lang="en-IN" sz="2600" dirty="0" smtClean="0"/>
              <a:t>.</a:t>
            </a:r>
          </a:p>
        </p:txBody>
      </p:sp>
      <p:pic>
        <p:nvPicPr>
          <p:cNvPr id="4" name="Picture 3" descr="Binomial-Distribution-Formula.jpg"/>
          <p:cNvPicPr>
            <a:picLocks noChangeAspect="1"/>
          </p:cNvPicPr>
          <p:nvPr/>
        </p:nvPicPr>
        <p:blipFill>
          <a:blip r:embed="rId2"/>
          <a:srcRect l="4798" t="21316" r="6275" b="30335"/>
          <a:stretch>
            <a:fillRect/>
          </a:stretch>
        </p:blipFill>
        <p:spPr>
          <a:xfrm>
            <a:off x="1357290" y="2786059"/>
            <a:ext cx="6034819" cy="42862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What is Binomial Distribution?</a:t>
            </a:r>
            <a:br>
              <a:rPr lang="en-IN" sz="4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sz="4000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The word “binomial” literally means “two numbers”. A binomial distribution for a random variable X is one in which there are only two possible outcomes, success and failure, for a finite number of trials.</a:t>
            </a:r>
          </a:p>
          <a:p>
            <a:r>
              <a:rPr lang="en-IN" sz="2600" dirty="0" smtClean="0"/>
              <a:t>Note that however we define success and failure, the two events must be mutually exclusive and complementary ; that is, they cannot occur at the same time(exclusive) and the sum of their probabilities is 100%(complementary).</a:t>
            </a:r>
            <a:endParaRPr lang="en-US" sz="2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</a:rPr>
              <a:t>ASSUMPTION OF BINOMIAL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 smtClean="0"/>
              <a:t>For each trial there are only two possible outcomes on each trial , S(success) and F(failure).</a:t>
            </a:r>
          </a:p>
          <a:p>
            <a:r>
              <a:rPr lang="en-IN" sz="2600" dirty="0" smtClean="0"/>
              <a:t>The number of trials n is finite.</a:t>
            </a:r>
          </a:p>
          <a:p>
            <a:r>
              <a:rPr lang="en-IN" sz="2600" dirty="0" smtClean="0"/>
              <a:t>For each trial, the two outcomes are mutually exclusive.</a:t>
            </a:r>
          </a:p>
          <a:p>
            <a:r>
              <a:rPr lang="en-IN" sz="2600" dirty="0" smtClean="0"/>
              <a:t> P(S) = p is constant. P(F) = q = 1-p</a:t>
            </a:r>
          </a:p>
          <a:p>
            <a:r>
              <a:rPr lang="en-IN" sz="2600" dirty="0" smtClean="0"/>
              <a:t>The trials are independent, the outcomes of a trial is not affected by the outcomes of any other trial.</a:t>
            </a:r>
          </a:p>
          <a:p>
            <a:r>
              <a:rPr lang="en-IN" sz="2600" dirty="0" smtClean="0"/>
              <a:t>The probability of a success ,p , is constant from trail to trail.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b="1" dirty="0" smtClean="0"/>
              <a:t>Problem</a:t>
            </a:r>
            <a:endParaRPr lang="en-US" sz="4000" b="1" dirty="0"/>
          </a:p>
        </p:txBody>
      </p:sp>
      <p:pic>
        <p:nvPicPr>
          <p:cNvPr id="4" name="Content Placeholder 3" descr="cdgi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619" y="1884874"/>
            <a:ext cx="7812939" cy="40444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dgi 2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573" y="714356"/>
            <a:ext cx="7544854" cy="5257313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160</TotalTime>
  <Words>332</Words>
  <Application>Microsoft Office PowerPoint</Application>
  <PresentationFormat>On-screen Show (4:3)</PresentationFormat>
  <Paragraphs>44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Foundry</vt:lpstr>
      <vt:lpstr>CHAMELI DEVI GROUP OF INSTITUATION DEPARTMENT : IT 4TH SEM </vt:lpstr>
      <vt:lpstr>Slide 2</vt:lpstr>
      <vt:lpstr>CONTENT</vt:lpstr>
      <vt:lpstr>INTRODUCTION</vt:lpstr>
      <vt:lpstr>DEFINE BINOMIAL DISTRIBUTION</vt:lpstr>
      <vt:lpstr>                      What is Binomial Distribution? </vt:lpstr>
      <vt:lpstr>ASSUMPTION OF BINOMIAL DISTRIBUTION</vt:lpstr>
      <vt:lpstr>Problem</vt:lpstr>
      <vt:lpstr>Slide 9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CHAMELI DEVI GROUP OF INSTITUATION DEPARTMENT : IT 4TH SEM</dc:title>
  <dc:creator>HP</dc:creator>
  <cp:lastModifiedBy>HP</cp:lastModifiedBy>
  <cp:revision>2</cp:revision>
  <dcterms:created xsi:type="dcterms:W3CDTF">2024-05-08T13:03:50Z</dcterms:created>
  <dcterms:modified xsi:type="dcterms:W3CDTF">2024-05-17T15:40:00Z</dcterms:modified>
</cp:coreProperties>
</file>