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0" r:id="rId4"/>
    <p:sldId id="258" r:id="rId5"/>
    <p:sldId id="259" r:id="rId6"/>
    <p:sldId id="276" r:id="rId7"/>
    <p:sldId id="279" r:id="rId8"/>
    <p:sldId id="260" r:id="rId9"/>
    <p:sldId id="262" r:id="rId10"/>
    <p:sldId id="269" r:id="rId11"/>
    <p:sldId id="283" r:id="rId12"/>
    <p:sldId id="270" r:id="rId13"/>
    <p:sldId id="277" r:id="rId14"/>
    <p:sldId id="278" r:id="rId15"/>
    <p:sldId id="261" r:id="rId16"/>
    <p:sldId id="263" r:id="rId17"/>
    <p:sldId id="272" r:id="rId18"/>
    <p:sldId id="264" r:id="rId19"/>
    <p:sldId id="265" r:id="rId20"/>
    <p:sldId id="281" r:id="rId21"/>
    <p:sldId id="285" r:id="rId22"/>
    <p:sldId id="282"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89E14-B0EC-BDEF-135F-137EB767A14B}" v="66" dt="2024-12-10T00:13:56.776"/>
    <p1510:client id="{12804B34-37FB-8C93-247D-B4124AADDA44}" v="3" dt="2024-12-09T18:16:04.658"/>
    <p1510:client id="{16A1506A-C504-2E5C-DF6D-1CC81DF89CDB}" v="16" dt="2024-12-09T16:51:32.196"/>
    <p1510:client id="{35659C7D-D3E2-0629-AC7F-2FDE126026F1}" v="374" dt="2024-12-09T06:00:24.945"/>
    <p1510:client id="{3E7D27D8-3772-5946-A4E6-FD21BF5139A7}" v="16" dt="2024-12-09T17:37:58.685"/>
    <p1510:client id="{41F39F05-6D83-2C3E-5952-91BEE6B53D8E}" v="18" dt="2024-12-09T09:33:35.960"/>
    <p1510:client id="{47D2F398-4437-05EA-6819-60DC084D1B7D}" v="197" dt="2024-12-09T05:27:37.056"/>
    <p1510:client id="{4C2A773F-9D18-364E-CAD0-E5ABBBEBAFC6}" v="193" dt="2024-12-09T09:11:42.931"/>
    <p1510:client id="{5D0672D4-432C-426F-45F8-3A921886B07B}" v="67" dt="2024-12-09T16:02:33.847"/>
    <p1510:client id="{778F341D-9C09-92E8-36DC-E4A70CFD4902}" v="53" dt="2024-12-09T19:08:28.016"/>
    <p1510:client id="{7E4862A2-B09E-86B2-6753-7B1CF7E2B71C}" v="7" dt="2024-12-09T20:02:31.768"/>
    <p1510:client id="{8A8A2D48-447E-13AC-D1B7-E3DD9F2D32EA}" v="125" dt="2024-12-08T20:56:34.820"/>
    <p1510:client id="{9646ED1A-7FB8-58D7-353D-E44FD1318468}" v="24" dt="2024-12-09T10:06:43.836"/>
    <p1510:client id="{96A37945-61E9-301F-A1F8-CCF6BA4A0435}" v="707" dt="2024-12-09T04:17:05.956"/>
    <p1510:client id="{996EEF30-63C6-7D28-0C0B-7B4ACDF2DA94}" v="10" dt="2024-12-09T00:30:30.516"/>
    <p1510:client id="{A21AD3F9-A9A6-19E3-CFD0-ED1010F1A3CB}" v="24" dt="2024-12-09T00:24:04.004"/>
    <p1510:client id="{AC35D66B-A483-5059-6377-5878D8A4F584}" v="58" dt="2024-12-09T18:41:37.929"/>
    <p1510:client id="{B0F902F1-4C07-932A-C4A7-B4B9C4ED79DB}" v="1" dt="2024-12-09T23:30:18.435"/>
    <p1510:client id="{B1AE3476-FA1A-541C-A669-A5ADC2940C29}" v="30" dt="2024-12-09T08:38:19.247"/>
    <p1510:client id="{C9237A64-B879-1031-DBA1-4BC471F920A2}" v="766" dt="2024-12-10T00:13:18.844"/>
    <p1510:client id="{CB458AD2-96DB-69DF-18DB-04618BCB5857}" v="56" dt="2024-12-10T00:21:23.779"/>
    <p1510:client id="{DABC9252-6D66-3FD3-A456-DF72DC5764DA}" v="44" dt="2024-12-09T05:39:56.381"/>
    <p1510:client id="{DED5FB67-B635-39B0-FF4E-C31613F378AE}" v="235" dt="2024-12-09T16:44:01.663"/>
    <p1510:client id="{E19BA316-E8A6-6F30-2FA6-D3136DE4DD5B}" v="206" dt="2024-12-09T05:18:44.576"/>
    <p1510:client id="{EAF9ADF1-FC39-FA20-2E1A-41BE6BCBC5D8}" v="4" dt="2024-12-09T19:47:20.134"/>
    <p1510:client id="{F038AC21-4D97-9965-A465-2AB6774B19E6}" v="47" dt="2024-12-09T05:37:08.105"/>
    <p1510:client id="{FAB043B6-B7CA-3C1E-19D0-8934BBCB3BF3}" v="3" dt="2024-12-09T17:14:12.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mya Varshney" userId="S::saumya.varshney@sjsu.edu::001bbee2-de8d-466b-8131-0ec0f1cbf3e3" providerId="AD" clId="Web-{03E89E14-B0EC-BDEF-135F-137EB767A14B}"/>
    <pc:docChg chg="modSld">
      <pc:chgData name="Saumya Varshney" userId="S::saumya.varshney@sjsu.edu::001bbee2-de8d-466b-8131-0ec0f1cbf3e3" providerId="AD" clId="Web-{03E89E14-B0EC-BDEF-135F-137EB767A14B}" dt="2024-12-10T00:13:56.776" v="36" actId="20577"/>
      <pc:docMkLst>
        <pc:docMk/>
      </pc:docMkLst>
      <pc:sldChg chg="modSp">
        <pc:chgData name="Saumya Varshney" userId="S::saumya.varshney@sjsu.edu::001bbee2-de8d-466b-8131-0ec0f1cbf3e3" providerId="AD" clId="Web-{03E89E14-B0EC-BDEF-135F-137EB767A14B}" dt="2024-12-10T00:13:56.776" v="36" actId="20577"/>
        <pc:sldMkLst>
          <pc:docMk/>
          <pc:sldMk cId="2033411138" sldId="272"/>
        </pc:sldMkLst>
        <pc:spChg chg="mod">
          <ac:chgData name="Saumya Varshney" userId="S::saumya.varshney@sjsu.edu::001bbee2-de8d-466b-8131-0ec0f1cbf3e3" providerId="AD" clId="Web-{03E89E14-B0EC-BDEF-135F-137EB767A14B}" dt="2024-12-10T00:13:56.776" v="36" actId="20577"/>
          <ac:spMkLst>
            <pc:docMk/>
            <pc:sldMk cId="2033411138" sldId="272"/>
            <ac:spMk id="3" creationId="{18C32D14-C034-4B5A-DDAB-8CA70D5B8FA4}"/>
          </ac:spMkLst>
        </pc:spChg>
      </pc:sldChg>
      <pc:sldChg chg="modSp">
        <pc:chgData name="Saumya Varshney" userId="S::saumya.varshney@sjsu.edu::001bbee2-de8d-466b-8131-0ec0f1cbf3e3" providerId="AD" clId="Web-{03E89E14-B0EC-BDEF-135F-137EB767A14B}" dt="2024-12-10T00:12:42.867" v="25"/>
        <pc:sldMkLst>
          <pc:docMk/>
          <pc:sldMk cId="3124373642" sldId="281"/>
        </pc:sldMkLst>
        <pc:graphicFrameChg chg="mod modGraphic">
          <ac:chgData name="Saumya Varshney" userId="S::saumya.varshney@sjsu.edu::001bbee2-de8d-466b-8131-0ec0f1cbf3e3" providerId="AD" clId="Web-{03E89E14-B0EC-BDEF-135F-137EB767A14B}" dt="2024-12-10T00:12:42.867" v="25"/>
          <ac:graphicFrameMkLst>
            <pc:docMk/>
            <pc:sldMk cId="3124373642" sldId="281"/>
            <ac:graphicFrameMk id="10" creationId="{04D4F021-C1FD-6A72-CE5C-3294E9D96653}"/>
          </ac:graphicFrameMkLst>
        </pc:graphicFrameChg>
      </pc:sldChg>
    </pc:docChg>
  </pc:docChgLst>
  <pc:docChgLst>
    <pc:chgData name="Eshita Gupta" userId="S::eshita.gupta@sjsu.edu::a594506c-bb79-455f-bece-ac219df81104" providerId="AD" clId="Web-{996EEF30-63C6-7D28-0C0B-7B4ACDF2DA94}"/>
    <pc:docChg chg="addSld modSld">
      <pc:chgData name="Eshita Gupta" userId="S::eshita.gupta@sjsu.edu::a594506c-bb79-455f-bece-ac219df81104" providerId="AD" clId="Web-{996EEF30-63C6-7D28-0C0B-7B4ACDF2DA94}" dt="2024-12-09T00:30:29.969" v="7" actId="20577"/>
      <pc:docMkLst>
        <pc:docMk/>
      </pc:docMkLst>
      <pc:sldChg chg="modSp">
        <pc:chgData name="Eshita Gupta" userId="S::eshita.gupta@sjsu.edu::a594506c-bb79-455f-bece-ac219df81104" providerId="AD" clId="Web-{996EEF30-63C6-7D28-0C0B-7B4ACDF2DA94}" dt="2024-12-09T00:26:42.253" v="1" actId="20577"/>
        <pc:sldMkLst>
          <pc:docMk/>
          <pc:sldMk cId="109857222" sldId="256"/>
        </pc:sldMkLst>
        <pc:spChg chg="mod">
          <ac:chgData name="Eshita Gupta" userId="S::eshita.gupta@sjsu.edu::a594506c-bb79-455f-bece-ac219df81104" providerId="AD" clId="Web-{996EEF30-63C6-7D28-0C0B-7B4ACDF2DA94}" dt="2024-12-09T00:26:42.253" v="1" actId="20577"/>
          <ac:spMkLst>
            <pc:docMk/>
            <pc:sldMk cId="109857222" sldId="256"/>
            <ac:spMk id="3" creationId="{00000000-0000-0000-0000-000000000000}"/>
          </ac:spMkLst>
        </pc:spChg>
      </pc:sldChg>
      <pc:sldChg chg="modSp new">
        <pc:chgData name="Eshita Gupta" userId="S::eshita.gupta@sjsu.edu::a594506c-bb79-455f-bece-ac219df81104" providerId="AD" clId="Web-{996EEF30-63C6-7D28-0C0B-7B4ACDF2DA94}" dt="2024-12-09T00:30:29.969" v="7" actId="20577"/>
        <pc:sldMkLst>
          <pc:docMk/>
          <pc:sldMk cId="631230785" sldId="275"/>
        </pc:sldMkLst>
        <pc:spChg chg="mod">
          <ac:chgData name="Eshita Gupta" userId="S::eshita.gupta@sjsu.edu::a594506c-bb79-455f-bece-ac219df81104" providerId="AD" clId="Web-{996EEF30-63C6-7D28-0C0B-7B4ACDF2DA94}" dt="2024-12-09T00:30:29.969" v="7" actId="20577"/>
          <ac:spMkLst>
            <pc:docMk/>
            <pc:sldMk cId="631230785" sldId="275"/>
            <ac:spMk id="2" creationId="{B579D17E-F8E0-8D68-ED35-5839365ACDEC}"/>
          </ac:spMkLst>
        </pc:spChg>
      </pc:sldChg>
    </pc:docChg>
  </pc:docChgLst>
  <pc:docChgLst>
    <pc:chgData name="Neha Bais Thakur" userId="S::neha.thakur@sjsu.edu::be9649a3-12d8-4ab9-bb9e-2a1e3b0fd4a5" providerId="AD" clId="Web-{4C2A773F-9D18-364E-CAD0-E5ABBBEBAFC6}"/>
    <pc:docChg chg="addSld delSld modSld">
      <pc:chgData name="Neha Bais Thakur" userId="S::neha.thakur@sjsu.edu::be9649a3-12d8-4ab9-bb9e-2a1e3b0fd4a5" providerId="AD" clId="Web-{4C2A773F-9D18-364E-CAD0-E5ABBBEBAFC6}" dt="2024-12-09T09:11:42.931" v="172" actId="20577"/>
      <pc:docMkLst>
        <pc:docMk/>
      </pc:docMkLst>
      <pc:sldChg chg="addSp modSp mod setBg">
        <pc:chgData name="Neha Bais Thakur" userId="S::neha.thakur@sjsu.edu::be9649a3-12d8-4ab9-bb9e-2a1e3b0fd4a5" providerId="AD" clId="Web-{4C2A773F-9D18-364E-CAD0-E5ABBBEBAFC6}" dt="2024-12-09T09:11:42.931" v="172" actId="20577"/>
        <pc:sldMkLst>
          <pc:docMk/>
          <pc:sldMk cId="2308909776" sldId="264"/>
        </pc:sldMkLst>
        <pc:spChg chg="mod">
          <ac:chgData name="Neha Bais Thakur" userId="S::neha.thakur@sjsu.edu::be9649a3-12d8-4ab9-bb9e-2a1e3b0fd4a5" providerId="AD" clId="Web-{4C2A773F-9D18-364E-CAD0-E5ABBBEBAFC6}" dt="2024-12-09T09:11:42.931" v="172" actId="20577"/>
          <ac:spMkLst>
            <pc:docMk/>
            <pc:sldMk cId="2308909776" sldId="264"/>
            <ac:spMk id="2" creationId="{65476BE5-BDF6-D4B1-D931-37ACACD23708}"/>
          </ac:spMkLst>
        </pc:spChg>
        <pc:spChg chg="mod">
          <ac:chgData name="Neha Bais Thakur" userId="S::neha.thakur@sjsu.edu::be9649a3-12d8-4ab9-bb9e-2a1e3b0fd4a5" providerId="AD" clId="Web-{4C2A773F-9D18-364E-CAD0-E5ABBBEBAFC6}" dt="2024-12-09T09:11:25.133" v="170" actId="20577"/>
          <ac:spMkLst>
            <pc:docMk/>
            <pc:sldMk cId="2308909776" sldId="264"/>
            <ac:spMk id="3" creationId="{18C32D14-C034-4B5A-DDAB-8CA70D5B8FA4}"/>
          </ac:spMkLst>
        </pc:spChg>
        <pc:spChg chg="add">
          <ac:chgData name="Neha Bais Thakur" userId="S::neha.thakur@sjsu.edu::be9649a3-12d8-4ab9-bb9e-2a1e3b0fd4a5" providerId="AD" clId="Web-{4C2A773F-9D18-364E-CAD0-E5ABBBEBAFC6}" dt="2024-12-09T09:10:11.800" v="148"/>
          <ac:spMkLst>
            <pc:docMk/>
            <pc:sldMk cId="2308909776" sldId="264"/>
            <ac:spMk id="8" creationId="{4DA718D0-4865-4629-8134-44F68D41D574}"/>
          </ac:spMkLst>
        </pc:spChg>
        <pc:spChg chg="add">
          <ac:chgData name="Neha Bais Thakur" userId="S::neha.thakur@sjsu.edu::be9649a3-12d8-4ab9-bb9e-2a1e3b0fd4a5" providerId="AD" clId="Web-{4C2A773F-9D18-364E-CAD0-E5ABBBEBAFC6}" dt="2024-12-09T09:10:11.800" v="148"/>
          <ac:spMkLst>
            <pc:docMk/>
            <pc:sldMk cId="2308909776" sldId="264"/>
            <ac:spMk id="14" creationId="{CBC4F608-B4B8-48C3-9572-C0F061B1CD99}"/>
          </ac:spMkLst>
        </pc:spChg>
        <pc:grpChg chg="add">
          <ac:chgData name="Neha Bais Thakur" userId="S::neha.thakur@sjsu.edu::be9649a3-12d8-4ab9-bb9e-2a1e3b0fd4a5" providerId="AD" clId="Web-{4C2A773F-9D18-364E-CAD0-E5ABBBEBAFC6}" dt="2024-12-09T09:10:11.800" v="148"/>
          <ac:grpSpMkLst>
            <pc:docMk/>
            <pc:sldMk cId="2308909776" sldId="264"/>
            <ac:grpSpMk id="10" creationId="{65167ED7-6315-43AB-B1B6-C326D5FD8F84}"/>
          </ac:grpSpMkLst>
        </pc:grpChg>
      </pc:sldChg>
      <pc:sldChg chg="addSp delSp modSp mod setBg">
        <pc:chgData name="Neha Bais Thakur" userId="S::neha.thakur@sjsu.edu::be9649a3-12d8-4ab9-bb9e-2a1e3b0fd4a5" providerId="AD" clId="Web-{4C2A773F-9D18-364E-CAD0-E5ABBBEBAFC6}" dt="2024-12-09T09:09:54.283" v="147" actId="20577"/>
        <pc:sldMkLst>
          <pc:docMk/>
          <pc:sldMk cId="3946882466" sldId="265"/>
        </pc:sldMkLst>
        <pc:spChg chg="mod">
          <ac:chgData name="Neha Bais Thakur" userId="S::neha.thakur@sjsu.edu::be9649a3-12d8-4ab9-bb9e-2a1e3b0fd4a5" providerId="AD" clId="Web-{4C2A773F-9D18-364E-CAD0-E5ABBBEBAFC6}" dt="2024-12-09T09:09:05.545" v="131"/>
          <ac:spMkLst>
            <pc:docMk/>
            <pc:sldMk cId="3946882466" sldId="265"/>
            <ac:spMk id="2" creationId="{65476BE5-BDF6-D4B1-D931-37ACACD23708}"/>
          </ac:spMkLst>
        </pc:spChg>
        <pc:spChg chg="mod">
          <ac:chgData name="Neha Bais Thakur" userId="S::neha.thakur@sjsu.edu::be9649a3-12d8-4ab9-bb9e-2a1e3b0fd4a5" providerId="AD" clId="Web-{4C2A773F-9D18-364E-CAD0-E5ABBBEBAFC6}" dt="2024-12-09T09:09:54.283" v="147" actId="20577"/>
          <ac:spMkLst>
            <pc:docMk/>
            <pc:sldMk cId="3946882466" sldId="265"/>
            <ac:spMk id="3" creationId="{18C32D14-C034-4B5A-DDAB-8CA70D5B8FA4}"/>
          </ac:spMkLst>
        </pc:spChg>
        <pc:spChg chg="add del">
          <ac:chgData name="Neha Bais Thakur" userId="S::neha.thakur@sjsu.edu::be9649a3-12d8-4ab9-bb9e-2a1e3b0fd4a5" providerId="AD" clId="Web-{4C2A773F-9D18-364E-CAD0-E5ABBBEBAFC6}" dt="2024-12-09T09:08:54.091" v="124"/>
          <ac:spMkLst>
            <pc:docMk/>
            <pc:sldMk cId="3946882466" sldId="265"/>
            <ac:spMk id="8" creationId="{DBF61EA3-B236-439E-9C0B-340980D56BEE}"/>
          </ac:spMkLst>
        </pc:spChg>
        <pc:spChg chg="add del">
          <ac:chgData name="Neha Bais Thakur" userId="S::neha.thakur@sjsu.edu::be9649a3-12d8-4ab9-bb9e-2a1e3b0fd4a5" providerId="AD" clId="Web-{4C2A773F-9D18-364E-CAD0-E5ABBBEBAFC6}" dt="2024-12-09T09:09:05.529" v="130"/>
          <ac:spMkLst>
            <pc:docMk/>
            <pc:sldMk cId="3946882466" sldId="265"/>
            <ac:spMk id="12" creationId="{7F488E8B-4E1E-4402-8935-D4E6C02615C7}"/>
          </ac:spMkLst>
        </pc:spChg>
        <pc:spChg chg="add del">
          <ac:chgData name="Neha Bais Thakur" userId="S::neha.thakur@sjsu.edu::be9649a3-12d8-4ab9-bb9e-2a1e3b0fd4a5" providerId="AD" clId="Web-{4C2A773F-9D18-364E-CAD0-E5ABBBEBAFC6}" dt="2024-12-09T09:08:54.091" v="124"/>
          <ac:spMkLst>
            <pc:docMk/>
            <pc:sldMk cId="3946882466" sldId="265"/>
            <ac:spMk id="14" creationId="{E659831F-0D9A-4C63-9EBB-8435B85A440F}"/>
          </ac:spMkLst>
        </pc:spChg>
        <pc:spChg chg="add del">
          <ac:chgData name="Neha Bais Thakur" userId="S::neha.thakur@sjsu.edu::be9649a3-12d8-4ab9-bb9e-2a1e3b0fd4a5" providerId="AD" clId="Web-{4C2A773F-9D18-364E-CAD0-E5ABBBEBAFC6}" dt="2024-12-09T09:09:03.217" v="128"/>
          <ac:spMkLst>
            <pc:docMk/>
            <pc:sldMk cId="3946882466" sldId="265"/>
            <ac:spMk id="15" creationId="{D5B0017B-2ECA-49AF-B397-DC140825DF8D}"/>
          </ac:spMkLst>
        </pc:spChg>
        <pc:spChg chg="add del">
          <ac:chgData name="Neha Bais Thakur" userId="S::neha.thakur@sjsu.edu::be9649a3-12d8-4ab9-bb9e-2a1e3b0fd4a5" providerId="AD" clId="Web-{4C2A773F-9D18-364E-CAD0-E5ABBBEBAFC6}" dt="2024-12-09T09:08:57.654" v="126"/>
          <ac:spMkLst>
            <pc:docMk/>
            <pc:sldMk cId="3946882466" sldId="265"/>
            <ac:spMk id="16" creationId="{4DA718D0-4865-4629-8134-44F68D41D574}"/>
          </ac:spMkLst>
        </pc:spChg>
        <pc:spChg chg="add del">
          <ac:chgData name="Neha Bais Thakur" userId="S::neha.thakur@sjsu.edu::be9649a3-12d8-4ab9-bb9e-2a1e3b0fd4a5" providerId="AD" clId="Web-{4C2A773F-9D18-364E-CAD0-E5ABBBEBAFC6}" dt="2024-12-09T09:08:57.654" v="126"/>
          <ac:spMkLst>
            <pc:docMk/>
            <pc:sldMk cId="3946882466" sldId="265"/>
            <ac:spMk id="18" creationId="{CBC4F608-B4B8-48C3-9572-C0F061B1CD99}"/>
          </ac:spMkLst>
        </pc:spChg>
        <pc:spChg chg="add del">
          <ac:chgData name="Neha Bais Thakur" userId="S::neha.thakur@sjsu.edu::be9649a3-12d8-4ab9-bb9e-2a1e3b0fd4a5" providerId="AD" clId="Web-{4C2A773F-9D18-364E-CAD0-E5ABBBEBAFC6}" dt="2024-12-09T09:09:03.217" v="128"/>
          <ac:spMkLst>
            <pc:docMk/>
            <pc:sldMk cId="3946882466" sldId="265"/>
            <ac:spMk id="20" creationId="{B6CDA21F-E7AF-4C75-8395-33F58D5B0E45}"/>
          </ac:spMkLst>
        </pc:spChg>
        <pc:spChg chg="add del">
          <ac:chgData name="Neha Bais Thakur" userId="S::neha.thakur@sjsu.edu::be9649a3-12d8-4ab9-bb9e-2a1e3b0fd4a5" providerId="AD" clId="Web-{4C2A773F-9D18-364E-CAD0-E5ABBBEBAFC6}" dt="2024-12-09T09:09:05.529" v="130"/>
          <ac:spMkLst>
            <pc:docMk/>
            <pc:sldMk cId="3946882466" sldId="265"/>
            <ac:spMk id="24" creationId="{081EA652-8C6A-4E69-BEB9-170809474553}"/>
          </ac:spMkLst>
        </pc:spChg>
        <pc:spChg chg="add del">
          <ac:chgData name="Neha Bais Thakur" userId="S::neha.thakur@sjsu.edu::be9649a3-12d8-4ab9-bb9e-2a1e3b0fd4a5" providerId="AD" clId="Web-{4C2A773F-9D18-364E-CAD0-E5ABBBEBAFC6}" dt="2024-12-09T09:09:05.529" v="130"/>
          <ac:spMkLst>
            <pc:docMk/>
            <pc:sldMk cId="3946882466" sldId="265"/>
            <ac:spMk id="25" creationId="{5298780A-33B9-4EA2-8F67-DE68AD62841B}"/>
          </ac:spMkLst>
        </pc:spChg>
        <pc:spChg chg="add">
          <ac:chgData name="Neha Bais Thakur" userId="S::neha.thakur@sjsu.edu::be9649a3-12d8-4ab9-bb9e-2a1e3b0fd4a5" providerId="AD" clId="Web-{4C2A773F-9D18-364E-CAD0-E5ABBBEBAFC6}" dt="2024-12-09T09:09:05.545" v="131"/>
          <ac:spMkLst>
            <pc:docMk/>
            <pc:sldMk cId="3946882466" sldId="265"/>
            <ac:spMk id="27" creationId="{DBF61EA3-B236-439E-9C0B-340980D56BEE}"/>
          </ac:spMkLst>
        </pc:spChg>
        <pc:spChg chg="add">
          <ac:chgData name="Neha Bais Thakur" userId="S::neha.thakur@sjsu.edu::be9649a3-12d8-4ab9-bb9e-2a1e3b0fd4a5" providerId="AD" clId="Web-{4C2A773F-9D18-364E-CAD0-E5ABBBEBAFC6}" dt="2024-12-09T09:09:05.545" v="131"/>
          <ac:spMkLst>
            <pc:docMk/>
            <pc:sldMk cId="3946882466" sldId="265"/>
            <ac:spMk id="30" creationId="{E659831F-0D9A-4C63-9EBB-8435B85A440F}"/>
          </ac:spMkLst>
        </pc:spChg>
        <pc:grpChg chg="add del">
          <ac:chgData name="Neha Bais Thakur" userId="S::neha.thakur@sjsu.edu::be9649a3-12d8-4ab9-bb9e-2a1e3b0fd4a5" providerId="AD" clId="Web-{4C2A773F-9D18-364E-CAD0-E5ABBBEBAFC6}" dt="2024-12-09T09:08:54.091" v="124"/>
          <ac:grpSpMkLst>
            <pc:docMk/>
            <pc:sldMk cId="3946882466" sldId="265"/>
            <ac:grpSpMk id="10" creationId="{28FAF094-D087-493F-8DF9-A486C2D6BBAA}"/>
          </ac:grpSpMkLst>
        </pc:grpChg>
        <pc:grpChg chg="add del">
          <ac:chgData name="Neha Bais Thakur" userId="S::neha.thakur@sjsu.edu::be9649a3-12d8-4ab9-bb9e-2a1e3b0fd4a5" providerId="AD" clId="Web-{4C2A773F-9D18-364E-CAD0-E5ABBBEBAFC6}" dt="2024-12-09T09:08:57.654" v="126"/>
          <ac:grpSpMkLst>
            <pc:docMk/>
            <pc:sldMk cId="3946882466" sldId="265"/>
            <ac:grpSpMk id="17" creationId="{65167ED7-6315-43AB-B1B6-C326D5FD8F84}"/>
          </ac:grpSpMkLst>
        </pc:grpChg>
        <pc:grpChg chg="add del">
          <ac:chgData name="Neha Bais Thakur" userId="S::neha.thakur@sjsu.edu::be9649a3-12d8-4ab9-bb9e-2a1e3b0fd4a5" providerId="AD" clId="Web-{4C2A773F-9D18-364E-CAD0-E5ABBBEBAFC6}" dt="2024-12-09T09:09:03.217" v="128"/>
          <ac:grpSpMkLst>
            <pc:docMk/>
            <pc:sldMk cId="3946882466" sldId="265"/>
            <ac:grpSpMk id="21" creationId="{AE1C45F0-260A-458C-96ED-C1F6D2151219}"/>
          </ac:grpSpMkLst>
        </pc:grpChg>
        <pc:grpChg chg="add">
          <ac:chgData name="Neha Bais Thakur" userId="S::neha.thakur@sjsu.edu::be9649a3-12d8-4ab9-bb9e-2a1e3b0fd4a5" providerId="AD" clId="Web-{4C2A773F-9D18-364E-CAD0-E5ABBBEBAFC6}" dt="2024-12-09T09:09:05.545" v="131"/>
          <ac:grpSpMkLst>
            <pc:docMk/>
            <pc:sldMk cId="3946882466" sldId="265"/>
            <ac:grpSpMk id="28" creationId="{28FAF094-D087-493F-8DF9-A486C2D6BBAA}"/>
          </ac:grpSpMkLst>
        </pc:grpChg>
        <pc:cxnChg chg="add del">
          <ac:chgData name="Neha Bais Thakur" userId="S::neha.thakur@sjsu.edu::be9649a3-12d8-4ab9-bb9e-2a1e3b0fd4a5" providerId="AD" clId="Web-{4C2A773F-9D18-364E-CAD0-E5ABBBEBAFC6}" dt="2024-12-09T09:09:03.217" v="128"/>
          <ac:cxnSpMkLst>
            <pc:docMk/>
            <pc:sldMk cId="3946882466" sldId="265"/>
            <ac:cxnSpMk id="22" creationId="{6CF1BAF6-AD41-4082-B212-8A1F9A2E8779}"/>
          </ac:cxnSpMkLst>
        </pc:cxnChg>
      </pc:sldChg>
      <pc:sldChg chg="addSp delSp modSp">
        <pc:chgData name="Neha Bais Thakur" userId="S::neha.thakur@sjsu.edu::be9649a3-12d8-4ab9-bb9e-2a1e3b0fd4a5" providerId="AD" clId="Web-{4C2A773F-9D18-364E-CAD0-E5ABBBEBAFC6}" dt="2024-12-09T09:08:24.401" v="121"/>
        <pc:sldMkLst>
          <pc:docMk/>
          <pc:sldMk cId="3124373642" sldId="281"/>
        </pc:sldMkLst>
        <pc:spChg chg="mod">
          <ac:chgData name="Neha Bais Thakur" userId="S::neha.thakur@sjsu.edu::be9649a3-12d8-4ab9-bb9e-2a1e3b0fd4a5" providerId="AD" clId="Web-{4C2A773F-9D18-364E-CAD0-E5ABBBEBAFC6}" dt="2024-12-09T08:59:01.704" v="1"/>
          <ac:spMkLst>
            <pc:docMk/>
            <pc:sldMk cId="3124373642" sldId="281"/>
            <ac:spMk id="2" creationId="{65476BE5-BDF6-D4B1-D931-37ACACD23708}"/>
          </ac:spMkLst>
        </pc:spChg>
        <pc:spChg chg="del">
          <ac:chgData name="Neha Bais Thakur" userId="S::neha.thakur@sjsu.edu::be9649a3-12d8-4ab9-bb9e-2a1e3b0fd4a5" providerId="AD" clId="Web-{4C2A773F-9D18-364E-CAD0-E5ABBBEBAFC6}" dt="2024-12-09T08:58:11.701" v="0"/>
          <ac:spMkLst>
            <pc:docMk/>
            <pc:sldMk cId="3124373642" sldId="281"/>
            <ac:spMk id="15" creationId="{BACC6370-2D7E-4714-9D71-7542949D7D5D}"/>
          </ac:spMkLst>
        </pc:spChg>
        <pc:spChg chg="del">
          <ac:chgData name="Neha Bais Thakur" userId="S::neha.thakur@sjsu.edu::be9649a3-12d8-4ab9-bb9e-2a1e3b0fd4a5" providerId="AD" clId="Web-{4C2A773F-9D18-364E-CAD0-E5ABBBEBAFC6}" dt="2024-12-09T08:58:11.701" v="0"/>
          <ac:spMkLst>
            <pc:docMk/>
            <pc:sldMk cId="3124373642" sldId="281"/>
            <ac:spMk id="17" creationId="{256B2C21-A230-48C0-8DF1-C46611373C44}"/>
          </ac:spMkLst>
        </pc:spChg>
        <pc:spChg chg="del">
          <ac:chgData name="Neha Bais Thakur" userId="S::neha.thakur@sjsu.edu::be9649a3-12d8-4ab9-bb9e-2a1e3b0fd4a5" providerId="AD" clId="Web-{4C2A773F-9D18-364E-CAD0-E5ABBBEBAFC6}" dt="2024-12-09T08:58:11.701" v="0"/>
          <ac:spMkLst>
            <pc:docMk/>
            <pc:sldMk cId="3124373642" sldId="281"/>
            <ac:spMk id="19" creationId="{3847E18C-932D-4C95-AABA-FEC7C9499AD7}"/>
          </ac:spMkLst>
        </pc:spChg>
        <pc:spChg chg="del">
          <ac:chgData name="Neha Bais Thakur" userId="S::neha.thakur@sjsu.edu::be9649a3-12d8-4ab9-bb9e-2a1e3b0fd4a5" providerId="AD" clId="Web-{4C2A773F-9D18-364E-CAD0-E5ABBBEBAFC6}" dt="2024-12-09T08:58:11.701" v="0"/>
          <ac:spMkLst>
            <pc:docMk/>
            <pc:sldMk cId="3124373642" sldId="281"/>
            <ac:spMk id="21" creationId="{3150CB11-0C61-439E-910F-5787759E72A0}"/>
          </ac:spMkLst>
        </pc:spChg>
        <pc:spChg chg="del">
          <ac:chgData name="Neha Bais Thakur" userId="S::neha.thakur@sjsu.edu::be9649a3-12d8-4ab9-bb9e-2a1e3b0fd4a5" providerId="AD" clId="Web-{4C2A773F-9D18-364E-CAD0-E5ABBBEBAFC6}" dt="2024-12-09T08:58:11.701" v="0"/>
          <ac:spMkLst>
            <pc:docMk/>
            <pc:sldMk cId="3124373642" sldId="281"/>
            <ac:spMk id="23" creationId="{43F8A58B-5155-44CE-A5FF-7647B47D0A7A}"/>
          </ac:spMkLst>
        </pc:spChg>
        <pc:spChg chg="del">
          <ac:chgData name="Neha Bais Thakur" userId="S::neha.thakur@sjsu.edu::be9649a3-12d8-4ab9-bb9e-2a1e3b0fd4a5" providerId="AD" clId="Web-{4C2A773F-9D18-364E-CAD0-E5ABBBEBAFC6}" dt="2024-12-09T08:58:11.701" v="0"/>
          <ac:spMkLst>
            <pc:docMk/>
            <pc:sldMk cId="3124373642" sldId="281"/>
            <ac:spMk id="25" creationId="{443F2ACA-E6D6-4028-82DD-F03C262D5DE6}"/>
          </ac:spMkLst>
        </pc:spChg>
        <pc:spChg chg="add del">
          <ac:chgData name="Neha Bais Thakur" userId="S::neha.thakur@sjsu.edu::be9649a3-12d8-4ab9-bb9e-2a1e3b0fd4a5" providerId="AD" clId="Web-{4C2A773F-9D18-364E-CAD0-E5ABBBEBAFC6}" dt="2024-12-09T08:59:01.704" v="1"/>
          <ac:spMkLst>
            <pc:docMk/>
            <pc:sldMk cId="3124373642" sldId="281"/>
            <ac:spMk id="30" creationId="{35DB3719-6FDC-4E5D-891D-FF40B7300F64}"/>
          </ac:spMkLst>
        </pc:spChg>
        <pc:spChg chg="add del">
          <ac:chgData name="Neha Bais Thakur" userId="S::neha.thakur@sjsu.edu::be9649a3-12d8-4ab9-bb9e-2a1e3b0fd4a5" providerId="AD" clId="Web-{4C2A773F-9D18-364E-CAD0-E5ABBBEBAFC6}" dt="2024-12-09T08:59:01.704" v="1"/>
          <ac:spMkLst>
            <pc:docMk/>
            <pc:sldMk cId="3124373642" sldId="281"/>
            <ac:spMk id="32" creationId="{E0CBAC23-2E3F-4A90-BA59-F8299F6A5439}"/>
          </ac:spMkLst>
        </pc:spChg>
        <pc:spChg chg="add">
          <ac:chgData name="Neha Bais Thakur" userId="S::neha.thakur@sjsu.edu::be9649a3-12d8-4ab9-bb9e-2a1e3b0fd4a5" providerId="AD" clId="Web-{4C2A773F-9D18-364E-CAD0-E5ABBBEBAFC6}" dt="2024-12-09T08:59:01.704" v="1"/>
          <ac:spMkLst>
            <pc:docMk/>
            <pc:sldMk cId="3124373642" sldId="281"/>
            <ac:spMk id="37" creationId="{9D8233B0-41B5-4D9A-AEEC-13DB66A8C9B5}"/>
          </ac:spMkLst>
        </pc:spChg>
        <pc:spChg chg="add">
          <ac:chgData name="Neha Bais Thakur" userId="S::neha.thakur@sjsu.edu::be9649a3-12d8-4ab9-bb9e-2a1e3b0fd4a5" providerId="AD" clId="Web-{4C2A773F-9D18-364E-CAD0-E5ABBBEBAFC6}" dt="2024-12-09T08:59:01.704" v="1"/>
          <ac:spMkLst>
            <pc:docMk/>
            <pc:sldMk cId="3124373642" sldId="281"/>
            <ac:spMk id="43" creationId="{E659831F-0D9A-4C63-9EBB-8435B85A440F}"/>
          </ac:spMkLst>
        </pc:spChg>
        <pc:grpChg chg="add">
          <ac:chgData name="Neha Bais Thakur" userId="S::neha.thakur@sjsu.edu::be9649a3-12d8-4ab9-bb9e-2a1e3b0fd4a5" providerId="AD" clId="Web-{4C2A773F-9D18-364E-CAD0-E5ABBBEBAFC6}" dt="2024-12-09T08:59:01.704" v="1"/>
          <ac:grpSpMkLst>
            <pc:docMk/>
            <pc:sldMk cId="3124373642" sldId="281"/>
            <ac:grpSpMk id="39" creationId="{28FAF094-D087-493F-8DF9-A486C2D6BBAA}"/>
          </ac:grpSpMkLst>
        </pc:grpChg>
        <pc:graphicFrameChg chg="mod modGraphic">
          <ac:chgData name="Neha Bais Thakur" userId="S::neha.thakur@sjsu.edu::be9649a3-12d8-4ab9-bb9e-2a1e3b0fd4a5" providerId="AD" clId="Web-{4C2A773F-9D18-364E-CAD0-E5ABBBEBAFC6}" dt="2024-12-09T09:08:24.401" v="121"/>
          <ac:graphicFrameMkLst>
            <pc:docMk/>
            <pc:sldMk cId="3124373642" sldId="281"/>
            <ac:graphicFrameMk id="10" creationId="{04D4F021-C1FD-6A72-CE5C-3294E9D96653}"/>
          </ac:graphicFrameMkLst>
        </pc:graphicFrameChg>
      </pc:sldChg>
      <pc:sldChg chg="addSp delSp modSp add del replId">
        <pc:chgData name="Neha Bais Thakur" userId="S::neha.thakur@sjsu.edu::be9649a3-12d8-4ab9-bb9e-2a1e3b0fd4a5" providerId="AD" clId="Web-{4C2A773F-9D18-364E-CAD0-E5ABBBEBAFC6}" dt="2024-12-09T09:08:28.777" v="122"/>
        <pc:sldMkLst>
          <pc:docMk/>
          <pc:sldMk cId="1034437208" sldId="282"/>
        </pc:sldMkLst>
        <pc:spChg chg="del">
          <ac:chgData name="Neha Bais Thakur" userId="S::neha.thakur@sjsu.edu::be9649a3-12d8-4ab9-bb9e-2a1e3b0fd4a5" providerId="AD" clId="Web-{4C2A773F-9D18-364E-CAD0-E5ABBBEBAFC6}" dt="2024-12-09T09:02:28.813" v="44"/>
          <ac:spMkLst>
            <pc:docMk/>
            <pc:sldMk cId="1034437208" sldId="282"/>
            <ac:spMk id="37" creationId="{9D8233B0-41B5-4D9A-AEEC-13DB66A8C9B5}"/>
          </ac:spMkLst>
        </pc:spChg>
        <pc:spChg chg="del">
          <ac:chgData name="Neha Bais Thakur" userId="S::neha.thakur@sjsu.edu::be9649a3-12d8-4ab9-bb9e-2a1e3b0fd4a5" providerId="AD" clId="Web-{4C2A773F-9D18-364E-CAD0-E5ABBBEBAFC6}" dt="2024-12-09T09:02:28.813" v="44"/>
          <ac:spMkLst>
            <pc:docMk/>
            <pc:sldMk cId="1034437208" sldId="282"/>
            <ac:spMk id="43" creationId="{E659831F-0D9A-4C63-9EBB-8435B85A440F}"/>
          </ac:spMkLst>
        </pc:spChg>
        <pc:spChg chg="add">
          <ac:chgData name="Neha Bais Thakur" userId="S::neha.thakur@sjsu.edu::be9649a3-12d8-4ab9-bb9e-2a1e3b0fd4a5" providerId="AD" clId="Web-{4C2A773F-9D18-364E-CAD0-E5ABBBEBAFC6}" dt="2024-12-09T09:02:28.813" v="44"/>
          <ac:spMkLst>
            <pc:docMk/>
            <pc:sldMk cId="1034437208" sldId="282"/>
            <ac:spMk id="48" creationId="{9D8233B0-41B5-4D9A-AEEC-13DB66A8C9B5}"/>
          </ac:spMkLst>
        </pc:spChg>
        <pc:spChg chg="add">
          <ac:chgData name="Neha Bais Thakur" userId="S::neha.thakur@sjsu.edu::be9649a3-12d8-4ab9-bb9e-2a1e3b0fd4a5" providerId="AD" clId="Web-{4C2A773F-9D18-364E-CAD0-E5ABBBEBAFC6}" dt="2024-12-09T09:02:28.813" v="44"/>
          <ac:spMkLst>
            <pc:docMk/>
            <pc:sldMk cId="1034437208" sldId="282"/>
            <ac:spMk id="54" creationId="{E659831F-0D9A-4C63-9EBB-8435B85A440F}"/>
          </ac:spMkLst>
        </pc:spChg>
        <pc:grpChg chg="del">
          <ac:chgData name="Neha Bais Thakur" userId="S::neha.thakur@sjsu.edu::be9649a3-12d8-4ab9-bb9e-2a1e3b0fd4a5" providerId="AD" clId="Web-{4C2A773F-9D18-364E-CAD0-E5ABBBEBAFC6}" dt="2024-12-09T09:02:28.813" v="44"/>
          <ac:grpSpMkLst>
            <pc:docMk/>
            <pc:sldMk cId="1034437208" sldId="282"/>
            <ac:grpSpMk id="39" creationId="{28FAF094-D087-493F-8DF9-A486C2D6BBAA}"/>
          </ac:grpSpMkLst>
        </pc:grpChg>
        <pc:grpChg chg="add">
          <ac:chgData name="Neha Bais Thakur" userId="S::neha.thakur@sjsu.edu::be9649a3-12d8-4ab9-bb9e-2a1e3b0fd4a5" providerId="AD" clId="Web-{4C2A773F-9D18-364E-CAD0-E5ABBBEBAFC6}" dt="2024-12-09T09:02:28.813" v="44"/>
          <ac:grpSpMkLst>
            <pc:docMk/>
            <pc:sldMk cId="1034437208" sldId="282"/>
            <ac:grpSpMk id="50" creationId="{28FAF094-D087-493F-8DF9-A486C2D6BBAA}"/>
          </ac:grpSpMkLst>
        </pc:grpChg>
        <pc:graphicFrameChg chg="mod modGraphic">
          <ac:chgData name="Neha Bais Thakur" userId="S::neha.thakur@sjsu.edu::be9649a3-12d8-4ab9-bb9e-2a1e3b0fd4a5" providerId="AD" clId="Web-{4C2A773F-9D18-364E-CAD0-E5ABBBEBAFC6}" dt="2024-12-09T09:02:28.813" v="44"/>
          <ac:graphicFrameMkLst>
            <pc:docMk/>
            <pc:sldMk cId="1034437208" sldId="282"/>
            <ac:graphicFrameMk id="10" creationId="{04D4F021-C1FD-6A72-CE5C-3294E9D96653}"/>
          </ac:graphicFrameMkLst>
        </pc:graphicFrameChg>
      </pc:sldChg>
    </pc:docChg>
  </pc:docChgLst>
  <pc:docChgLst>
    <pc:chgData name="Neha Bais Thakur" userId="S::neha.thakur@sjsu.edu::be9649a3-12d8-4ab9-bb9e-2a1e3b0fd4a5" providerId="AD" clId="Web-{7E4862A2-B09E-86B2-6753-7B1CF7E2B71C}"/>
    <pc:docChg chg="modSld">
      <pc:chgData name="Neha Bais Thakur" userId="S::neha.thakur@sjsu.edu::be9649a3-12d8-4ab9-bb9e-2a1e3b0fd4a5" providerId="AD" clId="Web-{7E4862A2-B09E-86B2-6753-7B1CF7E2B71C}" dt="2024-12-09T20:02:27.815" v="4"/>
      <pc:docMkLst>
        <pc:docMk/>
      </pc:docMkLst>
      <pc:sldChg chg="modSp">
        <pc:chgData name="Neha Bais Thakur" userId="S::neha.thakur@sjsu.edu::be9649a3-12d8-4ab9-bb9e-2a1e3b0fd4a5" providerId="AD" clId="Web-{7E4862A2-B09E-86B2-6753-7B1CF7E2B71C}" dt="2024-12-09T19:55:15.019" v="2" actId="14100"/>
        <pc:sldMkLst>
          <pc:docMk/>
          <pc:sldMk cId="3946882466" sldId="265"/>
        </pc:sldMkLst>
        <pc:spChg chg="mod">
          <ac:chgData name="Neha Bais Thakur" userId="S::neha.thakur@sjsu.edu::be9649a3-12d8-4ab9-bb9e-2a1e3b0fd4a5" providerId="AD" clId="Web-{7E4862A2-B09E-86B2-6753-7B1CF7E2B71C}" dt="2024-12-09T19:55:15.019" v="2" actId="14100"/>
          <ac:spMkLst>
            <pc:docMk/>
            <pc:sldMk cId="3946882466" sldId="265"/>
            <ac:spMk id="3" creationId="{18C32D14-C034-4B5A-DDAB-8CA70D5B8FA4}"/>
          </ac:spMkLst>
        </pc:spChg>
      </pc:sldChg>
      <pc:sldChg chg="addSp delSp modSp mod setBg">
        <pc:chgData name="Neha Bais Thakur" userId="S::neha.thakur@sjsu.edu::be9649a3-12d8-4ab9-bb9e-2a1e3b0fd4a5" providerId="AD" clId="Web-{7E4862A2-B09E-86B2-6753-7B1CF7E2B71C}" dt="2024-12-09T20:02:27.815" v="4"/>
        <pc:sldMkLst>
          <pc:docMk/>
          <pc:sldMk cId="2033411138" sldId="272"/>
        </pc:sldMkLst>
        <pc:spChg chg="mod">
          <ac:chgData name="Neha Bais Thakur" userId="S::neha.thakur@sjsu.edu::be9649a3-12d8-4ab9-bb9e-2a1e3b0fd4a5" providerId="AD" clId="Web-{7E4862A2-B09E-86B2-6753-7B1CF7E2B71C}" dt="2024-12-09T20:02:27.815" v="4"/>
          <ac:spMkLst>
            <pc:docMk/>
            <pc:sldMk cId="2033411138" sldId="272"/>
            <ac:spMk id="2" creationId="{65476BE5-BDF6-D4B1-D931-37ACACD23708}"/>
          </ac:spMkLst>
        </pc:spChg>
        <pc:spChg chg="mod">
          <ac:chgData name="Neha Bais Thakur" userId="S::neha.thakur@sjsu.edu::be9649a3-12d8-4ab9-bb9e-2a1e3b0fd4a5" providerId="AD" clId="Web-{7E4862A2-B09E-86B2-6753-7B1CF7E2B71C}" dt="2024-12-09T20:02:27.815" v="4"/>
          <ac:spMkLst>
            <pc:docMk/>
            <pc:sldMk cId="2033411138" sldId="272"/>
            <ac:spMk id="3" creationId="{18C32D14-C034-4B5A-DDAB-8CA70D5B8FA4}"/>
          </ac:spMkLst>
        </pc:spChg>
        <pc:spChg chg="mod">
          <ac:chgData name="Neha Bais Thakur" userId="S::neha.thakur@sjsu.edu::be9649a3-12d8-4ab9-bb9e-2a1e3b0fd4a5" providerId="AD" clId="Web-{7E4862A2-B09E-86B2-6753-7B1CF7E2B71C}" dt="2024-12-09T20:02:27.815" v="4"/>
          <ac:spMkLst>
            <pc:docMk/>
            <pc:sldMk cId="2033411138" sldId="272"/>
            <ac:spMk id="4" creationId="{0A043DE2-7770-86D7-E6F6-E5320BB3BFB2}"/>
          </ac:spMkLst>
        </pc:spChg>
        <pc:spChg chg="add del">
          <ac:chgData name="Neha Bais Thakur" userId="S::neha.thakur@sjsu.edu::be9649a3-12d8-4ab9-bb9e-2a1e3b0fd4a5" providerId="AD" clId="Web-{7E4862A2-B09E-86B2-6753-7B1CF7E2B71C}" dt="2024-12-09T20:02:27.815" v="4"/>
          <ac:spMkLst>
            <pc:docMk/>
            <pc:sldMk cId="2033411138" sldId="272"/>
            <ac:spMk id="6" creationId="{8CA06CD6-90CA-4C45-856C-6771339E1E22}"/>
          </ac:spMkLst>
        </pc:spChg>
        <pc:cxnChg chg="add del">
          <ac:chgData name="Neha Bais Thakur" userId="S::neha.thakur@sjsu.edu::be9649a3-12d8-4ab9-bb9e-2a1e3b0fd4a5" providerId="AD" clId="Web-{7E4862A2-B09E-86B2-6753-7B1CF7E2B71C}" dt="2024-12-09T20:02:27.815" v="4"/>
          <ac:cxnSpMkLst>
            <pc:docMk/>
            <pc:sldMk cId="2033411138" sldId="272"/>
            <ac:cxnSpMk id="7" creationId="{5021601D-2758-4B15-A31C-FDA184C51B3A}"/>
          </ac:cxnSpMkLst>
        </pc:cxnChg>
      </pc:sldChg>
      <pc:sldChg chg="modSp">
        <pc:chgData name="Neha Bais Thakur" userId="S::neha.thakur@sjsu.edu::be9649a3-12d8-4ab9-bb9e-2a1e3b0fd4a5" providerId="AD" clId="Web-{7E4862A2-B09E-86B2-6753-7B1CF7E2B71C}" dt="2024-12-09T19:54:42.283" v="1" actId="14100"/>
        <pc:sldMkLst>
          <pc:docMk/>
          <pc:sldMk cId="3124475986" sldId="276"/>
        </pc:sldMkLst>
        <pc:spChg chg="mod">
          <ac:chgData name="Neha Bais Thakur" userId="S::neha.thakur@sjsu.edu::be9649a3-12d8-4ab9-bb9e-2a1e3b0fd4a5" providerId="AD" clId="Web-{7E4862A2-B09E-86B2-6753-7B1CF7E2B71C}" dt="2024-12-09T19:54:36.174" v="0" actId="1076"/>
          <ac:spMkLst>
            <pc:docMk/>
            <pc:sldMk cId="3124475986" sldId="276"/>
            <ac:spMk id="2" creationId="{65476BE5-BDF6-D4B1-D931-37ACACD23708}"/>
          </ac:spMkLst>
        </pc:spChg>
        <pc:spChg chg="mod">
          <ac:chgData name="Neha Bais Thakur" userId="S::neha.thakur@sjsu.edu::be9649a3-12d8-4ab9-bb9e-2a1e3b0fd4a5" providerId="AD" clId="Web-{7E4862A2-B09E-86B2-6753-7B1CF7E2B71C}" dt="2024-12-09T19:54:42.283" v="1" actId="14100"/>
          <ac:spMkLst>
            <pc:docMk/>
            <pc:sldMk cId="3124475986" sldId="276"/>
            <ac:spMk id="3" creationId="{18C32D14-C034-4B5A-DDAB-8CA70D5B8FA4}"/>
          </ac:spMkLst>
        </pc:spChg>
      </pc:sldChg>
    </pc:docChg>
  </pc:docChgLst>
  <pc:docChgLst>
    <pc:chgData name="Sneha Karri" userId="S::sneha.karri@sjsu.edu::dd970b84-b571-4918-85df-426d3f9fb792" providerId="AD" clId="Web-{E19BA316-E8A6-6F30-2FA6-D3136DE4DD5B}"/>
    <pc:docChg chg="modSld">
      <pc:chgData name="Sneha Karri" userId="S::sneha.karri@sjsu.edu::dd970b84-b571-4918-85df-426d3f9fb792" providerId="AD" clId="Web-{E19BA316-E8A6-6F30-2FA6-D3136DE4DD5B}" dt="2024-12-09T05:18:44.576" v="183"/>
      <pc:docMkLst>
        <pc:docMk/>
      </pc:docMkLst>
      <pc:sldChg chg="addSp delSp modSp">
        <pc:chgData name="Sneha Karri" userId="S::sneha.karri@sjsu.edu::dd970b84-b571-4918-85df-426d3f9fb792" providerId="AD" clId="Web-{E19BA316-E8A6-6F30-2FA6-D3136DE4DD5B}" dt="2024-12-09T05:18:44.576" v="183"/>
        <pc:sldMkLst>
          <pc:docMk/>
          <pc:sldMk cId="2354619892" sldId="258"/>
        </pc:sldMkLst>
        <pc:spChg chg="mod">
          <ac:chgData name="Sneha Karri" userId="S::sneha.karri@sjsu.edu::dd970b84-b571-4918-85df-426d3f9fb792" providerId="AD" clId="Web-{E19BA316-E8A6-6F30-2FA6-D3136DE4DD5B}" dt="2024-12-09T04:55:28.564" v="12" actId="14100"/>
          <ac:spMkLst>
            <pc:docMk/>
            <pc:sldMk cId="2354619892" sldId="258"/>
            <ac:spMk id="2" creationId="{65476BE5-BDF6-D4B1-D931-37ACACD23708}"/>
          </ac:spMkLst>
        </pc:spChg>
        <pc:spChg chg="del mod">
          <ac:chgData name="Sneha Karri" userId="S::sneha.karri@sjsu.edu::dd970b84-b571-4918-85df-426d3f9fb792" providerId="AD" clId="Web-{E19BA316-E8A6-6F30-2FA6-D3136DE4DD5B}" dt="2024-12-09T05:13:56.756" v="13"/>
          <ac:spMkLst>
            <pc:docMk/>
            <pc:sldMk cId="2354619892" sldId="258"/>
            <ac:spMk id="3" creationId="{18C32D14-C034-4B5A-DDAB-8CA70D5B8FA4}"/>
          </ac:spMkLst>
        </pc:spChg>
        <pc:graphicFrameChg chg="add mod ord modGraphic">
          <ac:chgData name="Sneha Karri" userId="S::sneha.karri@sjsu.edu::dd970b84-b571-4918-85df-426d3f9fb792" providerId="AD" clId="Web-{E19BA316-E8A6-6F30-2FA6-D3136DE4DD5B}" dt="2024-12-09T05:18:44.576" v="183"/>
          <ac:graphicFrameMkLst>
            <pc:docMk/>
            <pc:sldMk cId="2354619892" sldId="258"/>
            <ac:graphicFrameMk id="4" creationId="{5A9135CE-B839-AEE8-0477-6F0731C97481}"/>
          </ac:graphicFrameMkLst>
        </pc:graphicFrameChg>
      </pc:sldChg>
    </pc:docChg>
  </pc:docChgLst>
  <pc:docChgLst>
    <pc:chgData name="Eshita Gupta" userId="a594506c-bb79-455f-bece-ac219df81104" providerId="ADAL" clId="{3E7D27D8-3772-5946-A4E6-FD21BF5139A7}"/>
    <pc:docChg chg="undo custSel addSld delSld modSld sldOrd">
      <pc:chgData name="Eshita Gupta" userId="a594506c-bb79-455f-bece-ac219df81104" providerId="ADAL" clId="{3E7D27D8-3772-5946-A4E6-FD21BF5139A7}" dt="2024-12-09T17:38:33.256" v="230" actId="20577"/>
      <pc:docMkLst>
        <pc:docMk/>
      </pc:docMkLst>
      <pc:sldChg chg="addSp delSp modSp mod setBg">
        <pc:chgData name="Eshita Gupta" userId="a594506c-bb79-455f-bece-ac219df81104" providerId="ADAL" clId="{3E7D27D8-3772-5946-A4E6-FD21BF5139A7}" dt="2024-12-09T16:15:09.413" v="49" actId="14100"/>
        <pc:sldMkLst>
          <pc:docMk/>
          <pc:sldMk cId="4101262994" sldId="259"/>
        </pc:sldMkLst>
        <pc:spChg chg="mod">
          <ac:chgData name="Eshita Gupta" userId="a594506c-bb79-455f-bece-ac219df81104" providerId="ADAL" clId="{3E7D27D8-3772-5946-A4E6-FD21BF5139A7}" dt="2024-12-09T16:14:01.798" v="44" actId="26606"/>
          <ac:spMkLst>
            <pc:docMk/>
            <pc:sldMk cId="4101262994" sldId="259"/>
            <ac:spMk id="2" creationId="{65476BE5-BDF6-D4B1-D931-37ACACD23708}"/>
          </ac:spMkLst>
        </pc:spChg>
        <pc:spChg chg="add del">
          <ac:chgData name="Eshita Gupta" userId="a594506c-bb79-455f-bece-ac219df81104" providerId="ADAL" clId="{3E7D27D8-3772-5946-A4E6-FD21BF5139A7}" dt="2024-12-09T16:14:01.741" v="43" actId="26606"/>
          <ac:spMkLst>
            <pc:docMk/>
            <pc:sldMk cId="4101262994" sldId="259"/>
            <ac:spMk id="10" creationId="{63644BFD-D22E-4019-B666-387DA51AEAFD}"/>
          </ac:spMkLst>
        </pc:spChg>
        <pc:spChg chg="add del">
          <ac:chgData name="Eshita Gupta" userId="a594506c-bb79-455f-bece-ac219df81104" providerId="ADAL" clId="{3E7D27D8-3772-5946-A4E6-FD21BF5139A7}" dt="2024-12-09T16:14:01.741" v="43" actId="26606"/>
          <ac:spMkLst>
            <pc:docMk/>
            <pc:sldMk cId="4101262994" sldId="259"/>
            <ac:spMk id="16" creationId="{3776B14B-F2F4-4825-8DA8-8C7A0F2B3960}"/>
          </ac:spMkLst>
        </pc:spChg>
        <pc:spChg chg="add">
          <ac:chgData name="Eshita Gupta" userId="a594506c-bb79-455f-bece-ac219df81104" providerId="ADAL" clId="{3E7D27D8-3772-5946-A4E6-FD21BF5139A7}" dt="2024-12-09T16:14:01.798" v="44" actId="26606"/>
          <ac:spMkLst>
            <pc:docMk/>
            <pc:sldMk cId="4101262994" sldId="259"/>
            <ac:spMk id="18" creationId="{2659FDB4-FCBE-4A89-B46D-43D4FA54464D}"/>
          </ac:spMkLst>
        </pc:spChg>
        <pc:grpChg chg="add del">
          <ac:chgData name="Eshita Gupta" userId="a594506c-bb79-455f-bece-ac219df81104" providerId="ADAL" clId="{3E7D27D8-3772-5946-A4E6-FD21BF5139A7}" dt="2024-12-09T16:14:01.741" v="43" actId="26606"/>
          <ac:grpSpMkLst>
            <pc:docMk/>
            <pc:sldMk cId="4101262994" sldId="259"/>
            <ac:grpSpMk id="12" creationId="{5FE9FE4C-C9E0-4C54-8010-EA9D29CD4D59}"/>
          </ac:grpSpMkLst>
        </pc:grpChg>
        <pc:graphicFrameChg chg="mod modGraphic">
          <ac:chgData name="Eshita Gupta" userId="a594506c-bb79-455f-bece-ac219df81104" providerId="ADAL" clId="{3E7D27D8-3772-5946-A4E6-FD21BF5139A7}" dt="2024-12-09T16:15:09.413" v="49" actId="14100"/>
          <ac:graphicFrameMkLst>
            <pc:docMk/>
            <pc:sldMk cId="4101262994" sldId="259"/>
            <ac:graphicFrameMk id="5" creationId="{3D6257ED-9577-6027-28CE-54118C0C08F5}"/>
          </ac:graphicFrameMkLst>
        </pc:graphicFrameChg>
        <pc:cxnChg chg="add">
          <ac:chgData name="Eshita Gupta" userId="a594506c-bb79-455f-bece-ac219df81104" providerId="ADAL" clId="{3E7D27D8-3772-5946-A4E6-FD21BF5139A7}" dt="2024-12-09T16:14:01.798" v="44" actId="26606"/>
          <ac:cxnSpMkLst>
            <pc:docMk/>
            <pc:sldMk cId="4101262994" sldId="259"/>
            <ac:cxnSpMk id="19" creationId="{C8F51B3F-8331-4E4A-AE96-D47B1006EEAD}"/>
          </ac:cxnSpMkLst>
        </pc:cxnChg>
      </pc:sldChg>
      <pc:sldChg chg="addSp delSp modSp mod setBg">
        <pc:chgData name="Eshita Gupta" userId="a594506c-bb79-455f-bece-ac219df81104" providerId="ADAL" clId="{3E7D27D8-3772-5946-A4E6-FD21BF5139A7}" dt="2024-12-09T16:11:20.719" v="40"/>
        <pc:sldMkLst>
          <pc:docMk/>
          <pc:sldMk cId="1678599783" sldId="261"/>
        </pc:sldMkLst>
        <pc:spChg chg="add del mod">
          <ac:chgData name="Eshita Gupta" userId="a594506c-bb79-455f-bece-ac219df81104" providerId="ADAL" clId="{3E7D27D8-3772-5946-A4E6-FD21BF5139A7}" dt="2024-12-09T16:11:20.719" v="40"/>
          <ac:spMkLst>
            <pc:docMk/>
            <pc:sldMk cId="1678599783" sldId="261"/>
            <ac:spMk id="2" creationId="{A9CD22F7-D074-7DEC-15CD-350B55090834}"/>
          </ac:spMkLst>
        </pc:spChg>
        <pc:spChg chg="mod">
          <ac:chgData name="Eshita Gupta" userId="a594506c-bb79-455f-bece-ac219df81104" providerId="ADAL" clId="{3E7D27D8-3772-5946-A4E6-FD21BF5139A7}" dt="2024-12-09T16:11:20.010" v="38" actId="14100"/>
          <ac:spMkLst>
            <pc:docMk/>
            <pc:sldMk cId="1678599783" sldId="261"/>
            <ac:spMk id="5" creationId="{21074977-6865-B129-4BE5-B23B388FF324}"/>
          </ac:spMkLst>
        </pc:spChg>
        <pc:spChg chg="add del mod">
          <ac:chgData name="Eshita Gupta" userId="a594506c-bb79-455f-bece-ac219df81104" providerId="ADAL" clId="{3E7D27D8-3772-5946-A4E6-FD21BF5139A7}" dt="2024-12-09T16:10:55.376" v="32" actId="21"/>
          <ac:spMkLst>
            <pc:docMk/>
            <pc:sldMk cId="1678599783" sldId="261"/>
            <ac:spMk id="9" creationId="{2F9EC2CD-B85A-B3AB-117A-9F683ACA4A46}"/>
          </ac:spMkLst>
        </pc:spChg>
        <pc:spChg chg="add">
          <ac:chgData name="Eshita Gupta" userId="a594506c-bb79-455f-bece-ac219df81104" providerId="ADAL" clId="{3E7D27D8-3772-5946-A4E6-FD21BF5139A7}" dt="2024-12-09T16:10:10.385" v="28" actId="26606"/>
          <ac:spMkLst>
            <pc:docMk/>
            <pc:sldMk cId="1678599783" sldId="261"/>
            <ac:spMk id="12" creationId="{9A724DBA-D2D9-471E-8ED7-2015DDD950DF}"/>
          </ac:spMkLst>
        </pc:spChg>
        <pc:spChg chg="add">
          <ac:chgData name="Eshita Gupta" userId="a594506c-bb79-455f-bece-ac219df81104" providerId="ADAL" clId="{3E7D27D8-3772-5946-A4E6-FD21BF5139A7}" dt="2024-12-09T16:10:10.385" v="28" actId="26606"/>
          <ac:spMkLst>
            <pc:docMk/>
            <pc:sldMk cId="1678599783" sldId="261"/>
            <ac:spMk id="14" creationId="{08980754-6F4B-43C9-B9BE-127B6BED6586}"/>
          </ac:spMkLst>
        </pc:spChg>
        <pc:spChg chg="add">
          <ac:chgData name="Eshita Gupta" userId="a594506c-bb79-455f-bece-ac219df81104" providerId="ADAL" clId="{3E7D27D8-3772-5946-A4E6-FD21BF5139A7}" dt="2024-12-09T16:10:10.385" v="28" actId="26606"/>
          <ac:spMkLst>
            <pc:docMk/>
            <pc:sldMk cId="1678599783" sldId="261"/>
            <ac:spMk id="16" creationId="{2C1BBA94-3F40-40AA-8BB9-E69E25E537C1}"/>
          </ac:spMkLst>
        </pc:spChg>
        <pc:spChg chg="add">
          <ac:chgData name="Eshita Gupta" userId="a594506c-bb79-455f-bece-ac219df81104" providerId="ADAL" clId="{3E7D27D8-3772-5946-A4E6-FD21BF5139A7}" dt="2024-12-09T16:10:10.385" v="28" actId="26606"/>
          <ac:spMkLst>
            <pc:docMk/>
            <pc:sldMk cId="1678599783" sldId="261"/>
            <ac:spMk id="18" creationId="{169CC832-2974-4E8D-90ED-3E2941BA7336}"/>
          </ac:spMkLst>
        </pc:spChg>
        <pc:spChg chg="add">
          <ac:chgData name="Eshita Gupta" userId="a594506c-bb79-455f-bece-ac219df81104" providerId="ADAL" clId="{3E7D27D8-3772-5946-A4E6-FD21BF5139A7}" dt="2024-12-09T16:10:10.385" v="28" actId="26606"/>
          <ac:spMkLst>
            <pc:docMk/>
            <pc:sldMk cId="1678599783" sldId="261"/>
            <ac:spMk id="20" creationId="{55222F96-971A-4F90-B841-6BAB416C7AC1}"/>
          </ac:spMkLst>
        </pc:spChg>
        <pc:picChg chg="mod ord">
          <ac:chgData name="Eshita Gupta" userId="a594506c-bb79-455f-bece-ac219df81104" providerId="ADAL" clId="{3E7D27D8-3772-5946-A4E6-FD21BF5139A7}" dt="2024-12-09T16:10:10.385" v="28" actId="26606"/>
          <ac:picMkLst>
            <pc:docMk/>
            <pc:sldMk cId="1678599783" sldId="261"/>
            <ac:picMk id="4" creationId="{F5FC0B43-AAF9-D1B4-A7C6-84AF48377353}"/>
          </ac:picMkLst>
        </pc:picChg>
      </pc:sldChg>
      <pc:sldChg chg="addSp delSp modSp mod setBg">
        <pc:chgData name="Eshita Gupta" userId="a594506c-bb79-455f-bece-ac219df81104" providerId="ADAL" clId="{3E7D27D8-3772-5946-A4E6-FD21BF5139A7}" dt="2024-12-09T16:23:11.569" v="135" actId="27636"/>
        <pc:sldMkLst>
          <pc:docMk/>
          <pc:sldMk cId="3283121243" sldId="262"/>
        </pc:sldMkLst>
        <pc:spChg chg="mod">
          <ac:chgData name="Eshita Gupta" userId="a594506c-bb79-455f-bece-ac219df81104" providerId="ADAL" clId="{3E7D27D8-3772-5946-A4E6-FD21BF5139A7}" dt="2024-12-09T16:21:28.561" v="89" actId="26606"/>
          <ac:spMkLst>
            <pc:docMk/>
            <pc:sldMk cId="3283121243" sldId="262"/>
            <ac:spMk id="2" creationId="{65476BE5-BDF6-D4B1-D931-37ACACD23708}"/>
          </ac:spMkLst>
        </pc:spChg>
        <pc:spChg chg="mod">
          <ac:chgData name="Eshita Gupta" userId="a594506c-bb79-455f-bece-ac219df81104" providerId="ADAL" clId="{3E7D27D8-3772-5946-A4E6-FD21BF5139A7}" dt="2024-12-09T16:23:11.569" v="135" actId="27636"/>
          <ac:spMkLst>
            <pc:docMk/>
            <pc:sldMk cId="3283121243" sldId="262"/>
            <ac:spMk id="3" creationId="{18C32D14-C034-4B5A-DDAB-8CA70D5B8FA4}"/>
          </ac:spMkLst>
        </pc:spChg>
        <pc:spChg chg="add del">
          <ac:chgData name="Eshita Gupta" userId="a594506c-bb79-455f-bece-ac219df81104" providerId="ADAL" clId="{3E7D27D8-3772-5946-A4E6-FD21BF5139A7}" dt="2024-12-09T16:20:24.989" v="81" actId="26606"/>
          <ac:spMkLst>
            <pc:docMk/>
            <pc:sldMk cId="3283121243" sldId="262"/>
            <ac:spMk id="5" creationId="{3AD318CC-E2A8-4E27-9548-A047A78999B1}"/>
          </ac:spMkLst>
        </pc:spChg>
        <pc:spChg chg="add del">
          <ac:chgData name="Eshita Gupta" userId="a594506c-bb79-455f-bece-ac219df81104" providerId="ADAL" clId="{3E7D27D8-3772-5946-A4E6-FD21BF5139A7}" dt="2024-12-09T16:21:16.069" v="88" actId="26606"/>
          <ac:spMkLst>
            <pc:docMk/>
            <pc:sldMk cId="3283121243" sldId="262"/>
            <ac:spMk id="7" creationId="{3AD318CC-E2A8-4E27-9548-A047A78999B1}"/>
          </ac:spMkLst>
        </pc:spChg>
        <pc:spChg chg="add del">
          <ac:chgData name="Eshita Gupta" userId="a594506c-bb79-455f-bece-ac219df81104" providerId="ADAL" clId="{3E7D27D8-3772-5946-A4E6-FD21BF5139A7}" dt="2024-12-09T16:19:51.796" v="77" actId="26606"/>
          <ac:spMkLst>
            <pc:docMk/>
            <pc:sldMk cId="3283121243" sldId="262"/>
            <ac:spMk id="8" creationId="{09588DA8-065E-4F6F-8EFD-43104AB2E0CF}"/>
          </ac:spMkLst>
        </pc:spChg>
        <pc:spChg chg="add del">
          <ac:chgData name="Eshita Gupta" userId="a594506c-bb79-455f-bece-ac219df81104" providerId="ADAL" clId="{3E7D27D8-3772-5946-A4E6-FD21BF5139A7}" dt="2024-12-09T16:20:24.989" v="81" actId="26606"/>
          <ac:spMkLst>
            <pc:docMk/>
            <pc:sldMk cId="3283121243" sldId="262"/>
            <ac:spMk id="9" creationId="{2C1BBA94-3F40-40AA-8BB9-E69E25E537C1}"/>
          </ac:spMkLst>
        </pc:spChg>
        <pc:spChg chg="add del">
          <ac:chgData name="Eshita Gupta" userId="a594506c-bb79-455f-bece-ac219df81104" providerId="ADAL" clId="{3E7D27D8-3772-5946-A4E6-FD21BF5139A7}" dt="2024-12-09T16:19:51.796" v="77" actId="26606"/>
          <ac:spMkLst>
            <pc:docMk/>
            <pc:sldMk cId="3283121243" sldId="262"/>
            <ac:spMk id="10" creationId="{C4285719-470E-454C-AF62-8323075F1F5B}"/>
          </ac:spMkLst>
        </pc:spChg>
        <pc:spChg chg="add del">
          <ac:chgData name="Eshita Gupta" userId="a594506c-bb79-455f-bece-ac219df81104" providerId="ADAL" clId="{3E7D27D8-3772-5946-A4E6-FD21BF5139A7}" dt="2024-12-09T16:19:51.796" v="77" actId="26606"/>
          <ac:spMkLst>
            <pc:docMk/>
            <pc:sldMk cId="3283121243" sldId="262"/>
            <ac:spMk id="12" creationId="{CD9FE4EF-C4D8-49A0-B2FF-81D8DB7D8A24}"/>
          </ac:spMkLst>
        </pc:spChg>
        <pc:spChg chg="add del">
          <ac:chgData name="Eshita Gupta" userId="a594506c-bb79-455f-bece-ac219df81104" providerId="ADAL" clId="{3E7D27D8-3772-5946-A4E6-FD21BF5139A7}" dt="2024-12-09T16:19:51.796" v="77" actId="26606"/>
          <ac:spMkLst>
            <pc:docMk/>
            <pc:sldMk cId="3283121243" sldId="262"/>
            <ac:spMk id="14" creationId="{4300840D-0A0B-4512-BACA-B439D5B9C57C}"/>
          </ac:spMkLst>
        </pc:spChg>
        <pc:spChg chg="add del">
          <ac:chgData name="Eshita Gupta" userId="a594506c-bb79-455f-bece-ac219df81104" providerId="ADAL" clId="{3E7D27D8-3772-5946-A4E6-FD21BF5139A7}" dt="2024-12-09T16:19:51.796" v="77" actId="26606"/>
          <ac:spMkLst>
            <pc:docMk/>
            <pc:sldMk cId="3283121243" sldId="262"/>
            <ac:spMk id="16" creationId="{D2B78728-A580-49A7-84F9-6EF6F583ADE0}"/>
          </ac:spMkLst>
        </pc:spChg>
        <pc:spChg chg="add">
          <ac:chgData name="Eshita Gupta" userId="a594506c-bb79-455f-bece-ac219df81104" providerId="ADAL" clId="{3E7D27D8-3772-5946-A4E6-FD21BF5139A7}" dt="2024-12-09T16:21:28.561" v="89" actId="26606"/>
          <ac:spMkLst>
            <pc:docMk/>
            <pc:sldMk cId="3283121243" sldId="262"/>
            <ac:spMk id="17" creationId="{DBF61EA3-B236-439E-9C0B-340980D56BEE}"/>
          </ac:spMkLst>
        </pc:spChg>
        <pc:spChg chg="add del">
          <ac:chgData name="Eshita Gupta" userId="a594506c-bb79-455f-bece-ac219df81104" providerId="ADAL" clId="{3E7D27D8-3772-5946-A4E6-FD21BF5139A7}" dt="2024-12-09T16:19:51.796" v="77" actId="26606"/>
          <ac:spMkLst>
            <pc:docMk/>
            <pc:sldMk cId="3283121243" sldId="262"/>
            <ac:spMk id="18" creationId="{38FAA1A1-D861-433F-88FA-1E9D6FD31D11}"/>
          </ac:spMkLst>
        </pc:spChg>
        <pc:spChg chg="add del">
          <ac:chgData name="Eshita Gupta" userId="a594506c-bb79-455f-bece-ac219df81104" providerId="ADAL" clId="{3E7D27D8-3772-5946-A4E6-FD21BF5139A7}" dt="2024-12-09T16:21:16.069" v="88" actId="26606"/>
          <ac:spMkLst>
            <pc:docMk/>
            <pc:sldMk cId="3283121243" sldId="262"/>
            <ac:spMk id="19" creationId="{2C1BBA94-3F40-40AA-8BB9-E69E25E537C1}"/>
          </ac:spMkLst>
        </pc:spChg>
        <pc:spChg chg="add del">
          <ac:chgData name="Eshita Gupta" userId="a594506c-bb79-455f-bece-ac219df81104" providerId="ADAL" clId="{3E7D27D8-3772-5946-A4E6-FD21BF5139A7}" dt="2024-12-09T16:19:51.796" v="77" actId="26606"/>
          <ac:spMkLst>
            <pc:docMk/>
            <pc:sldMk cId="3283121243" sldId="262"/>
            <ac:spMk id="20" creationId="{8D71EDA1-87BF-4D5D-AB79-F346FD19278A}"/>
          </ac:spMkLst>
        </pc:spChg>
        <pc:spChg chg="add">
          <ac:chgData name="Eshita Gupta" userId="a594506c-bb79-455f-bece-ac219df81104" providerId="ADAL" clId="{3E7D27D8-3772-5946-A4E6-FD21BF5139A7}" dt="2024-12-09T16:21:28.561" v="89" actId="26606"/>
          <ac:spMkLst>
            <pc:docMk/>
            <pc:sldMk cId="3283121243" sldId="262"/>
            <ac:spMk id="23" creationId="{E659831F-0D9A-4C63-9EBB-8435B85A440F}"/>
          </ac:spMkLst>
        </pc:spChg>
        <pc:grpChg chg="add del">
          <ac:chgData name="Eshita Gupta" userId="a594506c-bb79-455f-bece-ac219df81104" providerId="ADAL" clId="{3E7D27D8-3772-5946-A4E6-FD21BF5139A7}" dt="2024-12-09T16:20:24.989" v="81" actId="26606"/>
          <ac:grpSpMkLst>
            <pc:docMk/>
            <pc:sldMk cId="3283121243" sldId="262"/>
            <ac:grpSpMk id="6" creationId="{B14B560F-9DD7-4302-A60B-EBD3EF59B073}"/>
          </ac:grpSpMkLst>
        </pc:grpChg>
        <pc:grpChg chg="add del">
          <ac:chgData name="Eshita Gupta" userId="a594506c-bb79-455f-bece-ac219df81104" providerId="ADAL" clId="{3E7D27D8-3772-5946-A4E6-FD21BF5139A7}" dt="2024-12-09T16:21:16.069" v="88" actId="26606"/>
          <ac:grpSpMkLst>
            <pc:docMk/>
            <pc:sldMk cId="3283121243" sldId="262"/>
            <ac:grpSpMk id="13" creationId="{B14B560F-9DD7-4302-A60B-EBD3EF59B073}"/>
          </ac:grpSpMkLst>
        </pc:grpChg>
        <pc:grpChg chg="add">
          <ac:chgData name="Eshita Gupta" userId="a594506c-bb79-455f-bece-ac219df81104" providerId="ADAL" clId="{3E7D27D8-3772-5946-A4E6-FD21BF5139A7}" dt="2024-12-09T16:21:28.561" v="89" actId="26606"/>
          <ac:grpSpMkLst>
            <pc:docMk/>
            <pc:sldMk cId="3283121243" sldId="262"/>
            <ac:grpSpMk id="21" creationId="{28FAF094-D087-493F-8DF9-A486C2D6BBAA}"/>
          </ac:grpSpMkLst>
        </pc:grpChg>
      </pc:sldChg>
      <pc:sldChg chg="addSp delSp modSp mod setBg">
        <pc:chgData name="Eshita Gupta" userId="a594506c-bb79-455f-bece-ac219df81104" providerId="ADAL" clId="{3E7D27D8-3772-5946-A4E6-FD21BF5139A7}" dt="2024-12-09T16:11:42.608" v="41" actId="255"/>
        <pc:sldMkLst>
          <pc:docMk/>
          <pc:sldMk cId="3885628351" sldId="270"/>
        </pc:sldMkLst>
        <pc:spChg chg="mod ord">
          <ac:chgData name="Eshita Gupta" userId="a594506c-bb79-455f-bece-ac219df81104" providerId="ADAL" clId="{3E7D27D8-3772-5946-A4E6-FD21BF5139A7}" dt="2024-12-09T16:11:42.608" v="41" actId="255"/>
          <ac:spMkLst>
            <pc:docMk/>
            <pc:sldMk cId="3885628351" sldId="270"/>
            <ac:spMk id="5" creationId="{354B682B-F6E8-7698-8D46-FFE672107534}"/>
          </ac:spMkLst>
        </pc:spChg>
        <pc:spChg chg="add del">
          <ac:chgData name="Eshita Gupta" userId="a594506c-bb79-455f-bece-ac219df81104" providerId="ADAL" clId="{3E7D27D8-3772-5946-A4E6-FD21BF5139A7}" dt="2024-12-09T16:09:54.802" v="27" actId="26606"/>
          <ac:spMkLst>
            <pc:docMk/>
            <pc:sldMk cId="3885628351" sldId="270"/>
            <ac:spMk id="8" creationId="{DBC6133C-0615-4CE4-9132-37E609A9BDFA}"/>
          </ac:spMkLst>
        </pc:spChg>
        <pc:spChg chg="add del">
          <ac:chgData name="Eshita Gupta" userId="a594506c-bb79-455f-bece-ac219df81104" providerId="ADAL" clId="{3E7D27D8-3772-5946-A4E6-FD21BF5139A7}" dt="2024-12-09T16:09:54.802" v="27" actId="26606"/>
          <ac:spMkLst>
            <pc:docMk/>
            <pc:sldMk cId="3885628351" sldId="270"/>
            <ac:spMk id="9" creationId="{169CC832-2974-4E8D-90ED-3E2941BA7336}"/>
          </ac:spMkLst>
        </pc:spChg>
        <pc:spChg chg="add del">
          <ac:chgData name="Eshita Gupta" userId="a594506c-bb79-455f-bece-ac219df81104" providerId="ADAL" clId="{3E7D27D8-3772-5946-A4E6-FD21BF5139A7}" dt="2024-12-09T16:05:34.296" v="1" actId="26606"/>
          <ac:spMkLst>
            <pc:docMk/>
            <pc:sldMk cId="3885628351" sldId="270"/>
            <ac:spMk id="10" creationId="{3AFE8227-C443-417B-BA91-520EB1EF4559}"/>
          </ac:spMkLst>
        </pc:spChg>
        <pc:spChg chg="add del">
          <ac:chgData name="Eshita Gupta" userId="a594506c-bb79-455f-bece-ac219df81104" providerId="ADAL" clId="{3E7D27D8-3772-5946-A4E6-FD21BF5139A7}" dt="2024-12-09T16:09:54.802" v="27" actId="26606"/>
          <ac:spMkLst>
            <pc:docMk/>
            <pc:sldMk cId="3885628351" sldId="270"/>
            <ac:spMk id="11" creationId="{55222F96-971A-4F90-B841-6BAB416C7AC1}"/>
          </ac:spMkLst>
        </pc:spChg>
        <pc:spChg chg="add del">
          <ac:chgData name="Eshita Gupta" userId="a594506c-bb79-455f-bece-ac219df81104" providerId="ADAL" clId="{3E7D27D8-3772-5946-A4E6-FD21BF5139A7}" dt="2024-12-09T16:05:34.296" v="1" actId="26606"/>
          <ac:spMkLst>
            <pc:docMk/>
            <pc:sldMk cId="3885628351" sldId="270"/>
            <ac:spMk id="12" creationId="{907741FC-B544-4A6E-B831-6789D042333D}"/>
          </ac:spMkLst>
        </pc:spChg>
        <pc:spChg chg="add del">
          <ac:chgData name="Eshita Gupta" userId="a594506c-bb79-455f-bece-ac219df81104" providerId="ADAL" clId="{3E7D27D8-3772-5946-A4E6-FD21BF5139A7}" dt="2024-12-09T16:05:34.296" v="1" actId="26606"/>
          <ac:spMkLst>
            <pc:docMk/>
            <pc:sldMk cId="3885628351" sldId="270"/>
            <ac:spMk id="14" creationId="{3F0BE7ED-7814-4273-B18A-F26CC0380380}"/>
          </ac:spMkLst>
        </pc:spChg>
        <pc:spChg chg="add del">
          <ac:chgData name="Eshita Gupta" userId="a594506c-bb79-455f-bece-ac219df81104" providerId="ADAL" clId="{3E7D27D8-3772-5946-A4E6-FD21BF5139A7}" dt="2024-12-09T16:09:54.802" v="27" actId="26606"/>
          <ac:spMkLst>
            <pc:docMk/>
            <pc:sldMk cId="3885628351" sldId="270"/>
            <ac:spMk id="16" creationId="{08980754-6F4B-43C9-B9BE-127B6BED6586}"/>
          </ac:spMkLst>
        </pc:spChg>
        <pc:spChg chg="add del">
          <ac:chgData name="Eshita Gupta" userId="a594506c-bb79-455f-bece-ac219df81104" providerId="ADAL" clId="{3E7D27D8-3772-5946-A4E6-FD21BF5139A7}" dt="2024-12-09T16:09:54.802" v="27" actId="26606"/>
          <ac:spMkLst>
            <pc:docMk/>
            <pc:sldMk cId="3885628351" sldId="270"/>
            <ac:spMk id="18" creationId="{2C1BBA94-3F40-40AA-8BB9-E69E25E537C1}"/>
          </ac:spMkLst>
        </pc:spChg>
        <pc:spChg chg="add">
          <ac:chgData name="Eshita Gupta" userId="a594506c-bb79-455f-bece-ac219df81104" providerId="ADAL" clId="{3E7D27D8-3772-5946-A4E6-FD21BF5139A7}" dt="2024-12-09T16:09:54.802" v="27" actId="26606"/>
          <ac:spMkLst>
            <pc:docMk/>
            <pc:sldMk cId="3885628351" sldId="270"/>
            <ac:spMk id="23" creationId="{9A724DBA-D2D9-471E-8ED7-2015DDD950DF}"/>
          </ac:spMkLst>
        </pc:spChg>
        <pc:spChg chg="add">
          <ac:chgData name="Eshita Gupta" userId="a594506c-bb79-455f-bece-ac219df81104" providerId="ADAL" clId="{3E7D27D8-3772-5946-A4E6-FD21BF5139A7}" dt="2024-12-09T16:09:54.802" v="27" actId="26606"/>
          <ac:spMkLst>
            <pc:docMk/>
            <pc:sldMk cId="3885628351" sldId="270"/>
            <ac:spMk id="25" creationId="{08980754-6F4B-43C9-B9BE-127B6BED6586}"/>
          </ac:spMkLst>
        </pc:spChg>
        <pc:spChg chg="add">
          <ac:chgData name="Eshita Gupta" userId="a594506c-bb79-455f-bece-ac219df81104" providerId="ADAL" clId="{3E7D27D8-3772-5946-A4E6-FD21BF5139A7}" dt="2024-12-09T16:09:54.802" v="27" actId="26606"/>
          <ac:spMkLst>
            <pc:docMk/>
            <pc:sldMk cId="3885628351" sldId="270"/>
            <ac:spMk id="27" creationId="{2C1BBA94-3F40-40AA-8BB9-E69E25E537C1}"/>
          </ac:spMkLst>
        </pc:spChg>
        <pc:spChg chg="add">
          <ac:chgData name="Eshita Gupta" userId="a594506c-bb79-455f-bece-ac219df81104" providerId="ADAL" clId="{3E7D27D8-3772-5946-A4E6-FD21BF5139A7}" dt="2024-12-09T16:09:54.802" v="27" actId="26606"/>
          <ac:spMkLst>
            <pc:docMk/>
            <pc:sldMk cId="3885628351" sldId="270"/>
            <ac:spMk id="29" creationId="{169CC832-2974-4E8D-90ED-3E2941BA7336}"/>
          </ac:spMkLst>
        </pc:spChg>
        <pc:spChg chg="add">
          <ac:chgData name="Eshita Gupta" userId="a594506c-bb79-455f-bece-ac219df81104" providerId="ADAL" clId="{3E7D27D8-3772-5946-A4E6-FD21BF5139A7}" dt="2024-12-09T16:09:54.802" v="27" actId="26606"/>
          <ac:spMkLst>
            <pc:docMk/>
            <pc:sldMk cId="3885628351" sldId="270"/>
            <ac:spMk id="31" creationId="{55222F96-971A-4F90-B841-6BAB416C7AC1}"/>
          </ac:spMkLst>
        </pc:spChg>
        <pc:picChg chg="mod ord">
          <ac:chgData name="Eshita Gupta" userId="a594506c-bb79-455f-bece-ac219df81104" providerId="ADAL" clId="{3E7D27D8-3772-5946-A4E6-FD21BF5139A7}" dt="2024-12-09T16:09:54.802" v="27" actId="26606"/>
          <ac:picMkLst>
            <pc:docMk/>
            <pc:sldMk cId="3885628351" sldId="270"/>
            <ac:picMk id="4" creationId="{53F7F555-7808-E253-D1E1-67377B878B5F}"/>
          </ac:picMkLst>
        </pc:picChg>
      </pc:sldChg>
      <pc:sldChg chg="addSp delSp modSp mod setBg">
        <pc:chgData name="Eshita Gupta" userId="a594506c-bb79-455f-bece-ac219df81104" providerId="ADAL" clId="{3E7D27D8-3772-5946-A4E6-FD21BF5139A7}" dt="2024-12-09T16:24:26.794" v="137" actId="26606"/>
        <pc:sldMkLst>
          <pc:docMk/>
          <pc:sldMk cId="2033411138" sldId="272"/>
        </pc:sldMkLst>
        <pc:spChg chg="mod">
          <ac:chgData name="Eshita Gupta" userId="a594506c-bb79-455f-bece-ac219df81104" providerId="ADAL" clId="{3E7D27D8-3772-5946-A4E6-FD21BF5139A7}" dt="2024-12-09T16:24:26.794" v="137" actId="26606"/>
          <ac:spMkLst>
            <pc:docMk/>
            <pc:sldMk cId="2033411138" sldId="272"/>
            <ac:spMk id="2" creationId="{65476BE5-BDF6-D4B1-D931-37ACACD23708}"/>
          </ac:spMkLst>
        </pc:spChg>
        <pc:spChg chg="mod">
          <ac:chgData name="Eshita Gupta" userId="a594506c-bb79-455f-bece-ac219df81104" providerId="ADAL" clId="{3E7D27D8-3772-5946-A4E6-FD21BF5139A7}" dt="2024-12-09T16:24:26.794" v="137" actId="26606"/>
          <ac:spMkLst>
            <pc:docMk/>
            <pc:sldMk cId="2033411138" sldId="272"/>
            <ac:spMk id="3" creationId="{18C32D14-C034-4B5A-DDAB-8CA70D5B8FA4}"/>
          </ac:spMkLst>
        </pc:spChg>
        <pc:spChg chg="mod">
          <ac:chgData name="Eshita Gupta" userId="a594506c-bb79-455f-bece-ac219df81104" providerId="ADAL" clId="{3E7D27D8-3772-5946-A4E6-FD21BF5139A7}" dt="2024-12-09T16:24:26.794" v="137" actId="26606"/>
          <ac:spMkLst>
            <pc:docMk/>
            <pc:sldMk cId="2033411138" sldId="272"/>
            <ac:spMk id="4" creationId="{0A043DE2-7770-86D7-E6F6-E5320BB3BFB2}"/>
          </ac:spMkLst>
        </pc:spChg>
        <pc:spChg chg="add del">
          <ac:chgData name="Eshita Gupta" userId="a594506c-bb79-455f-bece-ac219df81104" providerId="ADAL" clId="{3E7D27D8-3772-5946-A4E6-FD21BF5139A7}" dt="2024-12-09T16:24:26.794" v="137" actId="26606"/>
          <ac:spMkLst>
            <pc:docMk/>
            <pc:sldMk cId="2033411138" sldId="272"/>
            <ac:spMk id="9" creationId="{21739CA5-F0F5-48E1-8E8C-F24B71827E46}"/>
          </ac:spMkLst>
        </pc:spChg>
        <pc:spChg chg="add del">
          <ac:chgData name="Eshita Gupta" userId="a594506c-bb79-455f-bece-ac219df81104" providerId="ADAL" clId="{3E7D27D8-3772-5946-A4E6-FD21BF5139A7}" dt="2024-12-09T16:24:26.794" v="137" actId="26606"/>
          <ac:spMkLst>
            <pc:docMk/>
            <pc:sldMk cId="2033411138" sldId="272"/>
            <ac:spMk id="11" creationId="{3EAD2937-F230-41D4-B9C5-975B129BFC20}"/>
          </ac:spMkLst>
        </pc:spChg>
        <pc:spChg chg="add del">
          <ac:chgData name="Eshita Gupta" userId="a594506c-bb79-455f-bece-ac219df81104" providerId="ADAL" clId="{3E7D27D8-3772-5946-A4E6-FD21BF5139A7}" dt="2024-12-09T16:24:26.794" v="137" actId="26606"/>
          <ac:spMkLst>
            <pc:docMk/>
            <pc:sldMk cId="2033411138" sldId="272"/>
            <ac:spMk id="13" creationId="{CCD444A3-C338-4886-B7F1-4BA2AF46EB64}"/>
          </ac:spMkLst>
        </pc:spChg>
      </pc:sldChg>
      <pc:sldChg chg="addSp delSp modSp mod">
        <pc:chgData name="Eshita Gupta" userId="a594506c-bb79-455f-bece-ac219df81104" providerId="ADAL" clId="{3E7D27D8-3772-5946-A4E6-FD21BF5139A7}" dt="2024-12-09T16:17:50.973" v="75" actId="14100"/>
        <pc:sldMkLst>
          <pc:docMk/>
          <pc:sldMk cId="3124475986" sldId="276"/>
        </pc:sldMkLst>
        <pc:spChg chg="mod">
          <ac:chgData name="Eshita Gupta" userId="a594506c-bb79-455f-bece-ac219df81104" providerId="ADAL" clId="{3E7D27D8-3772-5946-A4E6-FD21BF5139A7}" dt="2024-12-09T16:17:05.825" v="60" actId="26606"/>
          <ac:spMkLst>
            <pc:docMk/>
            <pc:sldMk cId="3124475986" sldId="276"/>
            <ac:spMk id="2" creationId="{65476BE5-BDF6-D4B1-D931-37ACACD23708}"/>
          </ac:spMkLst>
        </pc:spChg>
        <pc:spChg chg="add del mod">
          <ac:chgData name="Eshita Gupta" userId="a594506c-bb79-455f-bece-ac219df81104" providerId="ADAL" clId="{3E7D27D8-3772-5946-A4E6-FD21BF5139A7}" dt="2024-12-09T16:17:50.973" v="75" actId="14100"/>
          <ac:spMkLst>
            <pc:docMk/>
            <pc:sldMk cId="3124475986" sldId="276"/>
            <ac:spMk id="3" creationId="{18C32D14-C034-4B5A-DDAB-8CA70D5B8FA4}"/>
          </ac:spMkLst>
        </pc:spChg>
        <pc:spChg chg="add del">
          <ac:chgData name="Eshita Gupta" userId="a594506c-bb79-455f-bece-ac219df81104" providerId="ADAL" clId="{3E7D27D8-3772-5946-A4E6-FD21BF5139A7}" dt="2024-12-09T16:17:05.825" v="60" actId="26606"/>
          <ac:spMkLst>
            <pc:docMk/>
            <pc:sldMk cId="3124475986" sldId="276"/>
            <ac:spMk id="5" creationId="{DBF61EA3-B236-439E-9C0B-340980D56BEE}"/>
          </ac:spMkLst>
        </pc:spChg>
        <pc:spChg chg="add del">
          <ac:chgData name="Eshita Gupta" userId="a594506c-bb79-455f-bece-ac219df81104" providerId="ADAL" clId="{3E7D27D8-3772-5946-A4E6-FD21BF5139A7}" dt="2024-12-09T16:17:05.825" v="60" actId="26606"/>
          <ac:spMkLst>
            <pc:docMk/>
            <pc:sldMk cId="3124475986" sldId="276"/>
            <ac:spMk id="7" creationId="{E659831F-0D9A-4C63-9EBB-8435B85A440F}"/>
          </ac:spMkLst>
        </pc:spChg>
        <pc:spChg chg="add del">
          <ac:chgData name="Eshita Gupta" userId="a594506c-bb79-455f-bece-ac219df81104" providerId="ADAL" clId="{3E7D27D8-3772-5946-A4E6-FD21BF5139A7}" dt="2024-12-09T16:17:05.822" v="59" actId="26606"/>
          <ac:spMkLst>
            <pc:docMk/>
            <pc:sldMk cId="3124475986" sldId="276"/>
            <ac:spMk id="16" creationId="{DBF61EA3-B236-439E-9C0B-340980D56BEE}"/>
          </ac:spMkLst>
        </pc:spChg>
        <pc:spChg chg="add del">
          <ac:chgData name="Eshita Gupta" userId="a594506c-bb79-455f-bece-ac219df81104" providerId="ADAL" clId="{3E7D27D8-3772-5946-A4E6-FD21BF5139A7}" dt="2024-12-09T16:16:56.359" v="56" actId="26606"/>
          <ac:spMkLst>
            <pc:docMk/>
            <pc:sldMk cId="3124475986" sldId="276"/>
            <ac:spMk id="17" creationId="{081EA652-8C6A-4E69-BEB9-170809474553}"/>
          </ac:spMkLst>
        </pc:spChg>
        <pc:spChg chg="add del">
          <ac:chgData name="Eshita Gupta" userId="a594506c-bb79-455f-bece-ac219df81104" providerId="ADAL" clId="{3E7D27D8-3772-5946-A4E6-FD21BF5139A7}" dt="2024-12-09T16:16:56.359" v="56" actId="26606"/>
          <ac:spMkLst>
            <pc:docMk/>
            <pc:sldMk cId="3124475986" sldId="276"/>
            <ac:spMk id="19" creationId="{5298780A-33B9-4EA2-8F67-DE68AD62841B}"/>
          </ac:spMkLst>
        </pc:spChg>
        <pc:spChg chg="add del">
          <ac:chgData name="Eshita Gupta" userId="a594506c-bb79-455f-bece-ac219df81104" providerId="ADAL" clId="{3E7D27D8-3772-5946-A4E6-FD21BF5139A7}" dt="2024-12-09T16:16:56.359" v="56" actId="26606"/>
          <ac:spMkLst>
            <pc:docMk/>
            <pc:sldMk cId="3124475986" sldId="276"/>
            <ac:spMk id="21" creationId="{7F488E8B-4E1E-4402-8935-D4E6C02615C7}"/>
          </ac:spMkLst>
        </pc:spChg>
        <pc:spChg chg="add del">
          <ac:chgData name="Eshita Gupta" userId="a594506c-bb79-455f-bece-ac219df81104" providerId="ADAL" clId="{3E7D27D8-3772-5946-A4E6-FD21BF5139A7}" dt="2024-12-09T16:17:05.822" v="59" actId="26606"/>
          <ac:spMkLst>
            <pc:docMk/>
            <pc:sldMk cId="3124475986" sldId="276"/>
            <ac:spMk id="23" creationId="{E659831F-0D9A-4C63-9EBB-8435B85A440F}"/>
          </ac:spMkLst>
        </pc:spChg>
        <pc:spChg chg="add">
          <ac:chgData name="Eshita Gupta" userId="a594506c-bb79-455f-bece-ac219df81104" providerId="ADAL" clId="{3E7D27D8-3772-5946-A4E6-FD21BF5139A7}" dt="2024-12-09T16:17:05.825" v="60" actId="26606"/>
          <ac:spMkLst>
            <pc:docMk/>
            <pc:sldMk cId="3124475986" sldId="276"/>
            <ac:spMk id="25" creationId="{081EA652-8C6A-4E69-BEB9-170809474553}"/>
          </ac:spMkLst>
        </pc:spChg>
        <pc:spChg chg="add">
          <ac:chgData name="Eshita Gupta" userId="a594506c-bb79-455f-bece-ac219df81104" providerId="ADAL" clId="{3E7D27D8-3772-5946-A4E6-FD21BF5139A7}" dt="2024-12-09T16:17:05.825" v="60" actId="26606"/>
          <ac:spMkLst>
            <pc:docMk/>
            <pc:sldMk cId="3124475986" sldId="276"/>
            <ac:spMk id="26" creationId="{5298780A-33B9-4EA2-8F67-DE68AD62841B}"/>
          </ac:spMkLst>
        </pc:spChg>
        <pc:spChg chg="add">
          <ac:chgData name="Eshita Gupta" userId="a594506c-bb79-455f-bece-ac219df81104" providerId="ADAL" clId="{3E7D27D8-3772-5946-A4E6-FD21BF5139A7}" dt="2024-12-09T16:17:05.825" v="60" actId="26606"/>
          <ac:spMkLst>
            <pc:docMk/>
            <pc:sldMk cId="3124475986" sldId="276"/>
            <ac:spMk id="27" creationId="{7F488E8B-4E1E-4402-8935-D4E6C02615C7}"/>
          </ac:spMkLst>
        </pc:spChg>
        <pc:grpChg chg="add del">
          <ac:chgData name="Eshita Gupta" userId="a594506c-bb79-455f-bece-ac219df81104" providerId="ADAL" clId="{3E7D27D8-3772-5946-A4E6-FD21BF5139A7}" dt="2024-12-09T16:17:05.825" v="60" actId="26606"/>
          <ac:grpSpMkLst>
            <pc:docMk/>
            <pc:sldMk cId="3124475986" sldId="276"/>
            <ac:grpSpMk id="6" creationId="{28FAF094-D087-493F-8DF9-A486C2D6BBAA}"/>
          </ac:grpSpMkLst>
        </pc:grpChg>
        <pc:grpChg chg="add del">
          <ac:chgData name="Eshita Gupta" userId="a594506c-bb79-455f-bece-ac219df81104" providerId="ADAL" clId="{3E7D27D8-3772-5946-A4E6-FD21BF5139A7}" dt="2024-12-09T16:17:05.822" v="59" actId="26606"/>
          <ac:grpSpMkLst>
            <pc:docMk/>
            <pc:sldMk cId="3124475986" sldId="276"/>
            <ac:grpSpMk id="18" creationId="{28FAF094-D087-493F-8DF9-A486C2D6BBAA}"/>
          </ac:grpSpMkLst>
        </pc:grpChg>
        <pc:graphicFrameChg chg="add del mod">
          <ac:chgData name="Eshita Gupta" userId="a594506c-bb79-455f-bece-ac219df81104" providerId="ADAL" clId="{3E7D27D8-3772-5946-A4E6-FD21BF5139A7}" dt="2024-12-09T16:16:14.275" v="53" actId="26606"/>
          <ac:graphicFrameMkLst>
            <pc:docMk/>
            <pc:sldMk cId="3124475986" sldId="276"/>
            <ac:graphicFrameMk id="15" creationId="{8E21AFD6-E869-B52B-B8A2-B701346DD232}"/>
          </ac:graphicFrameMkLst>
        </pc:graphicFrameChg>
      </pc:sldChg>
      <pc:sldChg chg="addSp delSp modSp mod setBg">
        <pc:chgData name="Eshita Gupta" userId="a594506c-bb79-455f-bece-ac219df81104" providerId="ADAL" clId="{3E7D27D8-3772-5946-A4E6-FD21BF5139A7}" dt="2024-12-09T16:08:55.036" v="25" actId="27614"/>
        <pc:sldMkLst>
          <pc:docMk/>
          <pc:sldMk cId="132369198" sldId="277"/>
        </pc:sldMkLst>
        <pc:spChg chg="mod">
          <ac:chgData name="Eshita Gupta" userId="a594506c-bb79-455f-bece-ac219df81104" providerId="ADAL" clId="{3E7D27D8-3772-5946-A4E6-FD21BF5139A7}" dt="2024-12-09T16:08:54.542" v="24" actId="255"/>
          <ac:spMkLst>
            <pc:docMk/>
            <pc:sldMk cId="132369198" sldId="277"/>
            <ac:spMk id="5" creationId="{5B60AD4F-3BAD-4C78-E181-B764E92EECDB}"/>
          </ac:spMkLst>
        </pc:spChg>
        <pc:spChg chg="add del">
          <ac:chgData name="Eshita Gupta" userId="a594506c-bb79-455f-bece-ac219df81104" providerId="ADAL" clId="{3E7D27D8-3772-5946-A4E6-FD21BF5139A7}" dt="2024-12-09T16:08:24.209" v="16" actId="26606"/>
          <ac:spMkLst>
            <pc:docMk/>
            <pc:sldMk cId="132369198" sldId="277"/>
            <ac:spMk id="8" creationId="{D4771268-CB57-404A-9271-370EB28F6090}"/>
          </ac:spMkLst>
        </pc:spChg>
        <pc:spChg chg="add">
          <ac:chgData name="Eshita Gupta" userId="a594506c-bb79-455f-bece-ac219df81104" providerId="ADAL" clId="{3E7D27D8-3772-5946-A4E6-FD21BF5139A7}" dt="2024-12-09T16:08:47.265" v="23" actId="26606"/>
          <ac:spMkLst>
            <pc:docMk/>
            <pc:sldMk cId="132369198" sldId="277"/>
            <ac:spMk id="9" creationId="{BA79A7CF-01AF-4178-9369-94E0C90EB046}"/>
          </ac:spMkLst>
        </pc:spChg>
        <pc:spChg chg="add del">
          <ac:chgData name="Eshita Gupta" userId="a594506c-bb79-455f-bece-ac219df81104" providerId="ADAL" clId="{3E7D27D8-3772-5946-A4E6-FD21BF5139A7}" dt="2024-12-09T16:06:58.537" v="14" actId="26606"/>
          <ac:spMkLst>
            <pc:docMk/>
            <pc:sldMk cId="132369198" sldId="277"/>
            <ac:spMk id="10" creationId="{BA79A7CF-01AF-4178-9369-94E0C90EB046}"/>
          </ac:spMkLst>
        </pc:spChg>
        <pc:spChg chg="add del">
          <ac:chgData name="Eshita Gupta" userId="a594506c-bb79-455f-bece-ac219df81104" providerId="ADAL" clId="{3E7D27D8-3772-5946-A4E6-FD21BF5139A7}" dt="2024-12-09T16:08:39.232" v="22" actId="26606"/>
          <ac:spMkLst>
            <pc:docMk/>
            <pc:sldMk cId="132369198" sldId="277"/>
            <ac:spMk id="11" creationId="{E45B1D5C-0827-4AF0-8186-11FC5A8B8B92}"/>
          </ac:spMkLst>
        </pc:spChg>
        <pc:spChg chg="add del">
          <ac:chgData name="Eshita Gupta" userId="a594506c-bb79-455f-bece-ac219df81104" providerId="ADAL" clId="{3E7D27D8-3772-5946-A4E6-FD21BF5139A7}" dt="2024-12-09T16:06:58.537" v="14" actId="26606"/>
          <ac:spMkLst>
            <pc:docMk/>
            <pc:sldMk cId="132369198" sldId="277"/>
            <ac:spMk id="12" creationId="{99413ED5-9ED4-4772-BCE4-2BCAE6B12E35}"/>
          </ac:spMkLst>
        </pc:spChg>
        <pc:spChg chg="add del">
          <ac:chgData name="Eshita Gupta" userId="a594506c-bb79-455f-bece-ac219df81104" providerId="ADAL" clId="{3E7D27D8-3772-5946-A4E6-FD21BF5139A7}" dt="2024-12-09T16:08:39.232" v="22" actId="26606"/>
          <ac:spMkLst>
            <pc:docMk/>
            <pc:sldMk cId="132369198" sldId="277"/>
            <ac:spMk id="13" creationId="{99413ED5-9ED4-4772-BCE4-2BCAE6B12E35}"/>
          </ac:spMkLst>
        </pc:spChg>
        <pc:spChg chg="add del">
          <ac:chgData name="Eshita Gupta" userId="a594506c-bb79-455f-bece-ac219df81104" providerId="ADAL" clId="{3E7D27D8-3772-5946-A4E6-FD21BF5139A7}" dt="2024-12-09T16:06:58.537" v="14" actId="26606"/>
          <ac:spMkLst>
            <pc:docMk/>
            <pc:sldMk cId="132369198" sldId="277"/>
            <ac:spMk id="14" creationId="{04357C93-F0CB-4A1C-8F77-4E9063789819}"/>
          </ac:spMkLst>
        </pc:spChg>
        <pc:spChg chg="add del">
          <ac:chgData name="Eshita Gupta" userId="a594506c-bb79-455f-bece-ac219df81104" providerId="ADAL" clId="{3E7D27D8-3772-5946-A4E6-FD21BF5139A7}" dt="2024-12-09T16:08:39.232" v="22" actId="26606"/>
          <ac:spMkLst>
            <pc:docMk/>
            <pc:sldMk cId="132369198" sldId="277"/>
            <ac:spMk id="15" creationId="{04357C93-F0CB-4A1C-8F77-4E9063789819}"/>
          </ac:spMkLst>
        </pc:spChg>
        <pc:spChg chg="add del">
          <ac:chgData name="Eshita Gupta" userId="a594506c-bb79-455f-bece-ac219df81104" providerId="ADAL" clId="{3E7D27D8-3772-5946-A4E6-FD21BF5139A7}" dt="2024-12-09T16:06:58.537" v="14" actId="26606"/>
          <ac:spMkLst>
            <pc:docMk/>
            <pc:sldMk cId="132369198" sldId="277"/>
            <ac:spMk id="16" creationId="{90F533E9-6690-41A8-A372-4C6C622D028D}"/>
          </ac:spMkLst>
        </pc:spChg>
        <pc:spChg chg="add del">
          <ac:chgData name="Eshita Gupta" userId="a594506c-bb79-455f-bece-ac219df81104" providerId="ADAL" clId="{3E7D27D8-3772-5946-A4E6-FD21BF5139A7}" dt="2024-12-09T16:08:39.232" v="22" actId="26606"/>
          <ac:spMkLst>
            <pc:docMk/>
            <pc:sldMk cId="132369198" sldId="277"/>
            <ac:spMk id="17" creationId="{90F533E9-6690-41A8-A372-4C6C622D028D}"/>
          </ac:spMkLst>
        </pc:spChg>
        <pc:spChg chg="add">
          <ac:chgData name="Eshita Gupta" userId="a594506c-bb79-455f-bece-ac219df81104" providerId="ADAL" clId="{3E7D27D8-3772-5946-A4E6-FD21BF5139A7}" dt="2024-12-09T16:08:47.265" v="23" actId="26606"/>
          <ac:spMkLst>
            <pc:docMk/>
            <pc:sldMk cId="132369198" sldId="277"/>
            <ac:spMk id="18" creationId="{99413ED5-9ED4-4772-BCE4-2BCAE6B12E35}"/>
          </ac:spMkLst>
        </pc:spChg>
        <pc:spChg chg="add">
          <ac:chgData name="Eshita Gupta" userId="a594506c-bb79-455f-bece-ac219df81104" providerId="ADAL" clId="{3E7D27D8-3772-5946-A4E6-FD21BF5139A7}" dt="2024-12-09T16:08:47.265" v="23" actId="26606"/>
          <ac:spMkLst>
            <pc:docMk/>
            <pc:sldMk cId="132369198" sldId="277"/>
            <ac:spMk id="19" creationId="{04357C93-F0CB-4A1C-8F77-4E9063789819}"/>
          </ac:spMkLst>
        </pc:spChg>
        <pc:spChg chg="add">
          <ac:chgData name="Eshita Gupta" userId="a594506c-bb79-455f-bece-ac219df81104" providerId="ADAL" clId="{3E7D27D8-3772-5946-A4E6-FD21BF5139A7}" dt="2024-12-09T16:08:47.265" v="23" actId="26606"/>
          <ac:spMkLst>
            <pc:docMk/>
            <pc:sldMk cId="132369198" sldId="277"/>
            <ac:spMk id="20" creationId="{90F533E9-6690-41A8-A372-4C6C622D028D}"/>
          </ac:spMkLst>
        </pc:spChg>
        <pc:picChg chg="mod ord">
          <ac:chgData name="Eshita Gupta" userId="a594506c-bb79-455f-bece-ac219df81104" providerId="ADAL" clId="{3E7D27D8-3772-5946-A4E6-FD21BF5139A7}" dt="2024-12-09T16:08:55.036" v="25" actId="27614"/>
          <ac:picMkLst>
            <pc:docMk/>
            <pc:sldMk cId="132369198" sldId="277"/>
            <ac:picMk id="4" creationId="{233A1E42-A308-5C33-ACBF-1DC2F4208358}"/>
          </ac:picMkLst>
        </pc:picChg>
      </pc:sldChg>
      <pc:sldChg chg="addSp modSp mod setBg">
        <pc:chgData name="Eshita Gupta" userId="a594506c-bb79-455f-bece-ac219df81104" providerId="ADAL" clId="{3E7D27D8-3772-5946-A4E6-FD21BF5139A7}" dt="2024-12-09T16:09:28.562" v="26" actId="26606"/>
        <pc:sldMkLst>
          <pc:docMk/>
          <pc:sldMk cId="2021422330" sldId="278"/>
        </pc:sldMkLst>
        <pc:spChg chg="mod">
          <ac:chgData name="Eshita Gupta" userId="a594506c-bb79-455f-bece-ac219df81104" providerId="ADAL" clId="{3E7D27D8-3772-5946-A4E6-FD21BF5139A7}" dt="2024-12-09T16:09:28.562" v="26" actId="26606"/>
          <ac:spMkLst>
            <pc:docMk/>
            <pc:sldMk cId="2021422330" sldId="278"/>
            <ac:spMk id="5" creationId="{CCD52956-862F-D3EE-5C2B-C828AE07CA96}"/>
          </ac:spMkLst>
        </pc:spChg>
        <pc:spChg chg="add">
          <ac:chgData name="Eshita Gupta" userId="a594506c-bb79-455f-bece-ac219df81104" providerId="ADAL" clId="{3E7D27D8-3772-5946-A4E6-FD21BF5139A7}" dt="2024-12-09T16:09:28.562" v="26" actId="26606"/>
          <ac:spMkLst>
            <pc:docMk/>
            <pc:sldMk cId="2021422330" sldId="278"/>
            <ac:spMk id="10" creationId="{BA79A7CF-01AF-4178-9369-94E0C90EB046}"/>
          </ac:spMkLst>
        </pc:spChg>
        <pc:spChg chg="add">
          <ac:chgData name="Eshita Gupta" userId="a594506c-bb79-455f-bece-ac219df81104" providerId="ADAL" clId="{3E7D27D8-3772-5946-A4E6-FD21BF5139A7}" dt="2024-12-09T16:09:28.562" v="26" actId="26606"/>
          <ac:spMkLst>
            <pc:docMk/>
            <pc:sldMk cId="2021422330" sldId="278"/>
            <ac:spMk id="12" creationId="{99413ED5-9ED4-4772-BCE4-2BCAE6B12E35}"/>
          </ac:spMkLst>
        </pc:spChg>
        <pc:spChg chg="add">
          <ac:chgData name="Eshita Gupta" userId="a594506c-bb79-455f-bece-ac219df81104" providerId="ADAL" clId="{3E7D27D8-3772-5946-A4E6-FD21BF5139A7}" dt="2024-12-09T16:09:28.562" v="26" actId="26606"/>
          <ac:spMkLst>
            <pc:docMk/>
            <pc:sldMk cId="2021422330" sldId="278"/>
            <ac:spMk id="14" creationId="{04357C93-F0CB-4A1C-8F77-4E9063789819}"/>
          </ac:spMkLst>
        </pc:spChg>
        <pc:spChg chg="add">
          <ac:chgData name="Eshita Gupta" userId="a594506c-bb79-455f-bece-ac219df81104" providerId="ADAL" clId="{3E7D27D8-3772-5946-A4E6-FD21BF5139A7}" dt="2024-12-09T16:09:28.562" v="26" actId="26606"/>
          <ac:spMkLst>
            <pc:docMk/>
            <pc:sldMk cId="2021422330" sldId="278"/>
            <ac:spMk id="16" creationId="{90F533E9-6690-41A8-A372-4C6C622D028D}"/>
          </ac:spMkLst>
        </pc:spChg>
        <pc:picChg chg="mod ord">
          <ac:chgData name="Eshita Gupta" userId="a594506c-bb79-455f-bece-ac219df81104" providerId="ADAL" clId="{3E7D27D8-3772-5946-A4E6-FD21BF5139A7}" dt="2024-12-09T16:09:28.562" v="26" actId="26606"/>
          <ac:picMkLst>
            <pc:docMk/>
            <pc:sldMk cId="2021422330" sldId="278"/>
            <ac:picMk id="4" creationId="{25B9FEC5-805F-0FD1-3415-CFD5803D007F}"/>
          </ac:picMkLst>
        </pc:picChg>
      </pc:sldChg>
      <pc:sldChg chg="addSp delSp modSp add mod ord setBg delDesignElem">
        <pc:chgData name="Eshita Gupta" userId="a594506c-bb79-455f-bece-ac219df81104" providerId="ADAL" clId="{3E7D27D8-3772-5946-A4E6-FD21BF5139A7}" dt="2024-12-09T17:38:33.256" v="230" actId="20577"/>
        <pc:sldMkLst>
          <pc:docMk/>
          <pc:sldMk cId="1378144830" sldId="283"/>
        </pc:sldMkLst>
        <pc:spChg chg="add del mod">
          <ac:chgData name="Eshita Gupta" userId="a594506c-bb79-455f-bece-ac219df81104" providerId="ADAL" clId="{3E7D27D8-3772-5946-A4E6-FD21BF5139A7}" dt="2024-12-09T17:36:48.534" v="145"/>
          <ac:spMkLst>
            <pc:docMk/>
            <pc:sldMk cId="1378144830" sldId="283"/>
            <ac:spMk id="3" creationId="{CA2E49D8-C4B4-E92C-04EE-A1013BD25C53}"/>
          </ac:spMkLst>
        </pc:spChg>
        <pc:spChg chg="mod">
          <ac:chgData name="Eshita Gupta" userId="a594506c-bb79-455f-bece-ac219df81104" providerId="ADAL" clId="{3E7D27D8-3772-5946-A4E6-FD21BF5139A7}" dt="2024-12-09T17:38:33.256" v="230" actId="20577"/>
          <ac:spMkLst>
            <pc:docMk/>
            <pc:sldMk cId="1378144830" sldId="283"/>
            <ac:spMk id="5" creationId="{6FFBA036-4337-70FA-6867-71207A46A3C0}"/>
          </ac:spMkLst>
        </pc:spChg>
        <pc:spChg chg="del">
          <ac:chgData name="Eshita Gupta" userId="a594506c-bb79-455f-bece-ac219df81104" providerId="ADAL" clId="{3E7D27D8-3772-5946-A4E6-FD21BF5139A7}" dt="2024-12-09T17:36:12.990" v="139"/>
          <ac:spMkLst>
            <pc:docMk/>
            <pc:sldMk cId="1378144830" sldId="283"/>
            <ac:spMk id="23" creationId="{19A1FBE6-621D-7748-5203-4FD0C3E2BE9B}"/>
          </ac:spMkLst>
        </pc:spChg>
        <pc:spChg chg="del">
          <ac:chgData name="Eshita Gupta" userId="a594506c-bb79-455f-bece-ac219df81104" providerId="ADAL" clId="{3E7D27D8-3772-5946-A4E6-FD21BF5139A7}" dt="2024-12-09T17:36:12.990" v="139"/>
          <ac:spMkLst>
            <pc:docMk/>
            <pc:sldMk cId="1378144830" sldId="283"/>
            <ac:spMk id="25" creationId="{F042CE19-1931-0EB1-4BF1-178D41E72476}"/>
          </ac:spMkLst>
        </pc:spChg>
        <pc:spChg chg="del">
          <ac:chgData name="Eshita Gupta" userId="a594506c-bb79-455f-bece-ac219df81104" providerId="ADAL" clId="{3E7D27D8-3772-5946-A4E6-FD21BF5139A7}" dt="2024-12-09T17:36:12.990" v="139"/>
          <ac:spMkLst>
            <pc:docMk/>
            <pc:sldMk cId="1378144830" sldId="283"/>
            <ac:spMk id="27" creationId="{D91C2018-FE62-2E35-670F-004B8D91FAE7}"/>
          </ac:spMkLst>
        </pc:spChg>
        <pc:spChg chg="del">
          <ac:chgData name="Eshita Gupta" userId="a594506c-bb79-455f-bece-ac219df81104" providerId="ADAL" clId="{3E7D27D8-3772-5946-A4E6-FD21BF5139A7}" dt="2024-12-09T17:36:12.990" v="139"/>
          <ac:spMkLst>
            <pc:docMk/>
            <pc:sldMk cId="1378144830" sldId="283"/>
            <ac:spMk id="29" creationId="{17CD7DCA-DDA8-5CF6-EC4B-86763D048876}"/>
          </ac:spMkLst>
        </pc:spChg>
        <pc:spChg chg="del">
          <ac:chgData name="Eshita Gupta" userId="a594506c-bb79-455f-bece-ac219df81104" providerId="ADAL" clId="{3E7D27D8-3772-5946-A4E6-FD21BF5139A7}" dt="2024-12-09T17:36:12.990" v="139"/>
          <ac:spMkLst>
            <pc:docMk/>
            <pc:sldMk cId="1378144830" sldId="283"/>
            <ac:spMk id="31" creationId="{016CF43B-A4B9-9DF7-AA04-682646C99028}"/>
          </ac:spMkLst>
        </pc:spChg>
        <pc:spChg chg="add del">
          <ac:chgData name="Eshita Gupta" userId="a594506c-bb79-455f-bece-ac219df81104" providerId="ADAL" clId="{3E7D27D8-3772-5946-A4E6-FD21BF5139A7}" dt="2024-12-09T17:37:49.057" v="190" actId="26606"/>
          <ac:spMkLst>
            <pc:docMk/>
            <pc:sldMk cId="1378144830" sldId="283"/>
            <ac:spMk id="1031" creationId="{DBC6133C-0615-4CE4-9132-37E609A9BDFA}"/>
          </ac:spMkLst>
        </pc:spChg>
        <pc:spChg chg="add del">
          <ac:chgData name="Eshita Gupta" userId="a594506c-bb79-455f-bece-ac219df81104" providerId="ADAL" clId="{3E7D27D8-3772-5946-A4E6-FD21BF5139A7}" dt="2024-12-09T17:37:49.057" v="190" actId="26606"/>
          <ac:spMkLst>
            <pc:docMk/>
            <pc:sldMk cId="1378144830" sldId="283"/>
            <ac:spMk id="1033" creationId="{169CC832-2974-4E8D-90ED-3E2941BA7336}"/>
          </ac:spMkLst>
        </pc:spChg>
        <pc:spChg chg="add del">
          <ac:chgData name="Eshita Gupta" userId="a594506c-bb79-455f-bece-ac219df81104" providerId="ADAL" clId="{3E7D27D8-3772-5946-A4E6-FD21BF5139A7}" dt="2024-12-09T17:37:49.057" v="190" actId="26606"/>
          <ac:spMkLst>
            <pc:docMk/>
            <pc:sldMk cId="1378144830" sldId="283"/>
            <ac:spMk id="1035" creationId="{55222F96-971A-4F90-B841-6BAB416C7AC1}"/>
          </ac:spMkLst>
        </pc:spChg>
        <pc:spChg chg="add del">
          <ac:chgData name="Eshita Gupta" userId="a594506c-bb79-455f-bece-ac219df81104" providerId="ADAL" clId="{3E7D27D8-3772-5946-A4E6-FD21BF5139A7}" dt="2024-12-09T17:37:49.057" v="190" actId="26606"/>
          <ac:spMkLst>
            <pc:docMk/>
            <pc:sldMk cId="1378144830" sldId="283"/>
            <ac:spMk id="1037" creationId="{08980754-6F4B-43C9-B9BE-127B6BED6586}"/>
          </ac:spMkLst>
        </pc:spChg>
        <pc:spChg chg="add del">
          <ac:chgData name="Eshita Gupta" userId="a594506c-bb79-455f-bece-ac219df81104" providerId="ADAL" clId="{3E7D27D8-3772-5946-A4E6-FD21BF5139A7}" dt="2024-12-09T17:37:49.057" v="190" actId="26606"/>
          <ac:spMkLst>
            <pc:docMk/>
            <pc:sldMk cId="1378144830" sldId="283"/>
            <ac:spMk id="1039" creationId="{2C1BBA94-3F40-40AA-8BB9-E69E25E537C1}"/>
          </ac:spMkLst>
        </pc:spChg>
        <pc:spChg chg="add del">
          <ac:chgData name="Eshita Gupta" userId="a594506c-bb79-455f-bece-ac219df81104" providerId="ADAL" clId="{3E7D27D8-3772-5946-A4E6-FD21BF5139A7}" dt="2024-12-09T17:37:49.052" v="189" actId="26606"/>
          <ac:spMkLst>
            <pc:docMk/>
            <pc:sldMk cId="1378144830" sldId="283"/>
            <ac:spMk id="1044" creationId="{201CC55D-ED54-4C5C-95E6-10947BD1103B}"/>
          </ac:spMkLst>
        </pc:spChg>
        <pc:spChg chg="add del">
          <ac:chgData name="Eshita Gupta" userId="a594506c-bb79-455f-bece-ac219df81104" providerId="ADAL" clId="{3E7D27D8-3772-5946-A4E6-FD21BF5139A7}" dt="2024-12-09T17:37:49.052" v="189" actId="26606"/>
          <ac:spMkLst>
            <pc:docMk/>
            <pc:sldMk cId="1378144830" sldId="283"/>
            <ac:spMk id="1050" creationId="{3873B707-463F-40B0-8227-E8CC6C67EB25}"/>
          </ac:spMkLst>
        </pc:spChg>
        <pc:spChg chg="add del">
          <ac:chgData name="Eshita Gupta" userId="a594506c-bb79-455f-bece-ac219df81104" providerId="ADAL" clId="{3E7D27D8-3772-5946-A4E6-FD21BF5139A7}" dt="2024-12-09T17:37:49.052" v="189" actId="26606"/>
          <ac:spMkLst>
            <pc:docMk/>
            <pc:sldMk cId="1378144830" sldId="283"/>
            <ac:spMk id="1052" creationId="{C13237C8-E62C-4F0D-A318-BD6FB6C2D138}"/>
          </ac:spMkLst>
        </pc:spChg>
        <pc:spChg chg="add del">
          <ac:chgData name="Eshita Gupta" userId="a594506c-bb79-455f-bece-ac219df81104" providerId="ADAL" clId="{3E7D27D8-3772-5946-A4E6-FD21BF5139A7}" dt="2024-12-09T17:37:49.052" v="189" actId="26606"/>
          <ac:spMkLst>
            <pc:docMk/>
            <pc:sldMk cId="1378144830" sldId="283"/>
            <ac:spMk id="1054" creationId="{19C9EAEA-39D0-4B0E-A0EB-51E7B26740B1}"/>
          </ac:spMkLst>
        </pc:spChg>
        <pc:spChg chg="add">
          <ac:chgData name="Eshita Gupta" userId="a594506c-bb79-455f-bece-ac219df81104" providerId="ADAL" clId="{3E7D27D8-3772-5946-A4E6-FD21BF5139A7}" dt="2024-12-09T17:37:49.057" v="190" actId="26606"/>
          <ac:spMkLst>
            <pc:docMk/>
            <pc:sldMk cId="1378144830" sldId="283"/>
            <ac:spMk id="1056" creationId="{DBC6133C-0615-4CE4-9132-37E609A9BDFA}"/>
          </ac:spMkLst>
        </pc:spChg>
        <pc:spChg chg="add">
          <ac:chgData name="Eshita Gupta" userId="a594506c-bb79-455f-bece-ac219df81104" providerId="ADAL" clId="{3E7D27D8-3772-5946-A4E6-FD21BF5139A7}" dt="2024-12-09T17:37:49.057" v="190" actId="26606"/>
          <ac:spMkLst>
            <pc:docMk/>
            <pc:sldMk cId="1378144830" sldId="283"/>
            <ac:spMk id="1057" creationId="{169CC832-2974-4E8D-90ED-3E2941BA7336}"/>
          </ac:spMkLst>
        </pc:spChg>
        <pc:spChg chg="add">
          <ac:chgData name="Eshita Gupta" userId="a594506c-bb79-455f-bece-ac219df81104" providerId="ADAL" clId="{3E7D27D8-3772-5946-A4E6-FD21BF5139A7}" dt="2024-12-09T17:37:49.057" v="190" actId="26606"/>
          <ac:spMkLst>
            <pc:docMk/>
            <pc:sldMk cId="1378144830" sldId="283"/>
            <ac:spMk id="1058" creationId="{55222F96-971A-4F90-B841-6BAB416C7AC1}"/>
          </ac:spMkLst>
        </pc:spChg>
        <pc:spChg chg="add">
          <ac:chgData name="Eshita Gupta" userId="a594506c-bb79-455f-bece-ac219df81104" providerId="ADAL" clId="{3E7D27D8-3772-5946-A4E6-FD21BF5139A7}" dt="2024-12-09T17:37:49.057" v="190" actId="26606"/>
          <ac:spMkLst>
            <pc:docMk/>
            <pc:sldMk cId="1378144830" sldId="283"/>
            <ac:spMk id="1059" creationId="{08980754-6F4B-43C9-B9BE-127B6BED6586}"/>
          </ac:spMkLst>
        </pc:spChg>
        <pc:spChg chg="add">
          <ac:chgData name="Eshita Gupta" userId="a594506c-bb79-455f-bece-ac219df81104" providerId="ADAL" clId="{3E7D27D8-3772-5946-A4E6-FD21BF5139A7}" dt="2024-12-09T17:37:49.057" v="190" actId="26606"/>
          <ac:spMkLst>
            <pc:docMk/>
            <pc:sldMk cId="1378144830" sldId="283"/>
            <ac:spMk id="1060" creationId="{2C1BBA94-3F40-40AA-8BB9-E69E25E537C1}"/>
          </ac:spMkLst>
        </pc:spChg>
        <pc:grpChg chg="add del">
          <ac:chgData name="Eshita Gupta" userId="a594506c-bb79-455f-bece-ac219df81104" providerId="ADAL" clId="{3E7D27D8-3772-5946-A4E6-FD21BF5139A7}" dt="2024-12-09T17:37:49.052" v="189" actId="26606"/>
          <ac:grpSpMkLst>
            <pc:docMk/>
            <pc:sldMk cId="1378144830" sldId="283"/>
            <ac:grpSpMk id="1046" creationId="{1DE889C7-FAD6-4397-98E2-05D503484459}"/>
          </ac:grpSpMkLst>
        </pc:grpChg>
        <pc:picChg chg="del">
          <ac:chgData name="Eshita Gupta" userId="a594506c-bb79-455f-bece-ac219df81104" providerId="ADAL" clId="{3E7D27D8-3772-5946-A4E6-FD21BF5139A7}" dt="2024-12-09T17:36:23.824" v="141" actId="478"/>
          <ac:picMkLst>
            <pc:docMk/>
            <pc:sldMk cId="1378144830" sldId="283"/>
            <ac:picMk id="4" creationId="{8EF99696-FD5D-0F33-B64A-932678821191}"/>
          </ac:picMkLst>
        </pc:picChg>
        <pc:picChg chg="add mod">
          <ac:chgData name="Eshita Gupta" userId="a594506c-bb79-455f-bece-ac219df81104" providerId="ADAL" clId="{3E7D27D8-3772-5946-A4E6-FD21BF5139A7}" dt="2024-12-09T17:37:58.685" v="193" actId="14100"/>
          <ac:picMkLst>
            <pc:docMk/>
            <pc:sldMk cId="1378144830" sldId="283"/>
            <ac:picMk id="1026" creationId="{A9B1A6EE-9BD6-941A-6300-F8F6306092B7}"/>
          </ac:picMkLst>
        </pc:picChg>
      </pc:sldChg>
      <pc:sldChg chg="addSp delSp add del setBg delDesignElem">
        <pc:chgData name="Eshita Gupta" userId="a594506c-bb79-455f-bece-ac219df81104" providerId="ADAL" clId="{3E7D27D8-3772-5946-A4E6-FD21BF5139A7}" dt="2024-12-09T17:36:34.002" v="144"/>
        <pc:sldMkLst>
          <pc:docMk/>
          <pc:sldMk cId="1962712928" sldId="284"/>
        </pc:sldMkLst>
        <pc:spChg chg="add del">
          <ac:chgData name="Eshita Gupta" userId="a594506c-bb79-455f-bece-ac219df81104" providerId="ADAL" clId="{3E7D27D8-3772-5946-A4E6-FD21BF5139A7}" dt="2024-12-09T17:36:34.002" v="144"/>
          <ac:spMkLst>
            <pc:docMk/>
            <pc:sldMk cId="1962712928" sldId="284"/>
            <ac:spMk id="23" creationId="{54EE9E64-659B-E582-79B8-9746BA2B827E}"/>
          </ac:spMkLst>
        </pc:spChg>
        <pc:spChg chg="add del">
          <ac:chgData name="Eshita Gupta" userId="a594506c-bb79-455f-bece-ac219df81104" providerId="ADAL" clId="{3E7D27D8-3772-5946-A4E6-FD21BF5139A7}" dt="2024-12-09T17:36:34.002" v="144"/>
          <ac:spMkLst>
            <pc:docMk/>
            <pc:sldMk cId="1962712928" sldId="284"/>
            <ac:spMk id="25" creationId="{8E5F278D-8912-1953-C9CD-F2BA48AB40E5}"/>
          </ac:spMkLst>
        </pc:spChg>
        <pc:spChg chg="add del">
          <ac:chgData name="Eshita Gupta" userId="a594506c-bb79-455f-bece-ac219df81104" providerId="ADAL" clId="{3E7D27D8-3772-5946-A4E6-FD21BF5139A7}" dt="2024-12-09T17:36:34.002" v="144"/>
          <ac:spMkLst>
            <pc:docMk/>
            <pc:sldMk cId="1962712928" sldId="284"/>
            <ac:spMk id="27" creationId="{22C1DA68-D5C3-AC22-8834-68806D68E8ED}"/>
          </ac:spMkLst>
        </pc:spChg>
        <pc:spChg chg="add del">
          <ac:chgData name="Eshita Gupta" userId="a594506c-bb79-455f-bece-ac219df81104" providerId="ADAL" clId="{3E7D27D8-3772-5946-A4E6-FD21BF5139A7}" dt="2024-12-09T17:36:34.002" v="144"/>
          <ac:spMkLst>
            <pc:docMk/>
            <pc:sldMk cId="1962712928" sldId="284"/>
            <ac:spMk id="29" creationId="{D47E0BA3-F8DF-9E33-83F3-BA35B9395372}"/>
          </ac:spMkLst>
        </pc:spChg>
        <pc:spChg chg="add del">
          <ac:chgData name="Eshita Gupta" userId="a594506c-bb79-455f-bece-ac219df81104" providerId="ADAL" clId="{3E7D27D8-3772-5946-A4E6-FD21BF5139A7}" dt="2024-12-09T17:36:34.002" v="144"/>
          <ac:spMkLst>
            <pc:docMk/>
            <pc:sldMk cId="1962712928" sldId="284"/>
            <ac:spMk id="31" creationId="{9F60E7DE-9056-CAC6-0010-BD92F7565E49}"/>
          </ac:spMkLst>
        </pc:spChg>
      </pc:sldChg>
    </pc:docChg>
  </pc:docChgLst>
  <pc:docChgLst>
    <pc:chgData name="Padhma Cebolu Srinivasan" userId="S::padhmavathy.cebolusrinivasan@sjsu.edu::e8c2cbed-444b-4c60-aedc-21b6a1752e22" providerId="AD" clId="Web-{CB458AD2-96DB-69DF-18DB-04618BCB5857}"/>
    <pc:docChg chg="modSld">
      <pc:chgData name="Padhma Cebolu Srinivasan" userId="S::padhmavathy.cebolusrinivasan@sjsu.edu::e8c2cbed-444b-4c60-aedc-21b6a1752e22" providerId="AD" clId="Web-{CB458AD2-96DB-69DF-18DB-04618BCB5857}" dt="2024-12-10T00:21:23.779" v="55" actId="20577"/>
      <pc:docMkLst>
        <pc:docMk/>
      </pc:docMkLst>
      <pc:sldChg chg="modSp">
        <pc:chgData name="Padhma Cebolu Srinivasan" userId="S::padhmavathy.cebolusrinivasan@sjsu.edu::e8c2cbed-444b-4c60-aedc-21b6a1752e22" providerId="AD" clId="Web-{CB458AD2-96DB-69DF-18DB-04618BCB5857}" dt="2024-12-10T00:21:23.779" v="55" actId="20577"/>
        <pc:sldMkLst>
          <pc:docMk/>
          <pc:sldMk cId="602850320" sldId="282"/>
        </pc:sldMkLst>
        <pc:spChg chg="mod">
          <ac:chgData name="Padhma Cebolu Srinivasan" userId="S::padhmavathy.cebolusrinivasan@sjsu.edu::e8c2cbed-444b-4c60-aedc-21b6a1752e22" providerId="AD" clId="Web-{CB458AD2-96DB-69DF-18DB-04618BCB5857}" dt="2024-12-10T00:21:23.779" v="55" actId="20577"/>
          <ac:spMkLst>
            <pc:docMk/>
            <pc:sldMk cId="602850320" sldId="282"/>
            <ac:spMk id="3" creationId="{18C32D14-C034-4B5A-DDAB-8CA70D5B8FA4}"/>
          </ac:spMkLst>
        </pc:spChg>
      </pc:sldChg>
    </pc:docChg>
  </pc:docChgLst>
  <pc:docChgLst>
    <pc:chgData name="Sneha Karri" userId="S::sneha.karri@sjsu.edu::dd970b84-b571-4918-85df-426d3f9fb792" providerId="AD" clId="Web-{DED5FB67-B635-39B0-FF4E-C31613F378AE}"/>
    <pc:docChg chg="modSld">
      <pc:chgData name="Sneha Karri" userId="S::sneha.karri@sjsu.edu::dd970b84-b571-4918-85df-426d3f9fb792" providerId="AD" clId="Web-{DED5FB67-B635-39B0-FF4E-C31613F378AE}" dt="2024-12-09T16:44:01.663" v="233" actId="20577"/>
      <pc:docMkLst>
        <pc:docMk/>
      </pc:docMkLst>
      <pc:sldChg chg="modSp">
        <pc:chgData name="Sneha Karri" userId="S::sneha.karri@sjsu.edu::dd970b84-b571-4918-85df-426d3f9fb792" providerId="AD" clId="Web-{DED5FB67-B635-39B0-FF4E-C31613F378AE}" dt="2024-12-09T16:44:01.663" v="233" actId="20577"/>
        <pc:sldMkLst>
          <pc:docMk/>
          <pc:sldMk cId="3946882466" sldId="265"/>
        </pc:sldMkLst>
        <pc:spChg chg="mod">
          <ac:chgData name="Sneha Karri" userId="S::sneha.karri@sjsu.edu::dd970b84-b571-4918-85df-426d3f9fb792" providerId="AD" clId="Web-{DED5FB67-B635-39B0-FF4E-C31613F378AE}" dt="2024-12-09T16:44:01.663" v="233" actId="20577"/>
          <ac:spMkLst>
            <pc:docMk/>
            <pc:sldMk cId="3946882466" sldId="265"/>
            <ac:spMk id="3" creationId="{18C32D14-C034-4B5A-DDAB-8CA70D5B8FA4}"/>
          </ac:spMkLst>
        </pc:spChg>
      </pc:sldChg>
    </pc:docChg>
  </pc:docChgLst>
  <pc:docChgLst>
    <pc:chgData name="Neha Bais Thakur" userId="S::neha.thakur@sjsu.edu::be9649a3-12d8-4ab9-bb9e-2a1e3b0fd4a5" providerId="AD" clId="Web-{DABC9252-6D66-3FD3-A456-DF72DC5764DA}"/>
    <pc:docChg chg="modSld">
      <pc:chgData name="Neha Bais Thakur" userId="S::neha.thakur@sjsu.edu::be9649a3-12d8-4ab9-bb9e-2a1e3b0fd4a5" providerId="AD" clId="Web-{DABC9252-6D66-3FD3-A456-DF72DC5764DA}" dt="2024-12-09T05:39:56.381" v="43" actId="20577"/>
      <pc:docMkLst>
        <pc:docMk/>
      </pc:docMkLst>
      <pc:sldChg chg="modSp">
        <pc:chgData name="Neha Bais Thakur" userId="S::neha.thakur@sjsu.edu::be9649a3-12d8-4ab9-bb9e-2a1e3b0fd4a5" providerId="AD" clId="Web-{DABC9252-6D66-3FD3-A456-DF72DC5764DA}" dt="2024-12-09T05:39:56.381" v="43" actId="20577"/>
        <pc:sldMkLst>
          <pc:docMk/>
          <pc:sldMk cId="3124475986" sldId="276"/>
        </pc:sldMkLst>
        <pc:spChg chg="mod">
          <ac:chgData name="Neha Bais Thakur" userId="S::neha.thakur@sjsu.edu::be9649a3-12d8-4ab9-bb9e-2a1e3b0fd4a5" providerId="AD" clId="Web-{DABC9252-6D66-3FD3-A456-DF72DC5764DA}" dt="2024-12-09T05:39:56.381" v="43" actId="20577"/>
          <ac:spMkLst>
            <pc:docMk/>
            <pc:sldMk cId="3124475986" sldId="276"/>
            <ac:spMk id="3" creationId="{18C32D14-C034-4B5A-DDAB-8CA70D5B8FA4}"/>
          </ac:spMkLst>
        </pc:spChg>
      </pc:sldChg>
    </pc:docChg>
  </pc:docChgLst>
  <pc:docChgLst>
    <pc:chgData name="Eshita Gupta" userId="S::eshita.gupta@sjsu.edu::a594506c-bb79-455f-bece-ac219df81104" providerId="AD" clId="Web-{5D0672D4-432C-426F-45F8-3A921886B07B}"/>
    <pc:docChg chg="modSld">
      <pc:chgData name="Eshita Gupta" userId="S::eshita.gupta@sjsu.edu::a594506c-bb79-455f-bece-ac219df81104" providerId="AD" clId="Web-{5D0672D4-432C-426F-45F8-3A921886B07B}" dt="2024-12-09T16:02:33.847" v="44" actId="1076"/>
      <pc:docMkLst>
        <pc:docMk/>
      </pc:docMkLst>
      <pc:sldChg chg="modSp">
        <pc:chgData name="Eshita Gupta" userId="S::eshita.gupta@sjsu.edu::a594506c-bb79-455f-bece-ac219df81104" providerId="AD" clId="Web-{5D0672D4-432C-426F-45F8-3A921886B07B}" dt="2024-12-09T16:00:40.405" v="16" actId="1076"/>
        <pc:sldMkLst>
          <pc:docMk/>
          <pc:sldMk cId="1678599783" sldId="261"/>
        </pc:sldMkLst>
        <pc:spChg chg="mod">
          <ac:chgData name="Eshita Gupta" userId="S::eshita.gupta@sjsu.edu::a594506c-bb79-455f-bece-ac219df81104" providerId="AD" clId="Web-{5D0672D4-432C-426F-45F8-3A921886B07B}" dt="2024-12-09T16:00:36.014" v="15" actId="20577"/>
          <ac:spMkLst>
            <pc:docMk/>
            <pc:sldMk cId="1678599783" sldId="261"/>
            <ac:spMk id="5" creationId="{21074977-6865-B129-4BE5-B23B388FF324}"/>
          </ac:spMkLst>
        </pc:spChg>
        <pc:picChg chg="mod">
          <ac:chgData name="Eshita Gupta" userId="S::eshita.gupta@sjsu.edu::a594506c-bb79-455f-bece-ac219df81104" providerId="AD" clId="Web-{5D0672D4-432C-426F-45F8-3A921886B07B}" dt="2024-12-09T16:00:40.405" v="16" actId="1076"/>
          <ac:picMkLst>
            <pc:docMk/>
            <pc:sldMk cId="1678599783" sldId="261"/>
            <ac:picMk id="4" creationId="{F5FC0B43-AAF9-D1B4-A7C6-84AF48377353}"/>
          </ac:picMkLst>
        </pc:picChg>
      </pc:sldChg>
      <pc:sldChg chg="modSp">
        <pc:chgData name="Eshita Gupta" userId="S::eshita.gupta@sjsu.edu::a594506c-bb79-455f-bece-ac219df81104" providerId="AD" clId="Web-{5D0672D4-432C-426F-45F8-3A921886B07B}" dt="2024-12-09T16:02:33.847" v="44" actId="1076"/>
        <pc:sldMkLst>
          <pc:docMk/>
          <pc:sldMk cId="3885628351" sldId="270"/>
        </pc:sldMkLst>
        <pc:spChg chg="mod">
          <ac:chgData name="Eshita Gupta" userId="S::eshita.gupta@sjsu.edu::a594506c-bb79-455f-bece-ac219df81104" providerId="AD" clId="Web-{5D0672D4-432C-426F-45F8-3A921886B07B}" dt="2024-12-09T16:02:28.878" v="43" actId="20577"/>
          <ac:spMkLst>
            <pc:docMk/>
            <pc:sldMk cId="3885628351" sldId="270"/>
            <ac:spMk id="5" creationId="{354B682B-F6E8-7698-8D46-FFE672107534}"/>
          </ac:spMkLst>
        </pc:spChg>
        <pc:picChg chg="mod">
          <ac:chgData name="Eshita Gupta" userId="S::eshita.gupta@sjsu.edu::a594506c-bb79-455f-bece-ac219df81104" providerId="AD" clId="Web-{5D0672D4-432C-426F-45F8-3A921886B07B}" dt="2024-12-09T16:02:33.847" v="44" actId="1076"/>
          <ac:picMkLst>
            <pc:docMk/>
            <pc:sldMk cId="3885628351" sldId="270"/>
            <ac:picMk id="4" creationId="{53F7F555-7808-E253-D1E1-67377B878B5F}"/>
          </ac:picMkLst>
        </pc:picChg>
      </pc:sldChg>
      <pc:sldChg chg="modSp">
        <pc:chgData name="Eshita Gupta" userId="S::eshita.gupta@sjsu.edu::a594506c-bb79-455f-bece-ac219df81104" providerId="AD" clId="Web-{5D0672D4-432C-426F-45F8-3A921886B07B}" dt="2024-12-09T16:01:50.830" v="31" actId="1076"/>
        <pc:sldMkLst>
          <pc:docMk/>
          <pc:sldMk cId="132369198" sldId="277"/>
        </pc:sldMkLst>
        <pc:spChg chg="mod">
          <ac:chgData name="Eshita Gupta" userId="S::eshita.gupta@sjsu.edu::a594506c-bb79-455f-bece-ac219df81104" providerId="AD" clId="Web-{5D0672D4-432C-426F-45F8-3A921886B07B}" dt="2024-12-09T16:01:47.486" v="30" actId="20577"/>
          <ac:spMkLst>
            <pc:docMk/>
            <pc:sldMk cId="132369198" sldId="277"/>
            <ac:spMk id="5" creationId="{5B60AD4F-3BAD-4C78-E181-B764E92EECDB}"/>
          </ac:spMkLst>
        </pc:spChg>
        <pc:picChg chg="mod">
          <ac:chgData name="Eshita Gupta" userId="S::eshita.gupta@sjsu.edu::a594506c-bb79-455f-bece-ac219df81104" providerId="AD" clId="Web-{5D0672D4-432C-426F-45F8-3A921886B07B}" dt="2024-12-09T16:01:50.830" v="31" actId="1076"/>
          <ac:picMkLst>
            <pc:docMk/>
            <pc:sldMk cId="132369198" sldId="277"/>
            <ac:picMk id="4" creationId="{233A1E42-A308-5C33-ACBF-1DC2F4208358}"/>
          </ac:picMkLst>
        </pc:picChg>
      </pc:sldChg>
      <pc:sldChg chg="modSp">
        <pc:chgData name="Eshita Gupta" userId="S::eshita.gupta@sjsu.edu::a594506c-bb79-455f-bece-ac219df81104" providerId="AD" clId="Web-{5D0672D4-432C-426F-45F8-3A921886B07B}" dt="2024-12-09T16:01:20.063" v="23" actId="14100"/>
        <pc:sldMkLst>
          <pc:docMk/>
          <pc:sldMk cId="2021422330" sldId="278"/>
        </pc:sldMkLst>
        <pc:spChg chg="mod">
          <ac:chgData name="Eshita Gupta" userId="S::eshita.gupta@sjsu.edu::a594506c-bb79-455f-bece-ac219df81104" providerId="AD" clId="Web-{5D0672D4-432C-426F-45F8-3A921886B07B}" dt="2024-12-09T16:01:20.063" v="23" actId="14100"/>
          <ac:spMkLst>
            <pc:docMk/>
            <pc:sldMk cId="2021422330" sldId="278"/>
            <ac:spMk id="5" creationId="{CCD52956-862F-D3EE-5C2B-C828AE07CA96}"/>
          </ac:spMkLst>
        </pc:spChg>
      </pc:sldChg>
    </pc:docChg>
  </pc:docChgLst>
  <pc:docChgLst>
    <pc:chgData name="Neha Bais Thakur" userId="S::neha.thakur@sjsu.edu::be9649a3-12d8-4ab9-bb9e-2a1e3b0fd4a5" providerId="AD" clId="Web-{41F39F05-6D83-2C3E-5952-91BEE6B53D8E}"/>
    <pc:docChg chg="modSld">
      <pc:chgData name="Neha Bais Thakur" userId="S::neha.thakur@sjsu.edu::be9649a3-12d8-4ab9-bb9e-2a1e3b0fd4a5" providerId="AD" clId="Web-{41F39F05-6D83-2C3E-5952-91BEE6B53D8E}" dt="2024-12-09T09:33:35.960" v="9" actId="20577"/>
      <pc:docMkLst>
        <pc:docMk/>
      </pc:docMkLst>
      <pc:sldChg chg="modSp">
        <pc:chgData name="Neha Bais Thakur" userId="S::neha.thakur@sjsu.edu::be9649a3-12d8-4ab9-bb9e-2a1e3b0fd4a5" providerId="AD" clId="Web-{41F39F05-6D83-2C3E-5952-91BEE6B53D8E}" dt="2024-12-09T09:33:35.960" v="9" actId="20577"/>
        <pc:sldMkLst>
          <pc:docMk/>
          <pc:sldMk cId="109857222" sldId="256"/>
        </pc:sldMkLst>
        <pc:spChg chg="mod">
          <ac:chgData name="Neha Bais Thakur" userId="S::neha.thakur@sjsu.edu::be9649a3-12d8-4ab9-bb9e-2a1e3b0fd4a5" providerId="AD" clId="Web-{41F39F05-6D83-2C3E-5952-91BEE6B53D8E}" dt="2024-12-09T09:33:35.960" v="9" actId="20577"/>
          <ac:spMkLst>
            <pc:docMk/>
            <pc:sldMk cId="109857222" sldId="256"/>
            <ac:spMk id="3" creationId="{00000000-0000-0000-0000-000000000000}"/>
          </ac:spMkLst>
        </pc:spChg>
      </pc:sldChg>
    </pc:docChg>
  </pc:docChgLst>
  <pc:docChgLst>
    <pc:chgData name="Neha Bais Thakur" userId="S::neha.thakur@sjsu.edu::be9649a3-12d8-4ab9-bb9e-2a1e3b0fd4a5" providerId="AD" clId="Web-{B1AE3476-FA1A-541C-A669-A5ADC2940C29}"/>
    <pc:docChg chg="addSld modSld sldOrd">
      <pc:chgData name="Neha Bais Thakur" userId="S::neha.thakur@sjsu.edu::be9649a3-12d8-4ab9-bb9e-2a1e3b0fd4a5" providerId="AD" clId="Web-{B1AE3476-FA1A-541C-A669-A5ADC2940C29}" dt="2024-12-09T08:38:19.247" v="36" actId="14100"/>
      <pc:docMkLst>
        <pc:docMk/>
      </pc:docMkLst>
      <pc:sldChg chg="addSp delSp modSp new mod ord setBg">
        <pc:chgData name="Neha Bais Thakur" userId="S::neha.thakur@sjsu.edu::be9649a3-12d8-4ab9-bb9e-2a1e3b0fd4a5" providerId="AD" clId="Web-{B1AE3476-FA1A-541C-A669-A5ADC2940C29}" dt="2024-12-09T08:38:19.247" v="36" actId="14100"/>
        <pc:sldMkLst>
          <pc:docMk/>
          <pc:sldMk cId="1024696802" sldId="280"/>
        </pc:sldMkLst>
        <pc:spChg chg="mod">
          <ac:chgData name="Neha Bais Thakur" userId="S::neha.thakur@sjsu.edu::be9649a3-12d8-4ab9-bb9e-2a1e3b0fd4a5" providerId="AD" clId="Web-{B1AE3476-FA1A-541C-A669-A5ADC2940C29}" dt="2024-12-09T08:38:05.418" v="32"/>
          <ac:spMkLst>
            <pc:docMk/>
            <pc:sldMk cId="1024696802" sldId="280"/>
            <ac:spMk id="2" creationId="{3E62152B-7DBC-939B-CD92-D80A3D1FCC3A}"/>
          </ac:spMkLst>
        </pc:spChg>
        <pc:spChg chg="del">
          <ac:chgData name="Neha Bais Thakur" userId="S::neha.thakur@sjsu.edu::be9649a3-12d8-4ab9-bb9e-2a1e3b0fd4a5" providerId="AD" clId="Web-{B1AE3476-FA1A-541C-A669-A5ADC2940C29}" dt="2024-12-09T08:32:11.873" v="12"/>
          <ac:spMkLst>
            <pc:docMk/>
            <pc:sldMk cId="1024696802" sldId="280"/>
            <ac:spMk id="3" creationId="{0EF51D37-CAAB-B6B7-2CF4-2D63A0CBD23A}"/>
          </ac:spMkLst>
        </pc:spChg>
        <pc:spChg chg="add del">
          <ac:chgData name="Neha Bais Thakur" userId="S::neha.thakur@sjsu.edu::be9649a3-12d8-4ab9-bb9e-2a1e3b0fd4a5" providerId="AD" clId="Web-{B1AE3476-FA1A-541C-A669-A5ADC2940C29}" dt="2024-12-09T08:32:25.640" v="14"/>
          <ac:spMkLst>
            <pc:docMk/>
            <pc:sldMk cId="1024696802" sldId="280"/>
            <ac:spMk id="8" creationId="{AC862845-1A12-C86F-DDEB-2CB1B904530B}"/>
          </ac:spMkLst>
        </pc:spChg>
        <pc:spChg chg="add del">
          <ac:chgData name="Neha Bais Thakur" userId="S::neha.thakur@sjsu.edu::be9649a3-12d8-4ab9-bb9e-2a1e3b0fd4a5" providerId="AD" clId="Web-{B1AE3476-FA1A-541C-A669-A5ADC2940C29}" dt="2024-12-09T08:32:25.640" v="14"/>
          <ac:spMkLst>
            <pc:docMk/>
            <pc:sldMk cId="1024696802" sldId="280"/>
            <ac:spMk id="11" creationId="{DBC6133C-0615-4CE4-9132-37E609A9BDFA}"/>
          </ac:spMkLst>
        </pc:spChg>
        <pc:spChg chg="add del">
          <ac:chgData name="Neha Bais Thakur" userId="S::neha.thakur@sjsu.edu::be9649a3-12d8-4ab9-bb9e-2a1e3b0fd4a5" providerId="AD" clId="Web-{B1AE3476-FA1A-541C-A669-A5ADC2940C29}" dt="2024-12-09T08:32:25.640" v="14"/>
          <ac:spMkLst>
            <pc:docMk/>
            <pc:sldMk cId="1024696802" sldId="280"/>
            <ac:spMk id="13" creationId="{169CC832-2974-4E8D-90ED-3E2941BA7336}"/>
          </ac:spMkLst>
        </pc:spChg>
        <pc:spChg chg="add del">
          <ac:chgData name="Neha Bais Thakur" userId="S::neha.thakur@sjsu.edu::be9649a3-12d8-4ab9-bb9e-2a1e3b0fd4a5" providerId="AD" clId="Web-{B1AE3476-FA1A-541C-A669-A5ADC2940C29}" dt="2024-12-09T08:32:25.640" v="14"/>
          <ac:spMkLst>
            <pc:docMk/>
            <pc:sldMk cId="1024696802" sldId="280"/>
            <ac:spMk id="15" creationId="{55222F96-971A-4F90-B841-6BAB416C7AC1}"/>
          </ac:spMkLst>
        </pc:spChg>
        <pc:spChg chg="add del">
          <ac:chgData name="Neha Bais Thakur" userId="S::neha.thakur@sjsu.edu::be9649a3-12d8-4ab9-bb9e-2a1e3b0fd4a5" providerId="AD" clId="Web-{B1AE3476-FA1A-541C-A669-A5ADC2940C29}" dt="2024-12-09T08:32:25.640" v="14"/>
          <ac:spMkLst>
            <pc:docMk/>
            <pc:sldMk cId="1024696802" sldId="280"/>
            <ac:spMk id="17" creationId="{08980754-6F4B-43C9-B9BE-127B6BED6586}"/>
          </ac:spMkLst>
        </pc:spChg>
        <pc:spChg chg="add del">
          <ac:chgData name="Neha Bais Thakur" userId="S::neha.thakur@sjsu.edu::be9649a3-12d8-4ab9-bb9e-2a1e3b0fd4a5" providerId="AD" clId="Web-{B1AE3476-FA1A-541C-A669-A5ADC2940C29}" dt="2024-12-09T08:32:25.640" v="14"/>
          <ac:spMkLst>
            <pc:docMk/>
            <pc:sldMk cId="1024696802" sldId="280"/>
            <ac:spMk id="19" creationId="{2C1BBA94-3F40-40AA-8BB9-E69E25E537C1}"/>
          </ac:spMkLst>
        </pc:spChg>
        <pc:spChg chg="add del">
          <ac:chgData name="Neha Bais Thakur" userId="S::neha.thakur@sjsu.edu::be9649a3-12d8-4ab9-bb9e-2a1e3b0fd4a5" providerId="AD" clId="Web-{B1AE3476-FA1A-541C-A669-A5ADC2940C29}" dt="2024-12-09T08:32:43.437" v="18"/>
          <ac:spMkLst>
            <pc:docMk/>
            <pc:sldMk cId="1024696802" sldId="280"/>
            <ac:spMk id="21" creationId="{058A14AF-9FB5-4CC7-BA35-E8E85D3EDF0E}"/>
          </ac:spMkLst>
        </pc:spChg>
        <pc:spChg chg="add del">
          <ac:chgData name="Neha Bais Thakur" userId="S::neha.thakur@sjsu.edu::be9649a3-12d8-4ab9-bb9e-2a1e3b0fd4a5" providerId="AD" clId="Web-{B1AE3476-FA1A-541C-A669-A5ADC2940C29}" dt="2024-12-09T08:32:43.437" v="18"/>
          <ac:spMkLst>
            <pc:docMk/>
            <pc:sldMk cId="1024696802" sldId="280"/>
            <ac:spMk id="22" creationId="{3A9A4357-BD1D-4622-A4FE-766E6AB8DE84}"/>
          </ac:spMkLst>
        </pc:spChg>
        <pc:spChg chg="add del">
          <ac:chgData name="Neha Bais Thakur" userId="S::neha.thakur@sjsu.edu::be9649a3-12d8-4ab9-bb9e-2a1e3b0fd4a5" providerId="AD" clId="Web-{B1AE3476-FA1A-541C-A669-A5ADC2940C29}" dt="2024-12-09T08:32:43.437" v="18"/>
          <ac:spMkLst>
            <pc:docMk/>
            <pc:sldMk cId="1024696802" sldId="280"/>
            <ac:spMk id="23" creationId="{E659831F-0D9A-4C63-9EBB-8435B85A440F}"/>
          </ac:spMkLst>
        </pc:spChg>
        <pc:spChg chg="add del mod ord">
          <ac:chgData name="Neha Bais Thakur" userId="S::neha.thakur@sjsu.edu::be9649a3-12d8-4ab9-bb9e-2a1e3b0fd4a5" providerId="AD" clId="Web-{B1AE3476-FA1A-541C-A669-A5ADC2940C29}" dt="2024-12-09T08:36:32.414" v="23"/>
          <ac:spMkLst>
            <pc:docMk/>
            <pc:sldMk cId="1024696802" sldId="280"/>
            <ac:spMk id="24" creationId="{D7635CE1-84E2-7858-4AD3-B82823192FA7}"/>
          </ac:spMkLst>
        </pc:spChg>
        <pc:spChg chg="add del">
          <ac:chgData name="Neha Bais Thakur" userId="S::neha.thakur@sjsu.edu::be9649a3-12d8-4ab9-bb9e-2a1e3b0fd4a5" providerId="AD" clId="Web-{B1AE3476-FA1A-541C-A669-A5ADC2940C29}" dt="2024-12-09T08:32:43.437" v="18"/>
          <ac:spMkLst>
            <pc:docMk/>
            <pc:sldMk cId="1024696802" sldId="280"/>
            <ac:spMk id="25" creationId="{E6995CE5-F890-4ABA-82A2-26507CE8D2A3}"/>
          </ac:spMkLst>
        </pc:spChg>
        <pc:spChg chg="add del">
          <ac:chgData name="Neha Bais Thakur" userId="S::neha.thakur@sjsu.edu::be9649a3-12d8-4ab9-bb9e-2a1e3b0fd4a5" providerId="AD" clId="Web-{B1AE3476-FA1A-541C-A669-A5ADC2940C29}" dt="2024-12-09T08:36:43.837" v="25"/>
          <ac:spMkLst>
            <pc:docMk/>
            <pc:sldMk cId="1024696802" sldId="280"/>
            <ac:spMk id="30" creationId="{FFB60E8C-7224-44A4-87A0-46A1711DD2ED}"/>
          </ac:spMkLst>
        </pc:spChg>
        <pc:spChg chg="add del">
          <ac:chgData name="Neha Bais Thakur" userId="S::neha.thakur@sjsu.edu::be9649a3-12d8-4ab9-bb9e-2a1e3b0fd4a5" providerId="AD" clId="Web-{B1AE3476-FA1A-541C-A669-A5ADC2940C29}" dt="2024-12-09T08:36:43.837" v="25"/>
          <ac:spMkLst>
            <pc:docMk/>
            <pc:sldMk cId="1024696802" sldId="280"/>
            <ac:spMk id="32" creationId="{5DA32751-37A2-45C0-BE94-63D375E27003}"/>
          </ac:spMkLst>
        </pc:spChg>
        <pc:spChg chg="add del">
          <ac:chgData name="Neha Bais Thakur" userId="S::neha.thakur@sjsu.edu::be9649a3-12d8-4ab9-bb9e-2a1e3b0fd4a5" providerId="AD" clId="Web-{B1AE3476-FA1A-541C-A669-A5ADC2940C29}" dt="2024-12-09T08:36:43.837" v="25"/>
          <ac:spMkLst>
            <pc:docMk/>
            <pc:sldMk cId="1024696802" sldId="280"/>
            <ac:spMk id="34" creationId="{E659831F-0D9A-4C63-9EBB-8435B85A440F}"/>
          </ac:spMkLst>
        </pc:spChg>
        <pc:spChg chg="add del">
          <ac:chgData name="Neha Bais Thakur" userId="S::neha.thakur@sjsu.edu::be9649a3-12d8-4ab9-bb9e-2a1e3b0fd4a5" providerId="AD" clId="Web-{B1AE3476-FA1A-541C-A669-A5ADC2940C29}" dt="2024-12-09T08:36:43.837" v="25"/>
          <ac:spMkLst>
            <pc:docMk/>
            <pc:sldMk cId="1024696802" sldId="280"/>
            <ac:spMk id="36" creationId="{5A55FBCD-CD42-40F5-8A1B-3203F9CAEEAA}"/>
          </ac:spMkLst>
        </pc:spChg>
        <pc:spChg chg="add del mod">
          <ac:chgData name="Neha Bais Thakur" userId="S::neha.thakur@sjsu.edu::be9649a3-12d8-4ab9-bb9e-2a1e3b0fd4a5" providerId="AD" clId="Web-{B1AE3476-FA1A-541C-A669-A5ADC2940C29}" dt="2024-12-09T08:38:05.418" v="32"/>
          <ac:spMkLst>
            <pc:docMk/>
            <pc:sldMk cId="1024696802" sldId="280"/>
            <ac:spMk id="40" creationId="{C5E65E3E-40EF-E4EF-6DB5-CF71D68010BA}"/>
          </ac:spMkLst>
        </pc:spChg>
        <pc:spChg chg="add del">
          <ac:chgData name="Neha Bais Thakur" userId="S::neha.thakur@sjsu.edu::be9649a3-12d8-4ab9-bb9e-2a1e3b0fd4a5" providerId="AD" clId="Web-{B1AE3476-FA1A-541C-A669-A5ADC2940C29}" dt="2024-12-09T08:38:05.418" v="32"/>
          <ac:spMkLst>
            <pc:docMk/>
            <pc:sldMk cId="1024696802" sldId="280"/>
            <ac:spMk id="43" creationId="{058A14AF-9FB5-4CC7-BA35-E8E85D3EDF0E}"/>
          </ac:spMkLst>
        </pc:spChg>
        <pc:spChg chg="add del">
          <ac:chgData name="Neha Bais Thakur" userId="S::neha.thakur@sjsu.edu::be9649a3-12d8-4ab9-bb9e-2a1e3b0fd4a5" providerId="AD" clId="Web-{B1AE3476-FA1A-541C-A669-A5ADC2940C29}" dt="2024-12-09T08:38:05.418" v="32"/>
          <ac:spMkLst>
            <pc:docMk/>
            <pc:sldMk cId="1024696802" sldId="280"/>
            <ac:spMk id="45" creationId="{3A9A4357-BD1D-4622-A4FE-766E6AB8DE84}"/>
          </ac:spMkLst>
        </pc:spChg>
        <pc:spChg chg="add del">
          <ac:chgData name="Neha Bais Thakur" userId="S::neha.thakur@sjsu.edu::be9649a3-12d8-4ab9-bb9e-2a1e3b0fd4a5" providerId="AD" clId="Web-{B1AE3476-FA1A-541C-A669-A5ADC2940C29}" dt="2024-12-09T08:38:05.418" v="32"/>
          <ac:spMkLst>
            <pc:docMk/>
            <pc:sldMk cId="1024696802" sldId="280"/>
            <ac:spMk id="47" creationId="{E659831F-0D9A-4C63-9EBB-8435B85A440F}"/>
          </ac:spMkLst>
        </pc:spChg>
        <pc:spChg chg="add del">
          <ac:chgData name="Neha Bais Thakur" userId="S::neha.thakur@sjsu.edu::be9649a3-12d8-4ab9-bb9e-2a1e3b0fd4a5" providerId="AD" clId="Web-{B1AE3476-FA1A-541C-A669-A5ADC2940C29}" dt="2024-12-09T08:38:05.418" v="32"/>
          <ac:spMkLst>
            <pc:docMk/>
            <pc:sldMk cId="1024696802" sldId="280"/>
            <ac:spMk id="49" creationId="{E6995CE5-F890-4ABA-82A2-26507CE8D2A3}"/>
          </ac:spMkLst>
        </pc:spChg>
        <pc:spChg chg="add del">
          <ac:chgData name="Neha Bais Thakur" userId="S::neha.thakur@sjsu.edu::be9649a3-12d8-4ab9-bb9e-2a1e3b0fd4a5" providerId="AD" clId="Web-{B1AE3476-FA1A-541C-A669-A5ADC2940C29}" dt="2024-12-09T08:37:32.885" v="29"/>
          <ac:spMkLst>
            <pc:docMk/>
            <pc:sldMk cId="1024696802" sldId="280"/>
            <ac:spMk id="54" creationId="{DBC6133C-0615-4CE4-9132-37E609A9BDFA}"/>
          </ac:spMkLst>
        </pc:spChg>
        <pc:spChg chg="add del">
          <ac:chgData name="Neha Bais Thakur" userId="S::neha.thakur@sjsu.edu::be9649a3-12d8-4ab9-bb9e-2a1e3b0fd4a5" providerId="AD" clId="Web-{B1AE3476-FA1A-541C-A669-A5ADC2940C29}" dt="2024-12-09T08:37:32.885" v="29"/>
          <ac:spMkLst>
            <pc:docMk/>
            <pc:sldMk cId="1024696802" sldId="280"/>
            <ac:spMk id="56" creationId="{169CC832-2974-4E8D-90ED-3E2941BA7336}"/>
          </ac:spMkLst>
        </pc:spChg>
        <pc:spChg chg="add del">
          <ac:chgData name="Neha Bais Thakur" userId="S::neha.thakur@sjsu.edu::be9649a3-12d8-4ab9-bb9e-2a1e3b0fd4a5" providerId="AD" clId="Web-{B1AE3476-FA1A-541C-A669-A5ADC2940C29}" dt="2024-12-09T08:37:32.885" v="29"/>
          <ac:spMkLst>
            <pc:docMk/>
            <pc:sldMk cId="1024696802" sldId="280"/>
            <ac:spMk id="58" creationId="{55222F96-971A-4F90-B841-6BAB416C7AC1}"/>
          </ac:spMkLst>
        </pc:spChg>
        <pc:spChg chg="add del">
          <ac:chgData name="Neha Bais Thakur" userId="S::neha.thakur@sjsu.edu::be9649a3-12d8-4ab9-bb9e-2a1e3b0fd4a5" providerId="AD" clId="Web-{B1AE3476-FA1A-541C-A669-A5ADC2940C29}" dt="2024-12-09T08:37:32.885" v="29"/>
          <ac:spMkLst>
            <pc:docMk/>
            <pc:sldMk cId="1024696802" sldId="280"/>
            <ac:spMk id="60" creationId="{08980754-6F4B-43C9-B9BE-127B6BED6586}"/>
          </ac:spMkLst>
        </pc:spChg>
        <pc:spChg chg="add del">
          <ac:chgData name="Neha Bais Thakur" userId="S::neha.thakur@sjsu.edu::be9649a3-12d8-4ab9-bb9e-2a1e3b0fd4a5" providerId="AD" clId="Web-{B1AE3476-FA1A-541C-A669-A5ADC2940C29}" dt="2024-12-09T08:37:32.885" v="29"/>
          <ac:spMkLst>
            <pc:docMk/>
            <pc:sldMk cId="1024696802" sldId="280"/>
            <ac:spMk id="62" creationId="{2C1BBA94-3F40-40AA-8BB9-E69E25E537C1}"/>
          </ac:spMkLst>
        </pc:spChg>
        <pc:spChg chg="add del">
          <ac:chgData name="Neha Bais Thakur" userId="S::neha.thakur@sjsu.edu::be9649a3-12d8-4ab9-bb9e-2a1e3b0fd4a5" providerId="AD" clId="Web-{B1AE3476-FA1A-541C-A669-A5ADC2940C29}" dt="2024-12-09T08:38:05.402" v="31"/>
          <ac:spMkLst>
            <pc:docMk/>
            <pc:sldMk cId="1024696802" sldId="280"/>
            <ac:spMk id="64" creationId="{BA79A7CF-01AF-4178-9369-94E0C90EB046}"/>
          </ac:spMkLst>
        </pc:spChg>
        <pc:spChg chg="add del">
          <ac:chgData name="Neha Bais Thakur" userId="S::neha.thakur@sjsu.edu::be9649a3-12d8-4ab9-bb9e-2a1e3b0fd4a5" providerId="AD" clId="Web-{B1AE3476-FA1A-541C-A669-A5ADC2940C29}" dt="2024-12-09T08:38:05.402" v="31"/>
          <ac:spMkLst>
            <pc:docMk/>
            <pc:sldMk cId="1024696802" sldId="280"/>
            <ac:spMk id="65" creationId="{99413ED5-9ED4-4772-BCE4-2BCAE6B12E35}"/>
          </ac:spMkLst>
        </pc:spChg>
        <pc:spChg chg="add del">
          <ac:chgData name="Neha Bais Thakur" userId="S::neha.thakur@sjsu.edu::be9649a3-12d8-4ab9-bb9e-2a1e3b0fd4a5" providerId="AD" clId="Web-{B1AE3476-FA1A-541C-A669-A5ADC2940C29}" dt="2024-12-09T08:38:05.402" v="31"/>
          <ac:spMkLst>
            <pc:docMk/>
            <pc:sldMk cId="1024696802" sldId="280"/>
            <ac:spMk id="66" creationId="{04357C93-F0CB-4A1C-8F77-4E9063789819}"/>
          </ac:spMkLst>
        </pc:spChg>
        <pc:spChg chg="add del">
          <ac:chgData name="Neha Bais Thakur" userId="S::neha.thakur@sjsu.edu::be9649a3-12d8-4ab9-bb9e-2a1e3b0fd4a5" providerId="AD" clId="Web-{B1AE3476-FA1A-541C-A669-A5ADC2940C29}" dt="2024-12-09T08:38:05.402" v="31"/>
          <ac:spMkLst>
            <pc:docMk/>
            <pc:sldMk cId="1024696802" sldId="280"/>
            <ac:spMk id="67" creationId="{90F533E9-6690-41A8-A372-4C6C622D028D}"/>
          </ac:spMkLst>
        </pc:spChg>
        <pc:spChg chg="add">
          <ac:chgData name="Neha Bais Thakur" userId="S::neha.thakur@sjsu.edu::be9649a3-12d8-4ab9-bb9e-2a1e3b0fd4a5" providerId="AD" clId="Web-{B1AE3476-FA1A-541C-A669-A5ADC2940C29}" dt="2024-12-09T08:38:05.418" v="32"/>
          <ac:spMkLst>
            <pc:docMk/>
            <pc:sldMk cId="1024696802" sldId="280"/>
            <ac:spMk id="70" creationId="{5DA32751-37A2-45C0-BE94-63D375E27003}"/>
          </ac:spMkLst>
        </pc:spChg>
        <pc:spChg chg="add">
          <ac:chgData name="Neha Bais Thakur" userId="S::neha.thakur@sjsu.edu::be9649a3-12d8-4ab9-bb9e-2a1e3b0fd4a5" providerId="AD" clId="Web-{B1AE3476-FA1A-541C-A669-A5ADC2940C29}" dt="2024-12-09T08:38:05.418" v="32"/>
          <ac:spMkLst>
            <pc:docMk/>
            <pc:sldMk cId="1024696802" sldId="280"/>
            <ac:spMk id="71" creationId="{E659831F-0D9A-4C63-9EBB-8435B85A440F}"/>
          </ac:spMkLst>
        </pc:spChg>
        <pc:spChg chg="add mod">
          <ac:chgData name="Neha Bais Thakur" userId="S::neha.thakur@sjsu.edu::be9649a3-12d8-4ab9-bb9e-2a1e3b0fd4a5" providerId="AD" clId="Web-{B1AE3476-FA1A-541C-A669-A5ADC2940C29}" dt="2024-12-09T08:38:10.059" v="33" actId="14100"/>
          <ac:spMkLst>
            <pc:docMk/>
            <pc:sldMk cId="1024696802" sldId="280"/>
            <ac:spMk id="72" creationId="{C5E65E3E-40EF-E4EF-6DB5-CF71D68010BA}"/>
          </ac:spMkLst>
        </pc:spChg>
        <pc:spChg chg="add">
          <ac:chgData name="Neha Bais Thakur" userId="S::neha.thakur@sjsu.edu::be9649a3-12d8-4ab9-bb9e-2a1e3b0fd4a5" providerId="AD" clId="Web-{B1AE3476-FA1A-541C-A669-A5ADC2940C29}" dt="2024-12-09T08:38:05.418" v="32"/>
          <ac:spMkLst>
            <pc:docMk/>
            <pc:sldMk cId="1024696802" sldId="280"/>
            <ac:spMk id="73" creationId="{5A55FBCD-CD42-40F5-8A1B-3203F9CAEEAA}"/>
          </ac:spMkLst>
        </pc:spChg>
        <pc:picChg chg="add del mod ord">
          <ac:chgData name="Neha Bais Thakur" userId="S::neha.thakur@sjsu.edu::be9649a3-12d8-4ab9-bb9e-2a1e3b0fd4a5" providerId="AD" clId="Web-{B1AE3476-FA1A-541C-A669-A5ADC2940C29}" dt="2024-12-09T08:36:14.586" v="22"/>
          <ac:picMkLst>
            <pc:docMk/>
            <pc:sldMk cId="1024696802" sldId="280"/>
            <ac:picMk id="4" creationId="{F8F18515-45F3-624D-20BA-66FBEE458C66}"/>
          </ac:picMkLst>
        </pc:picChg>
        <pc:picChg chg="add mod ord">
          <ac:chgData name="Neha Bais Thakur" userId="S::neha.thakur@sjsu.edu::be9649a3-12d8-4ab9-bb9e-2a1e3b0fd4a5" providerId="AD" clId="Web-{B1AE3476-FA1A-541C-A669-A5ADC2940C29}" dt="2024-12-09T08:38:19.247" v="36" actId="14100"/>
          <ac:picMkLst>
            <pc:docMk/>
            <pc:sldMk cId="1024696802" sldId="280"/>
            <ac:picMk id="5" creationId="{1590B5C2-297F-193E-C9CD-AD9940163077}"/>
          </ac:picMkLst>
        </pc:picChg>
      </pc:sldChg>
    </pc:docChg>
  </pc:docChgLst>
  <pc:docChgLst>
    <pc:chgData name="Eshita Gupta" userId="S::eshita.gupta@sjsu.edu::a594506c-bb79-455f-bece-ac219df81104" providerId="AD" clId="Web-{35659C7D-D3E2-0629-AC7F-2FDE126026F1}"/>
    <pc:docChg chg="addSld delSld modSld">
      <pc:chgData name="Eshita Gupta" userId="S::eshita.gupta@sjsu.edu::a594506c-bb79-455f-bece-ac219df81104" providerId="AD" clId="Web-{35659C7D-D3E2-0629-AC7F-2FDE126026F1}" dt="2024-12-09T06:03:56.332" v="1235" actId="14100"/>
      <pc:docMkLst>
        <pc:docMk/>
      </pc:docMkLst>
      <pc:sldChg chg="addSp delSp modSp del">
        <pc:chgData name="Eshita Gupta" userId="S::eshita.gupta@sjsu.edu::a594506c-bb79-455f-bece-ac219df81104" providerId="AD" clId="Web-{35659C7D-D3E2-0629-AC7F-2FDE126026F1}" dt="2024-12-09T05:59:54.662" v="1233"/>
        <pc:sldMkLst>
          <pc:docMk/>
          <pc:sldMk cId="631230785" sldId="275"/>
        </pc:sldMkLst>
        <pc:spChg chg="mod">
          <ac:chgData name="Eshita Gupta" userId="S::eshita.gupta@sjsu.edu::a594506c-bb79-455f-bece-ac219df81104" providerId="AD" clId="Web-{35659C7D-D3E2-0629-AC7F-2FDE126026F1}" dt="2024-12-09T05:37:45.348" v="276" actId="14100"/>
          <ac:spMkLst>
            <pc:docMk/>
            <pc:sldMk cId="631230785" sldId="275"/>
            <ac:spMk id="3" creationId="{57DF9AD3-34DE-654C-4314-85E761868F89}"/>
          </ac:spMkLst>
        </pc:spChg>
        <pc:graphicFrameChg chg="add del mod modGraphic">
          <ac:chgData name="Eshita Gupta" userId="S::eshita.gupta@sjsu.edu::a594506c-bb79-455f-bece-ac219df81104" providerId="AD" clId="Web-{35659C7D-D3E2-0629-AC7F-2FDE126026F1}" dt="2024-12-09T05:40:27.655" v="354"/>
          <ac:graphicFrameMkLst>
            <pc:docMk/>
            <pc:sldMk cId="631230785" sldId="275"/>
            <ac:graphicFrameMk id="4" creationId="{6893A076-F2CC-CF22-D290-FE880562BAEA}"/>
          </ac:graphicFrameMkLst>
        </pc:graphicFrameChg>
      </pc:sldChg>
      <pc:sldChg chg="addSp delSp modSp add replId">
        <pc:chgData name="Eshita Gupta" userId="S::eshita.gupta@sjsu.edu::a594506c-bb79-455f-bece-ac219df81104" providerId="AD" clId="Web-{35659C7D-D3E2-0629-AC7F-2FDE126026F1}" dt="2024-12-09T06:03:56.332" v="1235" actId="14100"/>
        <pc:sldMkLst>
          <pc:docMk/>
          <pc:sldMk cId="641940518" sldId="279"/>
        </pc:sldMkLst>
        <pc:spChg chg="mod">
          <ac:chgData name="Eshita Gupta" userId="S::eshita.gupta@sjsu.edu::a594506c-bb79-455f-bece-ac219df81104" providerId="AD" clId="Web-{35659C7D-D3E2-0629-AC7F-2FDE126026F1}" dt="2024-12-09T05:40:48.546" v="358" actId="1076"/>
          <ac:spMkLst>
            <pc:docMk/>
            <pc:sldMk cId="641940518" sldId="279"/>
            <ac:spMk id="2" creationId="{B579D17E-F8E0-8D68-ED35-5839365ACDEC}"/>
          </ac:spMkLst>
        </pc:spChg>
        <pc:spChg chg="del mod">
          <ac:chgData name="Eshita Gupta" userId="S::eshita.gupta@sjsu.edu::a594506c-bb79-455f-bece-ac219df81104" providerId="AD" clId="Web-{35659C7D-D3E2-0629-AC7F-2FDE126026F1}" dt="2024-12-09T05:39:20.010" v="325"/>
          <ac:spMkLst>
            <pc:docMk/>
            <pc:sldMk cId="641940518" sldId="279"/>
            <ac:spMk id="3" creationId="{57DF9AD3-34DE-654C-4314-85E761868F89}"/>
          </ac:spMkLst>
        </pc:spChg>
        <pc:spChg chg="add del mod">
          <ac:chgData name="Eshita Gupta" userId="S::eshita.gupta@sjsu.edu::a594506c-bb79-455f-bece-ac219df81104" providerId="AD" clId="Web-{35659C7D-D3E2-0629-AC7F-2FDE126026F1}" dt="2024-12-09T05:39:22.057" v="326"/>
          <ac:spMkLst>
            <pc:docMk/>
            <pc:sldMk cId="641940518" sldId="279"/>
            <ac:spMk id="30" creationId="{8C9E5631-2058-1021-B638-9DB0F923260D}"/>
          </ac:spMkLst>
        </pc:spChg>
        <pc:spChg chg="add mod">
          <ac:chgData name="Eshita Gupta" userId="S::eshita.gupta@sjsu.edu::a594506c-bb79-455f-bece-ac219df81104" providerId="AD" clId="Web-{35659C7D-D3E2-0629-AC7F-2FDE126026F1}" dt="2024-12-09T06:00:24.945" v="1234" actId="14100"/>
          <ac:spMkLst>
            <pc:docMk/>
            <pc:sldMk cId="641940518" sldId="279"/>
            <ac:spMk id="5375" creationId="{06A1419F-AD5D-8774-67C3-56493D2493FD}"/>
          </ac:spMkLst>
        </pc:spChg>
        <pc:graphicFrameChg chg="del mod modGraphic">
          <ac:chgData name="Eshita Gupta" userId="S::eshita.gupta@sjsu.edu::a594506c-bb79-455f-bece-ac219df81104" providerId="AD" clId="Web-{35659C7D-D3E2-0629-AC7F-2FDE126026F1}" dt="2024-12-09T05:40:24.701" v="353"/>
          <ac:graphicFrameMkLst>
            <pc:docMk/>
            <pc:sldMk cId="641940518" sldId="279"/>
            <ac:graphicFrameMk id="4" creationId="{6893A076-F2CC-CF22-D290-FE880562BAEA}"/>
          </ac:graphicFrameMkLst>
        </pc:graphicFrameChg>
        <pc:graphicFrameChg chg="add mod modGraphic">
          <ac:chgData name="Eshita Gupta" userId="S::eshita.gupta@sjsu.edu::a594506c-bb79-455f-bece-ac219df81104" providerId="AD" clId="Web-{35659C7D-D3E2-0629-AC7F-2FDE126026F1}" dt="2024-12-09T06:03:56.332" v="1235" actId="14100"/>
          <ac:graphicFrameMkLst>
            <pc:docMk/>
            <pc:sldMk cId="641940518" sldId="279"/>
            <ac:graphicFrameMk id="348" creationId="{8A454B65-32EF-795B-DFCF-9A3976AF7260}"/>
          </ac:graphicFrameMkLst>
        </pc:graphicFrameChg>
      </pc:sldChg>
    </pc:docChg>
  </pc:docChgLst>
  <pc:docChgLst>
    <pc:chgData name="Padhma Cebolu Srinivasan" userId="S::padhmavathy.cebolusrinivasan@sjsu.edu::e8c2cbed-444b-4c60-aedc-21b6a1752e22" providerId="AD" clId="Web-{AC35D66B-A483-5059-6377-5878D8A4F584}"/>
    <pc:docChg chg="modSld">
      <pc:chgData name="Padhma Cebolu Srinivasan" userId="S::padhmavathy.cebolusrinivasan@sjsu.edu::e8c2cbed-444b-4c60-aedc-21b6a1752e22" providerId="AD" clId="Web-{AC35D66B-A483-5059-6377-5878D8A4F584}" dt="2024-12-09T18:39:51.579" v="55" actId="14100"/>
      <pc:docMkLst>
        <pc:docMk/>
      </pc:docMkLst>
      <pc:sldChg chg="modSp">
        <pc:chgData name="Padhma Cebolu Srinivasan" userId="S::padhmavathy.cebolusrinivasan@sjsu.edu::e8c2cbed-444b-4c60-aedc-21b6a1752e22" providerId="AD" clId="Web-{AC35D66B-A483-5059-6377-5878D8A4F584}" dt="2024-12-09T18:39:51.579" v="55" actId="14100"/>
        <pc:sldMkLst>
          <pc:docMk/>
          <pc:sldMk cId="3946882466" sldId="265"/>
        </pc:sldMkLst>
        <pc:spChg chg="mod">
          <ac:chgData name="Padhma Cebolu Srinivasan" userId="S::padhmavathy.cebolusrinivasan@sjsu.edu::e8c2cbed-444b-4c60-aedc-21b6a1752e22" providerId="AD" clId="Web-{AC35D66B-A483-5059-6377-5878D8A4F584}" dt="2024-12-09T18:39:51.579" v="55" actId="14100"/>
          <ac:spMkLst>
            <pc:docMk/>
            <pc:sldMk cId="3946882466" sldId="265"/>
            <ac:spMk id="3" creationId="{18C32D14-C034-4B5A-DDAB-8CA70D5B8FA4}"/>
          </ac:spMkLst>
        </pc:spChg>
      </pc:sldChg>
    </pc:docChg>
  </pc:docChgLst>
  <pc:docChgLst>
    <pc:chgData name="Anvesh Kumar Chavidi" userId="S::anveshkumar.chavidi@sjsu.edu::d4431183-7092-477d-90bf-5d58e87c899e" providerId="AD" clId="Web-{C9237A64-B879-1031-DBA1-4BC471F920A2}"/>
    <pc:docChg chg="addSld delSld modSld">
      <pc:chgData name="Anvesh Kumar Chavidi" userId="S::anveshkumar.chavidi@sjsu.edu::d4431183-7092-477d-90bf-5d58e87c899e" providerId="AD" clId="Web-{C9237A64-B879-1031-DBA1-4BC471F920A2}" dt="2024-12-10T00:13:18.594" v="715" actId="20577"/>
      <pc:docMkLst>
        <pc:docMk/>
      </pc:docMkLst>
      <pc:sldChg chg="addSp delSp modSp">
        <pc:chgData name="Anvesh Kumar Chavidi" userId="S::anveshkumar.chavidi@sjsu.edu::d4431183-7092-477d-90bf-5d58e87c899e" providerId="AD" clId="Web-{C9237A64-B879-1031-DBA1-4BC471F920A2}" dt="2024-12-09T10:12:14.432" v="712" actId="20577"/>
        <pc:sldMkLst>
          <pc:docMk/>
          <pc:sldMk cId="109857222" sldId="256"/>
        </pc:sldMkLst>
        <pc:spChg chg="mod">
          <ac:chgData name="Anvesh Kumar Chavidi" userId="S::anveshkumar.chavidi@sjsu.edu::d4431183-7092-477d-90bf-5d58e87c899e" providerId="AD" clId="Web-{C9237A64-B879-1031-DBA1-4BC471F920A2}" dt="2024-12-09T10:11:14.223" v="683" actId="14100"/>
          <ac:spMkLst>
            <pc:docMk/>
            <pc:sldMk cId="109857222" sldId="256"/>
            <ac:spMk id="3" creationId="{00000000-0000-0000-0000-000000000000}"/>
          </ac:spMkLst>
        </pc:spChg>
        <pc:spChg chg="add del mod">
          <ac:chgData name="Anvesh Kumar Chavidi" userId="S::anveshkumar.chavidi@sjsu.edu::d4431183-7092-477d-90bf-5d58e87c899e" providerId="AD" clId="Web-{C9237A64-B879-1031-DBA1-4BC471F920A2}" dt="2024-12-09T10:11:06.848" v="682"/>
          <ac:spMkLst>
            <pc:docMk/>
            <pc:sldMk cId="109857222" sldId="256"/>
            <ac:spMk id="4" creationId="{F7D88B78-A261-9397-1840-6752DF4F5B9B}"/>
          </ac:spMkLst>
        </pc:spChg>
        <pc:spChg chg="add mod">
          <ac:chgData name="Anvesh Kumar Chavidi" userId="S::anveshkumar.chavidi@sjsu.edu::d4431183-7092-477d-90bf-5d58e87c899e" providerId="AD" clId="Web-{C9237A64-B879-1031-DBA1-4BC471F920A2}" dt="2024-12-09T10:12:14.432" v="712" actId="20577"/>
          <ac:spMkLst>
            <pc:docMk/>
            <pc:sldMk cId="109857222" sldId="256"/>
            <ac:spMk id="8" creationId="{209339CF-33BD-0361-84A1-0C7E7DAFDDF7}"/>
          </ac:spMkLst>
        </pc:spChg>
      </pc:sldChg>
      <pc:sldChg chg="modSp">
        <pc:chgData name="Anvesh Kumar Chavidi" userId="S::anveshkumar.chavidi@sjsu.edu::d4431183-7092-477d-90bf-5d58e87c899e" providerId="AD" clId="Web-{C9237A64-B879-1031-DBA1-4BC471F920A2}" dt="2024-12-09T10:09:14.981" v="648" actId="20577"/>
        <pc:sldMkLst>
          <pc:docMk/>
          <pc:sldMk cId="3283121243" sldId="262"/>
        </pc:sldMkLst>
        <pc:spChg chg="mod">
          <ac:chgData name="Anvesh Kumar Chavidi" userId="S::anveshkumar.chavidi@sjsu.edu::d4431183-7092-477d-90bf-5d58e87c899e" providerId="AD" clId="Web-{C9237A64-B879-1031-DBA1-4BC471F920A2}" dt="2024-12-09T10:09:14.981" v="648" actId="20577"/>
          <ac:spMkLst>
            <pc:docMk/>
            <pc:sldMk cId="3283121243" sldId="262"/>
            <ac:spMk id="3" creationId="{18C32D14-C034-4B5A-DDAB-8CA70D5B8FA4}"/>
          </ac:spMkLst>
        </pc:spChg>
      </pc:sldChg>
      <pc:sldChg chg="modSp">
        <pc:chgData name="Anvesh Kumar Chavidi" userId="S::anveshkumar.chavidi@sjsu.edu::d4431183-7092-477d-90bf-5d58e87c899e" providerId="AD" clId="Web-{C9237A64-B879-1031-DBA1-4BC471F920A2}" dt="2024-12-09T09:54:19.049" v="568" actId="20577"/>
        <pc:sldMkLst>
          <pc:docMk/>
          <pc:sldMk cId="2885822829" sldId="263"/>
        </pc:sldMkLst>
        <pc:spChg chg="mod">
          <ac:chgData name="Anvesh Kumar Chavidi" userId="S::anveshkumar.chavidi@sjsu.edu::d4431183-7092-477d-90bf-5d58e87c899e" providerId="AD" clId="Web-{C9237A64-B879-1031-DBA1-4BC471F920A2}" dt="2024-12-09T09:54:19.049" v="568" actId="20577"/>
          <ac:spMkLst>
            <pc:docMk/>
            <pc:sldMk cId="2885822829" sldId="263"/>
            <ac:spMk id="3" creationId="{18C32D14-C034-4B5A-DDAB-8CA70D5B8FA4}"/>
          </ac:spMkLst>
        </pc:spChg>
      </pc:sldChg>
      <pc:sldChg chg="modSp">
        <pc:chgData name="Anvesh Kumar Chavidi" userId="S::anveshkumar.chavidi@sjsu.edu::d4431183-7092-477d-90bf-5d58e87c899e" providerId="AD" clId="Web-{C9237A64-B879-1031-DBA1-4BC471F920A2}" dt="2024-12-09T09:20:43.996" v="328" actId="20577"/>
        <pc:sldMkLst>
          <pc:docMk/>
          <pc:sldMk cId="2308909776" sldId="264"/>
        </pc:sldMkLst>
        <pc:spChg chg="mod">
          <ac:chgData name="Anvesh Kumar Chavidi" userId="S::anveshkumar.chavidi@sjsu.edu::d4431183-7092-477d-90bf-5d58e87c899e" providerId="AD" clId="Web-{C9237A64-B879-1031-DBA1-4BC471F920A2}" dt="2024-12-09T09:20:43.996" v="328" actId="20577"/>
          <ac:spMkLst>
            <pc:docMk/>
            <pc:sldMk cId="2308909776" sldId="264"/>
            <ac:spMk id="2" creationId="{65476BE5-BDF6-D4B1-D931-37ACACD23708}"/>
          </ac:spMkLst>
        </pc:spChg>
        <pc:spChg chg="mod">
          <ac:chgData name="Anvesh Kumar Chavidi" userId="S::anveshkumar.chavidi@sjsu.edu::d4431183-7092-477d-90bf-5d58e87c899e" providerId="AD" clId="Web-{C9237A64-B879-1031-DBA1-4BC471F920A2}" dt="2024-12-09T08:47:23.203" v="88" actId="20577"/>
          <ac:spMkLst>
            <pc:docMk/>
            <pc:sldMk cId="2308909776" sldId="264"/>
            <ac:spMk id="3" creationId="{18C32D14-C034-4B5A-DDAB-8CA70D5B8FA4}"/>
          </ac:spMkLst>
        </pc:spChg>
      </pc:sldChg>
      <pc:sldChg chg="modSp">
        <pc:chgData name="Anvesh Kumar Chavidi" userId="S::anveshkumar.chavidi@sjsu.edu::d4431183-7092-477d-90bf-5d58e87c899e" providerId="AD" clId="Web-{C9237A64-B879-1031-DBA1-4BC471F920A2}" dt="2024-12-10T00:13:18.594" v="715" actId="20577"/>
        <pc:sldMkLst>
          <pc:docMk/>
          <pc:sldMk cId="3946882466" sldId="265"/>
        </pc:sldMkLst>
        <pc:spChg chg="mod">
          <ac:chgData name="Anvesh Kumar Chavidi" userId="S::anveshkumar.chavidi@sjsu.edu::d4431183-7092-477d-90bf-5d58e87c899e" providerId="AD" clId="Web-{C9237A64-B879-1031-DBA1-4BC471F920A2}" dt="2024-12-10T00:13:18.594" v="715" actId="20577"/>
          <ac:spMkLst>
            <pc:docMk/>
            <pc:sldMk cId="3946882466" sldId="265"/>
            <ac:spMk id="3" creationId="{18C32D14-C034-4B5A-DDAB-8CA70D5B8FA4}"/>
          </ac:spMkLst>
        </pc:spChg>
      </pc:sldChg>
      <pc:sldChg chg="modSp">
        <pc:chgData name="Anvesh Kumar Chavidi" userId="S::anveshkumar.chavidi@sjsu.edu::d4431183-7092-477d-90bf-5d58e87c899e" providerId="AD" clId="Web-{C9237A64-B879-1031-DBA1-4BC471F920A2}" dt="2024-12-09T09:07:57.660" v="311" actId="20577"/>
        <pc:sldMkLst>
          <pc:docMk/>
          <pc:sldMk cId="2199865798" sldId="266"/>
        </pc:sldMkLst>
        <pc:spChg chg="mod">
          <ac:chgData name="Anvesh Kumar Chavidi" userId="S::anveshkumar.chavidi@sjsu.edu::d4431183-7092-477d-90bf-5d58e87c899e" providerId="AD" clId="Web-{C9237A64-B879-1031-DBA1-4BC471F920A2}" dt="2024-12-09T09:07:57.660" v="311" actId="20577"/>
          <ac:spMkLst>
            <pc:docMk/>
            <pc:sldMk cId="2199865798" sldId="266"/>
            <ac:spMk id="3" creationId="{18C32D14-C034-4B5A-DDAB-8CA70D5B8FA4}"/>
          </ac:spMkLst>
        </pc:spChg>
      </pc:sldChg>
      <pc:sldChg chg="addSp modSp">
        <pc:chgData name="Anvesh Kumar Chavidi" userId="S::anveshkumar.chavidi@sjsu.edu::d4431183-7092-477d-90bf-5d58e87c899e" providerId="AD" clId="Web-{C9237A64-B879-1031-DBA1-4BC471F920A2}" dt="2024-12-09T09:46:37.159" v="486" actId="14100"/>
        <pc:sldMkLst>
          <pc:docMk/>
          <pc:sldMk cId="2033411138" sldId="272"/>
        </pc:sldMkLst>
        <pc:spChg chg="mod">
          <ac:chgData name="Anvesh Kumar Chavidi" userId="S::anveshkumar.chavidi@sjsu.edu::d4431183-7092-477d-90bf-5d58e87c899e" providerId="AD" clId="Web-{C9237A64-B879-1031-DBA1-4BC471F920A2}" dt="2024-12-09T09:41:42.890" v="431" actId="20577"/>
          <ac:spMkLst>
            <pc:docMk/>
            <pc:sldMk cId="2033411138" sldId="272"/>
            <ac:spMk id="2" creationId="{65476BE5-BDF6-D4B1-D931-37ACACD23708}"/>
          </ac:spMkLst>
        </pc:spChg>
        <pc:spChg chg="mod">
          <ac:chgData name="Anvesh Kumar Chavidi" userId="S::anveshkumar.chavidi@sjsu.edu::d4431183-7092-477d-90bf-5d58e87c899e" providerId="AD" clId="Web-{C9237A64-B879-1031-DBA1-4BC471F920A2}" dt="2024-12-09T09:44:09.712" v="453" actId="14100"/>
          <ac:spMkLst>
            <pc:docMk/>
            <pc:sldMk cId="2033411138" sldId="272"/>
            <ac:spMk id="3" creationId="{18C32D14-C034-4B5A-DDAB-8CA70D5B8FA4}"/>
          </ac:spMkLst>
        </pc:spChg>
        <pc:spChg chg="add mod">
          <ac:chgData name="Anvesh Kumar Chavidi" userId="S::anveshkumar.chavidi@sjsu.edu::d4431183-7092-477d-90bf-5d58e87c899e" providerId="AD" clId="Web-{C9237A64-B879-1031-DBA1-4BC471F920A2}" dt="2024-12-09T09:46:37.159" v="486" actId="14100"/>
          <ac:spMkLst>
            <pc:docMk/>
            <pc:sldMk cId="2033411138" sldId="272"/>
            <ac:spMk id="4" creationId="{0A043DE2-7770-86D7-E6F6-E5320BB3BFB2}"/>
          </ac:spMkLst>
        </pc:spChg>
      </pc:sldChg>
      <pc:sldChg chg="addSp modSp del">
        <pc:chgData name="Anvesh Kumar Chavidi" userId="S::anveshkumar.chavidi@sjsu.edu::d4431183-7092-477d-90bf-5d58e87c899e" providerId="AD" clId="Web-{C9237A64-B879-1031-DBA1-4BC471F920A2}" dt="2024-12-09T09:54:52.489" v="569"/>
        <pc:sldMkLst>
          <pc:docMk/>
          <pc:sldMk cId="3112245034" sldId="273"/>
        </pc:sldMkLst>
        <pc:spChg chg="mod">
          <ac:chgData name="Anvesh Kumar Chavidi" userId="S::anveshkumar.chavidi@sjsu.edu::d4431183-7092-477d-90bf-5d58e87c899e" providerId="AD" clId="Web-{C9237A64-B879-1031-DBA1-4BC471F920A2}" dt="2024-12-09T08:25:19.079" v="75" actId="20577"/>
          <ac:spMkLst>
            <pc:docMk/>
            <pc:sldMk cId="3112245034" sldId="273"/>
            <ac:spMk id="2" creationId="{65476BE5-BDF6-D4B1-D931-37ACACD23708}"/>
          </ac:spMkLst>
        </pc:spChg>
        <pc:spChg chg="mod">
          <ac:chgData name="Anvesh Kumar Chavidi" userId="S::anveshkumar.chavidi@sjsu.edu::d4431183-7092-477d-90bf-5d58e87c899e" providerId="AD" clId="Web-{C9237A64-B879-1031-DBA1-4BC471F920A2}" dt="2024-12-09T07:28:39.560" v="20" actId="14100"/>
          <ac:spMkLst>
            <pc:docMk/>
            <pc:sldMk cId="3112245034" sldId="273"/>
            <ac:spMk id="3" creationId="{18C32D14-C034-4B5A-DDAB-8CA70D5B8FA4}"/>
          </ac:spMkLst>
        </pc:spChg>
        <pc:spChg chg="add mod">
          <ac:chgData name="Anvesh Kumar Chavidi" userId="S::anveshkumar.chavidi@sjsu.edu::d4431183-7092-477d-90bf-5d58e87c899e" providerId="AD" clId="Web-{C9237A64-B879-1031-DBA1-4BC471F920A2}" dt="2024-12-09T09:30:35.238" v="430" actId="20577"/>
          <ac:spMkLst>
            <pc:docMk/>
            <pc:sldMk cId="3112245034" sldId="273"/>
            <ac:spMk id="4" creationId="{5950FAA9-ED87-F3C1-64E3-D5A193610E2E}"/>
          </ac:spMkLst>
        </pc:spChg>
      </pc:sldChg>
      <pc:sldChg chg="add del replId">
        <pc:chgData name="Anvesh Kumar Chavidi" userId="S::anveshkumar.chavidi@sjsu.edu::d4431183-7092-477d-90bf-5d58e87c899e" providerId="AD" clId="Web-{C9237A64-B879-1031-DBA1-4BC471F920A2}" dt="2024-12-09T08:48:10.163" v="90"/>
        <pc:sldMkLst>
          <pc:docMk/>
          <pc:sldMk cId="1235079757" sldId="281"/>
        </pc:sldMkLst>
      </pc:sldChg>
      <pc:sldChg chg="addSp delSp modSp add mod replId setBg">
        <pc:chgData name="Anvesh Kumar Chavidi" userId="S::anveshkumar.chavidi@sjsu.edu::d4431183-7092-477d-90bf-5d58e87c899e" providerId="AD" clId="Web-{C9237A64-B879-1031-DBA1-4BC471F920A2}" dt="2024-12-09T08:56:02.881" v="175"/>
        <pc:sldMkLst>
          <pc:docMk/>
          <pc:sldMk cId="3124373642" sldId="281"/>
        </pc:sldMkLst>
        <pc:spChg chg="mod">
          <ac:chgData name="Anvesh Kumar Chavidi" userId="S::anveshkumar.chavidi@sjsu.edu::d4431183-7092-477d-90bf-5d58e87c899e" providerId="AD" clId="Web-{C9237A64-B879-1031-DBA1-4BC471F920A2}" dt="2024-12-09T08:55:51.692" v="174"/>
          <ac:spMkLst>
            <pc:docMk/>
            <pc:sldMk cId="3124373642" sldId="281"/>
            <ac:spMk id="2" creationId="{65476BE5-BDF6-D4B1-D931-37ACACD23708}"/>
          </ac:spMkLst>
        </pc:spChg>
        <pc:spChg chg="add del mod">
          <ac:chgData name="Anvesh Kumar Chavidi" userId="S::anveshkumar.chavidi@sjsu.edu::d4431183-7092-477d-90bf-5d58e87c899e" providerId="AD" clId="Web-{C9237A64-B879-1031-DBA1-4BC471F920A2}" dt="2024-12-09T08:55:25.347" v="173"/>
          <ac:spMkLst>
            <pc:docMk/>
            <pc:sldMk cId="3124373642" sldId="281"/>
            <ac:spMk id="3" creationId="{18C32D14-C034-4B5A-DDAB-8CA70D5B8FA4}"/>
          </ac:spMkLst>
        </pc:spChg>
        <pc:spChg chg="add">
          <ac:chgData name="Anvesh Kumar Chavidi" userId="S::anveshkumar.chavidi@sjsu.edu::d4431183-7092-477d-90bf-5d58e87c899e" providerId="AD" clId="Web-{C9237A64-B879-1031-DBA1-4BC471F920A2}" dt="2024-12-09T08:55:51.692" v="174"/>
          <ac:spMkLst>
            <pc:docMk/>
            <pc:sldMk cId="3124373642" sldId="281"/>
            <ac:spMk id="15" creationId="{BACC6370-2D7E-4714-9D71-7542949D7D5D}"/>
          </ac:spMkLst>
        </pc:spChg>
        <pc:spChg chg="add">
          <ac:chgData name="Anvesh Kumar Chavidi" userId="S::anveshkumar.chavidi@sjsu.edu::d4431183-7092-477d-90bf-5d58e87c899e" providerId="AD" clId="Web-{C9237A64-B879-1031-DBA1-4BC471F920A2}" dt="2024-12-09T08:55:51.692" v="174"/>
          <ac:spMkLst>
            <pc:docMk/>
            <pc:sldMk cId="3124373642" sldId="281"/>
            <ac:spMk id="17" creationId="{256B2C21-A230-48C0-8DF1-C46611373C44}"/>
          </ac:spMkLst>
        </pc:spChg>
        <pc:spChg chg="add">
          <ac:chgData name="Anvesh Kumar Chavidi" userId="S::anveshkumar.chavidi@sjsu.edu::d4431183-7092-477d-90bf-5d58e87c899e" providerId="AD" clId="Web-{C9237A64-B879-1031-DBA1-4BC471F920A2}" dt="2024-12-09T08:55:51.692" v="174"/>
          <ac:spMkLst>
            <pc:docMk/>
            <pc:sldMk cId="3124373642" sldId="281"/>
            <ac:spMk id="19" creationId="{3847E18C-932D-4C95-AABA-FEC7C9499AD7}"/>
          </ac:spMkLst>
        </pc:spChg>
        <pc:spChg chg="add">
          <ac:chgData name="Anvesh Kumar Chavidi" userId="S::anveshkumar.chavidi@sjsu.edu::d4431183-7092-477d-90bf-5d58e87c899e" providerId="AD" clId="Web-{C9237A64-B879-1031-DBA1-4BC471F920A2}" dt="2024-12-09T08:55:51.692" v="174"/>
          <ac:spMkLst>
            <pc:docMk/>
            <pc:sldMk cId="3124373642" sldId="281"/>
            <ac:spMk id="21" creationId="{3150CB11-0C61-439E-910F-5787759E72A0}"/>
          </ac:spMkLst>
        </pc:spChg>
        <pc:spChg chg="add">
          <ac:chgData name="Anvesh Kumar Chavidi" userId="S::anveshkumar.chavidi@sjsu.edu::d4431183-7092-477d-90bf-5d58e87c899e" providerId="AD" clId="Web-{C9237A64-B879-1031-DBA1-4BC471F920A2}" dt="2024-12-09T08:55:51.692" v="174"/>
          <ac:spMkLst>
            <pc:docMk/>
            <pc:sldMk cId="3124373642" sldId="281"/>
            <ac:spMk id="23" creationId="{43F8A58B-5155-44CE-A5FF-7647B47D0A7A}"/>
          </ac:spMkLst>
        </pc:spChg>
        <pc:spChg chg="add">
          <ac:chgData name="Anvesh Kumar Chavidi" userId="S::anveshkumar.chavidi@sjsu.edu::d4431183-7092-477d-90bf-5d58e87c899e" providerId="AD" clId="Web-{C9237A64-B879-1031-DBA1-4BC471F920A2}" dt="2024-12-09T08:55:51.692" v="174"/>
          <ac:spMkLst>
            <pc:docMk/>
            <pc:sldMk cId="3124373642" sldId="281"/>
            <ac:spMk id="25" creationId="{443F2ACA-E6D6-4028-82DD-F03C262D5DE6}"/>
          </ac:spMkLst>
        </pc:spChg>
        <pc:graphicFrameChg chg="add del mod ord modGraphic">
          <ac:chgData name="Anvesh Kumar Chavidi" userId="S::anveshkumar.chavidi@sjsu.edu::d4431183-7092-477d-90bf-5d58e87c899e" providerId="AD" clId="Web-{C9237A64-B879-1031-DBA1-4BC471F920A2}" dt="2024-12-09T08:55:22.862" v="172"/>
          <ac:graphicFrameMkLst>
            <pc:docMk/>
            <pc:sldMk cId="3124373642" sldId="281"/>
            <ac:graphicFrameMk id="4" creationId="{7C817B96-4BB9-9930-F50C-B486912AAF6B}"/>
          </ac:graphicFrameMkLst>
        </pc:graphicFrameChg>
        <pc:graphicFrameChg chg="add del mod">
          <ac:chgData name="Anvesh Kumar Chavidi" userId="S::anveshkumar.chavidi@sjsu.edu::d4431183-7092-477d-90bf-5d58e87c899e" providerId="AD" clId="Web-{C9237A64-B879-1031-DBA1-4BC471F920A2}" dt="2024-12-09T08:55:20.425" v="169"/>
          <ac:graphicFrameMkLst>
            <pc:docMk/>
            <pc:sldMk cId="3124373642" sldId="281"/>
            <ac:graphicFrameMk id="6" creationId="{263979B4-8998-92D7-75CC-E768CE05FEAD}"/>
          </ac:graphicFrameMkLst>
        </pc:graphicFrameChg>
        <pc:graphicFrameChg chg="add del mod">
          <ac:chgData name="Anvesh Kumar Chavidi" userId="S::anveshkumar.chavidi@sjsu.edu::d4431183-7092-477d-90bf-5d58e87c899e" providerId="AD" clId="Web-{C9237A64-B879-1031-DBA1-4BC471F920A2}" dt="2024-12-09T08:55:17.925" v="168"/>
          <ac:graphicFrameMkLst>
            <pc:docMk/>
            <pc:sldMk cId="3124373642" sldId="281"/>
            <ac:graphicFrameMk id="8" creationId="{5FC856E3-D729-BC8B-4A9B-D15014792783}"/>
          </ac:graphicFrameMkLst>
        </pc:graphicFrameChg>
        <pc:graphicFrameChg chg="add mod ord modGraphic">
          <ac:chgData name="Anvesh Kumar Chavidi" userId="S::anveshkumar.chavidi@sjsu.edu::d4431183-7092-477d-90bf-5d58e87c899e" providerId="AD" clId="Web-{C9237A64-B879-1031-DBA1-4BC471F920A2}" dt="2024-12-09T08:56:02.881" v="175"/>
          <ac:graphicFrameMkLst>
            <pc:docMk/>
            <pc:sldMk cId="3124373642" sldId="281"/>
            <ac:graphicFrameMk id="10" creationId="{04D4F021-C1FD-6A72-CE5C-3294E9D96653}"/>
          </ac:graphicFrameMkLst>
        </pc:graphicFrameChg>
      </pc:sldChg>
      <pc:sldChg chg="modSp add replId">
        <pc:chgData name="Anvesh Kumar Chavidi" userId="S::anveshkumar.chavidi@sjsu.edu::d4431183-7092-477d-90bf-5d58e87c899e" providerId="AD" clId="Web-{C9237A64-B879-1031-DBA1-4BC471F920A2}" dt="2024-12-09T09:11:16.101" v="319" actId="20577"/>
        <pc:sldMkLst>
          <pc:docMk/>
          <pc:sldMk cId="602850320" sldId="282"/>
        </pc:sldMkLst>
        <pc:spChg chg="mod">
          <ac:chgData name="Anvesh Kumar Chavidi" userId="S::anveshkumar.chavidi@sjsu.edu::d4431183-7092-477d-90bf-5d58e87c899e" providerId="AD" clId="Web-{C9237A64-B879-1031-DBA1-4BC471F920A2}" dt="2024-12-09T09:11:16.101" v="319" actId="20577"/>
          <ac:spMkLst>
            <pc:docMk/>
            <pc:sldMk cId="602850320" sldId="282"/>
            <ac:spMk id="3" creationId="{18C32D14-C034-4B5A-DDAB-8CA70D5B8FA4}"/>
          </ac:spMkLst>
        </pc:spChg>
      </pc:sldChg>
    </pc:docChg>
  </pc:docChgLst>
  <pc:docChgLst>
    <pc:chgData name="Padhma Cebolu Srinivasan" userId="S::padhmavathy.cebolusrinivasan@sjsu.edu::e8c2cbed-444b-4c60-aedc-21b6a1752e22" providerId="AD" clId="Web-{96A37945-61E9-301F-A1F8-CCF6BA4A0435}"/>
    <pc:docChg chg="addSld delSld modSld sldOrd">
      <pc:chgData name="Padhma Cebolu Srinivasan" userId="S::padhmavathy.cebolusrinivasan@sjsu.edu::e8c2cbed-444b-4c60-aedc-21b6a1752e22" providerId="AD" clId="Web-{96A37945-61E9-301F-A1F8-CCF6BA4A0435}" dt="2024-12-09T04:17:05.956" v="444"/>
      <pc:docMkLst>
        <pc:docMk/>
      </pc:docMkLst>
      <pc:sldChg chg="modSp">
        <pc:chgData name="Padhma Cebolu Srinivasan" userId="S::padhmavathy.cebolusrinivasan@sjsu.edu::e8c2cbed-444b-4c60-aedc-21b6a1752e22" providerId="AD" clId="Web-{96A37945-61E9-301F-A1F8-CCF6BA4A0435}" dt="2024-12-09T02:18:28.898" v="52" actId="20577"/>
        <pc:sldMkLst>
          <pc:docMk/>
          <pc:sldMk cId="3372934400" sldId="260"/>
        </pc:sldMkLst>
        <pc:spChg chg="mod">
          <ac:chgData name="Padhma Cebolu Srinivasan" userId="S::padhmavathy.cebolusrinivasan@sjsu.edu::e8c2cbed-444b-4c60-aedc-21b6a1752e22" providerId="AD" clId="Web-{96A37945-61E9-301F-A1F8-CCF6BA4A0435}" dt="2024-12-09T02:18:28.898" v="52" actId="20577"/>
          <ac:spMkLst>
            <pc:docMk/>
            <pc:sldMk cId="3372934400" sldId="260"/>
            <ac:spMk id="3" creationId="{18C32D14-C034-4B5A-DDAB-8CA70D5B8FA4}"/>
          </ac:spMkLst>
        </pc:spChg>
      </pc:sldChg>
      <pc:sldChg chg="addSp delSp modSp">
        <pc:chgData name="Padhma Cebolu Srinivasan" userId="S::padhmavathy.cebolusrinivasan@sjsu.edu::e8c2cbed-444b-4c60-aedc-21b6a1752e22" providerId="AD" clId="Web-{96A37945-61E9-301F-A1F8-CCF6BA4A0435}" dt="2024-12-09T03:53:54.292" v="441" actId="1076"/>
        <pc:sldMkLst>
          <pc:docMk/>
          <pc:sldMk cId="1678599783" sldId="261"/>
        </pc:sldMkLst>
        <pc:spChg chg="del mod">
          <ac:chgData name="Padhma Cebolu Srinivasan" userId="S::padhmavathy.cebolusrinivasan@sjsu.edu::e8c2cbed-444b-4c60-aedc-21b6a1752e22" providerId="AD" clId="Web-{96A37945-61E9-301F-A1F8-CCF6BA4A0435}" dt="2024-12-09T03:33:26.162" v="337"/>
          <ac:spMkLst>
            <pc:docMk/>
            <pc:sldMk cId="1678599783" sldId="261"/>
            <ac:spMk id="2" creationId="{65476BE5-BDF6-D4B1-D931-37ACACD23708}"/>
          </ac:spMkLst>
        </pc:spChg>
        <pc:spChg chg="del">
          <ac:chgData name="Padhma Cebolu Srinivasan" userId="S::padhmavathy.cebolusrinivasan@sjsu.edu::e8c2cbed-444b-4c60-aedc-21b6a1752e22" providerId="AD" clId="Web-{96A37945-61E9-301F-A1F8-CCF6BA4A0435}" dt="2024-12-09T03:33:06.724" v="335"/>
          <ac:spMkLst>
            <pc:docMk/>
            <pc:sldMk cId="1678599783" sldId="261"/>
            <ac:spMk id="3" creationId="{18C32D14-C034-4B5A-DDAB-8CA70D5B8FA4}"/>
          </ac:spMkLst>
        </pc:spChg>
        <pc:spChg chg="add mod">
          <ac:chgData name="Padhma Cebolu Srinivasan" userId="S::padhmavathy.cebolusrinivasan@sjsu.edu::e8c2cbed-444b-4c60-aedc-21b6a1752e22" providerId="AD" clId="Web-{96A37945-61E9-301F-A1F8-CCF6BA4A0435}" dt="2024-12-09T03:53:54.292" v="441" actId="1076"/>
          <ac:spMkLst>
            <pc:docMk/>
            <pc:sldMk cId="1678599783" sldId="261"/>
            <ac:spMk id="5" creationId="{21074977-6865-B129-4BE5-B23B388FF324}"/>
          </ac:spMkLst>
        </pc:spChg>
        <pc:picChg chg="add mod ord modCrop">
          <ac:chgData name="Padhma Cebolu Srinivasan" userId="S::padhmavathy.cebolusrinivasan@sjsu.edu::e8c2cbed-444b-4c60-aedc-21b6a1752e22" providerId="AD" clId="Web-{96A37945-61E9-301F-A1F8-CCF6BA4A0435}" dt="2024-12-09T03:37:36.796" v="343" actId="14100"/>
          <ac:picMkLst>
            <pc:docMk/>
            <pc:sldMk cId="1678599783" sldId="261"/>
            <ac:picMk id="4" creationId="{F5FC0B43-AAF9-D1B4-A7C6-84AF48377353}"/>
          </ac:picMkLst>
        </pc:picChg>
      </pc:sldChg>
      <pc:sldChg chg="ord">
        <pc:chgData name="Padhma Cebolu Srinivasan" userId="S::padhmavathy.cebolusrinivasan@sjsu.edu::e8c2cbed-444b-4c60-aedc-21b6a1752e22" providerId="AD" clId="Web-{96A37945-61E9-301F-A1F8-CCF6BA4A0435}" dt="2024-12-09T04:16:45.892" v="442"/>
        <pc:sldMkLst>
          <pc:docMk/>
          <pc:sldMk cId="3283121243" sldId="262"/>
        </pc:sldMkLst>
      </pc:sldChg>
      <pc:sldChg chg="addSp delSp modSp">
        <pc:chgData name="Padhma Cebolu Srinivasan" userId="S::padhmavathy.cebolusrinivasan@sjsu.edu::e8c2cbed-444b-4c60-aedc-21b6a1752e22" providerId="AD" clId="Web-{96A37945-61E9-301F-A1F8-CCF6BA4A0435}" dt="2024-12-09T02:23:00.596" v="144" actId="14100"/>
        <pc:sldMkLst>
          <pc:docMk/>
          <pc:sldMk cId="604654793" sldId="269"/>
        </pc:sldMkLst>
        <pc:spChg chg="mod">
          <ac:chgData name="Padhma Cebolu Srinivasan" userId="S::padhmavathy.cebolusrinivasan@sjsu.edu::e8c2cbed-444b-4c60-aedc-21b6a1752e22" providerId="AD" clId="Web-{96A37945-61E9-301F-A1F8-CCF6BA4A0435}" dt="2024-12-09T02:19:48.120" v="71" actId="20577"/>
          <ac:spMkLst>
            <pc:docMk/>
            <pc:sldMk cId="604654793" sldId="269"/>
            <ac:spMk id="2" creationId="{65476BE5-BDF6-D4B1-D931-37ACACD23708}"/>
          </ac:spMkLst>
        </pc:spChg>
        <pc:spChg chg="del">
          <ac:chgData name="Padhma Cebolu Srinivasan" userId="S::padhmavathy.cebolusrinivasan@sjsu.edu::e8c2cbed-444b-4c60-aedc-21b6a1752e22" providerId="AD" clId="Web-{96A37945-61E9-301F-A1F8-CCF6BA4A0435}" dt="2024-12-09T02:20:03.261" v="72"/>
          <ac:spMkLst>
            <pc:docMk/>
            <pc:sldMk cId="604654793" sldId="269"/>
            <ac:spMk id="3" creationId="{18C32D14-C034-4B5A-DDAB-8CA70D5B8FA4}"/>
          </ac:spMkLst>
        </pc:spChg>
        <pc:spChg chg="add mod">
          <ac:chgData name="Padhma Cebolu Srinivasan" userId="S::padhmavathy.cebolusrinivasan@sjsu.edu::e8c2cbed-444b-4c60-aedc-21b6a1752e22" providerId="AD" clId="Web-{96A37945-61E9-301F-A1F8-CCF6BA4A0435}" dt="2024-12-09T02:22:18.969" v="113" actId="20577"/>
          <ac:spMkLst>
            <pc:docMk/>
            <pc:sldMk cId="604654793" sldId="269"/>
            <ac:spMk id="6" creationId="{E0688E9E-2AB2-DDB6-5429-496F1FA24B97}"/>
          </ac:spMkLst>
        </pc:spChg>
        <pc:spChg chg="add mod">
          <ac:chgData name="Padhma Cebolu Srinivasan" userId="S::padhmavathy.cebolusrinivasan@sjsu.edu::e8c2cbed-444b-4c60-aedc-21b6a1752e22" providerId="AD" clId="Web-{96A37945-61E9-301F-A1F8-CCF6BA4A0435}" dt="2024-12-09T02:22:49.392" v="142" actId="20577"/>
          <ac:spMkLst>
            <pc:docMk/>
            <pc:sldMk cId="604654793" sldId="269"/>
            <ac:spMk id="7" creationId="{7C6DC381-C620-3BF1-20AF-7E02D248B9CC}"/>
          </ac:spMkLst>
        </pc:spChg>
        <pc:picChg chg="add mod ord modCrop">
          <ac:chgData name="Padhma Cebolu Srinivasan" userId="S::padhmavathy.cebolusrinivasan@sjsu.edu::e8c2cbed-444b-4c60-aedc-21b6a1752e22" providerId="AD" clId="Web-{96A37945-61E9-301F-A1F8-CCF6BA4A0435}" dt="2024-12-09T02:21:32.905" v="83"/>
          <ac:picMkLst>
            <pc:docMk/>
            <pc:sldMk cId="604654793" sldId="269"/>
            <ac:picMk id="4" creationId="{6B924B57-77EE-BDA8-E66F-C406B5C65011}"/>
          </ac:picMkLst>
        </pc:picChg>
        <pc:picChg chg="add mod">
          <ac:chgData name="Padhma Cebolu Srinivasan" userId="S::padhmavathy.cebolusrinivasan@sjsu.edu::e8c2cbed-444b-4c60-aedc-21b6a1752e22" providerId="AD" clId="Web-{96A37945-61E9-301F-A1F8-CCF6BA4A0435}" dt="2024-12-09T02:23:00.596" v="144" actId="14100"/>
          <ac:picMkLst>
            <pc:docMk/>
            <pc:sldMk cId="604654793" sldId="269"/>
            <ac:picMk id="5" creationId="{3B52714B-5B40-95E9-F226-B8DF8060654C}"/>
          </ac:picMkLst>
        </pc:picChg>
      </pc:sldChg>
      <pc:sldChg chg="addSp delSp modSp">
        <pc:chgData name="Padhma Cebolu Srinivasan" userId="S::padhmavathy.cebolusrinivasan@sjsu.edu::e8c2cbed-444b-4c60-aedc-21b6a1752e22" providerId="AD" clId="Web-{96A37945-61E9-301F-A1F8-CCF6BA4A0435}" dt="2024-12-09T03:40:13.462" v="352" actId="1076"/>
        <pc:sldMkLst>
          <pc:docMk/>
          <pc:sldMk cId="3885628351" sldId="270"/>
        </pc:sldMkLst>
        <pc:spChg chg="del mod">
          <ac:chgData name="Padhma Cebolu Srinivasan" userId="S::padhmavathy.cebolusrinivasan@sjsu.edu::e8c2cbed-444b-4c60-aedc-21b6a1752e22" providerId="AD" clId="Web-{96A37945-61E9-301F-A1F8-CCF6BA4A0435}" dt="2024-12-09T03:30:01.123" v="326"/>
          <ac:spMkLst>
            <pc:docMk/>
            <pc:sldMk cId="3885628351" sldId="270"/>
            <ac:spMk id="2" creationId="{65476BE5-BDF6-D4B1-D931-37ACACD23708}"/>
          </ac:spMkLst>
        </pc:spChg>
        <pc:spChg chg="del">
          <ac:chgData name="Padhma Cebolu Srinivasan" userId="S::padhmavathy.cebolusrinivasan@sjsu.edu::e8c2cbed-444b-4c60-aedc-21b6a1752e22" providerId="AD" clId="Web-{96A37945-61E9-301F-A1F8-CCF6BA4A0435}" dt="2024-12-09T03:06:55.553" v="164"/>
          <ac:spMkLst>
            <pc:docMk/>
            <pc:sldMk cId="3885628351" sldId="270"/>
            <ac:spMk id="3" creationId="{18C32D14-C034-4B5A-DDAB-8CA70D5B8FA4}"/>
          </ac:spMkLst>
        </pc:spChg>
        <pc:spChg chg="add mod">
          <ac:chgData name="Padhma Cebolu Srinivasan" userId="S::padhmavathy.cebolusrinivasan@sjsu.edu::e8c2cbed-444b-4c60-aedc-21b6a1752e22" providerId="AD" clId="Web-{96A37945-61E9-301F-A1F8-CCF6BA4A0435}" dt="2024-12-09T03:40:07.649" v="350" actId="1076"/>
          <ac:spMkLst>
            <pc:docMk/>
            <pc:sldMk cId="3885628351" sldId="270"/>
            <ac:spMk id="5" creationId="{354B682B-F6E8-7698-8D46-FFE672107534}"/>
          </ac:spMkLst>
        </pc:spChg>
        <pc:spChg chg="add del mod">
          <ac:chgData name="Padhma Cebolu Srinivasan" userId="S::padhmavathy.cebolusrinivasan@sjsu.edu::e8c2cbed-444b-4c60-aedc-21b6a1752e22" providerId="AD" clId="Web-{96A37945-61E9-301F-A1F8-CCF6BA4A0435}" dt="2024-12-09T03:29:17.777" v="317"/>
          <ac:spMkLst>
            <pc:docMk/>
            <pc:sldMk cId="3885628351" sldId="270"/>
            <ac:spMk id="7" creationId="{A67B890F-C676-ED48-518D-EF2239FBF54B}"/>
          </ac:spMkLst>
        </pc:spChg>
        <pc:picChg chg="add mod ord modCrop">
          <ac:chgData name="Padhma Cebolu Srinivasan" userId="S::padhmavathy.cebolusrinivasan@sjsu.edu::e8c2cbed-444b-4c60-aedc-21b6a1752e22" providerId="AD" clId="Web-{96A37945-61E9-301F-A1F8-CCF6BA4A0435}" dt="2024-12-09T03:40:13.462" v="352" actId="1076"/>
          <ac:picMkLst>
            <pc:docMk/>
            <pc:sldMk cId="3885628351" sldId="270"/>
            <ac:picMk id="4" creationId="{53F7F555-7808-E253-D1E1-67377B878B5F}"/>
          </ac:picMkLst>
        </pc:picChg>
        <pc:picChg chg="add del mod">
          <ac:chgData name="Padhma Cebolu Srinivasan" userId="S::padhmavathy.cebolusrinivasan@sjsu.edu::e8c2cbed-444b-4c60-aedc-21b6a1752e22" providerId="AD" clId="Web-{96A37945-61E9-301F-A1F8-CCF6BA4A0435}" dt="2024-12-09T03:29:02.902" v="313"/>
          <ac:picMkLst>
            <pc:docMk/>
            <pc:sldMk cId="3885628351" sldId="270"/>
            <ac:picMk id="6" creationId="{F9BA3042-6F1B-DBA7-8C37-AAD72E712B01}"/>
          </ac:picMkLst>
        </pc:picChg>
      </pc:sldChg>
      <pc:sldChg chg="del">
        <pc:chgData name="Padhma Cebolu Srinivasan" userId="S::padhmavathy.cebolusrinivasan@sjsu.edu::e8c2cbed-444b-4c60-aedc-21b6a1752e22" providerId="AD" clId="Web-{96A37945-61E9-301F-A1F8-CCF6BA4A0435}" dt="2024-12-09T04:16:51.564" v="443"/>
        <pc:sldMkLst>
          <pc:docMk/>
          <pc:sldMk cId="1338855898" sldId="271"/>
        </pc:sldMkLst>
      </pc:sldChg>
      <pc:sldChg chg="ord">
        <pc:chgData name="Padhma Cebolu Srinivasan" userId="S::padhmavathy.cebolusrinivasan@sjsu.edu::e8c2cbed-444b-4c60-aedc-21b6a1752e22" providerId="AD" clId="Web-{96A37945-61E9-301F-A1F8-CCF6BA4A0435}" dt="2024-12-09T04:17:05.956" v="444"/>
        <pc:sldMkLst>
          <pc:docMk/>
          <pc:sldMk cId="631230785" sldId="275"/>
        </pc:sldMkLst>
      </pc:sldChg>
      <pc:sldChg chg="addSp delSp modSp new">
        <pc:chgData name="Padhma Cebolu Srinivasan" userId="S::padhmavathy.cebolusrinivasan@sjsu.edu::e8c2cbed-444b-4c60-aedc-21b6a1752e22" providerId="AD" clId="Web-{96A37945-61E9-301F-A1F8-CCF6BA4A0435}" dt="2024-12-09T03:40:36.306" v="356" actId="14100"/>
        <pc:sldMkLst>
          <pc:docMk/>
          <pc:sldMk cId="132369198" sldId="277"/>
        </pc:sldMkLst>
        <pc:spChg chg="del mod">
          <ac:chgData name="Padhma Cebolu Srinivasan" userId="S::padhmavathy.cebolusrinivasan@sjsu.edu::e8c2cbed-444b-4c60-aedc-21b6a1752e22" providerId="AD" clId="Web-{96A37945-61E9-301F-A1F8-CCF6BA4A0435}" dt="2024-12-09T03:30:25.124" v="331"/>
          <ac:spMkLst>
            <pc:docMk/>
            <pc:sldMk cId="132369198" sldId="277"/>
            <ac:spMk id="2" creationId="{2A9015C5-4BBC-804C-AB07-22B1DB54D8A4}"/>
          </ac:spMkLst>
        </pc:spChg>
        <pc:spChg chg="del">
          <ac:chgData name="Padhma Cebolu Srinivasan" userId="S::padhmavathy.cebolusrinivasan@sjsu.edu::e8c2cbed-444b-4c60-aedc-21b6a1752e22" providerId="AD" clId="Web-{96A37945-61E9-301F-A1F8-CCF6BA4A0435}" dt="2024-12-09T03:29:05.871" v="314"/>
          <ac:spMkLst>
            <pc:docMk/>
            <pc:sldMk cId="132369198" sldId="277"/>
            <ac:spMk id="3" creationId="{DCC76573-6DD5-02F5-E7F0-C6A53D66DD0B}"/>
          </ac:spMkLst>
        </pc:spChg>
        <pc:spChg chg="add mod">
          <ac:chgData name="Padhma Cebolu Srinivasan" userId="S::padhmavathy.cebolusrinivasan@sjsu.edu::e8c2cbed-444b-4c60-aedc-21b6a1752e22" providerId="AD" clId="Web-{96A37945-61E9-301F-A1F8-CCF6BA4A0435}" dt="2024-12-09T03:40:25.337" v="353" actId="1076"/>
          <ac:spMkLst>
            <pc:docMk/>
            <pc:sldMk cId="132369198" sldId="277"/>
            <ac:spMk id="5" creationId="{5B60AD4F-3BAD-4C78-E181-B764E92EECDB}"/>
          </ac:spMkLst>
        </pc:spChg>
        <pc:spChg chg="add del mod">
          <ac:chgData name="Padhma Cebolu Srinivasan" userId="S::padhmavathy.cebolusrinivasan@sjsu.edu::e8c2cbed-444b-4c60-aedc-21b6a1752e22" providerId="AD" clId="Web-{96A37945-61E9-301F-A1F8-CCF6BA4A0435}" dt="2024-12-09T03:30:28.421" v="332"/>
          <ac:spMkLst>
            <pc:docMk/>
            <pc:sldMk cId="132369198" sldId="277"/>
            <ac:spMk id="7" creationId="{16F3DA7C-1529-20A9-7CB0-BA990A2AC41E}"/>
          </ac:spMkLst>
        </pc:spChg>
        <pc:picChg chg="add mod ord">
          <ac:chgData name="Padhma Cebolu Srinivasan" userId="S::padhmavathy.cebolusrinivasan@sjsu.edu::e8c2cbed-444b-4c60-aedc-21b6a1752e22" providerId="AD" clId="Web-{96A37945-61E9-301F-A1F8-CCF6BA4A0435}" dt="2024-12-09T03:40:36.306" v="356" actId="14100"/>
          <ac:picMkLst>
            <pc:docMk/>
            <pc:sldMk cId="132369198" sldId="277"/>
            <ac:picMk id="4" creationId="{233A1E42-A308-5C33-ACBF-1DC2F4208358}"/>
          </ac:picMkLst>
        </pc:picChg>
      </pc:sldChg>
      <pc:sldChg chg="addSp delSp modSp new">
        <pc:chgData name="Padhma Cebolu Srinivasan" userId="S::padhmavathy.cebolusrinivasan@sjsu.edu::e8c2cbed-444b-4c60-aedc-21b6a1752e22" providerId="AD" clId="Web-{96A37945-61E9-301F-A1F8-CCF6BA4A0435}" dt="2024-12-09T03:53:05.525" v="420" actId="1076"/>
        <pc:sldMkLst>
          <pc:docMk/>
          <pc:sldMk cId="2021422330" sldId="278"/>
        </pc:sldMkLst>
        <pc:spChg chg="del">
          <ac:chgData name="Padhma Cebolu Srinivasan" userId="S::padhmavathy.cebolusrinivasan@sjsu.edu::e8c2cbed-444b-4c60-aedc-21b6a1752e22" providerId="AD" clId="Web-{96A37945-61E9-301F-A1F8-CCF6BA4A0435}" dt="2024-12-09T03:46:43.729" v="357"/>
          <ac:spMkLst>
            <pc:docMk/>
            <pc:sldMk cId="2021422330" sldId="278"/>
            <ac:spMk id="2" creationId="{EA1280AB-5EDA-EF1B-0CCD-923A4BF2B95A}"/>
          </ac:spMkLst>
        </pc:spChg>
        <pc:spChg chg="del">
          <ac:chgData name="Padhma Cebolu Srinivasan" userId="S::padhmavathy.cebolusrinivasan@sjsu.edu::e8c2cbed-444b-4c60-aedc-21b6a1752e22" providerId="AD" clId="Web-{96A37945-61E9-301F-A1F8-CCF6BA4A0435}" dt="2024-12-09T03:32:43.613" v="334"/>
          <ac:spMkLst>
            <pc:docMk/>
            <pc:sldMk cId="2021422330" sldId="278"/>
            <ac:spMk id="3" creationId="{BC090A7A-73D1-2800-9E45-105EC786967A}"/>
          </ac:spMkLst>
        </pc:spChg>
        <pc:spChg chg="add mod">
          <ac:chgData name="Padhma Cebolu Srinivasan" userId="S::padhmavathy.cebolusrinivasan@sjsu.edu::e8c2cbed-444b-4c60-aedc-21b6a1752e22" providerId="AD" clId="Web-{96A37945-61E9-301F-A1F8-CCF6BA4A0435}" dt="2024-12-09T03:53:05.525" v="420" actId="1076"/>
          <ac:spMkLst>
            <pc:docMk/>
            <pc:sldMk cId="2021422330" sldId="278"/>
            <ac:spMk id="5" creationId="{CCD52956-862F-D3EE-5C2B-C828AE07CA96}"/>
          </ac:spMkLst>
        </pc:spChg>
        <pc:picChg chg="add mod ord modCrop">
          <ac:chgData name="Padhma Cebolu Srinivasan" userId="S::padhmavathy.cebolusrinivasan@sjsu.edu::e8c2cbed-444b-4c60-aedc-21b6a1752e22" providerId="AD" clId="Web-{96A37945-61E9-301F-A1F8-CCF6BA4A0435}" dt="2024-12-09T03:38:41.505" v="345" actId="14100"/>
          <ac:picMkLst>
            <pc:docMk/>
            <pc:sldMk cId="2021422330" sldId="278"/>
            <ac:picMk id="4" creationId="{25B9FEC5-805F-0FD1-3415-CFD5803D007F}"/>
          </ac:picMkLst>
        </pc:picChg>
      </pc:sldChg>
    </pc:docChg>
  </pc:docChgLst>
  <pc:docChgLst>
    <pc:chgData name="Saumya Varshney" userId="S::saumya.varshney@sjsu.edu::001bbee2-de8d-466b-8131-0ec0f1cbf3e3" providerId="AD" clId="Web-{12804B34-37FB-8C93-247D-B4124AADDA44}"/>
    <pc:docChg chg="modSld">
      <pc:chgData name="Saumya Varshney" userId="S::saumya.varshney@sjsu.edu::001bbee2-de8d-466b-8131-0ec0f1cbf3e3" providerId="AD" clId="Web-{12804B34-37FB-8C93-247D-B4124AADDA44}" dt="2024-12-09T18:16:04.658" v="2" actId="20577"/>
      <pc:docMkLst>
        <pc:docMk/>
      </pc:docMkLst>
      <pc:sldChg chg="modSp">
        <pc:chgData name="Saumya Varshney" userId="S::saumya.varshney@sjsu.edu::001bbee2-de8d-466b-8131-0ec0f1cbf3e3" providerId="AD" clId="Web-{12804B34-37FB-8C93-247D-B4124AADDA44}" dt="2024-12-09T18:16:04.658" v="2" actId="20577"/>
        <pc:sldMkLst>
          <pc:docMk/>
          <pc:sldMk cId="2033411138" sldId="272"/>
        </pc:sldMkLst>
        <pc:spChg chg="mod">
          <ac:chgData name="Saumya Varshney" userId="S::saumya.varshney@sjsu.edu::001bbee2-de8d-466b-8131-0ec0f1cbf3e3" providerId="AD" clId="Web-{12804B34-37FB-8C93-247D-B4124AADDA44}" dt="2024-12-09T18:16:04.658" v="2" actId="20577"/>
          <ac:spMkLst>
            <pc:docMk/>
            <pc:sldMk cId="2033411138" sldId="272"/>
            <ac:spMk id="3" creationId="{18C32D14-C034-4B5A-DDAB-8CA70D5B8FA4}"/>
          </ac:spMkLst>
        </pc:spChg>
      </pc:sldChg>
      <pc:sldChg chg="modSp">
        <pc:chgData name="Saumya Varshney" userId="S::saumya.varshney@sjsu.edu::001bbee2-de8d-466b-8131-0ec0f1cbf3e3" providerId="AD" clId="Web-{12804B34-37FB-8C93-247D-B4124AADDA44}" dt="2024-12-09T18:15:25.687" v="0" actId="20577"/>
        <pc:sldMkLst>
          <pc:docMk/>
          <pc:sldMk cId="1378144830" sldId="283"/>
        </pc:sldMkLst>
        <pc:spChg chg="mod">
          <ac:chgData name="Saumya Varshney" userId="S::saumya.varshney@sjsu.edu::001bbee2-de8d-466b-8131-0ec0f1cbf3e3" providerId="AD" clId="Web-{12804B34-37FB-8C93-247D-B4124AADDA44}" dt="2024-12-09T18:15:25.687" v="0" actId="20577"/>
          <ac:spMkLst>
            <pc:docMk/>
            <pc:sldMk cId="1378144830" sldId="283"/>
            <ac:spMk id="5" creationId="{6FFBA036-4337-70FA-6867-71207A46A3C0}"/>
          </ac:spMkLst>
        </pc:spChg>
      </pc:sldChg>
    </pc:docChg>
  </pc:docChgLst>
  <pc:docChgLst>
    <pc:chgData name="Neha Bais Thakur" userId="S::neha.thakur@sjsu.edu::be9649a3-12d8-4ab9-bb9e-2a1e3b0fd4a5" providerId="AD" clId="Web-{F038AC21-4D97-9965-A465-2AB6774B19E6}"/>
    <pc:docChg chg="modSld">
      <pc:chgData name="Neha Bais Thakur" userId="S::neha.thakur@sjsu.edu::be9649a3-12d8-4ab9-bb9e-2a1e3b0fd4a5" providerId="AD" clId="Web-{F038AC21-4D97-9965-A465-2AB6774B19E6}" dt="2024-12-09T05:37:08.105" v="32"/>
      <pc:docMkLst>
        <pc:docMk/>
      </pc:docMkLst>
      <pc:sldChg chg="addSp delSp modSp mod setBg">
        <pc:chgData name="Neha Bais Thakur" userId="S::neha.thakur@sjsu.edu::be9649a3-12d8-4ab9-bb9e-2a1e3b0fd4a5" providerId="AD" clId="Web-{F038AC21-4D97-9965-A465-2AB6774B19E6}" dt="2024-12-09T05:31:01.566" v="20" actId="20577"/>
        <pc:sldMkLst>
          <pc:docMk/>
          <pc:sldMk cId="109857222" sldId="256"/>
        </pc:sldMkLst>
        <pc:spChg chg="mod">
          <ac:chgData name="Neha Bais Thakur" userId="S::neha.thakur@sjsu.edu::be9649a3-12d8-4ab9-bb9e-2a1e3b0fd4a5" providerId="AD" clId="Web-{F038AC21-4D97-9965-A465-2AB6774B19E6}" dt="2024-12-09T05:30:13.706" v="13"/>
          <ac:spMkLst>
            <pc:docMk/>
            <pc:sldMk cId="109857222" sldId="256"/>
            <ac:spMk id="2" creationId="{00000000-0000-0000-0000-000000000000}"/>
          </ac:spMkLst>
        </pc:spChg>
        <pc:spChg chg="mod">
          <ac:chgData name="Neha Bais Thakur" userId="S::neha.thakur@sjsu.edu::be9649a3-12d8-4ab9-bb9e-2a1e3b0fd4a5" providerId="AD" clId="Web-{F038AC21-4D97-9965-A465-2AB6774B19E6}" dt="2024-12-09T05:31:01.566" v="20" actId="20577"/>
          <ac:spMkLst>
            <pc:docMk/>
            <pc:sldMk cId="109857222" sldId="256"/>
            <ac:spMk id="3" creationId="{00000000-0000-0000-0000-000000000000}"/>
          </ac:spMkLst>
        </pc:spChg>
        <pc:spChg chg="add">
          <ac:chgData name="Neha Bais Thakur" userId="S::neha.thakur@sjsu.edu::be9649a3-12d8-4ab9-bb9e-2a1e3b0fd4a5" providerId="AD" clId="Web-{F038AC21-4D97-9965-A465-2AB6774B19E6}" dt="2024-12-09T05:30:13.706" v="13"/>
          <ac:spMkLst>
            <pc:docMk/>
            <pc:sldMk cId="109857222" sldId="256"/>
            <ac:spMk id="5" creationId="{B6CDA21F-E7AF-4C75-8395-33F58D5B0E45}"/>
          </ac:spMkLst>
        </pc:spChg>
        <pc:spChg chg="add del">
          <ac:chgData name="Neha Bais Thakur" userId="S::neha.thakur@sjsu.edu::be9649a3-12d8-4ab9-bb9e-2a1e3b0fd4a5" providerId="AD" clId="Web-{F038AC21-4D97-9965-A465-2AB6774B19E6}" dt="2024-12-09T05:30:03.378" v="12"/>
          <ac:spMkLst>
            <pc:docMk/>
            <pc:sldMk cId="109857222" sldId="256"/>
            <ac:spMk id="8" creationId="{1709F1D5-B0F1-4714-A239-E5B61C161915}"/>
          </ac:spMkLst>
        </pc:spChg>
        <pc:spChg chg="add del">
          <ac:chgData name="Neha Bais Thakur" userId="S::neha.thakur@sjsu.edu::be9649a3-12d8-4ab9-bb9e-2a1e3b0fd4a5" providerId="AD" clId="Web-{F038AC21-4D97-9965-A465-2AB6774B19E6}" dt="2024-12-09T05:30:03.378" v="12"/>
          <ac:spMkLst>
            <pc:docMk/>
            <pc:sldMk cId="109857222" sldId="256"/>
            <ac:spMk id="10" creationId="{228FB460-D3FF-4440-A020-05982A09E517}"/>
          </ac:spMkLst>
        </pc:spChg>
        <pc:spChg chg="add del">
          <ac:chgData name="Neha Bais Thakur" userId="S::neha.thakur@sjsu.edu::be9649a3-12d8-4ab9-bb9e-2a1e3b0fd4a5" providerId="AD" clId="Web-{F038AC21-4D97-9965-A465-2AB6774B19E6}" dt="2024-12-09T05:30:03.378" v="12"/>
          <ac:spMkLst>
            <pc:docMk/>
            <pc:sldMk cId="109857222" sldId="256"/>
            <ac:spMk id="12" creationId="{14847E93-7DC1-4D4B-8829-B19AA7137C50}"/>
          </ac:spMkLst>
        </pc:spChg>
        <pc:spChg chg="add del">
          <ac:chgData name="Neha Bais Thakur" userId="S::neha.thakur@sjsu.edu::be9649a3-12d8-4ab9-bb9e-2a1e3b0fd4a5" providerId="AD" clId="Web-{F038AC21-4D97-9965-A465-2AB6774B19E6}" dt="2024-12-09T05:30:03.378" v="12"/>
          <ac:spMkLst>
            <pc:docMk/>
            <pc:sldMk cId="109857222" sldId="256"/>
            <ac:spMk id="14" creationId="{5566D6E1-03A1-4D73-A4E0-35D74D568A04}"/>
          </ac:spMkLst>
        </pc:spChg>
        <pc:spChg chg="add">
          <ac:chgData name="Neha Bais Thakur" userId="S::neha.thakur@sjsu.edu::be9649a3-12d8-4ab9-bb9e-2a1e3b0fd4a5" providerId="AD" clId="Web-{F038AC21-4D97-9965-A465-2AB6774B19E6}" dt="2024-12-09T05:30:13.706" v="13"/>
          <ac:spMkLst>
            <pc:docMk/>
            <pc:sldMk cId="109857222" sldId="256"/>
            <ac:spMk id="15" creationId="{D5B0017B-2ECA-49AF-B397-DC140825DF8D}"/>
          </ac:spMkLst>
        </pc:spChg>
        <pc:spChg chg="add del">
          <ac:chgData name="Neha Bais Thakur" userId="S::neha.thakur@sjsu.edu::be9649a3-12d8-4ab9-bb9e-2a1e3b0fd4a5" providerId="AD" clId="Web-{F038AC21-4D97-9965-A465-2AB6774B19E6}" dt="2024-12-09T05:30:03.378" v="12"/>
          <ac:spMkLst>
            <pc:docMk/>
            <pc:sldMk cId="109857222" sldId="256"/>
            <ac:spMk id="16" creationId="{9F835A99-04AC-494A-A572-AFE8413CC938}"/>
          </ac:spMkLst>
        </pc:spChg>
        <pc:spChg chg="add del">
          <ac:chgData name="Neha Bais Thakur" userId="S::neha.thakur@sjsu.edu::be9649a3-12d8-4ab9-bb9e-2a1e3b0fd4a5" providerId="AD" clId="Web-{F038AC21-4D97-9965-A465-2AB6774B19E6}" dt="2024-12-09T05:30:03.378" v="12"/>
          <ac:spMkLst>
            <pc:docMk/>
            <pc:sldMk cId="109857222" sldId="256"/>
            <ac:spMk id="18" creationId="{7B786209-1B0B-4CA9-9BDD-F7327066A84D}"/>
          </ac:spMkLst>
        </pc:spChg>
        <pc:spChg chg="add del">
          <ac:chgData name="Neha Bais Thakur" userId="S::neha.thakur@sjsu.edu::be9649a3-12d8-4ab9-bb9e-2a1e3b0fd4a5" providerId="AD" clId="Web-{F038AC21-4D97-9965-A465-2AB6774B19E6}" dt="2024-12-09T05:30:03.378" v="12"/>
          <ac:spMkLst>
            <pc:docMk/>
            <pc:sldMk cId="109857222" sldId="256"/>
            <ac:spMk id="20" creationId="{2D2964BB-484D-45AE-AD66-D407D0629652}"/>
          </ac:spMkLst>
        </pc:spChg>
        <pc:spChg chg="add del">
          <ac:chgData name="Neha Bais Thakur" userId="S::neha.thakur@sjsu.edu::be9649a3-12d8-4ab9-bb9e-2a1e3b0fd4a5" providerId="AD" clId="Web-{F038AC21-4D97-9965-A465-2AB6774B19E6}" dt="2024-12-09T05:30:03.378" v="12"/>
          <ac:spMkLst>
            <pc:docMk/>
            <pc:sldMk cId="109857222" sldId="256"/>
            <ac:spMk id="22" creationId="{6691AC69-A76E-4DAB-B565-468B6B87ACF3}"/>
          </ac:spMkLst>
        </pc:spChg>
        <pc:grpChg chg="add">
          <ac:chgData name="Neha Bais Thakur" userId="S::neha.thakur@sjsu.edu::be9649a3-12d8-4ab9-bb9e-2a1e3b0fd4a5" providerId="AD" clId="Web-{F038AC21-4D97-9965-A465-2AB6774B19E6}" dt="2024-12-09T05:30:13.706" v="13"/>
          <ac:grpSpMkLst>
            <pc:docMk/>
            <pc:sldMk cId="109857222" sldId="256"/>
            <ac:grpSpMk id="6" creationId="{AE1C45F0-260A-458C-96ED-C1F6D2151219}"/>
          </ac:grpSpMkLst>
        </pc:grpChg>
        <pc:cxnChg chg="add">
          <ac:chgData name="Neha Bais Thakur" userId="S::neha.thakur@sjsu.edu::be9649a3-12d8-4ab9-bb9e-2a1e3b0fd4a5" providerId="AD" clId="Web-{F038AC21-4D97-9965-A465-2AB6774B19E6}" dt="2024-12-09T05:30:13.706" v="13"/>
          <ac:cxnSpMkLst>
            <pc:docMk/>
            <pc:sldMk cId="109857222" sldId="256"/>
            <ac:cxnSpMk id="17" creationId="{6CF1BAF6-AD41-4082-B212-8A1F9A2E8779}"/>
          </ac:cxnSpMkLst>
        </pc:cxnChg>
      </pc:sldChg>
      <pc:sldChg chg="addSp delSp">
        <pc:chgData name="Neha Bais Thakur" userId="S::neha.thakur@sjsu.edu::be9649a3-12d8-4ab9-bb9e-2a1e3b0fd4a5" providerId="AD" clId="Web-{F038AC21-4D97-9965-A465-2AB6774B19E6}" dt="2024-12-09T05:30:43.551" v="16"/>
        <pc:sldMkLst>
          <pc:docMk/>
          <pc:sldMk cId="3242434897" sldId="257"/>
        </pc:sldMkLst>
        <pc:spChg chg="del">
          <ac:chgData name="Neha Bais Thakur" userId="S::neha.thakur@sjsu.edu::be9649a3-12d8-4ab9-bb9e-2a1e3b0fd4a5" providerId="AD" clId="Web-{F038AC21-4D97-9965-A465-2AB6774B19E6}" dt="2024-12-09T05:30:43.551" v="16"/>
          <ac:spMkLst>
            <pc:docMk/>
            <pc:sldMk cId="3242434897" sldId="257"/>
            <ac:spMk id="3" creationId="{18C32D14-C034-4B5A-DDAB-8CA70D5B8FA4}"/>
          </ac:spMkLst>
        </pc:spChg>
        <pc:graphicFrameChg chg="add">
          <ac:chgData name="Neha Bais Thakur" userId="S::neha.thakur@sjsu.edu::be9649a3-12d8-4ab9-bb9e-2a1e3b0fd4a5" providerId="AD" clId="Web-{F038AC21-4D97-9965-A465-2AB6774B19E6}" dt="2024-12-09T05:30:43.551" v="16"/>
          <ac:graphicFrameMkLst>
            <pc:docMk/>
            <pc:sldMk cId="3242434897" sldId="257"/>
            <ac:graphicFrameMk id="5" creationId="{66900F1B-58D4-51C7-5C89-AABC1B62B0B1}"/>
          </ac:graphicFrameMkLst>
        </pc:graphicFrameChg>
      </pc:sldChg>
      <pc:sldChg chg="addSp delSp">
        <pc:chgData name="Neha Bais Thakur" userId="S::neha.thakur@sjsu.edu::be9649a3-12d8-4ab9-bb9e-2a1e3b0fd4a5" providerId="AD" clId="Web-{F038AC21-4D97-9965-A465-2AB6774B19E6}" dt="2024-12-09T05:31:28.145" v="21"/>
        <pc:sldMkLst>
          <pc:docMk/>
          <pc:sldMk cId="4101262994" sldId="259"/>
        </pc:sldMkLst>
        <pc:spChg chg="del">
          <ac:chgData name="Neha Bais Thakur" userId="S::neha.thakur@sjsu.edu::be9649a3-12d8-4ab9-bb9e-2a1e3b0fd4a5" providerId="AD" clId="Web-{F038AC21-4D97-9965-A465-2AB6774B19E6}" dt="2024-12-09T05:31:28.145" v="21"/>
          <ac:spMkLst>
            <pc:docMk/>
            <pc:sldMk cId="4101262994" sldId="259"/>
            <ac:spMk id="3" creationId="{18C32D14-C034-4B5A-DDAB-8CA70D5B8FA4}"/>
          </ac:spMkLst>
        </pc:spChg>
        <pc:graphicFrameChg chg="add">
          <ac:chgData name="Neha Bais Thakur" userId="S::neha.thakur@sjsu.edu::be9649a3-12d8-4ab9-bb9e-2a1e3b0fd4a5" providerId="AD" clId="Web-{F038AC21-4D97-9965-A465-2AB6774B19E6}" dt="2024-12-09T05:31:28.145" v="21"/>
          <ac:graphicFrameMkLst>
            <pc:docMk/>
            <pc:sldMk cId="4101262994" sldId="259"/>
            <ac:graphicFrameMk id="5" creationId="{3D6257ED-9577-6027-28CE-54118C0C08F5}"/>
          </ac:graphicFrameMkLst>
        </pc:graphicFrameChg>
      </pc:sldChg>
      <pc:sldChg chg="addSp delSp modSp mod setBg">
        <pc:chgData name="Neha Bais Thakur" userId="S::neha.thakur@sjsu.edu::be9649a3-12d8-4ab9-bb9e-2a1e3b0fd4a5" providerId="AD" clId="Web-{F038AC21-4D97-9965-A465-2AB6774B19E6}" dt="2024-12-09T05:37:08.105" v="32"/>
        <pc:sldMkLst>
          <pc:docMk/>
          <pc:sldMk cId="3372934400" sldId="260"/>
        </pc:sldMkLst>
        <pc:spChg chg="mod">
          <ac:chgData name="Neha Bais Thakur" userId="S::neha.thakur@sjsu.edu::be9649a3-12d8-4ab9-bb9e-2a1e3b0fd4a5" providerId="AD" clId="Web-{F038AC21-4D97-9965-A465-2AB6774B19E6}" dt="2024-12-09T05:37:08.105" v="32"/>
          <ac:spMkLst>
            <pc:docMk/>
            <pc:sldMk cId="3372934400" sldId="260"/>
            <ac:spMk id="2" creationId="{65476BE5-BDF6-D4B1-D931-37ACACD23708}"/>
          </ac:spMkLst>
        </pc:spChg>
        <pc:spChg chg="mod">
          <ac:chgData name="Neha Bais Thakur" userId="S::neha.thakur@sjsu.edu::be9649a3-12d8-4ab9-bb9e-2a1e3b0fd4a5" providerId="AD" clId="Web-{F038AC21-4D97-9965-A465-2AB6774B19E6}" dt="2024-12-09T05:37:08.105" v="32"/>
          <ac:spMkLst>
            <pc:docMk/>
            <pc:sldMk cId="3372934400" sldId="260"/>
            <ac:spMk id="3" creationId="{18C32D14-C034-4B5A-DDAB-8CA70D5B8FA4}"/>
          </ac:spMkLst>
        </pc:spChg>
        <pc:spChg chg="add del">
          <ac:chgData name="Neha Bais Thakur" userId="S::neha.thakur@sjsu.edu::be9649a3-12d8-4ab9-bb9e-2a1e3b0fd4a5" providerId="AD" clId="Web-{F038AC21-4D97-9965-A465-2AB6774B19E6}" dt="2024-12-09T05:37:08.105" v="32"/>
          <ac:spMkLst>
            <pc:docMk/>
            <pc:sldMk cId="3372934400" sldId="260"/>
            <ac:spMk id="5" creationId="{4DA718D0-4865-4629-8134-44F68D41D574}"/>
          </ac:spMkLst>
        </pc:spChg>
        <pc:spChg chg="add del">
          <ac:chgData name="Neha Bais Thakur" userId="S::neha.thakur@sjsu.edu::be9649a3-12d8-4ab9-bb9e-2a1e3b0fd4a5" providerId="AD" clId="Web-{F038AC21-4D97-9965-A465-2AB6774B19E6}" dt="2024-12-09T05:36:17.964" v="30"/>
          <ac:spMkLst>
            <pc:docMk/>
            <pc:sldMk cId="3372934400" sldId="260"/>
            <ac:spMk id="8" creationId="{B6CDA21F-E7AF-4C75-8395-33F58D5B0E45}"/>
          </ac:spMkLst>
        </pc:spChg>
        <pc:spChg chg="add del">
          <ac:chgData name="Neha Bais Thakur" userId="S::neha.thakur@sjsu.edu::be9649a3-12d8-4ab9-bb9e-2a1e3b0fd4a5" providerId="AD" clId="Web-{F038AC21-4D97-9965-A465-2AB6774B19E6}" dt="2024-12-09T05:37:08.105" v="32"/>
          <ac:spMkLst>
            <pc:docMk/>
            <pc:sldMk cId="3372934400" sldId="260"/>
            <ac:spMk id="14" creationId="{CBC4F608-B4B8-48C3-9572-C0F061B1CD99}"/>
          </ac:spMkLst>
        </pc:spChg>
        <pc:spChg chg="add del">
          <ac:chgData name="Neha Bais Thakur" userId="S::neha.thakur@sjsu.edu::be9649a3-12d8-4ab9-bb9e-2a1e3b0fd4a5" providerId="AD" clId="Web-{F038AC21-4D97-9965-A465-2AB6774B19E6}" dt="2024-12-09T05:36:17.964" v="30"/>
          <ac:spMkLst>
            <pc:docMk/>
            <pc:sldMk cId="3372934400" sldId="260"/>
            <ac:spMk id="15" creationId="{D5B0017B-2ECA-49AF-B397-DC140825DF8D}"/>
          </ac:spMkLst>
        </pc:spChg>
        <pc:grpChg chg="add del">
          <ac:chgData name="Neha Bais Thakur" userId="S::neha.thakur@sjsu.edu::be9649a3-12d8-4ab9-bb9e-2a1e3b0fd4a5" providerId="AD" clId="Web-{F038AC21-4D97-9965-A465-2AB6774B19E6}" dt="2024-12-09T05:37:08.105" v="32"/>
          <ac:grpSpMkLst>
            <pc:docMk/>
            <pc:sldMk cId="3372934400" sldId="260"/>
            <ac:grpSpMk id="6" creationId="{65167ED7-6315-43AB-B1B6-C326D5FD8F84}"/>
          </ac:grpSpMkLst>
        </pc:grpChg>
        <pc:grpChg chg="add del">
          <ac:chgData name="Neha Bais Thakur" userId="S::neha.thakur@sjsu.edu::be9649a3-12d8-4ab9-bb9e-2a1e3b0fd4a5" providerId="AD" clId="Web-{F038AC21-4D97-9965-A465-2AB6774B19E6}" dt="2024-12-09T05:36:17.964" v="30"/>
          <ac:grpSpMkLst>
            <pc:docMk/>
            <pc:sldMk cId="3372934400" sldId="260"/>
            <ac:grpSpMk id="10" creationId="{AE1C45F0-260A-458C-96ED-C1F6D2151219}"/>
          </ac:grpSpMkLst>
        </pc:grpChg>
        <pc:cxnChg chg="add del">
          <ac:chgData name="Neha Bais Thakur" userId="S::neha.thakur@sjsu.edu::be9649a3-12d8-4ab9-bb9e-2a1e3b0fd4a5" providerId="AD" clId="Web-{F038AC21-4D97-9965-A465-2AB6774B19E6}" dt="2024-12-09T05:36:17.964" v="30"/>
          <ac:cxnSpMkLst>
            <pc:docMk/>
            <pc:sldMk cId="3372934400" sldId="260"/>
            <ac:cxnSpMk id="17" creationId="{6CF1BAF6-AD41-4082-B212-8A1F9A2E8779}"/>
          </ac:cxnSpMkLst>
        </pc:cxnChg>
      </pc:sldChg>
      <pc:sldChg chg="addSp delSp modSp mod setBg">
        <pc:chgData name="Neha Bais Thakur" userId="S::neha.thakur@sjsu.edu::be9649a3-12d8-4ab9-bb9e-2a1e3b0fd4a5" providerId="AD" clId="Web-{F038AC21-4D97-9965-A465-2AB6774B19E6}" dt="2024-12-09T05:33:03.163" v="26"/>
        <pc:sldMkLst>
          <pc:docMk/>
          <pc:sldMk cId="4025716332" sldId="274"/>
        </pc:sldMkLst>
        <pc:spChg chg="mod">
          <ac:chgData name="Neha Bais Thakur" userId="S::neha.thakur@sjsu.edu::be9649a3-12d8-4ab9-bb9e-2a1e3b0fd4a5" providerId="AD" clId="Web-{F038AC21-4D97-9965-A465-2AB6774B19E6}" dt="2024-12-09T05:33:03.163" v="26"/>
          <ac:spMkLst>
            <pc:docMk/>
            <pc:sldMk cId="4025716332" sldId="274"/>
            <ac:spMk id="2" creationId="{65476BE5-BDF6-D4B1-D931-37ACACD23708}"/>
          </ac:spMkLst>
        </pc:spChg>
        <pc:spChg chg="add del">
          <ac:chgData name="Neha Bais Thakur" userId="S::neha.thakur@sjsu.edu::be9649a3-12d8-4ab9-bb9e-2a1e3b0fd4a5" providerId="AD" clId="Web-{F038AC21-4D97-9965-A465-2AB6774B19E6}" dt="2024-12-09T05:32:52.069" v="23"/>
          <ac:spMkLst>
            <pc:docMk/>
            <pc:sldMk cId="4025716332" sldId="274"/>
            <ac:spMk id="7" creationId="{43C48B49-6135-48B6-AC0F-97E5D8D1F03F}"/>
          </ac:spMkLst>
        </pc:spChg>
        <pc:spChg chg="add del">
          <ac:chgData name="Neha Bais Thakur" userId="S::neha.thakur@sjsu.edu::be9649a3-12d8-4ab9-bb9e-2a1e3b0fd4a5" providerId="AD" clId="Web-{F038AC21-4D97-9965-A465-2AB6774B19E6}" dt="2024-12-09T05:32:52.069" v="23"/>
          <ac:spMkLst>
            <pc:docMk/>
            <pc:sldMk cId="4025716332" sldId="274"/>
            <ac:spMk id="9" creationId="{9715DAF0-AE1B-46C9-8A6B-DB2AA05AB91D}"/>
          </ac:spMkLst>
        </pc:spChg>
        <pc:spChg chg="add del">
          <ac:chgData name="Neha Bais Thakur" userId="S::neha.thakur@sjsu.edu::be9649a3-12d8-4ab9-bb9e-2a1e3b0fd4a5" providerId="AD" clId="Web-{F038AC21-4D97-9965-A465-2AB6774B19E6}" dt="2024-12-09T05:32:52.069" v="23"/>
          <ac:spMkLst>
            <pc:docMk/>
            <pc:sldMk cId="4025716332" sldId="274"/>
            <ac:spMk id="11" creationId="{DC631C0B-6DA6-4E57-8231-CE32B3434A7E}"/>
          </ac:spMkLst>
        </pc:spChg>
        <pc:spChg chg="add del">
          <ac:chgData name="Neha Bais Thakur" userId="S::neha.thakur@sjsu.edu::be9649a3-12d8-4ab9-bb9e-2a1e3b0fd4a5" providerId="AD" clId="Web-{F038AC21-4D97-9965-A465-2AB6774B19E6}" dt="2024-12-09T05:32:52.069" v="23"/>
          <ac:spMkLst>
            <pc:docMk/>
            <pc:sldMk cId="4025716332" sldId="274"/>
            <ac:spMk id="13" creationId="{F256AC18-FB41-4977-8B0C-F5082335AB7D}"/>
          </ac:spMkLst>
        </pc:spChg>
        <pc:spChg chg="add del">
          <ac:chgData name="Neha Bais Thakur" userId="S::neha.thakur@sjsu.edu::be9649a3-12d8-4ab9-bb9e-2a1e3b0fd4a5" providerId="AD" clId="Web-{F038AC21-4D97-9965-A465-2AB6774B19E6}" dt="2024-12-09T05:32:52.069" v="23"/>
          <ac:spMkLst>
            <pc:docMk/>
            <pc:sldMk cId="4025716332" sldId="274"/>
            <ac:spMk id="15" creationId="{AFF4A713-7B75-4B21-90D7-5AB19547C728}"/>
          </ac:spMkLst>
        </pc:spChg>
        <pc:spChg chg="add del">
          <ac:chgData name="Neha Bais Thakur" userId="S::neha.thakur@sjsu.edu::be9649a3-12d8-4ab9-bb9e-2a1e3b0fd4a5" providerId="AD" clId="Web-{F038AC21-4D97-9965-A465-2AB6774B19E6}" dt="2024-12-09T05:33:03.163" v="25"/>
          <ac:spMkLst>
            <pc:docMk/>
            <pc:sldMk cId="4025716332" sldId="274"/>
            <ac:spMk id="17" creationId="{934F1179-B481-4F9E-BCA3-AFB972070F83}"/>
          </ac:spMkLst>
        </pc:spChg>
        <pc:spChg chg="add del">
          <ac:chgData name="Neha Bais Thakur" userId="S::neha.thakur@sjsu.edu::be9649a3-12d8-4ab9-bb9e-2a1e3b0fd4a5" providerId="AD" clId="Web-{F038AC21-4D97-9965-A465-2AB6774B19E6}" dt="2024-12-09T05:33:03.163" v="25"/>
          <ac:spMkLst>
            <pc:docMk/>
            <pc:sldMk cId="4025716332" sldId="274"/>
            <ac:spMk id="18" creationId="{827DC2C4-B485-428A-BF4A-472D2967F47F}"/>
          </ac:spMkLst>
        </pc:spChg>
        <pc:spChg chg="add del">
          <ac:chgData name="Neha Bais Thakur" userId="S::neha.thakur@sjsu.edu::be9649a3-12d8-4ab9-bb9e-2a1e3b0fd4a5" providerId="AD" clId="Web-{F038AC21-4D97-9965-A465-2AB6774B19E6}" dt="2024-12-09T05:33:03.163" v="25"/>
          <ac:spMkLst>
            <pc:docMk/>
            <pc:sldMk cId="4025716332" sldId="274"/>
            <ac:spMk id="19" creationId="{EE04B5EB-F158-4507-90DD-BD23620C7CC9}"/>
          </ac:spMkLst>
        </pc:spChg>
        <pc:spChg chg="add">
          <ac:chgData name="Neha Bais Thakur" userId="S::neha.thakur@sjsu.edu::be9649a3-12d8-4ab9-bb9e-2a1e3b0fd4a5" providerId="AD" clId="Web-{F038AC21-4D97-9965-A465-2AB6774B19E6}" dt="2024-12-09T05:33:03.163" v="26"/>
          <ac:spMkLst>
            <pc:docMk/>
            <pc:sldMk cId="4025716332" sldId="274"/>
            <ac:spMk id="21" creationId="{4522B21E-B2B9-4C72-9A71-C87EFD137480}"/>
          </ac:spMkLst>
        </pc:spChg>
        <pc:spChg chg="add">
          <ac:chgData name="Neha Bais Thakur" userId="S::neha.thakur@sjsu.edu::be9649a3-12d8-4ab9-bb9e-2a1e3b0fd4a5" providerId="AD" clId="Web-{F038AC21-4D97-9965-A465-2AB6774B19E6}" dt="2024-12-09T05:33:03.163" v="26"/>
          <ac:spMkLst>
            <pc:docMk/>
            <pc:sldMk cId="4025716332" sldId="274"/>
            <ac:spMk id="22" creationId="{5EB7D2A2-F448-44D4-938C-DC84CBCB3B1E}"/>
          </ac:spMkLst>
        </pc:spChg>
        <pc:spChg chg="add">
          <ac:chgData name="Neha Bais Thakur" userId="S::neha.thakur@sjsu.edu::be9649a3-12d8-4ab9-bb9e-2a1e3b0fd4a5" providerId="AD" clId="Web-{F038AC21-4D97-9965-A465-2AB6774B19E6}" dt="2024-12-09T05:33:03.163" v="26"/>
          <ac:spMkLst>
            <pc:docMk/>
            <pc:sldMk cId="4025716332" sldId="274"/>
            <ac:spMk id="23" creationId="{871AEA07-1E14-44B4-8E55-64EF049CD66F}"/>
          </ac:spMkLst>
        </pc:spChg>
        <pc:cxnChg chg="add">
          <ac:chgData name="Neha Bais Thakur" userId="S::neha.thakur@sjsu.edu::be9649a3-12d8-4ab9-bb9e-2a1e3b0fd4a5" providerId="AD" clId="Web-{F038AC21-4D97-9965-A465-2AB6774B19E6}" dt="2024-12-09T05:33:03.163" v="26"/>
          <ac:cxnSpMkLst>
            <pc:docMk/>
            <pc:sldMk cId="4025716332" sldId="274"/>
            <ac:cxnSpMk id="24" creationId="{F7C8EA93-3210-4C62-99E9-153C275E3A87}"/>
          </ac:cxnSpMkLst>
        </pc:cxnChg>
      </pc:sldChg>
      <pc:sldChg chg="addSp delSp modSp mod setBg">
        <pc:chgData name="Neha Bais Thakur" userId="S::neha.thakur@sjsu.edu::be9649a3-12d8-4ab9-bb9e-2a1e3b0fd4a5" providerId="AD" clId="Web-{F038AC21-4D97-9965-A465-2AB6774B19E6}" dt="2024-12-09T05:35:57.401" v="28"/>
        <pc:sldMkLst>
          <pc:docMk/>
          <pc:sldMk cId="3124475986" sldId="276"/>
        </pc:sldMkLst>
        <pc:spChg chg="mod">
          <ac:chgData name="Neha Bais Thakur" userId="S::neha.thakur@sjsu.edu::be9649a3-12d8-4ab9-bb9e-2a1e3b0fd4a5" providerId="AD" clId="Web-{F038AC21-4D97-9965-A465-2AB6774B19E6}" dt="2024-12-09T05:35:57.401" v="28"/>
          <ac:spMkLst>
            <pc:docMk/>
            <pc:sldMk cId="3124475986" sldId="276"/>
            <ac:spMk id="2" creationId="{65476BE5-BDF6-D4B1-D931-37ACACD23708}"/>
          </ac:spMkLst>
        </pc:spChg>
        <pc:spChg chg="mod">
          <ac:chgData name="Neha Bais Thakur" userId="S::neha.thakur@sjsu.edu::be9649a3-12d8-4ab9-bb9e-2a1e3b0fd4a5" providerId="AD" clId="Web-{F038AC21-4D97-9965-A465-2AB6774B19E6}" dt="2024-12-09T05:35:57.401" v="28"/>
          <ac:spMkLst>
            <pc:docMk/>
            <pc:sldMk cId="3124475986" sldId="276"/>
            <ac:spMk id="3" creationId="{18C32D14-C034-4B5A-DDAB-8CA70D5B8FA4}"/>
          </ac:spMkLst>
        </pc:spChg>
        <pc:spChg chg="add del">
          <ac:chgData name="Neha Bais Thakur" userId="S::neha.thakur@sjsu.edu::be9649a3-12d8-4ab9-bb9e-2a1e3b0fd4a5" providerId="AD" clId="Web-{F038AC21-4D97-9965-A465-2AB6774B19E6}" dt="2024-12-09T05:35:57.401" v="28"/>
          <ac:spMkLst>
            <pc:docMk/>
            <pc:sldMk cId="3124475986" sldId="276"/>
            <ac:spMk id="8" creationId="{DBF61EA3-B236-439E-9C0B-340980D56BEE}"/>
          </ac:spMkLst>
        </pc:spChg>
        <pc:spChg chg="add del">
          <ac:chgData name="Neha Bais Thakur" userId="S::neha.thakur@sjsu.edu::be9649a3-12d8-4ab9-bb9e-2a1e3b0fd4a5" providerId="AD" clId="Web-{F038AC21-4D97-9965-A465-2AB6774B19E6}" dt="2024-12-09T05:35:57.401" v="28"/>
          <ac:spMkLst>
            <pc:docMk/>
            <pc:sldMk cId="3124475986" sldId="276"/>
            <ac:spMk id="14" creationId="{E659831F-0D9A-4C63-9EBB-8435B85A440F}"/>
          </ac:spMkLst>
        </pc:spChg>
        <pc:grpChg chg="add del">
          <ac:chgData name="Neha Bais Thakur" userId="S::neha.thakur@sjsu.edu::be9649a3-12d8-4ab9-bb9e-2a1e3b0fd4a5" providerId="AD" clId="Web-{F038AC21-4D97-9965-A465-2AB6774B19E6}" dt="2024-12-09T05:35:57.401" v="28"/>
          <ac:grpSpMkLst>
            <pc:docMk/>
            <pc:sldMk cId="3124475986" sldId="276"/>
            <ac:grpSpMk id="10" creationId="{28FAF094-D087-493F-8DF9-A486C2D6BBAA}"/>
          </ac:grpSpMkLst>
        </pc:grpChg>
      </pc:sldChg>
    </pc:docChg>
  </pc:docChgLst>
  <pc:docChgLst>
    <pc:chgData name="Neha Bais Thakur" userId="S::neha.thakur@sjsu.edu::be9649a3-12d8-4ab9-bb9e-2a1e3b0fd4a5" providerId="AD" clId="Web-{47D2F398-4437-05EA-6819-60DC084D1B7D}"/>
    <pc:docChg chg="addSld delSld modSld">
      <pc:chgData name="Neha Bais Thakur" userId="S::neha.thakur@sjsu.edu::be9649a3-12d8-4ab9-bb9e-2a1e3b0fd4a5" providerId="AD" clId="Web-{47D2F398-4437-05EA-6819-60DC084D1B7D}" dt="2024-12-09T05:27:37.056" v="208" actId="20577"/>
      <pc:docMkLst>
        <pc:docMk/>
      </pc:docMkLst>
      <pc:sldChg chg="modSp">
        <pc:chgData name="Neha Bais Thakur" userId="S::neha.thakur@sjsu.edu::be9649a3-12d8-4ab9-bb9e-2a1e3b0fd4a5" providerId="AD" clId="Web-{47D2F398-4437-05EA-6819-60DC084D1B7D}" dt="2024-12-09T02:21:01.700" v="94" actId="20577"/>
        <pc:sldMkLst>
          <pc:docMk/>
          <pc:sldMk cId="3242434897" sldId="257"/>
        </pc:sldMkLst>
        <pc:spChg chg="mod">
          <ac:chgData name="Neha Bais Thakur" userId="S::neha.thakur@sjsu.edu::be9649a3-12d8-4ab9-bb9e-2a1e3b0fd4a5" providerId="AD" clId="Web-{47D2F398-4437-05EA-6819-60DC084D1B7D}" dt="2024-12-09T02:21:01.700" v="94" actId="20577"/>
          <ac:spMkLst>
            <pc:docMk/>
            <pc:sldMk cId="3242434897" sldId="257"/>
            <ac:spMk id="3" creationId="{18C32D14-C034-4B5A-DDAB-8CA70D5B8FA4}"/>
          </ac:spMkLst>
        </pc:spChg>
      </pc:sldChg>
      <pc:sldChg chg="modSp">
        <pc:chgData name="Neha Bais Thakur" userId="S::neha.thakur@sjsu.edu::be9649a3-12d8-4ab9-bb9e-2a1e3b0fd4a5" providerId="AD" clId="Web-{47D2F398-4437-05EA-6819-60DC084D1B7D}" dt="2024-12-09T02:48:51.101" v="168" actId="20577"/>
        <pc:sldMkLst>
          <pc:docMk/>
          <pc:sldMk cId="4101262994" sldId="259"/>
        </pc:sldMkLst>
        <pc:spChg chg="mod">
          <ac:chgData name="Neha Bais Thakur" userId="S::neha.thakur@sjsu.edu::be9649a3-12d8-4ab9-bb9e-2a1e3b0fd4a5" providerId="AD" clId="Web-{47D2F398-4437-05EA-6819-60DC084D1B7D}" dt="2024-12-09T02:35:42.922" v="114" actId="20577"/>
          <ac:spMkLst>
            <pc:docMk/>
            <pc:sldMk cId="4101262994" sldId="259"/>
            <ac:spMk id="2" creationId="{65476BE5-BDF6-D4B1-D931-37ACACD23708}"/>
          </ac:spMkLst>
        </pc:spChg>
        <pc:spChg chg="mod">
          <ac:chgData name="Neha Bais Thakur" userId="S::neha.thakur@sjsu.edu::be9649a3-12d8-4ab9-bb9e-2a1e3b0fd4a5" providerId="AD" clId="Web-{47D2F398-4437-05EA-6819-60DC084D1B7D}" dt="2024-12-09T02:48:51.101" v="168" actId="20577"/>
          <ac:spMkLst>
            <pc:docMk/>
            <pc:sldMk cId="4101262994" sldId="259"/>
            <ac:spMk id="3" creationId="{18C32D14-C034-4B5A-DDAB-8CA70D5B8FA4}"/>
          </ac:spMkLst>
        </pc:spChg>
      </pc:sldChg>
      <pc:sldChg chg="modSp add del replId">
        <pc:chgData name="Neha Bais Thakur" userId="S::neha.thakur@sjsu.edu::be9649a3-12d8-4ab9-bb9e-2a1e3b0fd4a5" providerId="AD" clId="Web-{47D2F398-4437-05EA-6819-60DC084D1B7D}" dt="2024-12-09T02:21:51.201" v="103"/>
        <pc:sldMkLst>
          <pc:docMk/>
          <pc:sldMk cId="539059906" sldId="276"/>
        </pc:sldMkLst>
        <pc:spChg chg="mod">
          <ac:chgData name="Neha Bais Thakur" userId="S::neha.thakur@sjsu.edu::be9649a3-12d8-4ab9-bb9e-2a1e3b0fd4a5" providerId="AD" clId="Web-{47D2F398-4437-05EA-6819-60DC084D1B7D}" dt="2024-12-09T02:21:48.638" v="102" actId="20577"/>
          <ac:spMkLst>
            <pc:docMk/>
            <pc:sldMk cId="539059906" sldId="276"/>
            <ac:spMk id="2" creationId="{65476BE5-BDF6-D4B1-D931-37ACACD23708}"/>
          </ac:spMkLst>
        </pc:spChg>
      </pc:sldChg>
      <pc:sldChg chg="modSp add replId">
        <pc:chgData name="Neha Bais Thakur" userId="S::neha.thakur@sjsu.edu::be9649a3-12d8-4ab9-bb9e-2a1e3b0fd4a5" providerId="AD" clId="Web-{47D2F398-4437-05EA-6819-60DC084D1B7D}" dt="2024-12-09T05:27:37.056" v="208" actId="20577"/>
        <pc:sldMkLst>
          <pc:docMk/>
          <pc:sldMk cId="3124475986" sldId="276"/>
        </pc:sldMkLst>
        <pc:spChg chg="mod">
          <ac:chgData name="Neha Bais Thakur" userId="S::neha.thakur@sjsu.edu::be9649a3-12d8-4ab9-bb9e-2a1e3b0fd4a5" providerId="AD" clId="Web-{47D2F398-4437-05EA-6819-60DC084D1B7D}" dt="2024-12-09T02:49:35.774" v="178" actId="20577"/>
          <ac:spMkLst>
            <pc:docMk/>
            <pc:sldMk cId="3124475986" sldId="276"/>
            <ac:spMk id="2" creationId="{65476BE5-BDF6-D4B1-D931-37ACACD23708}"/>
          </ac:spMkLst>
        </pc:spChg>
        <pc:spChg chg="mod">
          <ac:chgData name="Neha Bais Thakur" userId="S::neha.thakur@sjsu.edu::be9649a3-12d8-4ab9-bb9e-2a1e3b0fd4a5" providerId="AD" clId="Web-{47D2F398-4437-05EA-6819-60DC084D1B7D}" dt="2024-12-09T05:27:37.056" v="208" actId="20577"/>
          <ac:spMkLst>
            <pc:docMk/>
            <pc:sldMk cId="3124475986" sldId="276"/>
            <ac:spMk id="3" creationId="{18C32D14-C034-4B5A-DDAB-8CA70D5B8FA4}"/>
          </ac:spMkLst>
        </pc:spChg>
      </pc:sldChg>
    </pc:docChg>
  </pc:docChgLst>
  <pc:docChgLst>
    <pc:chgData name="Neha Bais Thakur" userId="S::neha.thakur@sjsu.edu::be9649a3-12d8-4ab9-bb9e-2a1e3b0fd4a5" providerId="AD" clId="Web-{8A8A2D48-447E-13AC-D1B7-E3DD9F2D32EA}"/>
    <pc:docChg chg="addSld delSld modSld">
      <pc:chgData name="Neha Bais Thakur" userId="S::neha.thakur@sjsu.edu::be9649a3-12d8-4ab9-bb9e-2a1e3b0fd4a5" providerId="AD" clId="Web-{8A8A2D48-447E-13AC-D1B7-E3DD9F2D32EA}" dt="2024-12-08T20:56:34.820" v="116" actId="1076"/>
      <pc:docMkLst>
        <pc:docMk/>
      </pc:docMkLst>
      <pc:sldChg chg="modSp">
        <pc:chgData name="Neha Bais Thakur" userId="S::neha.thakur@sjsu.edu::be9649a3-12d8-4ab9-bb9e-2a1e3b0fd4a5" providerId="AD" clId="Web-{8A8A2D48-447E-13AC-D1B7-E3DD9F2D32EA}" dt="2024-12-08T20:51:28.933" v="36" actId="1076"/>
        <pc:sldMkLst>
          <pc:docMk/>
          <pc:sldMk cId="109857222" sldId="256"/>
        </pc:sldMkLst>
        <pc:spChg chg="mod">
          <ac:chgData name="Neha Bais Thakur" userId="S::neha.thakur@sjsu.edu::be9649a3-12d8-4ab9-bb9e-2a1e3b0fd4a5" providerId="AD" clId="Web-{8A8A2D48-447E-13AC-D1B7-E3DD9F2D32EA}" dt="2024-12-08T20:51:28.933" v="36" actId="1076"/>
          <ac:spMkLst>
            <pc:docMk/>
            <pc:sldMk cId="109857222" sldId="256"/>
            <ac:spMk id="2" creationId="{00000000-0000-0000-0000-000000000000}"/>
          </ac:spMkLst>
        </pc:spChg>
        <pc:spChg chg="mod">
          <ac:chgData name="Neha Bais Thakur" userId="S::neha.thakur@sjsu.edu::be9649a3-12d8-4ab9-bb9e-2a1e3b0fd4a5" providerId="AD" clId="Web-{8A8A2D48-447E-13AC-D1B7-E3DD9F2D32EA}" dt="2024-12-08T20:51:11.573" v="34" actId="20577"/>
          <ac:spMkLst>
            <pc:docMk/>
            <pc:sldMk cId="109857222" sldId="256"/>
            <ac:spMk id="3" creationId="{00000000-0000-0000-0000-000000000000}"/>
          </ac:spMkLst>
        </pc:spChg>
      </pc:sldChg>
      <pc:sldChg chg="modSp new">
        <pc:chgData name="Neha Bais Thakur" userId="S::neha.thakur@sjsu.edu::be9649a3-12d8-4ab9-bb9e-2a1e3b0fd4a5" providerId="AD" clId="Web-{8A8A2D48-447E-13AC-D1B7-E3DD9F2D32EA}" dt="2024-12-08T20:52:52.874" v="42" actId="20577"/>
        <pc:sldMkLst>
          <pc:docMk/>
          <pc:sldMk cId="3242434897" sldId="257"/>
        </pc:sldMkLst>
        <pc:spChg chg="mod">
          <ac:chgData name="Neha Bais Thakur" userId="S::neha.thakur@sjsu.edu::be9649a3-12d8-4ab9-bb9e-2a1e3b0fd4a5" providerId="AD" clId="Web-{8A8A2D48-447E-13AC-D1B7-E3DD9F2D32EA}" dt="2024-12-08T20:52:52.874" v="42" actId="20577"/>
          <ac:spMkLst>
            <pc:docMk/>
            <pc:sldMk cId="3242434897" sldId="257"/>
            <ac:spMk id="2" creationId="{65476BE5-BDF6-D4B1-D931-37ACACD23708}"/>
          </ac:spMkLst>
        </pc:spChg>
      </pc:sldChg>
      <pc:sldChg chg="modSp add replId">
        <pc:chgData name="Neha Bais Thakur" userId="S::neha.thakur@sjsu.edu::be9649a3-12d8-4ab9-bb9e-2a1e3b0fd4a5" providerId="AD" clId="Web-{8A8A2D48-447E-13AC-D1B7-E3DD9F2D32EA}" dt="2024-12-08T20:53:01.984" v="50" actId="20577"/>
        <pc:sldMkLst>
          <pc:docMk/>
          <pc:sldMk cId="2354619892" sldId="258"/>
        </pc:sldMkLst>
        <pc:spChg chg="mod">
          <ac:chgData name="Neha Bais Thakur" userId="S::neha.thakur@sjsu.edu::be9649a3-12d8-4ab9-bb9e-2a1e3b0fd4a5" providerId="AD" clId="Web-{8A8A2D48-447E-13AC-D1B7-E3DD9F2D32EA}" dt="2024-12-08T20:53:01.984" v="50" actId="20577"/>
          <ac:spMkLst>
            <pc:docMk/>
            <pc:sldMk cId="2354619892" sldId="258"/>
            <ac:spMk id="2" creationId="{65476BE5-BDF6-D4B1-D931-37ACACD23708}"/>
          </ac:spMkLst>
        </pc:spChg>
      </pc:sldChg>
      <pc:sldChg chg="modSp add replId">
        <pc:chgData name="Neha Bais Thakur" userId="S::neha.thakur@sjsu.edu::be9649a3-12d8-4ab9-bb9e-2a1e3b0fd4a5" providerId="AD" clId="Web-{8A8A2D48-447E-13AC-D1B7-E3DD9F2D32EA}" dt="2024-12-08T20:53:49.845" v="62" actId="20577"/>
        <pc:sldMkLst>
          <pc:docMk/>
          <pc:sldMk cId="4101262994" sldId="259"/>
        </pc:sldMkLst>
        <pc:spChg chg="mod">
          <ac:chgData name="Neha Bais Thakur" userId="S::neha.thakur@sjsu.edu::be9649a3-12d8-4ab9-bb9e-2a1e3b0fd4a5" providerId="AD" clId="Web-{8A8A2D48-447E-13AC-D1B7-E3DD9F2D32EA}" dt="2024-12-08T20:53:49.845" v="62" actId="20577"/>
          <ac:spMkLst>
            <pc:docMk/>
            <pc:sldMk cId="4101262994" sldId="259"/>
            <ac:spMk id="2" creationId="{65476BE5-BDF6-D4B1-D931-37ACACD23708}"/>
          </ac:spMkLst>
        </pc:spChg>
      </pc:sldChg>
      <pc:sldChg chg="modSp add replId">
        <pc:chgData name="Neha Bais Thakur" userId="S::neha.thakur@sjsu.edu::be9649a3-12d8-4ab9-bb9e-2a1e3b0fd4a5" providerId="AD" clId="Web-{8A8A2D48-447E-13AC-D1B7-E3DD9F2D32EA}" dt="2024-12-08T20:54:02.111" v="70" actId="20577"/>
        <pc:sldMkLst>
          <pc:docMk/>
          <pc:sldMk cId="3372934400" sldId="260"/>
        </pc:sldMkLst>
        <pc:spChg chg="mod">
          <ac:chgData name="Neha Bais Thakur" userId="S::neha.thakur@sjsu.edu::be9649a3-12d8-4ab9-bb9e-2a1e3b0fd4a5" providerId="AD" clId="Web-{8A8A2D48-447E-13AC-D1B7-E3DD9F2D32EA}" dt="2024-12-08T20:54:02.111" v="70" actId="20577"/>
          <ac:spMkLst>
            <pc:docMk/>
            <pc:sldMk cId="3372934400" sldId="260"/>
            <ac:spMk id="2" creationId="{65476BE5-BDF6-D4B1-D931-37ACACD23708}"/>
          </ac:spMkLst>
        </pc:spChg>
      </pc:sldChg>
      <pc:sldChg chg="modSp add replId">
        <pc:chgData name="Neha Bais Thakur" userId="S::neha.thakur@sjsu.edu::be9649a3-12d8-4ab9-bb9e-2a1e3b0fd4a5" providerId="AD" clId="Web-{8A8A2D48-447E-13AC-D1B7-E3DD9F2D32EA}" dt="2024-12-08T20:54:23.534" v="74" actId="20577"/>
        <pc:sldMkLst>
          <pc:docMk/>
          <pc:sldMk cId="1678599783" sldId="261"/>
        </pc:sldMkLst>
        <pc:spChg chg="mod">
          <ac:chgData name="Neha Bais Thakur" userId="S::neha.thakur@sjsu.edu::be9649a3-12d8-4ab9-bb9e-2a1e3b0fd4a5" providerId="AD" clId="Web-{8A8A2D48-447E-13AC-D1B7-E3DD9F2D32EA}" dt="2024-12-08T20:54:23.534" v="74" actId="20577"/>
          <ac:spMkLst>
            <pc:docMk/>
            <pc:sldMk cId="1678599783" sldId="261"/>
            <ac:spMk id="2" creationId="{65476BE5-BDF6-D4B1-D931-37ACACD23708}"/>
          </ac:spMkLst>
        </pc:spChg>
      </pc:sldChg>
      <pc:sldChg chg="modSp add replId">
        <pc:chgData name="Neha Bais Thakur" userId="S::neha.thakur@sjsu.edu::be9649a3-12d8-4ab9-bb9e-2a1e3b0fd4a5" providerId="AD" clId="Web-{8A8A2D48-447E-13AC-D1B7-E3DD9F2D32EA}" dt="2024-12-08T20:54:40.675" v="79" actId="20577"/>
        <pc:sldMkLst>
          <pc:docMk/>
          <pc:sldMk cId="3283121243" sldId="262"/>
        </pc:sldMkLst>
        <pc:spChg chg="mod">
          <ac:chgData name="Neha Bais Thakur" userId="S::neha.thakur@sjsu.edu::be9649a3-12d8-4ab9-bb9e-2a1e3b0fd4a5" providerId="AD" clId="Web-{8A8A2D48-447E-13AC-D1B7-E3DD9F2D32EA}" dt="2024-12-08T20:54:40.675" v="79" actId="20577"/>
          <ac:spMkLst>
            <pc:docMk/>
            <pc:sldMk cId="3283121243" sldId="262"/>
            <ac:spMk id="2" creationId="{65476BE5-BDF6-D4B1-D931-37ACACD23708}"/>
          </ac:spMkLst>
        </pc:spChg>
      </pc:sldChg>
      <pc:sldChg chg="modSp add replId">
        <pc:chgData name="Neha Bais Thakur" userId="S::neha.thakur@sjsu.edu::be9649a3-12d8-4ab9-bb9e-2a1e3b0fd4a5" providerId="AD" clId="Web-{8A8A2D48-447E-13AC-D1B7-E3DD9F2D32EA}" dt="2024-12-08T20:54:51.878" v="82" actId="20577"/>
        <pc:sldMkLst>
          <pc:docMk/>
          <pc:sldMk cId="2885822829" sldId="263"/>
        </pc:sldMkLst>
        <pc:spChg chg="mod">
          <ac:chgData name="Neha Bais Thakur" userId="S::neha.thakur@sjsu.edu::be9649a3-12d8-4ab9-bb9e-2a1e3b0fd4a5" providerId="AD" clId="Web-{8A8A2D48-447E-13AC-D1B7-E3DD9F2D32EA}" dt="2024-12-08T20:54:51.878" v="82" actId="20577"/>
          <ac:spMkLst>
            <pc:docMk/>
            <pc:sldMk cId="2885822829" sldId="263"/>
            <ac:spMk id="2" creationId="{65476BE5-BDF6-D4B1-D931-37ACACD23708}"/>
          </ac:spMkLst>
        </pc:spChg>
      </pc:sldChg>
      <pc:sldChg chg="modSp add replId">
        <pc:chgData name="Neha Bais Thakur" userId="S::neha.thakur@sjsu.edu::be9649a3-12d8-4ab9-bb9e-2a1e3b0fd4a5" providerId="AD" clId="Web-{8A8A2D48-447E-13AC-D1B7-E3DD9F2D32EA}" dt="2024-12-08T20:55:14.442" v="91" actId="20577"/>
        <pc:sldMkLst>
          <pc:docMk/>
          <pc:sldMk cId="2308909776" sldId="264"/>
        </pc:sldMkLst>
        <pc:spChg chg="mod">
          <ac:chgData name="Neha Bais Thakur" userId="S::neha.thakur@sjsu.edu::be9649a3-12d8-4ab9-bb9e-2a1e3b0fd4a5" providerId="AD" clId="Web-{8A8A2D48-447E-13AC-D1B7-E3DD9F2D32EA}" dt="2024-12-08T20:55:14.442" v="91" actId="20577"/>
          <ac:spMkLst>
            <pc:docMk/>
            <pc:sldMk cId="2308909776" sldId="264"/>
            <ac:spMk id="2" creationId="{65476BE5-BDF6-D4B1-D931-37ACACD23708}"/>
          </ac:spMkLst>
        </pc:spChg>
      </pc:sldChg>
      <pc:sldChg chg="modSp add replId">
        <pc:chgData name="Neha Bais Thakur" userId="S::neha.thakur@sjsu.edu::be9649a3-12d8-4ab9-bb9e-2a1e3b0fd4a5" providerId="AD" clId="Web-{8A8A2D48-447E-13AC-D1B7-E3DD9F2D32EA}" dt="2024-12-08T20:55:26.661" v="97" actId="20577"/>
        <pc:sldMkLst>
          <pc:docMk/>
          <pc:sldMk cId="3946882466" sldId="265"/>
        </pc:sldMkLst>
        <pc:spChg chg="mod">
          <ac:chgData name="Neha Bais Thakur" userId="S::neha.thakur@sjsu.edu::be9649a3-12d8-4ab9-bb9e-2a1e3b0fd4a5" providerId="AD" clId="Web-{8A8A2D48-447E-13AC-D1B7-E3DD9F2D32EA}" dt="2024-12-08T20:55:26.661" v="97" actId="20577"/>
          <ac:spMkLst>
            <pc:docMk/>
            <pc:sldMk cId="3946882466" sldId="265"/>
            <ac:spMk id="2" creationId="{65476BE5-BDF6-D4B1-D931-37ACACD23708}"/>
          </ac:spMkLst>
        </pc:spChg>
      </pc:sldChg>
      <pc:sldChg chg="modSp add replId">
        <pc:chgData name="Neha Bais Thakur" userId="S::neha.thakur@sjsu.edu::be9649a3-12d8-4ab9-bb9e-2a1e3b0fd4a5" providerId="AD" clId="Web-{8A8A2D48-447E-13AC-D1B7-E3DD9F2D32EA}" dt="2024-12-08T20:55:41.693" v="104" actId="20577"/>
        <pc:sldMkLst>
          <pc:docMk/>
          <pc:sldMk cId="2199865798" sldId="266"/>
        </pc:sldMkLst>
        <pc:spChg chg="mod">
          <ac:chgData name="Neha Bais Thakur" userId="S::neha.thakur@sjsu.edu::be9649a3-12d8-4ab9-bb9e-2a1e3b0fd4a5" providerId="AD" clId="Web-{8A8A2D48-447E-13AC-D1B7-E3DD9F2D32EA}" dt="2024-12-08T20:55:41.693" v="104" actId="20577"/>
          <ac:spMkLst>
            <pc:docMk/>
            <pc:sldMk cId="2199865798" sldId="266"/>
            <ac:spMk id="2" creationId="{65476BE5-BDF6-D4B1-D931-37ACACD23708}"/>
          </ac:spMkLst>
        </pc:spChg>
      </pc:sldChg>
      <pc:sldChg chg="add del replId">
        <pc:chgData name="Neha Bais Thakur" userId="S::neha.thakur@sjsu.edu::be9649a3-12d8-4ab9-bb9e-2a1e3b0fd4a5" providerId="AD" clId="Web-{8A8A2D48-447E-13AC-D1B7-E3DD9F2D32EA}" dt="2024-12-08T20:56:07.897" v="111"/>
        <pc:sldMkLst>
          <pc:docMk/>
          <pc:sldMk cId="1469082160" sldId="267"/>
        </pc:sldMkLst>
      </pc:sldChg>
      <pc:sldChg chg="add del replId">
        <pc:chgData name="Neha Bais Thakur" userId="S::neha.thakur@sjsu.edu::be9649a3-12d8-4ab9-bb9e-2a1e3b0fd4a5" providerId="AD" clId="Web-{8A8A2D48-447E-13AC-D1B7-E3DD9F2D32EA}" dt="2024-12-08T20:56:07.897" v="110"/>
        <pc:sldMkLst>
          <pc:docMk/>
          <pc:sldMk cId="476711506" sldId="268"/>
        </pc:sldMkLst>
      </pc:sldChg>
      <pc:sldChg chg="add replId">
        <pc:chgData name="Neha Bais Thakur" userId="S::neha.thakur@sjsu.edu::be9649a3-12d8-4ab9-bb9e-2a1e3b0fd4a5" providerId="AD" clId="Web-{8A8A2D48-447E-13AC-D1B7-E3DD9F2D32EA}" dt="2024-12-08T20:55:48.334" v="105"/>
        <pc:sldMkLst>
          <pc:docMk/>
          <pc:sldMk cId="604654793" sldId="269"/>
        </pc:sldMkLst>
      </pc:sldChg>
      <pc:sldChg chg="add replId">
        <pc:chgData name="Neha Bais Thakur" userId="S::neha.thakur@sjsu.edu::be9649a3-12d8-4ab9-bb9e-2a1e3b0fd4a5" providerId="AD" clId="Web-{8A8A2D48-447E-13AC-D1B7-E3DD9F2D32EA}" dt="2024-12-08T20:55:48.412" v="106"/>
        <pc:sldMkLst>
          <pc:docMk/>
          <pc:sldMk cId="3885628351" sldId="270"/>
        </pc:sldMkLst>
      </pc:sldChg>
      <pc:sldChg chg="add replId">
        <pc:chgData name="Neha Bais Thakur" userId="S::neha.thakur@sjsu.edu::be9649a3-12d8-4ab9-bb9e-2a1e3b0fd4a5" providerId="AD" clId="Web-{8A8A2D48-447E-13AC-D1B7-E3DD9F2D32EA}" dt="2024-12-08T20:55:53.928" v="107"/>
        <pc:sldMkLst>
          <pc:docMk/>
          <pc:sldMk cId="1338855898" sldId="271"/>
        </pc:sldMkLst>
      </pc:sldChg>
      <pc:sldChg chg="add replId">
        <pc:chgData name="Neha Bais Thakur" userId="S::neha.thakur@sjsu.edu::be9649a3-12d8-4ab9-bb9e-2a1e3b0fd4a5" providerId="AD" clId="Web-{8A8A2D48-447E-13AC-D1B7-E3DD9F2D32EA}" dt="2024-12-08T20:55:57.834" v="108"/>
        <pc:sldMkLst>
          <pc:docMk/>
          <pc:sldMk cId="2033411138" sldId="272"/>
        </pc:sldMkLst>
      </pc:sldChg>
      <pc:sldChg chg="add replId">
        <pc:chgData name="Neha Bais Thakur" userId="S::neha.thakur@sjsu.edu::be9649a3-12d8-4ab9-bb9e-2a1e3b0fd4a5" providerId="AD" clId="Web-{8A8A2D48-447E-13AC-D1B7-E3DD9F2D32EA}" dt="2024-12-08T20:55:58.397" v="109"/>
        <pc:sldMkLst>
          <pc:docMk/>
          <pc:sldMk cId="3112245034" sldId="273"/>
        </pc:sldMkLst>
      </pc:sldChg>
      <pc:sldChg chg="delSp modSp add mod replId modClrScheme chgLayout">
        <pc:chgData name="Neha Bais Thakur" userId="S::neha.thakur@sjsu.edu::be9649a3-12d8-4ab9-bb9e-2a1e3b0fd4a5" providerId="AD" clId="Web-{8A8A2D48-447E-13AC-D1B7-E3DD9F2D32EA}" dt="2024-12-08T20:56:34.820" v="116" actId="1076"/>
        <pc:sldMkLst>
          <pc:docMk/>
          <pc:sldMk cId="4025716332" sldId="274"/>
        </pc:sldMkLst>
        <pc:spChg chg="mod ord">
          <ac:chgData name="Neha Bais Thakur" userId="S::neha.thakur@sjsu.edu::be9649a3-12d8-4ab9-bb9e-2a1e3b0fd4a5" providerId="AD" clId="Web-{8A8A2D48-447E-13AC-D1B7-E3DD9F2D32EA}" dt="2024-12-08T20:56:34.820" v="116" actId="1076"/>
          <ac:spMkLst>
            <pc:docMk/>
            <pc:sldMk cId="4025716332" sldId="274"/>
            <ac:spMk id="2" creationId="{65476BE5-BDF6-D4B1-D931-37ACACD23708}"/>
          </ac:spMkLst>
        </pc:spChg>
        <pc:spChg chg="del">
          <ac:chgData name="Neha Bais Thakur" userId="S::neha.thakur@sjsu.edu::be9649a3-12d8-4ab9-bb9e-2a1e3b0fd4a5" providerId="AD" clId="Web-{8A8A2D48-447E-13AC-D1B7-E3DD9F2D32EA}" dt="2024-12-08T20:56:17.397" v="113"/>
          <ac:spMkLst>
            <pc:docMk/>
            <pc:sldMk cId="4025716332" sldId="274"/>
            <ac:spMk id="3" creationId="{18C32D14-C034-4B5A-DDAB-8CA70D5B8FA4}"/>
          </ac:spMkLst>
        </pc:spChg>
      </pc:sldChg>
    </pc:docChg>
  </pc:docChgLst>
  <pc:docChgLst>
    <pc:chgData name="Saumya Varshney" userId="S::saumya.varshney@sjsu.edu::001bbee2-de8d-466b-8131-0ec0f1cbf3e3" providerId="AD" clId="Web-{778F341D-9C09-92E8-36DC-E4A70CFD4902}"/>
    <pc:docChg chg="addSld delSld modSld">
      <pc:chgData name="Saumya Varshney" userId="S::saumya.varshney@sjsu.edu::001bbee2-de8d-466b-8131-0ec0f1cbf3e3" providerId="AD" clId="Web-{778F341D-9C09-92E8-36DC-E4A70CFD4902}" dt="2024-12-09T19:08:27.813" v="49" actId="20577"/>
      <pc:docMkLst>
        <pc:docMk/>
      </pc:docMkLst>
      <pc:sldChg chg="addSp delSp modSp new del">
        <pc:chgData name="Saumya Varshney" userId="S::saumya.varshney@sjsu.edu::001bbee2-de8d-466b-8131-0ec0f1cbf3e3" providerId="AD" clId="Web-{778F341D-9C09-92E8-36DC-E4A70CFD4902}" dt="2024-12-09T19:08:10.203" v="37"/>
        <pc:sldMkLst>
          <pc:docMk/>
          <pc:sldMk cId="3590464798" sldId="284"/>
        </pc:sldMkLst>
        <pc:spChg chg="del">
          <ac:chgData name="Saumya Varshney" userId="S::saumya.varshney@sjsu.edu::001bbee2-de8d-466b-8131-0ec0f1cbf3e3" providerId="AD" clId="Web-{778F341D-9C09-92E8-36DC-E4A70CFD4902}" dt="2024-12-09T19:07:28.264" v="1"/>
          <ac:spMkLst>
            <pc:docMk/>
            <pc:sldMk cId="3590464798" sldId="284"/>
            <ac:spMk id="3" creationId="{442F97B4-93F6-5324-D40D-84E36ADCF5B5}"/>
          </ac:spMkLst>
        </pc:spChg>
        <pc:spChg chg="add mod">
          <ac:chgData name="Saumya Varshney" userId="S::saumya.varshney@sjsu.edu::001bbee2-de8d-466b-8131-0ec0f1cbf3e3" providerId="AD" clId="Web-{778F341D-9C09-92E8-36DC-E4A70CFD4902}" dt="2024-12-09T19:07:51.936" v="28"/>
          <ac:spMkLst>
            <pc:docMk/>
            <pc:sldMk cId="3590464798" sldId="284"/>
            <ac:spMk id="6" creationId="{CEBB598A-D9D9-420F-C437-8786B6E08A29}"/>
          </ac:spMkLst>
        </pc:spChg>
        <pc:picChg chg="add del mod ord">
          <ac:chgData name="Saumya Varshney" userId="S::saumya.varshney@sjsu.edu::001bbee2-de8d-466b-8131-0ec0f1cbf3e3" providerId="AD" clId="Web-{778F341D-9C09-92E8-36DC-E4A70CFD4902}" dt="2024-12-09T19:07:51.936" v="28"/>
          <ac:picMkLst>
            <pc:docMk/>
            <pc:sldMk cId="3590464798" sldId="284"/>
            <ac:picMk id="4" creationId="{2603A8D6-CB5A-21D8-1B3B-989512D62074}"/>
          </ac:picMkLst>
        </pc:picChg>
      </pc:sldChg>
      <pc:sldChg chg="addSp delSp modSp add replId">
        <pc:chgData name="Saumya Varshney" userId="S::saumya.varshney@sjsu.edu::001bbee2-de8d-466b-8131-0ec0f1cbf3e3" providerId="AD" clId="Web-{778F341D-9C09-92E8-36DC-E4A70CFD4902}" dt="2024-12-09T19:08:27.813" v="49" actId="20577"/>
        <pc:sldMkLst>
          <pc:docMk/>
          <pc:sldMk cId="2295948474" sldId="285"/>
        </pc:sldMkLst>
        <pc:spChg chg="mod">
          <ac:chgData name="Saumya Varshney" userId="S::saumya.varshney@sjsu.edu::001bbee2-de8d-466b-8131-0ec0f1cbf3e3" providerId="AD" clId="Web-{778F341D-9C09-92E8-36DC-E4A70CFD4902}" dt="2024-12-09T19:08:27.813" v="49" actId="20577"/>
          <ac:spMkLst>
            <pc:docMk/>
            <pc:sldMk cId="2295948474" sldId="285"/>
            <ac:spMk id="2" creationId="{65476BE5-BDF6-D4B1-D931-37ACACD23708}"/>
          </ac:spMkLst>
        </pc:spChg>
        <pc:spChg chg="add del mod">
          <ac:chgData name="Saumya Varshney" userId="S::saumya.varshney@sjsu.edu::001bbee2-de8d-466b-8131-0ec0f1cbf3e3" providerId="AD" clId="Web-{778F341D-9C09-92E8-36DC-E4A70CFD4902}" dt="2024-12-09T19:07:54.296" v="29"/>
          <ac:spMkLst>
            <pc:docMk/>
            <pc:sldMk cId="2295948474" sldId="285"/>
            <ac:spMk id="4" creationId="{657E8A35-E8AB-575F-51A1-3F5CD8BED240}"/>
          </ac:spMkLst>
        </pc:spChg>
        <pc:graphicFrameChg chg="del mod modGraphic">
          <ac:chgData name="Saumya Varshney" userId="S::saumya.varshney@sjsu.edu::001bbee2-de8d-466b-8131-0ec0f1cbf3e3" providerId="AD" clId="Web-{778F341D-9C09-92E8-36DC-E4A70CFD4902}" dt="2024-12-09T19:07:48.014" v="27"/>
          <ac:graphicFrameMkLst>
            <pc:docMk/>
            <pc:sldMk cId="2295948474" sldId="285"/>
            <ac:graphicFrameMk id="10" creationId="{04D4F021-C1FD-6A72-CE5C-3294E9D96653}"/>
          </ac:graphicFrameMkLst>
        </pc:graphicFrameChg>
        <pc:picChg chg="add mod ord">
          <ac:chgData name="Saumya Varshney" userId="S::saumya.varshney@sjsu.edu::001bbee2-de8d-466b-8131-0ec0f1cbf3e3" providerId="AD" clId="Web-{778F341D-9C09-92E8-36DC-E4A70CFD4902}" dt="2024-12-09T19:07:59.655" v="30" actId="14100"/>
          <ac:picMkLst>
            <pc:docMk/>
            <pc:sldMk cId="2295948474" sldId="285"/>
            <ac:picMk id="5" creationId="{ABC7E271-BEA9-348F-1D2D-FD51F4220C3D}"/>
          </ac:picMkLst>
        </pc:picChg>
      </pc:sldChg>
    </pc:docChg>
  </pc:docChgLst>
  <pc:docChgLst>
    <pc:chgData name="Neha Bais Thakur" userId="S::neha.thakur@sjsu.edu::be9649a3-12d8-4ab9-bb9e-2a1e3b0fd4a5" providerId="AD" clId="Web-{B0F902F1-4C07-932A-C4A7-B4B9C4ED79DB}"/>
    <pc:docChg chg="modSld">
      <pc:chgData name="Neha Bais Thakur" userId="S::neha.thakur@sjsu.edu::be9649a3-12d8-4ab9-bb9e-2a1e3b0fd4a5" providerId="AD" clId="Web-{B0F902F1-4C07-932A-C4A7-B4B9C4ED79DB}" dt="2024-12-09T23:30:18.435" v="0" actId="1076"/>
      <pc:docMkLst>
        <pc:docMk/>
      </pc:docMkLst>
      <pc:sldChg chg="modSp">
        <pc:chgData name="Neha Bais Thakur" userId="S::neha.thakur@sjsu.edu::be9649a3-12d8-4ab9-bb9e-2a1e3b0fd4a5" providerId="AD" clId="Web-{B0F902F1-4C07-932A-C4A7-B4B9C4ED79DB}" dt="2024-12-09T23:30:18.435" v="0" actId="1076"/>
        <pc:sldMkLst>
          <pc:docMk/>
          <pc:sldMk cId="1024696802" sldId="280"/>
        </pc:sldMkLst>
        <pc:spChg chg="mod">
          <ac:chgData name="Neha Bais Thakur" userId="S::neha.thakur@sjsu.edu::be9649a3-12d8-4ab9-bb9e-2a1e3b0fd4a5" providerId="AD" clId="Web-{B0F902F1-4C07-932A-C4A7-B4B9C4ED79DB}" dt="2024-12-09T23:30:18.435" v="0" actId="1076"/>
          <ac:spMkLst>
            <pc:docMk/>
            <pc:sldMk cId="1024696802" sldId="280"/>
            <ac:spMk id="12" creationId="{587F82D6-B08F-59F5-09BA-B196E9C33915}"/>
          </ac:spMkLst>
        </pc:spChg>
      </pc:sldChg>
    </pc:docChg>
  </pc:docChgLst>
  <pc:docChgLst>
    <pc:chgData name="Neha Bais Thakur" userId="S::neha.thakur@sjsu.edu::be9649a3-12d8-4ab9-bb9e-2a1e3b0fd4a5" providerId="AD" clId="Web-{9646ED1A-7FB8-58D7-353D-E44FD1318468}"/>
    <pc:docChg chg="delSld modSld">
      <pc:chgData name="Neha Bais Thakur" userId="S::neha.thakur@sjsu.edu::be9649a3-12d8-4ab9-bb9e-2a1e3b0fd4a5" providerId="AD" clId="Web-{9646ED1A-7FB8-58D7-353D-E44FD1318468}" dt="2024-12-09T10:06:43.836" v="30" actId="14100"/>
      <pc:docMkLst>
        <pc:docMk/>
      </pc:docMkLst>
      <pc:sldChg chg="addSp delSp modSp mod setBg">
        <pc:chgData name="Neha Bais Thakur" userId="S::neha.thakur@sjsu.edu::be9649a3-12d8-4ab9-bb9e-2a1e3b0fd4a5" providerId="AD" clId="Web-{9646ED1A-7FB8-58D7-353D-E44FD1318468}" dt="2024-12-09T10:05:18.880" v="15" actId="20577"/>
        <pc:sldMkLst>
          <pc:docMk/>
          <pc:sldMk cId="3372934400" sldId="260"/>
        </pc:sldMkLst>
        <pc:spChg chg="mod">
          <ac:chgData name="Neha Bais Thakur" userId="S::neha.thakur@sjsu.edu::be9649a3-12d8-4ab9-bb9e-2a1e3b0fd4a5" providerId="AD" clId="Web-{9646ED1A-7FB8-58D7-353D-E44FD1318468}" dt="2024-12-09T10:05:04.582" v="12" actId="14100"/>
          <ac:spMkLst>
            <pc:docMk/>
            <pc:sldMk cId="3372934400" sldId="260"/>
            <ac:spMk id="2" creationId="{65476BE5-BDF6-D4B1-D931-37ACACD23708}"/>
          </ac:spMkLst>
        </pc:spChg>
        <pc:spChg chg="mod">
          <ac:chgData name="Neha Bais Thakur" userId="S::neha.thakur@sjsu.edu::be9649a3-12d8-4ab9-bb9e-2a1e3b0fd4a5" providerId="AD" clId="Web-{9646ED1A-7FB8-58D7-353D-E44FD1318468}" dt="2024-12-09T10:05:18.880" v="15" actId="20577"/>
          <ac:spMkLst>
            <pc:docMk/>
            <pc:sldMk cId="3372934400" sldId="260"/>
            <ac:spMk id="3" creationId="{18C32D14-C034-4B5A-DDAB-8CA70D5B8FA4}"/>
          </ac:spMkLst>
        </pc:spChg>
        <pc:spChg chg="add del">
          <ac:chgData name="Neha Bais Thakur" userId="S::neha.thakur@sjsu.edu::be9649a3-12d8-4ab9-bb9e-2a1e3b0fd4a5" providerId="AD" clId="Web-{9646ED1A-7FB8-58D7-353D-E44FD1318468}" dt="2024-12-09T09:54:51.363" v="7"/>
          <ac:spMkLst>
            <pc:docMk/>
            <pc:sldMk cId="3372934400" sldId="260"/>
            <ac:spMk id="7" creationId="{B6CDA21F-E7AF-4C75-8395-33F58D5B0E45}"/>
          </ac:spMkLst>
        </pc:spChg>
        <pc:spChg chg="add">
          <ac:chgData name="Neha Bais Thakur" userId="S::neha.thakur@sjsu.edu::be9649a3-12d8-4ab9-bb9e-2a1e3b0fd4a5" providerId="AD" clId="Web-{9646ED1A-7FB8-58D7-353D-E44FD1318468}" dt="2024-12-09T10:04:48.688" v="10"/>
          <ac:spMkLst>
            <pc:docMk/>
            <pc:sldMk cId="3372934400" sldId="260"/>
            <ac:spMk id="13" creationId="{4DA718D0-4865-4629-8134-44F68D41D574}"/>
          </ac:spMkLst>
        </pc:spChg>
        <pc:spChg chg="add del">
          <ac:chgData name="Neha Bais Thakur" userId="S::neha.thakur@sjsu.edu::be9649a3-12d8-4ab9-bb9e-2a1e3b0fd4a5" providerId="AD" clId="Web-{9646ED1A-7FB8-58D7-353D-E44FD1318468}" dt="2024-12-09T09:54:51.363" v="7"/>
          <ac:spMkLst>
            <pc:docMk/>
            <pc:sldMk cId="3372934400" sldId="260"/>
            <ac:spMk id="16" creationId="{D5B0017B-2ECA-49AF-B397-DC140825DF8D}"/>
          </ac:spMkLst>
        </pc:spChg>
        <pc:spChg chg="add del">
          <ac:chgData name="Neha Bais Thakur" userId="S::neha.thakur@sjsu.edu::be9649a3-12d8-4ab9-bb9e-2a1e3b0fd4a5" providerId="AD" clId="Web-{9646ED1A-7FB8-58D7-353D-E44FD1318468}" dt="2024-12-09T09:55:02.114" v="9"/>
          <ac:spMkLst>
            <pc:docMk/>
            <pc:sldMk cId="3372934400" sldId="260"/>
            <ac:spMk id="20" creationId="{DBF61EA3-B236-439E-9C0B-340980D56BEE}"/>
          </ac:spMkLst>
        </pc:spChg>
        <pc:spChg chg="add del">
          <ac:chgData name="Neha Bais Thakur" userId="S::neha.thakur@sjsu.edu::be9649a3-12d8-4ab9-bb9e-2a1e3b0fd4a5" providerId="AD" clId="Web-{9646ED1A-7FB8-58D7-353D-E44FD1318468}" dt="2024-12-09T09:55:02.114" v="9"/>
          <ac:spMkLst>
            <pc:docMk/>
            <pc:sldMk cId="3372934400" sldId="260"/>
            <ac:spMk id="22" creationId="{E659831F-0D9A-4C63-9EBB-8435B85A440F}"/>
          </ac:spMkLst>
        </pc:spChg>
        <pc:spChg chg="add">
          <ac:chgData name="Neha Bais Thakur" userId="S::neha.thakur@sjsu.edu::be9649a3-12d8-4ab9-bb9e-2a1e3b0fd4a5" providerId="AD" clId="Web-{9646ED1A-7FB8-58D7-353D-E44FD1318468}" dt="2024-12-09T10:04:48.688" v="10"/>
          <ac:spMkLst>
            <pc:docMk/>
            <pc:sldMk cId="3372934400" sldId="260"/>
            <ac:spMk id="23" creationId="{CBC4F608-B4B8-48C3-9572-C0F061B1CD99}"/>
          </ac:spMkLst>
        </pc:spChg>
        <pc:grpChg chg="add del">
          <ac:chgData name="Neha Bais Thakur" userId="S::neha.thakur@sjsu.edu::be9649a3-12d8-4ab9-bb9e-2a1e3b0fd4a5" providerId="AD" clId="Web-{9646ED1A-7FB8-58D7-353D-E44FD1318468}" dt="2024-12-09T09:54:51.363" v="7"/>
          <ac:grpSpMkLst>
            <pc:docMk/>
            <pc:sldMk cId="3372934400" sldId="260"/>
            <ac:grpSpMk id="9" creationId="{AE1C45F0-260A-458C-96ED-C1F6D2151219}"/>
          </ac:grpSpMkLst>
        </pc:grpChg>
        <pc:grpChg chg="add">
          <ac:chgData name="Neha Bais Thakur" userId="S::neha.thakur@sjsu.edu::be9649a3-12d8-4ab9-bb9e-2a1e3b0fd4a5" providerId="AD" clId="Web-{9646ED1A-7FB8-58D7-353D-E44FD1318468}" dt="2024-12-09T10:04:48.688" v="10"/>
          <ac:grpSpMkLst>
            <pc:docMk/>
            <pc:sldMk cId="3372934400" sldId="260"/>
            <ac:grpSpMk id="19" creationId="{65167ED7-6315-43AB-B1B6-C326D5FD8F84}"/>
          </ac:grpSpMkLst>
        </pc:grpChg>
        <pc:grpChg chg="add del">
          <ac:chgData name="Neha Bais Thakur" userId="S::neha.thakur@sjsu.edu::be9649a3-12d8-4ab9-bb9e-2a1e3b0fd4a5" providerId="AD" clId="Web-{9646ED1A-7FB8-58D7-353D-E44FD1318468}" dt="2024-12-09T09:55:02.114" v="9"/>
          <ac:grpSpMkLst>
            <pc:docMk/>
            <pc:sldMk cId="3372934400" sldId="260"/>
            <ac:grpSpMk id="21" creationId="{28FAF094-D087-493F-8DF9-A486C2D6BBAA}"/>
          </ac:grpSpMkLst>
        </pc:grpChg>
        <pc:cxnChg chg="add del">
          <ac:chgData name="Neha Bais Thakur" userId="S::neha.thakur@sjsu.edu::be9649a3-12d8-4ab9-bb9e-2a1e3b0fd4a5" providerId="AD" clId="Web-{9646ED1A-7FB8-58D7-353D-E44FD1318468}" dt="2024-12-09T09:54:51.363" v="7"/>
          <ac:cxnSpMkLst>
            <pc:docMk/>
            <pc:sldMk cId="3372934400" sldId="260"/>
            <ac:cxnSpMk id="18" creationId="{6CF1BAF6-AD41-4082-B212-8A1F9A2E8779}"/>
          </ac:cxnSpMkLst>
        </pc:cxnChg>
      </pc:sldChg>
      <pc:sldChg chg="addSp modSp mod setBg">
        <pc:chgData name="Neha Bais Thakur" userId="S::neha.thakur@sjsu.edu::be9649a3-12d8-4ab9-bb9e-2a1e3b0fd4a5" providerId="AD" clId="Web-{9646ED1A-7FB8-58D7-353D-E44FD1318468}" dt="2024-12-09T10:06:43.836" v="30" actId="14100"/>
        <pc:sldMkLst>
          <pc:docMk/>
          <pc:sldMk cId="2885822829" sldId="263"/>
        </pc:sldMkLst>
        <pc:spChg chg="mod">
          <ac:chgData name="Neha Bais Thakur" userId="S::neha.thakur@sjsu.edu::be9649a3-12d8-4ab9-bb9e-2a1e3b0fd4a5" providerId="AD" clId="Web-{9646ED1A-7FB8-58D7-353D-E44FD1318468}" dt="2024-12-09T10:05:55.413" v="16"/>
          <ac:spMkLst>
            <pc:docMk/>
            <pc:sldMk cId="2885822829" sldId="263"/>
            <ac:spMk id="2" creationId="{65476BE5-BDF6-D4B1-D931-37ACACD23708}"/>
          </ac:spMkLst>
        </pc:spChg>
        <pc:spChg chg="mod">
          <ac:chgData name="Neha Bais Thakur" userId="S::neha.thakur@sjsu.edu::be9649a3-12d8-4ab9-bb9e-2a1e3b0fd4a5" providerId="AD" clId="Web-{9646ED1A-7FB8-58D7-353D-E44FD1318468}" dt="2024-12-09T10:06:43.836" v="30" actId="14100"/>
          <ac:spMkLst>
            <pc:docMk/>
            <pc:sldMk cId="2885822829" sldId="263"/>
            <ac:spMk id="3" creationId="{18C32D14-C034-4B5A-DDAB-8CA70D5B8FA4}"/>
          </ac:spMkLst>
        </pc:spChg>
        <pc:spChg chg="add">
          <ac:chgData name="Neha Bais Thakur" userId="S::neha.thakur@sjsu.edu::be9649a3-12d8-4ab9-bb9e-2a1e3b0fd4a5" providerId="AD" clId="Web-{9646ED1A-7FB8-58D7-353D-E44FD1318468}" dt="2024-12-09T10:05:55.413" v="16"/>
          <ac:spMkLst>
            <pc:docMk/>
            <pc:sldMk cId="2885822829" sldId="263"/>
            <ac:spMk id="8" creationId="{081EA652-8C6A-4E69-BEB9-170809474553}"/>
          </ac:spMkLst>
        </pc:spChg>
        <pc:spChg chg="add">
          <ac:chgData name="Neha Bais Thakur" userId="S::neha.thakur@sjsu.edu::be9649a3-12d8-4ab9-bb9e-2a1e3b0fd4a5" providerId="AD" clId="Web-{9646ED1A-7FB8-58D7-353D-E44FD1318468}" dt="2024-12-09T10:05:55.413" v="16"/>
          <ac:spMkLst>
            <pc:docMk/>
            <pc:sldMk cId="2885822829" sldId="263"/>
            <ac:spMk id="10" creationId="{A4026A73-1F7F-49F2-B319-8CA3B3D53269}"/>
          </ac:spMkLst>
        </pc:spChg>
        <pc:spChg chg="add">
          <ac:chgData name="Neha Bais Thakur" userId="S::neha.thakur@sjsu.edu::be9649a3-12d8-4ab9-bb9e-2a1e3b0fd4a5" providerId="AD" clId="Web-{9646ED1A-7FB8-58D7-353D-E44FD1318468}" dt="2024-12-09T10:05:55.413" v="16"/>
          <ac:spMkLst>
            <pc:docMk/>
            <pc:sldMk cId="2885822829" sldId="263"/>
            <ac:spMk id="12" creationId="{5298780A-33B9-4EA2-8F67-DE68AD62841B}"/>
          </ac:spMkLst>
        </pc:spChg>
        <pc:spChg chg="add">
          <ac:chgData name="Neha Bais Thakur" userId="S::neha.thakur@sjsu.edu::be9649a3-12d8-4ab9-bb9e-2a1e3b0fd4a5" providerId="AD" clId="Web-{9646ED1A-7FB8-58D7-353D-E44FD1318468}" dt="2024-12-09T10:05:55.413" v="16"/>
          <ac:spMkLst>
            <pc:docMk/>
            <pc:sldMk cId="2885822829" sldId="263"/>
            <ac:spMk id="14" creationId="{7F488E8B-4E1E-4402-8935-D4E6C02615C7}"/>
          </ac:spMkLst>
        </pc:spChg>
        <pc:cxnChg chg="add">
          <ac:chgData name="Neha Bais Thakur" userId="S::neha.thakur@sjsu.edu::be9649a3-12d8-4ab9-bb9e-2a1e3b0fd4a5" providerId="AD" clId="Web-{9646ED1A-7FB8-58D7-353D-E44FD1318468}" dt="2024-12-09T10:05:55.413" v="16"/>
          <ac:cxnSpMkLst>
            <pc:docMk/>
            <pc:sldMk cId="2885822829" sldId="263"/>
            <ac:cxnSpMk id="16" creationId="{23AAC9B5-8015-485C-ACF9-A750390E9A56}"/>
          </ac:cxnSpMkLst>
        </pc:cxnChg>
      </pc:sldChg>
      <pc:sldChg chg="del">
        <pc:chgData name="Neha Bais Thakur" userId="S::neha.thakur@sjsu.edu::be9649a3-12d8-4ab9-bb9e-2a1e3b0fd4a5" providerId="AD" clId="Web-{9646ED1A-7FB8-58D7-353D-E44FD1318468}" dt="2024-12-09T09:39:13.171" v="4"/>
        <pc:sldMkLst>
          <pc:docMk/>
          <pc:sldMk cId="2199865798" sldId="266"/>
        </pc:sldMkLst>
      </pc:sldChg>
      <pc:sldChg chg="addSp modSp mod setBg">
        <pc:chgData name="Neha Bais Thakur" userId="S::neha.thakur@sjsu.edu::be9649a3-12d8-4ab9-bb9e-2a1e3b0fd4a5" providerId="AD" clId="Web-{9646ED1A-7FB8-58D7-353D-E44FD1318468}" dt="2024-12-09T09:46:51.032" v="5"/>
        <pc:sldMkLst>
          <pc:docMk/>
          <pc:sldMk cId="3124475986" sldId="276"/>
        </pc:sldMkLst>
        <pc:spChg chg="mod">
          <ac:chgData name="Neha Bais Thakur" userId="S::neha.thakur@sjsu.edu::be9649a3-12d8-4ab9-bb9e-2a1e3b0fd4a5" providerId="AD" clId="Web-{9646ED1A-7FB8-58D7-353D-E44FD1318468}" dt="2024-12-09T09:46:51.032" v="5"/>
          <ac:spMkLst>
            <pc:docMk/>
            <pc:sldMk cId="3124475986" sldId="276"/>
            <ac:spMk id="2" creationId="{65476BE5-BDF6-D4B1-D931-37ACACD23708}"/>
          </ac:spMkLst>
        </pc:spChg>
        <pc:spChg chg="mod">
          <ac:chgData name="Neha Bais Thakur" userId="S::neha.thakur@sjsu.edu::be9649a3-12d8-4ab9-bb9e-2a1e3b0fd4a5" providerId="AD" clId="Web-{9646ED1A-7FB8-58D7-353D-E44FD1318468}" dt="2024-12-09T09:46:51.032" v="5"/>
          <ac:spMkLst>
            <pc:docMk/>
            <pc:sldMk cId="3124475986" sldId="276"/>
            <ac:spMk id="3" creationId="{18C32D14-C034-4B5A-DDAB-8CA70D5B8FA4}"/>
          </ac:spMkLst>
        </pc:spChg>
        <pc:spChg chg="add">
          <ac:chgData name="Neha Bais Thakur" userId="S::neha.thakur@sjsu.edu::be9649a3-12d8-4ab9-bb9e-2a1e3b0fd4a5" providerId="AD" clId="Web-{9646ED1A-7FB8-58D7-353D-E44FD1318468}" dt="2024-12-09T09:46:51.032" v="5"/>
          <ac:spMkLst>
            <pc:docMk/>
            <pc:sldMk cId="3124475986" sldId="276"/>
            <ac:spMk id="5" creationId="{DBF61EA3-B236-439E-9C0B-340980D56BEE}"/>
          </ac:spMkLst>
        </pc:spChg>
        <pc:spChg chg="add">
          <ac:chgData name="Neha Bais Thakur" userId="S::neha.thakur@sjsu.edu::be9649a3-12d8-4ab9-bb9e-2a1e3b0fd4a5" providerId="AD" clId="Web-{9646ED1A-7FB8-58D7-353D-E44FD1318468}" dt="2024-12-09T09:46:51.032" v="5"/>
          <ac:spMkLst>
            <pc:docMk/>
            <pc:sldMk cId="3124475986" sldId="276"/>
            <ac:spMk id="7" creationId="{E659831F-0D9A-4C63-9EBB-8435B85A440F}"/>
          </ac:spMkLst>
        </pc:spChg>
        <pc:grpChg chg="add">
          <ac:chgData name="Neha Bais Thakur" userId="S::neha.thakur@sjsu.edu::be9649a3-12d8-4ab9-bb9e-2a1e3b0fd4a5" providerId="AD" clId="Web-{9646ED1A-7FB8-58D7-353D-E44FD1318468}" dt="2024-12-09T09:46:51.032" v="5"/>
          <ac:grpSpMkLst>
            <pc:docMk/>
            <pc:sldMk cId="3124475986" sldId="276"/>
            <ac:grpSpMk id="6" creationId="{28FAF094-D087-493F-8DF9-A486C2D6BBAA}"/>
          </ac:grpSpMkLst>
        </pc:grpChg>
      </pc:sldChg>
      <pc:sldChg chg="addSp modSp mod setBg">
        <pc:chgData name="Neha Bais Thakur" userId="S::neha.thakur@sjsu.edu::be9649a3-12d8-4ab9-bb9e-2a1e3b0fd4a5" providerId="AD" clId="Web-{9646ED1A-7FB8-58D7-353D-E44FD1318468}" dt="2024-12-09T09:39:08.452" v="3" actId="20577"/>
        <pc:sldMkLst>
          <pc:docMk/>
          <pc:sldMk cId="602850320" sldId="282"/>
        </pc:sldMkLst>
        <pc:spChg chg="mod">
          <ac:chgData name="Neha Bais Thakur" userId="S::neha.thakur@sjsu.edu::be9649a3-12d8-4ab9-bb9e-2a1e3b0fd4a5" providerId="AD" clId="Web-{9646ED1A-7FB8-58D7-353D-E44FD1318468}" dt="2024-12-09T09:38:57.545" v="0"/>
          <ac:spMkLst>
            <pc:docMk/>
            <pc:sldMk cId="602850320" sldId="282"/>
            <ac:spMk id="2" creationId="{65476BE5-BDF6-D4B1-D931-37ACACD23708}"/>
          </ac:spMkLst>
        </pc:spChg>
        <pc:spChg chg="mod">
          <ac:chgData name="Neha Bais Thakur" userId="S::neha.thakur@sjsu.edu::be9649a3-12d8-4ab9-bb9e-2a1e3b0fd4a5" providerId="AD" clId="Web-{9646ED1A-7FB8-58D7-353D-E44FD1318468}" dt="2024-12-09T09:39:08.452" v="3" actId="20577"/>
          <ac:spMkLst>
            <pc:docMk/>
            <pc:sldMk cId="602850320" sldId="282"/>
            <ac:spMk id="3" creationId="{18C32D14-C034-4B5A-DDAB-8CA70D5B8FA4}"/>
          </ac:spMkLst>
        </pc:spChg>
        <pc:spChg chg="add">
          <ac:chgData name="Neha Bais Thakur" userId="S::neha.thakur@sjsu.edu::be9649a3-12d8-4ab9-bb9e-2a1e3b0fd4a5" providerId="AD" clId="Web-{9646ED1A-7FB8-58D7-353D-E44FD1318468}" dt="2024-12-09T09:38:57.545" v="0"/>
          <ac:spMkLst>
            <pc:docMk/>
            <pc:sldMk cId="602850320" sldId="282"/>
            <ac:spMk id="8" creationId="{DBF61EA3-B236-439E-9C0B-340980D56BEE}"/>
          </ac:spMkLst>
        </pc:spChg>
        <pc:spChg chg="add">
          <ac:chgData name="Neha Bais Thakur" userId="S::neha.thakur@sjsu.edu::be9649a3-12d8-4ab9-bb9e-2a1e3b0fd4a5" providerId="AD" clId="Web-{9646ED1A-7FB8-58D7-353D-E44FD1318468}" dt="2024-12-09T09:38:57.545" v="0"/>
          <ac:spMkLst>
            <pc:docMk/>
            <pc:sldMk cId="602850320" sldId="282"/>
            <ac:spMk id="14" creationId="{E659831F-0D9A-4C63-9EBB-8435B85A440F}"/>
          </ac:spMkLst>
        </pc:spChg>
        <pc:grpChg chg="add">
          <ac:chgData name="Neha Bais Thakur" userId="S::neha.thakur@sjsu.edu::be9649a3-12d8-4ab9-bb9e-2a1e3b0fd4a5" providerId="AD" clId="Web-{9646ED1A-7FB8-58D7-353D-E44FD1318468}" dt="2024-12-09T09:38:57.545" v="0"/>
          <ac:grpSpMkLst>
            <pc:docMk/>
            <pc:sldMk cId="602850320" sldId="282"/>
            <ac:grpSpMk id="10" creationId="{28FAF094-D087-493F-8DF9-A486C2D6BBAA}"/>
          </ac:grpSpMkLst>
        </pc:grpChg>
      </pc:sldChg>
    </pc:docChg>
  </pc:docChgLst>
  <pc:docChgLst>
    <pc:chgData name="Eshita Gupta" userId="S::eshita.gupta@sjsu.edu::a594506c-bb79-455f-bece-ac219df81104" providerId="AD" clId="Web-{FAB043B6-B7CA-3C1E-19D0-8934BBCB3BF3}"/>
    <pc:docChg chg="sldOrd">
      <pc:chgData name="Eshita Gupta" userId="S::eshita.gupta@sjsu.edu::a594506c-bb79-455f-bece-ac219df81104" providerId="AD" clId="Web-{FAB043B6-B7CA-3C1E-19D0-8934BBCB3BF3}" dt="2024-12-09T17:14:12.169" v="2"/>
      <pc:docMkLst>
        <pc:docMk/>
      </pc:docMkLst>
      <pc:sldChg chg="ord">
        <pc:chgData name="Eshita Gupta" userId="S::eshita.gupta@sjsu.edu::a594506c-bb79-455f-bece-ac219df81104" providerId="AD" clId="Web-{FAB043B6-B7CA-3C1E-19D0-8934BBCB3BF3}" dt="2024-12-09T17:14:12.169" v="2"/>
        <pc:sldMkLst>
          <pc:docMk/>
          <pc:sldMk cId="641940518" sldId="279"/>
        </pc:sldMkLst>
      </pc:sldChg>
    </pc:docChg>
  </pc:docChgLst>
  <pc:docChgLst>
    <pc:chgData name="Sneha Karri" userId="S::sneha.karri@sjsu.edu::dd970b84-b571-4918-85df-426d3f9fb792" providerId="AD" clId="Web-{EAF9ADF1-FC39-FA20-2E1A-41BE6BCBC5D8}"/>
    <pc:docChg chg="modSld">
      <pc:chgData name="Sneha Karri" userId="S::sneha.karri@sjsu.edu::dd970b84-b571-4918-85df-426d3f9fb792" providerId="AD" clId="Web-{EAF9ADF1-FC39-FA20-2E1A-41BE6BCBC5D8}" dt="2024-12-09T19:47:20.134" v="3" actId="14100"/>
      <pc:docMkLst>
        <pc:docMk/>
      </pc:docMkLst>
      <pc:sldChg chg="addSp delSp modSp">
        <pc:chgData name="Sneha Karri" userId="S::sneha.karri@sjsu.edu::dd970b84-b571-4918-85df-426d3f9fb792" providerId="AD" clId="Web-{EAF9ADF1-FC39-FA20-2E1A-41BE6BCBC5D8}" dt="2024-12-09T19:47:20.134" v="3" actId="14100"/>
        <pc:sldMkLst>
          <pc:docMk/>
          <pc:sldMk cId="1024696802" sldId="280"/>
        </pc:sldMkLst>
        <pc:spChg chg="add mod">
          <ac:chgData name="Sneha Karri" userId="S::sneha.karri@sjsu.edu::dd970b84-b571-4918-85df-426d3f9fb792" providerId="AD" clId="Web-{EAF9ADF1-FC39-FA20-2E1A-41BE6BCBC5D8}" dt="2024-12-09T19:47:20.134" v="3" actId="14100"/>
          <ac:spMkLst>
            <pc:docMk/>
            <pc:sldMk cId="1024696802" sldId="280"/>
            <ac:spMk id="12" creationId="{587F82D6-B08F-59F5-09BA-B196E9C33915}"/>
          </ac:spMkLst>
        </pc:spChg>
        <pc:spChg chg="del">
          <ac:chgData name="Sneha Karri" userId="S::sneha.karri@sjsu.edu::dd970b84-b571-4918-85df-426d3f9fb792" providerId="AD" clId="Web-{EAF9ADF1-FC39-FA20-2E1A-41BE6BCBC5D8}" dt="2024-12-09T19:46:55.304" v="0"/>
          <ac:spMkLst>
            <pc:docMk/>
            <pc:sldMk cId="1024696802" sldId="280"/>
            <ac:spMk id="72" creationId="{C5E65E3E-40EF-E4EF-6DB5-CF71D68010BA}"/>
          </ac:spMkLst>
        </pc:spChg>
        <pc:graphicFrameChg chg="add del mod ord modGraphic">
          <ac:chgData name="Sneha Karri" userId="S::sneha.karri@sjsu.edu::dd970b84-b571-4918-85df-426d3f9fb792" providerId="AD" clId="Web-{EAF9ADF1-FC39-FA20-2E1A-41BE6BCBC5D8}" dt="2024-12-09T19:46:59.758" v="1"/>
          <ac:graphicFrameMkLst>
            <pc:docMk/>
            <pc:sldMk cId="1024696802" sldId="280"/>
            <ac:graphicFrameMk id="3" creationId="{7476CA82-38B7-93A3-2D9A-8F917D0A33BA}"/>
          </ac:graphicFrameMkLst>
        </pc:graphicFrameChg>
      </pc:sldChg>
    </pc:docChg>
  </pc:docChgLst>
  <pc:docChgLst>
    <pc:chgData name="Eshita Gupta" userId="S::eshita.gupta@sjsu.edu::a594506c-bb79-455f-bece-ac219df81104" providerId="AD" clId="Web-{16A1506A-C504-2E5C-DF6D-1CC81DF89CDB}"/>
    <pc:docChg chg="modSld">
      <pc:chgData name="Eshita Gupta" userId="S::eshita.gupta@sjsu.edu::a594506c-bb79-455f-bece-ac219df81104" providerId="AD" clId="Web-{16A1506A-C504-2E5C-DF6D-1CC81DF89CDB}" dt="2024-12-09T16:51:30.415" v="7" actId="20577"/>
      <pc:docMkLst>
        <pc:docMk/>
      </pc:docMkLst>
      <pc:sldChg chg="modSp">
        <pc:chgData name="Eshita Gupta" userId="S::eshita.gupta@sjsu.edu::a594506c-bb79-455f-bece-ac219df81104" providerId="AD" clId="Web-{16A1506A-C504-2E5C-DF6D-1CC81DF89CDB}" dt="2024-12-09T16:51:30.415" v="7" actId="20577"/>
        <pc:sldMkLst>
          <pc:docMk/>
          <pc:sldMk cId="109857222" sldId="256"/>
        </pc:sldMkLst>
        <pc:spChg chg="mod">
          <ac:chgData name="Eshita Gupta" userId="S::eshita.gupta@sjsu.edu::a594506c-bb79-455f-bece-ac219df81104" providerId="AD" clId="Web-{16A1506A-C504-2E5C-DF6D-1CC81DF89CDB}" dt="2024-12-09T16:51:30.415" v="7" actId="20577"/>
          <ac:spMkLst>
            <pc:docMk/>
            <pc:sldMk cId="109857222" sldId="256"/>
            <ac:spMk id="8" creationId="{209339CF-33BD-0361-84A1-0C7E7DAFDDF7}"/>
          </ac:spMkLst>
        </pc:spChg>
      </pc:sldChg>
    </pc:docChg>
  </pc:docChgLst>
  <pc:docChgLst>
    <pc:chgData name="Sneha Karri" userId="S::sneha.karri@sjsu.edu::dd970b84-b571-4918-85df-426d3f9fb792" providerId="AD" clId="Web-{A21AD3F9-A9A6-19E3-CFD0-ED1010F1A3CB}"/>
    <pc:docChg chg="modSld">
      <pc:chgData name="Sneha Karri" userId="S::sneha.karri@sjsu.edu::dd970b84-b571-4918-85df-426d3f9fb792" providerId="AD" clId="Web-{A21AD3F9-A9A6-19E3-CFD0-ED1010F1A3CB}" dt="2024-12-09T00:24:04.004" v="22" actId="14100"/>
      <pc:docMkLst>
        <pc:docMk/>
      </pc:docMkLst>
      <pc:sldChg chg="modSp">
        <pc:chgData name="Sneha Karri" userId="S::sneha.karri@sjsu.edu::dd970b84-b571-4918-85df-426d3f9fb792" providerId="AD" clId="Web-{A21AD3F9-A9A6-19E3-CFD0-ED1010F1A3CB}" dt="2024-12-09T00:24:04.004" v="22" actId="14100"/>
        <pc:sldMkLst>
          <pc:docMk/>
          <pc:sldMk cId="2354619892" sldId="258"/>
        </pc:sldMkLst>
        <pc:spChg chg="mod">
          <ac:chgData name="Sneha Karri" userId="S::sneha.karri@sjsu.edu::dd970b84-b571-4918-85df-426d3f9fb792" providerId="AD" clId="Web-{A21AD3F9-A9A6-19E3-CFD0-ED1010F1A3CB}" dt="2024-12-09T00:23:57.723" v="20" actId="20577"/>
          <ac:spMkLst>
            <pc:docMk/>
            <pc:sldMk cId="2354619892" sldId="258"/>
            <ac:spMk id="2" creationId="{65476BE5-BDF6-D4B1-D931-37ACACD23708}"/>
          </ac:spMkLst>
        </pc:spChg>
        <pc:spChg chg="mod">
          <ac:chgData name="Sneha Karri" userId="S::sneha.karri@sjsu.edu::dd970b84-b571-4918-85df-426d3f9fb792" providerId="AD" clId="Web-{A21AD3F9-A9A6-19E3-CFD0-ED1010F1A3CB}" dt="2024-12-09T00:24:04.004" v="22" actId="14100"/>
          <ac:spMkLst>
            <pc:docMk/>
            <pc:sldMk cId="2354619892" sldId="258"/>
            <ac:spMk id="3" creationId="{18C32D14-C034-4B5A-DDAB-8CA70D5B8FA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E81182-0534-4A20-A713-40EE4F9D74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178E1F4-33A7-46FE-86F3-940AE2713620}">
      <dgm:prSet/>
      <dgm:spPr/>
      <dgm:t>
        <a:bodyPr/>
        <a:lstStyle/>
        <a:p>
          <a:pPr>
            <a:lnSpc>
              <a:spcPct val="100000"/>
            </a:lnSpc>
          </a:pPr>
          <a:r>
            <a:rPr lang="en-US"/>
            <a:t>Problematic internet use among youths is a serious public health problem that affects mental health and development processes.</a:t>
          </a:r>
        </a:p>
      </dgm:t>
    </dgm:pt>
    <dgm:pt modelId="{D8CDE8EF-6F22-4889-820A-43822407C9C8}" type="parTrans" cxnId="{19522D71-0224-4838-AFBE-273ED80AC36D}">
      <dgm:prSet/>
      <dgm:spPr/>
      <dgm:t>
        <a:bodyPr/>
        <a:lstStyle/>
        <a:p>
          <a:endParaRPr lang="en-US"/>
        </a:p>
      </dgm:t>
    </dgm:pt>
    <dgm:pt modelId="{E370253A-1858-4A05-9556-B65780761399}" type="sibTrans" cxnId="{19522D71-0224-4838-AFBE-273ED80AC36D}">
      <dgm:prSet/>
      <dgm:spPr/>
      <dgm:t>
        <a:bodyPr/>
        <a:lstStyle/>
        <a:p>
          <a:endParaRPr lang="en-US"/>
        </a:p>
      </dgm:t>
    </dgm:pt>
    <dgm:pt modelId="{4BDAA8B2-F60E-45F7-8D80-CA28B11FAEFE}">
      <dgm:prSet/>
      <dgm:spPr/>
      <dgm:t>
        <a:bodyPr/>
        <a:lstStyle/>
        <a:p>
          <a:pPr>
            <a:lnSpc>
              <a:spcPct val="100000"/>
            </a:lnSpc>
          </a:pPr>
          <a:r>
            <a:rPr lang="en-US"/>
            <a:t>Traditional diagnostic procedures are usually complex clinical assessments, which can be inaccessible and expensive.</a:t>
          </a:r>
        </a:p>
      </dgm:t>
    </dgm:pt>
    <dgm:pt modelId="{5D1E3203-D974-42D0-AD81-134C0EF479A4}" type="parTrans" cxnId="{10798FEA-A5B9-4415-9F46-89052455A96E}">
      <dgm:prSet/>
      <dgm:spPr/>
      <dgm:t>
        <a:bodyPr/>
        <a:lstStyle/>
        <a:p>
          <a:endParaRPr lang="en-US"/>
        </a:p>
      </dgm:t>
    </dgm:pt>
    <dgm:pt modelId="{92D49AFE-6EDF-4049-AAFE-08E1F153F487}" type="sibTrans" cxnId="{10798FEA-A5B9-4415-9F46-89052455A96E}">
      <dgm:prSet/>
      <dgm:spPr/>
      <dgm:t>
        <a:bodyPr/>
        <a:lstStyle/>
        <a:p>
          <a:endParaRPr lang="en-US"/>
        </a:p>
      </dgm:t>
    </dgm:pt>
    <dgm:pt modelId="{A9A12C4A-E2D1-430F-B3B4-659B371A1676}">
      <dgm:prSet/>
      <dgm:spPr/>
      <dgm:t>
        <a:bodyPr/>
        <a:lstStyle/>
        <a:p>
          <a:pPr>
            <a:lnSpc>
              <a:spcPct val="100000"/>
            </a:lnSpc>
          </a:pPr>
          <a:r>
            <a:rPr lang="en-US"/>
            <a:t>Novel Strategy: Use the measures of physical activity as an indirect measure for problematic internet use.</a:t>
          </a:r>
        </a:p>
      </dgm:t>
    </dgm:pt>
    <dgm:pt modelId="{109EF0A8-1CBB-41CC-82DC-7497A16D348B}" type="parTrans" cxnId="{CFF7F01F-86E5-4EBE-8742-8E36A85D364A}">
      <dgm:prSet/>
      <dgm:spPr/>
      <dgm:t>
        <a:bodyPr/>
        <a:lstStyle/>
        <a:p>
          <a:endParaRPr lang="en-US"/>
        </a:p>
      </dgm:t>
    </dgm:pt>
    <dgm:pt modelId="{B31639CE-0A6B-4F8C-9E5B-5854555DAF19}" type="sibTrans" cxnId="{CFF7F01F-86E5-4EBE-8742-8E36A85D364A}">
      <dgm:prSet/>
      <dgm:spPr/>
      <dgm:t>
        <a:bodyPr/>
        <a:lstStyle/>
        <a:p>
          <a:endParaRPr lang="en-US"/>
        </a:p>
      </dgm:t>
    </dgm:pt>
    <dgm:pt modelId="{3D0C3BDE-E564-4015-ADD8-B83371E9325B}">
      <dgm:prSet/>
      <dgm:spPr/>
      <dgm:t>
        <a:bodyPr/>
        <a:lstStyle/>
        <a:p>
          <a:pPr>
            <a:lnSpc>
              <a:spcPct val="100000"/>
            </a:lnSpc>
          </a:pPr>
          <a:r>
            <a:rPr lang="en-US"/>
            <a:t>Hypothesis: Excessive technological engagement emerges through observable changes in physical behaviors and fitness indicators.</a:t>
          </a:r>
        </a:p>
      </dgm:t>
    </dgm:pt>
    <dgm:pt modelId="{C4AC91D9-6917-41BA-B62B-523CACAD4F03}" type="parTrans" cxnId="{F5A31D2B-4356-49E7-834E-8AB58E21BB66}">
      <dgm:prSet/>
      <dgm:spPr/>
      <dgm:t>
        <a:bodyPr/>
        <a:lstStyle/>
        <a:p>
          <a:endParaRPr lang="en-US"/>
        </a:p>
      </dgm:t>
    </dgm:pt>
    <dgm:pt modelId="{1BBC424C-D8AB-47E6-B3A6-512379B57557}" type="sibTrans" cxnId="{F5A31D2B-4356-49E7-834E-8AB58E21BB66}">
      <dgm:prSet/>
      <dgm:spPr/>
      <dgm:t>
        <a:bodyPr/>
        <a:lstStyle/>
        <a:p>
          <a:endParaRPr lang="en-US"/>
        </a:p>
      </dgm:t>
    </dgm:pt>
    <dgm:pt modelId="{F43CACC9-D6B0-49B5-B4D3-2FFEC41531EB}">
      <dgm:prSet/>
      <dgm:spPr/>
      <dgm:t>
        <a:bodyPr/>
        <a:lstStyle/>
        <a:p>
          <a:pPr>
            <a:lnSpc>
              <a:spcPct val="100000"/>
            </a:lnSpc>
          </a:pPr>
          <a:r>
            <a:rPr lang="en-US"/>
            <a:t>Predictive models using physical activity might enable early interventions and support strategies for the prevention of poor mental health.</a:t>
          </a:r>
        </a:p>
      </dgm:t>
    </dgm:pt>
    <dgm:pt modelId="{DE47E60B-4D86-459D-88E1-710494F5224A}" type="parTrans" cxnId="{51F0D8FB-E422-48D1-B15C-4C0FCD829C26}">
      <dgm:prSet/>
      <dgm:spPr/>
      <dgm:t>
        <a:bodyPr/>
        <a:lstStyle/>
        <a:p>
          <a:endParaRPr lang="en-US"/>
        </a:p>
      </dgm:t>
    </dgm:pt>
    <dgm:pt modelId="{5A262B66-7EEE-4481-98A1-5B2F93C6EF89}" type="sibTrans" cxnId="{51F0D8FB-E422-48D1-B15C-4C0FCD829C26}">
      <dgm:prSet/>
      <dgm:spPr/>
      <dgm:t>
        <a:bodyPr/>
        <a:lstStyle/>
        <a:p>
          <a:endParaRPr lang="en-US"/>
        </a:p>
      </dgm:t>
    </dgm:pt>
    <dgm:pt modelId="{A467F351-DBB3-4B4B-9969-11C6753A9EA9}" type="pres">
      <dgm:prSet presAssocID="{F7E81182-0534-4A20-A713-40EE4F9D74CD}" presName="root" presStyleCnt="0">
        <dgm:presLayoutVars>
          <dgm:dir/>
          <dgm:resizeHandles val="exact"/>
        </dgm:presLayoutVars>
      </dgm:prSet>
      <dgm:spPr/>
    </dgm:pt>
    <dgm:pt modelId="{1F2D7E78-041F-4771-873A-93A14A07162E}" type="pres">
      <dgm:prSet presAssocID="{1178E1F4-33A7-46FE-86F3-940AE2713620}" presName="compNode" presStyleCnt="0"/>
      <dgm:spPr/>
    </dgm:pt>
    <dgm:pt modelId="{07558996-1A41-472D-8AE0-5FFAB18AD835}" type="pres">
      <dgm:prSet presAssocID="{1178E1F4-33A7-46FE-86F3-940AE2713620}" presName="bgRect" presStyleLbl="bgShp" presStyleIdx="0" presStyleCnt="5"/>
      <dgm:spPr/>
    </dgm:pt>
    <dgm:pt modelId="{C5ADD327-25DF-4A61-83B2-F01C68DC38EF}" type="pres">
      <dgm:prSet presAssocID="{1178E1F4-33A7-46FE-86F3-940AE271362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04818DFD-E500-4852-BA8D-E6510FE8F8A1}" type="pres">
      <dgm:prSet presAssocID="{1178E1F4-33A7-46FE-86F3-940AE2713620}" presName="spaceRect" presStyleCnt="0"/>
      <dgm:spPr/>
    </dgm:pt>
    <dgm:pt modelId="{62EE2B66-A0BC-4F79-BCFB-D534E75DC4B0}" type="pres">
      <dgm:prSet presAssocID="{1178E1F4-33A7-46FE-86F3-940AE2713620}" presName="parTx" presStyleLbl="revTx" presStyleIdx="0" presStyleCnt="5">
        <dgm:presLayoutVars>
          <dgm:chMax val="0"/>
          <dgm:chPref val="0"/>
        </dgm:presLayoutVars>
      </dgm:prSet>
      <dgm:spPr/>
    </dgm:pt>
    <dgm:pt modelId="{CCD63963-A300-46C5-9020-D3F9B2D6D398}" type="pres">
      <dgm:prSet presAssocID="{E370253A-1858-4A05-9556-B65780761399}" presName="sibTrans" presStyleCnt="0"/>
      <dgm:spPr/>
    </dgm:pt>
    <dgm:pt modelId="{637C5A81-314B-4932-9A03-E83E43475F60}" type="pres">
      <dgm:prSet presAssocID="{4BDAA8B2-F60E-45F7-8D80-CA28B11FAEFE}" presName="compNode" presStyleCnt="0"/>
      <dgm:spPr/>
    </dgm:pt>
    <dgm:pt modelId="{C5C2448C-74FF-4276-A0D5-789856A87297}" type="pres">
      <dgm:prSet presAssocID="{4BDAA8B2-F60E-45F7-8D80-CA28B11FAEFE}" presName="bgRect" presStyleLbl="bgShp" presStyleIdx="1" presStyleCnt="5"/>
      <dgm:spPr/>
    </dgm:pt>
    <dgm:pt modelId="{A432AE5C-D76B-4BB0-92A4-571DEC34FBC8}" type="pres">
      <dgm:prSet presAssocID="{4BDAA8B2-F60E-45F7-8D80-CA28B11FAEF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A1E50A88-E09A-47EB-92F1-7E1551026F9C}" type="pres">
      <dgm:prSet presAssocID="{4BDAA8B2-F60E-45F7-8D80-CA28B11FAEFE}" presName="spaceRect" presStyleCnt="0"/>
      <dgm:spPr/>
    </dgm:pt>
    <dgm:pt modelId="{CEFDC92F-E963-4265-8E37-82862866E848}" type="pres">
      <dgm:prSet presAssocID="{4BDAA8B2-F60E-45F7-8D80-CA28B11FAEFE}" presName="parTx" presStyleLbl="revTx" presStyleIdx="1" presStyleCnt="5">
        <dgm:presLayoutVars>
          <dgm:chMax val="0"/>
          <dgm:chPref val="0"/>
        </dgm:presLayoutVars>
      </dgm:prSet>
      <dgm:spPr/>
    </dgm:pt>
    <dgm:pt modelId="{56814DD2-45F6-453E-9906-3052084E9192}" type="pres">
      <dgm:prSet presAssocID="{92D49AFE-6EDF-4049-AAFE-08E1F153F487}" presName="sibTrans" presStyleCnt="0"/>
      <dgm:spPr/>
    </dgm:pt>
    <dgm:pt modelId="{5F28FD36-D47B-4737-96BA-B142915CA187}" type="pres">
      <dgm:prSet presAssocID="{A9A12C4A-E2D1-430F-B3B4-659B371A1676}" presName="compNode" presStyleCnt="0"/>
      <dgm:spPr/>
    </dgm:pt>
    <dgm:pt modelId="{4B48D9EC-CF24-4176-BDDA-B4E33D6742A1}" type="pres">
      <dgm:prSet presAssocID="{A9A12C4A-E2D1-430F-B3B4-659B371A1676}" presName="bgRect" presStyleLbl="bgShp" presStyleIdx="2" presStyleCnt="5"/>
      <dgm:spPr/>
    </dgm:pt>
    <dgm:pt modelId="{CDBE51BF-8F97-4D42-9A73-23C0604D27CF}" type="pres">
      <dgm:prSet presAssocID="{A9A12C4A-E2D1-430F-B3B4-659B371A167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me controller"/>
        </a:ext>
      </dgm:extLst>
    </dgm:pt>
    <dgm:pt modelId="{F53D9ABC-E17C-4087-B9B7-A433E90460A3}" type="pres">
      <dgm:prSet presAssocID="{A9A12C4A-E2D1-430F-B3B4-659B371A1676}" presName="spaceRect" presStyleCnt="0"/>
      <dgm:spPr/>
    </dgm:pt>
    <dgm:pt modelId="{0D71BD87-4F13-4CBD-A7AA-22E738F62278}" type="pres">
      <dgm:prSet presAssocID="{A9A12C4A-E2D1-430F-B3B4-659B371A1676}" presName="parTx" presStyleLbl="revTx" presStyleIdx="2" presStyleCnt="5">
        <dgm:presLayoutVars>
          <dgm:chMax val="0"/>
          <dgm:chPref val="0"/>
        </dgm:presLayoutVars>
      </dgm:prSet>
      <dgm:spPr/>
    </dgm:pt>
    <dgm:pt modelId="{C85CB9B4-2A13-440C-8CD3-C371DBECB873}" type="pres">
      <dgm:prSet presAssocID="{B31639CE-0A6B-4F8C-9E5B-5854555DAF19}" presName="sibTrans" presStyleCnt="0"/>
      <dgm:spPr/>
    </dgm:pt>
    <dgm:pt modelId="{F2A9D7EE-8830-4587-9038-94C1A1D74402}" type="pres">
      <dgm:prSet presAssocID="{3D0C3BDE-E564-4015-ADD8-B83371E9325B}" presName="compNode" presStyleCnt="0"/>
      <dgm:spPr/>
    </dgm:pt>
    <dgm:pt modelId="{F1C5F065-24C2-4E45-BC3B-2703B94CD5FD}" type="pres">
      <dgm:prSet presAssocID="{3D0C3BDE-E564-4015-ADD8-B83371E9325B}" presName="bgRect" presStyleLbl="bgShp" presStyleIdx="3" presStyleCnt="5"/>
      <dgm:spPr/>
    </dgm:pt>
    <dgm:pt modelId="{AE5EF3A6-9B95-475D-BC84-97F5921D6B12}" type="pres">
      <dgm:prSet presAssocID="{3D0C3BDE-E564-4015-ADD8-B83371E932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un"/>
        </a:ext>
      </dgm:extLst>
    </dgm:pt>
    <dgm:pt modelId="{B20B4171-7445-4411-A8EB-86556DA68A79}" type="pres">
      <dgm:prSet presAssocID="{3D0C3BDE-E564-4015-ADD8-B83371E9325B}" presName="spaceRect" presStyleCnt="0"/>
      <dgm:spPr/>
    </dgm:pt>
    <dgm:pt modelId="{EE0830CF-CC7C-409A-B3DF-00941E39E29C}" type="pres">
      <dgm:prSet presAssocID="{3D0C3BDE-E564-4015-ADD8-B83371E9325B}" presName="parTx" presStyleLbl="revTx" presStyleIdx="3" presStyleCnt="5">
        <dgm:presLayoutVars>
          <dgm:chMax val="0"/>
          <dgm:chPref val="0"/>
        </dgm:presLayoutVars>
      </dgm:prSet>
      <dgm:spPr/>
    </dgm:pt>
    <dgm:pt modelId="{63CF96D9-D3D3-4533-97D4-8EC3333D6AB3}" type="pres">
      <dgm:prSet presAssocID="{1BBC424C-D8AB-47E6-B3A6-512379B57557}" presName="sibTrans" presStyleCnt="0"/>
      <dgm:spPr/>
    </dgm:pt>
    <dgm:pt modelId="{B1943362-0E98-4E8B-B1C8-1D17E2AF7C54}" type="pres">
      <dgm:prSet presAssocID="{F43CACC9-D6B0-49B5-B4D3-2FFEC41531EB}" presName="compNode" presStyleCnt="0"/>
      <dgm:spPr/>
    </dgm:pt>
    <dgm:pt modelId="{11091728-618C-41C4-A16C-81D26ACB6E89}" type="pres">
      <dgm:prSet presAssocID="{F43CACC9-D6B0-49B5-B4D3-2FFEC41531EB}" presName="bgRect" presStyleLbl="bgShp" presStyleIdx="4" presStyleCnt="5"/>
      <dgm:spPr/>
    </dgm:pt>
    <dgm:pt modelId="{9903F312-644D-4332-B89C-72485C85A1A2}" type="pres">
      <dgm:prSet presAssocID="{F43CACC9-D6B0-49B5-B4D3-2FFEC41531E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rain in head"/>
        </a:ext>
      </dgm:extLst>
    </dgm:pt>
    <dgm:pt modelId="{93696355-72A3-459F-8678-10E27680625C}" type="pres">
      <dgm:prSet presAssocID="{F43CACC9-D6B0-49B5-B4D3-2FFEC41531EB}" presName="spaceRect" presStyleCnt="0"/>
      <dgm:spPr/>
    </dgm:pt>
    <dgm:pt modelId="{91D994EE-34F7-4F64-9C28-9C344F3986DC}" type="pres">
      <dgm:prSet presAssocID="{F43CACC9-D6B0-49B5-B4D3-2FFEC41531EB}" presName="parTx" presStyleLbl="revTx" presStyleIdx="4" presStyleCnt="5">
        <dgm:presLayoutVars>
          <dgm:chMax val="0"/>
          <dgm:chPref val="0"/>
        </dgm:presLayoutVars>
      </dgm:prSet>
      <dgm:spPr/>
    </dgm:pt>
  </dgm:ptLst>
  <dgm:cxnLst>
    <dgm:cxn modelId="{CFF7F01F-86E5-4EBE-8742-8E36A85D364A}" srcId="{F7E81182-0534-4A20-A713-40EE4F9D74CD}" destId="{A9A12C4A-E2D1-430F-B3B4-659B371A1676}" srcOrd="2" destOrd="0" parTransId="{109EF0A8-1CBB-41CC-82DC-7497A16D348B}" sibTransId="{B31639CE-0A6B-4F8C-9E5B-5854555DAF19}"/>
    <dgm:cxn modelId="{F5A31D2B-4356-49E7-834E-8AB58E21BB66}" srcId="{F7E81182-0534-4A20-A713-40EE4F9D74CD}" destId="{3D0C3BDE-E564-4015-ADD8-B83371E9325B}" srcOrd="3" destOrd="0" parTransId="{C4AC91D9-6917-41BA-B62B-523CACAD4F03}" sibTransId="{1BBC424C-D8AB-47E6-B3A6-512379B57557}"/>
    <dgm:cxn modelId="{2E16B648-DBF5-4C3C-A4A3-BF821C74785A}" type="presOf" srcId="{F43CACC9-D6B0-49B5-B4D3-2FFEC41531EB}" destId="{91D994EE-34F7-4F64-9C28-9C344F3986DC}" srcOrd="0" destOrd="0" presId="urn:microsoft.com/office/officeart/2018/2/layout/IconVerticalSolidList"/>
    <dgm:cxn modelId="{881CFF4B-7CA8-4387-8178-CEA44F794BFC}" type="presOf" srcId="{1178E1F4-33A7-46FE-86F3-940AE2713620}" destId="{62EE2B66-A0BC-4F79-BCFB-D534E75DC4B0}" srcOrd="0" destOrd="0" presId="urn:microsoft.com/office/officeart/2018/2/layout/IconVerticalSolidList"/>
    <dgm:cxn modelId="{19522D71-0224-4838-AFBE-273ED80AC36D}" srcId="{F7E81182-0534-4A20-A713-40EE4F9D74CD}" destId="{1178E1F4-33A7-46FE-86F3-940AE2713620}" srcOrd="0" destOrd="0" parTransId="{D8CDE8EF-6F22-4889-820A-43822407C9C8}" sibTransId="{E370253A-1858-4A05-9556-B65780761399}"/>
    <dgm:cxn modelId="{78026887-31C3-4A77-9E91-FF49D949EDC3}" type="presOf" srcId="{3D0C3BDE-E564-4015-ADD8-B83371E9325B}" destId="{EE0830CF-CC7C-409A-B3DF-00941E39E29C}" srcOrd="0" destOrd="0" presId="urn:microsoft.com/office/officeart/2018/2/layout/IconVerticalSolidList"/>
    <dgm:cxn modelId="{FF7B76D6-FAA2-4DD2-AA61-837420BFC526}" type="presOf" srcId="{F7E81182-0534-4A20-A713-40EE4F9D74CD}" destId="{A467F351-DBB3-4B4B-9969-11C6753A9EA9}" srcOrd="0" destOrd="0" presId="urn:microsoft.com/office/officeart/2018/2/layout/IconVerticalSolidList"/>
    <dgm:cxn modelId="{B0221FE1-EBD6-4D8A-AFF8-8356A0C2D6D4}" type="presOf" srcId="{4BDAA8B2-F60E-45F7-8D80-CA28B11FAEFE}" destId="{CEFDC92F-E963-4265-8E37-82862866E848}" srcOrd="0" destOrd="0" presId="urn:microsoft.com/office/officeart/2018/2/layout/IconVerticalSolidList"/>
    <dgm:cxn modelId="{10798FEA-A5B9-4415-9F46-89052455A96E}" srcId="{F7E81182-0534-4A20-A713-40EE4F9D74CD}" destId="{4BDAA8B2-F60E-45F7-8D80-CA28B11FAEFE}" srcOrd="1" destOrd="0" parTransId="{5D1E3203-D974-42D0-AD81-134C0EF479A4}" sibTransId="{92D49AFE-6EDF-4049-AAFE-08E1F153F487}"/>
    <dgm:cxn modelId="{D85DD8F3-5C33-464D-8E2D-C4758B27E448}" type="presOf" srcId="{A9A12C4A-E2D1-430F-B3B4-659B371A1676}" destId="{0D71BD87-4F13-4CBD-A7AA-22E738F62278}" srcOrd="0" destOrd="0" presId="urn:microsoft.com/office/officeart/2018/2/layout/IconVerticalSolidList"/>
    <dgm:cxn modelId="{51F0D8FB-E422-48D1-B15C-4C0FCD829C26}" srcId="{F7E81182-0534-4A20-A713-40EE4F9D74CD}" destId="{F43CACC9-D6B0-49B5-B4D3-2FFEC41531EB}" srcOrd="4" destOrd="0" parTransId="{DE47E60B-4D86-459D-88E1-710494F5224A}" sibTransId="{5A262B66-7EEE-4481-98A1-5B2F93C6EF89}"/>
    <dgm:cxn modelId="{8A36F76D-1D7A-403D-97C7-9F0494A60358}" type="presParOf" srcId="{A467F351-DBB3-4B4B-9969-11C6753A9EA9}" destId="{1F2D7E78-041F-4771-873A-93A14A07162E}" srcOrd="0" destOrd="0" presId="urn:microsoft.com/office/officeart/2018/2/layout/IconVerticalSolidList"/>
    <dgm:cxn modelId="{C7D7BAC3-3808-4391-8FC2-BAAE2A3DD370}" type="presParOf" srcId="{1F2D7E78-041F-4771-873A-93A14A07162E}" destId="{07558996-1A41-472D-8AE0-5FFAB18AD835}" srcOrd="0" destOrd="0" presId="urn:microsoft.com/office/officeart/2018/2/layout/IconVerticalSolidList"/>
    <dgm:cxn modelId="{F801C19E-A43A-46C6-A6E9-3B51309F9968}" type="presParOf" srcId="{1F2D7E78-041F-4771-873A-93A14A07162E}" destId="{C5ADD327-25DF-4A61-83B2-F01C68DC38EF}" srcOrd="1" destOrd="0" presId="urn:microsoft.com/office/officeart/2018/2/layout/IconVerticalSolidList"/>
    <dgm:cxn modelId="{BCC35068-92DB-4E6B-A2A8-21BE6C390139}" type="presParOf" srcId="{1F2D7E78-041F-4771-873A-93A14A07162E}" destId="{04818DFD-E500-4852-BA8D-E6510FE8F8A1}" srcOrd="2" destOrd="0" presId="urn:microsoft.com/office/officeart/2018/2/layout/IconVerticalSolidList"/>
    <dgm:cxn modelId="{61CC390A-A89B-4A4C-858E-32BFEF8E2EB1}" type="presParOf" srcId="{1F2D7E78-041F-4771-873A-93A14A07162E}" destId="{62EE2B66-A0BC-4F79-BCFB-D534E75DC4B0}" srcOrd="3" destOrd="0" presId="urn:microsoft.com/office/officeart/2018/2/layout/IconVerticalSolidList"/>
    <dgm:cxn modelId="{1E1258E2-58CE-4072-AA5B-021E4E22F738}" type="presParOf" srcId="{A467F351-DBB3-4B4B-9969-11C6753A9EA9}" destId="{CCD63963-A300-46C5-9020-D3F9B2D6D398}" srcOrd="1" destOrd="0" presId="urn:microsoft.com/office/officeart/2018/2/layout/IconVerticalSolidList"/>
    <dgm:cxn modelId="{D60957C2-51BF-4622-88E3-31E21CC97E89}" type="presParOf" srcId="{A467F351-DBB3-4B4B-9969-11C6753A9EA9}" destId="{637C5A81-314B-4932-9A03-E83E43475F60}" srcOrd="2" destOrd="0" presId="urn:microsoft.com/office/officeart/2018/2/layout/IconVerticalSolidList"/>
    <dgm:cxn modelId="{40325D42-B1D6-4011-9C2D-D00BCBC47344}" type="presParOf" srcId="{637C5A81-314B-4932-9A03-E83E43475F60}" destId="{C5C2448C-74FF-4276-A0D5-789856A87297}" srcOrd="0" destOrd="0" presId="urn:microsoft.com/office/officeart/2018/2/layout/IconVerticalSolidList"/>
    <dgm:cxn modelId="{7F1FF1C1-4EFB-454D-A753-4B01179B2751}" type="presParOf" srcId="{637C5A81-314B-4932-9A03-E83E43475F60}" destId="{A432AE5C-D76B-4BB0-92A4-571DEC34FBC8}" srcOrd="1" destOrd="0" presId="urn:microsoft.com/office/officeart/2018/2/layout/IconVerticalSolidList"/>
    <dgm:cxn modelId="{D7D305B2-B408-44B7-BB08-E00FD689F473}" type="presParOf" srcId="{637C5A81-314B-4932-9A03-E83E43475F60}" destId="{A1E50A88-E09A-47EB-92F1-7E1551026F9C}" srcOrd="2" destOrd="0" presId="urn:microsoft.com/office/officeart/2018/2/layout/IconVerticalSolidList"/>
    <dgm:cxn modelId="{CCA99466-EAB2-4E28-B4BE-FD9C4D04655B}" type="presParOf" srcId="{637C5A81-314B-4932-9A03-E83E43475F60}" destId="{CEFDC92F-E963-4265-8E37-82862866E848}" srcOrd="3" destOrd="0" presId="urn:microsoft.com/office/officeart/2018/2/layout/IconVerticalSolidList"/>
    <dgm:cxn modelId="{6FF31CD2-ACF4-4991-91DC-6E5B6C4D12C9}" type="presParOf" srcId="{A467F351-DBB3-4B4B-9969-11C6753A9EA9}" destId="{56814DD2-45F6-453E-9906-3052084E9192}" srcOrd="3" destOrd="0" presId="urn:microsoft.com/office/officeart/2018/2/layout/IconVerticalSolidList"/>
    <dgm:cxn modelId="{618EA491-27AE-4867-A7B2-C7A5CF377EF1}" type="presParOf" srcId="{A467F351-DBB3-4B4B-9969-11C6753A9EA9}" destId="{5F28FD36-D47B-4737-96BA-B142915CA187}" srcOrd="4" destOrd="0" presId="urn:microsoft.com/office/officeart/2018/2/layout/IconVerticalSolidList"/>
    <dgm:cxn modelId="{6EDAF8CD-ECF1-4653-BCD2-DA96C8C63C63}" type="presParOf" srcId="{5F28FD36-D47B-4737-96BA-B142915CA187}" destId="{4B48D9EC-CF24-4176-BDDA-B4E33D6742A1}" srcOrd="0" destOrd="0" presId="urn:microsoft.com/office/officeart/2018/2/layout/IconVerticalSolidList"/>
    <dgm:cxn modelId="{26417697-A9FC-4E8F-BF71-3A9385651785}" type="presParOf" srcId="{5F28FD36-D47B-4737-96BA-B142915CA187}" destId="{CDBE51BF-8F97-4D42-9A73-23C0604D27CF}" srcOrd="1" destOrd="0" presId="urn:microsoft.com/office/officeart/2018/2/layout/IconVerticalSolidList"/>
    <dgm:cxn modelId="{61EEDD39-3D41-4080-8C14-E0E88733C00F}" type="presParOf" srcId="{5F28FD36-D47B-4737-96BA-B142915CA187}" destId="{F53D9ABC-E17C-4087-B9B7-A433E90460A3}" srcOrd="2" destOrd="0" presId="urn:microsoft.com/office/officeart/2018/2/layout/IconVerticalSolidList"/>
    <dgm:cxn modelId="{4A6BFCB7-E1DC-4457-A183-82AC1BB8B176}" type="presParOf" srcId="{5F28FD36-D47B-4737-96BA-B142915CA187}" destId="{0D71BD87-4F13-4CBD-A7AA-22E738F62278}" srcOrd="3" destOrd="0" presId="urn:microsoft.com/office/officeart/2018/2/layout/IconVerticalSolidList"/>
    <dgm:cxn modelId="{BBD1107C-EB38-4331-8634-4833BEB56C78}" type="presParOf" srcId="{A467F351-DBB3-4B4B-9969-11C6753A9EA9}" destId="{C85CB9B4-2A13-440C-8CD3-C371DBECB873}" srcOrd="5" destOrd="0" presId="urn:microsoft.com/office/officeart/2018/2/layout/IconVerticalSolidList"/>
    <dgm:cxn modelId="{F3559BEC-95D7-49CB-8CB8-1515C5C7FE86}" type="presParOf" srcId="{A467F351-DBB3-4B4B-9969-11C6753A9EA9}" destId="{F2A9D7EE-8830-4587-9038-94C1A1D74402}" srcOrd="6" destOrd="0" presId="urn:microsoft.com/office/officeart/2018/2/layout/IconVerticalSolidList"/>
    <dgm:cxn modelId="{CEFECDAD-C322-458F-B170-812827313FEA}" type="presParOf" srcId="{F2A9D7EE-8830-4587-9038-94C1A1D74402}" destId="{F1C5F065-24C2-4E45-BC3B-2703B94CD5FD}" srcOrd="0" destOrd="0" presId="urn:microsoft.com/office/officeart/2018/2/layout/IconVerticalSolidList"/>
    <dgm:cxn modelId="{D30A4E52-59B1-48E0-B556-ECBEE23A6A14}" type="presParOf" srcId="{F2A9D7EE-8830-4587-9038-94C1A1D74402}" destId="{AE5EF3A6-9B95-475D-BC84-97F5921D6B12}" srcOrd="1" destOrd="0" presId="urn:microsoft.com/office/officeart/2018/2/layout/IconVerticalSolidList"/>
    <dgm:cxn modelId="{E67BE12A-6E1F-45FC-9F35-5F096EF2FB7C}" type="presParOf" srcId="{F2A9D7EE-8830-4587-9038-94C1A1D74402}" destId="{B20B4171-7445-4411-A8EB-86556DA68A79}" srcOrd="2" destOrd="0" presId="urn:microsoft.com/office/officeart/2018/2/layout/IconVerticalSolidList"/>
    <dgm:cxn modelId="{3CAE9BDA-5308-46D3-B6D6-EE91C87FD697}" type="presParOf" srcId="{F2A9D7EE-8830-4587-9038-94C1A1D74402}" destId="{EE0830CF-CC7C-409A-B3DF-00941E39E29C}" srcOrd="3" destOrd="0" presId="urn:microsoft.com/office/officeart/2018/2/layout/IconVerticalSolidList"/>
    <dgm:cxn modelId="{51A90E68-E02C-442E-9E14-6816C0C0E00F}" type="presParOf" srcId="{A467F351-DBB3-4B4B-9969-11C6753A9EA9}" destId="{63CF96D9-D3D3-4533-97D4-8EC3333D6AB3}" srcOrd="7" destOrd="0" presId="urn:microsoft.com/office/officeart/2018/2/layout/IconVerticalSolidList"/>
    <dgm:cxn modelId="{490198E3-40FE-47F4-A9E2-9CFCC26FAFB7}" type="presParOf" srcId="{A467F351-DBB3-4B4B-9969-11C6753A9EA9}" destId="{B1943362-0E98-4E8B-B1C8-1D17E2AF7C54}" srcOrd="8" destOrd="0" presId="urn:microsoft.com/office/officeart/2018/2/layout/IconVerticalSolidList"/>
    <dgm:cxn modelId="{7EBEAF20-C506-44CA-9B89-5602A927C62D}" type="presParOf" srcId="{B1943362-0E98-4E8B-B1C8-1D17E2AF7C54}" destId="{11091728-618C-41C4-A16C-81D26ACB6E89}" srcOrd="0" destOrd="0" presId="urn:microsoft.com/office/officeart/2018/2/layout/IconVerticalSolidList"/>
    <dgm:cxn modelId="{38BBEA32-1276-4F29-951F-B2E486838091}" type="presParOf" srcId="{B1943362-0E98-4E8B-B1C8-1D17E2AF7C54}" destId="{9903F312-644D-4332-B89C-72485C85A1A2}" srcOrd="1" destOrd="0" presId="urn:microsoft.com/office/officeart/2018/2/layout/IconVerticalSolidList"/>
    <dgm:cxn modelId="{4C1732AE-437A-4707-AA34-CBBC10B5C636}" type="presParOf" srcId="{B1943362-0E98-4E8B-B1C8-1D17E2AF7C54}" destId="{93696355-72A3-459F-8678-10E27680625C}" srcOrd="2" destOrd="0" presId="urn:microsoft.com/office/officeart/2018/2/layout/IconVerticalSolidList"/>
    <dgm:cxn modelId="{98A025E0-3283-4496-8AA3-81EA8363019C}" type="presParOf" srcId="{B1943362-0E98-4E8B-B1C8-1D17E2AF7C54}" destId="{91D994EE-34F7-4F64-9C28-9C344F3986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23794F-B450-4DA4-B7CA-228552C7F2B6}"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en-US"/>
        </a:p>
      </dgm:t>
    </dgm:pt>
    <dgm:pt modelId="{29300841-746C-41E9-B332-370D98565E0C}">
      <dgm:prSet/>
      <dgm:spPr/>
      <dgm:t>
        <a:bodyPr/>
        <a:lstStyle/>
        <a:p>
          <a:r>
            <a:rPr lang="en-US"/>
            <a:t>The dataset comes from the Healthy Brain Network, which consists of data from 5000 participants between age 5 to 22 years.</a:t>
          </a:r>
        </a:p>
      </dgm:t>
    </dgm:pt>
    <dgm:pt modelId="{B282F8B7-C8C2-4D6A-A144-103EAB2590A5}" type="parTrans" cxnId="{C7F4C4AB-3576-44F8-938D-D0B10C1CCE85}">
      <dgm:prSet/>
      <dgm:spPr/>
      <dgm:t>
        <a:bodyPr/>
        <a:lstStyle/>
        <a:p>
          <a:endParaRPr lang="en-US"/>
        </a:p>
      </dgm:t>
    </dgm:pt>
    <dgm:pt modelId="{AE461E6E-4FF8-45BB-BA35-4B96DC3D0B55}" type="sibTrans" cxnId="{C7F4C4AB-3576-44F8-938D-D0B10C1CCE85}">
      <dgm:prSet/>
      <dgm:spPr/>
      <dgm:t>
        <a:bodyPr/>
        <a:lstStyle/>
        <a:p>
          <a:endParaRPr lang="en-US"/>
        </a:p>
      </dgm:t>
    </dgm:pt>
    <dgm:pt modelId="{DF2ED67C-1842-4590-A802-F8A385529F71}">
      <dgm:prSet/>
      <dgm:spPr/>
      <dgm:t>
        <a:bodyPr/>
        <a:lstStyle/>
        <a:p>
          <a:r>
            <a:rPr lang="en-US"/>
            <a:t>Key features include physical activity data obtained through accelerometer (actigraphy) recordings, as well as in-depth clinical and research questionnaire responses.</a:t>
          </a:r>
        </a:p>
      </dgm:t>
    </dgm:pt>
    <dgm:pt modelId="{59F11FF5-6001-4C43-BA25-5E2876910938}" type="parTrans" cxnId="{856F16B2-8CEA-4070-944D-5229F43504E9}">
      <dgm:prSet/>
      <dgm:spPr/>
      <dgm:t>
        <a:bodyPr/>
        <a:lstStyle/>
        <a:p>
          <a:endParaRPr lang="en-US"/>
        </a:p>
      </dgm:t>
    </dgm:pt>
    <dgm:pt modelId="{6B130EF1-C86E-4481-B7C6-03765F012064}" type="sibTrans" cxnId="{856F16B2-8CEA-4070-944D-5229F43504E9}">
      <dgm:prSet/>
      <dgm:spPr/>
      <dgm:t>
        <a:bodyPr/>
        <a:lstStyle/>
        <a:p>
          <a:endParaRPr lang="en-US"/>
        </a:p>
      </dgm:t>
    </dgm:pt>
    <dgm:pt modelId="{29BE9EB4-84DD-4078-8E77-5342421A60CA}">
      <dgm:prSet/>
      <dgm:spPr/>
      <dgm:t>
        <a:bodyPr/>
        <a:lstStyle/>
        <a:p>
          <a:r>
            <a:rPr lang="en-US"/>
            <a:t>The target variable is Severity Impairment Index (SII), a standardized measure to quantify problematic internet use.</a:t>
          </a:r>
        </a:p>
      </dgm:t>
    </dgm:pt>
    <dgm:pt modelId="{51E8B9FF-015E-43D9-AFA2-036BC8D9A901}" type="parTrans" cxnId="{826CEF3D-809E-410D-B75B-8201B07BF927}">
      <dgm:prSet/>
      <dgm:spPr/>
      <dgm:t>
        <a:bodyPr/>
        <a:lstStyle/>
        <a:p>
          <a:endParaRPr lang="en-US"/>
        </a:p>
      </dgm:t>
    </dgm:pt>
    <dgm:pt modelId="{8351C6B7-2D86-41DE-AFD3-D0EB3FE04183}" type="sibTrans" cxnId="{826CEF3D-809E-410D-B75B-8201B07BF927}">
      <dgm:prSet/>
      <dgm:spPr/>
      <dgm:t>
        <a:bodyPr/>
        <a:lstStyle/>
        <a:p>
          <a:endParaRPr lang="en-US"/>
        </a:p>
      </dgm:t>
    </dgm:pt>
    <dgm:pt modelId="{04B8B381-A9E2-4B93-BD7E-D8C6570F6EB4}">
      <dgm:prSet/>
      <dgm:spPr/>
      <dgm:t>
        <a:bodyPr/>
        <a:lstStyle/>
        <a:p>
          <a:r>
            <a:rPr lang="en-US"/>
            <a:t>SII is derived from participant responses to the Parent-Child Internet Addiction Test (PCIAT) and classifies individuals into four categories: None (0), Mild (1), Moderate (2), and Severe (3).</a:t>
          </a:r>
        </a:p>
      </dgm:t>
    </dgm:pt>
    <dgm:pt modelId="{ADE00224-553B-4963-AEB8-2B996A602905}" type="parTrans" cxnId="{EBE660FE-AED7-40A2-B9A6-FFD1967F077F}">
      <dgm:prSet/>
      <dgm:spPr/>
      <dgm:t>
        <a:bodyPr/>
        <a:lstStyle/>
        <a:p>
          <a:endParaRPr lang="en-US"/>
        </a:p>
      </dgm:t>
    </dgm:pt>
    <dgm:pt modelId="{C4E29C41-4408-4B4C-A839-F9DFEB457E5C}" type="sibTrans" cxnId="{EBE660FE-AED7-40A2-B9A6-FFD1967F077F}">
      <dgm:prSet/>
      <dgm:spPr/>
      <dgm:t>
        <a:bodyPr/>
        <a:lstStyle/>
        <a:p>
          <a:endParaRPr lang="en-US"/>
        </a:p>
      </dgm:t>
    </dgm:pt>
    <dgm:pt modelId="{4F6F6D4F-0308-8F49-A801-9A392A90ABB0}" type="pres">
      <dgm:prSet presAssocID="{EC23794F-B450-4DA4-B7CA-228552C7F2B6}" presName="linear" presStyleCnt="0">
        <dgm:presLayoutVars>
          <dgm:animLvl val="lvl"/>
          <dgm:resizeHandles val="exact"/>
        </dgm:presLayoutVars>
      </dgm:prSet>
      <dgm:spPr/>
    </dgm:pt>
    <dgm:pt modelId="{77AA607A-121D-A34A-89C3-951D8C410A0E}" type="pres">
      <dgm:prSet presAssocID="{29300841-746C-41E9-B332-370D98565E0C}" presName="parentText" presStyleLbl="node1" presStyleIdx="0" presStyleCnt="4">
        <dgm:presLayoutVars>
          <dgm:chMax val="0"/>
          <dgm:bulletEnabled val="1"/>
        </dgm:presLayoutVars>
      </dgm:prSet>
      <dgm:spPr/>
    </dgm:pt>
    <dgm:pt modelId="{AF131BEA-AFC5-6C40-93DD-5EE8C2D9586C}" type="pres">
      <dgm:prSet presAssocID="{AE461E6E-4FF8-45BB-BA35-4B96DC3D0B55}" presName="spacer" presStyleCnt="0"/>
      <dgm:spPr/>
    </dgm:pt>
    <dgm:pt modelId="{F3553BD6-B134-2F48-B3BC-FEF045229ED3}" type="pres">
      <dgm:prSet presAssocID="{DF2ED67C-1842-4590-A802-F8A385529F71}" presName="parentText" presStyleLbl="node1" presStyleIdx="1" presStyleCnt="4">
        <dgm:presLayoutVars>
          <dgm:chMax val="0"/>
          <dgm:bulletEnabled val="1"/>
        </dgm:presLayoutVars>
      </dgm:prSet>
      <dgm:spPr/>
    </dgm:pt>
    <dgm:pt modelId="{41A520E9-06FE-3E44-A51D-6F40D8830C17}" type="pres">
      <dgm:prSet presAssocID="{6B130EF1-C86E-4481-B7C6-03765F012064}" presName="spacer" presStyleCnt="0"/>
      <dgm:spPr/>
    </dgm:pt>
    <dgm:pt modelId="{B41F194F-0636-184F-9310-06E85BA4B3A9}" type="pres">
      <dgm:prSet presAssocID="{29BE9EB4-84DD-4078-8E77-5342421A60CA}" presName="parentText" presStyleLbl="node1" presStyleIdx="2" presStyleCnt="4">
        <dgm:presLayoutVars>
          <dgm:chMax val="0"/>
          <dgm:bulletEnabled val="1"/>
        </dgm:presLayoutVars>
      </dgm:prSet>
      <dgm:spPr/>
    </dgm:pt>
    <dgm:pt modelId="{BAB40D2D-07D2-3A45-8AEA-ED681C824D49}" type="pres">
      <dgm:prSet presAssocID="{8351C6B7-2D86-41DE-AFD3-D0EB3FE04183}" presName="spacer" presStyleCnt="0"/>
      <dgm:spPr/>
    </dgm:pt>
    <dgm:pt modelId="{ADDEDFC8-AE26-2841-8F28-40D36B10D72F}" type="pres">
      <dgm:prSet presAssocID="{04B8B381-A9E2-4B93-BD7E-D8C6570F6EB4}" presName="parentText" presStyleLbl="node1" presStyleIdx="3" presStyleCnt="4">
        <dgm:presLayoutVars>
          <dgm:chMax val="0"/>
          <dgm:bulletEnabled val="1"/>
        </dgm:presLayoutVars>
      </dgm:prSet>
      <dgm:spPr/>
    </dgm:pt>
  </dgm:ptLst>
  <dgm:cxnLst>
    <dgm:cxn modelId="{E7259C32-6DDB-574E-B050-3CA89CC1503E}" type="presOf" srcId="{04B8B381-A9E2-4B93-BD7E-D8C6570F6EB4}" destId="{ADDEDFC8-AE26-2841-8F28-40D36B10D72F}" srcOrd="0" destOrd="0" presId="urn:microsoft.com/office/officeart/2005/8/layout/vList2"/>
    <dgm:cxn modelId="{826CEF3D-809E-410D-B75B-8201B07BF927}" srcId="{EC23794F-B450-4DA4-B7CA-228552C7F2B6}" destId="{29BE9EB4-84DD-4078-8E77-5342421A60CA}" srcOrd="2" destOrd="0" parTransId="{51E8B9FF-015E-43D9-AFA2-036BC8D9A901}" sibTransId="{8351C6B7-2D86-41DE-AFD3-D0EB3FE04183}"/>
    <dgm:cxn modelId="{35B3084C-15B7-574B-8358-953F7F7DA121}" type="presOf" srcId="{29BE9EB4-84DD-4078-8E77-5342421A60CA}" destId="{B41F194F-0636-184F-9310-06E85BA4B3A9}" srcOrd="0" destOrd="0" presId="urn:microsoft.com/office/officeart/2005/8/layout/vList2"/>
    <dgm:cxn modelId="{80CDDA83-6B53-1A4F-A59E-CAAE649ED48A}" type="presOf" srcId="{29300841-746C-41E9-B332-370D98565E0C}" destId="{77AA607A-121D-A34A-89C3-951D8C410A0E}" srcOrd="0" destOrd="0" presId="urn:microsoft.com/office/officeart/2005/8/layout/vList2"/>
    <dgm:cxn modelId="{C7F4C4AB-3576-44F8-938D-D0B10C1CCE85}" srcId="{EC23794F-B450-4DA4-B7CA-228552C7F2B6}" destId="{29300841-746C-41E9-B332-370D98565E0C}" srcOrd="0" destOrd="0" parTransId="{B282F8B7-C8C2-4D6A-A144-103EAB2590A5}" sibTransId="{AE461E6E-4FF8-45BB-BA35-4B96DC3D0B55}"/>
    <dgm:cxn modelId="{856F16B2-8CEA-4070-944D-5229F43504E9}" srcId="{EC23794F-B450-4DA4-B7CA-228552C7F2B6}" destId="{DF2ED67C-1842-4590-A802-F8A385529F71}" srcOrd="1" destOrd="0" parTransId="{59F11FF5-6001-4C43-BA25-5E2876910938}" sibTransId="{6B130EF1-C86E-4481-B7C6-03765F012064}"/>
    <dgm:cxn modelId="{569EBBC5-2E6A-994E-979B-ED8F01696CD1}" type="presOf" srcId="{EC23794F-B450-4DA4-B7CA-228552C7F2B6}" destId="{4F6F6D4F-0308-8F49-A801-9A392A90ABB0}" srcOrd="0" destOrd="0" presId="urn:microsoft.com/office/officeart/2005/8/layout/vList2"/>
    <dgm:cxn modelId="{74C46EE4-4100-5D43-BDDD-A98DDB718947}" type="presOf" srcId="{DF2ED67C-1842-4590-A802-F8A385529F71}" destId="{F3553BD6-B134-2F48-B3BC-FEF045229ED3}" srcOrd="0" destOrd="0" presId="urn:microsoft.com/office/officeart/2005/8/layout/vList2"/>
    <dgm:cxn modelId="{EBE660FE-AED7-40A2-B9A6-FFD1967F077F}" srcId="{EC23794F-B450-4DA4-B7CA-228552C7F2B6}" destId="{04B8B381-A9E2-4B93-BD7E-D8C6570F6EB4}" srcOrd="3" destOrd="0" parTransId="{ADE00224-553B-4963-AEB8-2B996A602905}" sibTransId="{C4E29C41-4408-4B4C-A839-F9DFEB457E5C}"/>
    <dgm:cxn modelId="{10C174A5-9D08-4849-A25D-98ABA98DF029}" type="presParOf" srcId="{4F6F6D4F-0308-8F49-A801-9A392A90ABB0}" destId="{77AA607A-121D-A34A-89C3-951D8C410A0E}" srcOrd="0" destOrd="0" presId="urn:microsoft.com/office/officeart/2005/8/layout/vList2"/>
    <dgm:cxn modelId="{34F59F42-B40C-2043-92ED-8519ED924A94}" type="presParOf" srcId="{4F6F6D4F-0308-8F49-A801-9A392A90ABB0}" destId="{AF131BEA-AFC5-6C40-93DD-5EE8C2D9586C}" srcOrd="1" destOrd="0" presId="urn:microsoft.com/office/officeart/2005/8/layout/vList2"/>
    <dgm:cxn modelId="{C0E36852-F561-8247-B167-CB670A0F8D58}" type="presParOf" srcId="{4F6F6D4F-0308-8F49-A801-9A392A90ABB0}" destId="{F3553BD6-B134-2F48-B3BC-FEF045229ED3}" srcOrd="2" destOrd="0" presId="urn:microsoft.com/office/officeart/2005/8/layout/vList2"/>
    <dgm:cxn modelId="{36BCDA24-42C5-7943-9393-5EA2374F0B05}" type="presParOf" srcId="{4F6F6D4F-0308-8F49-A801-9A392A90ABB0}" destId="{41A520E9-06FE-3E44-A51D-6F40D8830C17}" srcOrd="3" destOrd="0" presId="urn:microsoft.com/office/officeart/2005/8/layout/vList2"/>
    <dgm:cxn modelId="{EA0748A7-9407-BB4C-B639-568264245934}" type="presParOf" srcId="{4F6F6D4F-0308-8F49-A801-9A392A90ABB0}" destId="{B41F194F-0636-184F-9310-06E85BA4B3A9}" srcOrd="4" destOrd="0" presId="urn:microsoft.com/office/officeart/2005/8/layout/vList2"/>
    <dgm:cxn modelId="{7B1E3B3C-AC8C-3343-8ADC-05EC520AF0BC}" type="presParOf" srcId="{4F6F6D4F-0308-8F49-A801-9A392A90ABB0}" destId="{BAB40D2D-07D2-3A45-8AEA-ED681C824D49}" srcOrd="5" destOrd="0" presId="urn:microsoft.com/office/officeart/2005/8/layout/vList2"/>
    <dgm:cxn modelId="{80B89B55-150D-9E45-97DB-6A106734ABFB}" type="presParOf" srcId="{4F6F6D4F-0308-8F49-A801-9A392A90ABB0}" destId="{ADDEDFC8-AE26-2841-8F28-40D36B10D72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F4AD91-CFDD-49D8-BBCC-F10832135C34}"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C1886BA2-1309-45CE-9043-64C61FA37324}">
      <dgm:prSet phldrT="[Text]" phldr="0"/>
      <dgm:spPr/>
      <dgm:t>
        <a:bodyPr/>
        <a:lstStyle/>
        <a:p>
          <a:pPr rtl="0"/>
          <a:r>
            <a:rPr lang="en-US">
              <a:latin typeface="Aptos"/>
            </a:rPr>
            <a:t>The He</a:t>
          </a:r>
          <a:r>
            <a:rPr lang="en-US" b="0">
              <a:latin typeface="Aptos"/>
            </a:rPr>
            <a:t>althy Brain Network (HBN) has presented a comprehensive dataset with clinical samples for about 5000 volunteers aged 5-22 years who have undergone clinical and research screening.</a:t>
          </a:r>
          <a:br>
            <a:rPr lang="en-US">
              <a:latin typeface="Aptos"/>
            </a:rPr>
          </a:br>
          <a:br>
            <a:rPr lang="en-US">
              <a:latin typeface="Aptos"/>
            </a:rPr>
          </a:br>
          <a:r>
            <a:rPr lang="en-US" b="1">
              <a:latin typeface="Aptos"/>
            </a:rPr>
            <a:t>Target</a:t>
          </a:r>
          <a:r>
            <a:rPr lang="en-US">
              <a:latin typeface="Aptos"/>
            </a:rPr>
            <a:t>: </a:t>
          </a:r>
          <a:r>
            <a:rPr lang="en-US">
              <a:solidFill>
                <a:schemeClr val="accent3">
                  <a:lumMod val="20000"/>
                  <a:lumOff val="80000"/>
                </a:schemeClr>
              </a:solidFill>
              <a:latin typeface="Aptos"/>
            </a:rPr>
            <a:t>"Severity Impairment Index (sii)"</a:t>
          </a:r>
          <a:br>
            <a:rPr lang="en-US">
              <a:solidFill>
                <a:schemeClr val="accent3">
                  <a:lumMod val="20000"/>
                  <a:lumOff val="80000"/>
                </a:schemeClr>
              </a:solidFill>
              <a:latin typeface="Aptos"/>
            </a:rPr>
          </a:br>
          <a:r>
            <a:rPr lang="en-US" b="1">
              <a:latin typeface="Aptos"/>
            </a:rPr>
            <a:t>Levels</a:t>
          </a:r>
          <a:r>
            <a:rPr lang="en-US">
              <a:latin typeface="Aptos"/>
            </a:rPr>
            <a:t>: </a:t>
          </a:r>
          <a:r>
            <a:rPr lang="en-US">
              <a:solidFill>
                <a:schemeClr val="accent3">
                  <a:lumMod val="20000"/>
                  <a:lumOff val="80000"/>
                </a:schemeClr>
              </a:solidFill>
              <a:latin typeface="Aptos"/>
            </a:rPr>
            <a:t>None, Mild, Moderate, Severe</a:t>
          </a:r>
        </a:p>
      </dgm:t>
    </dgm:pt>
    <dgm:pt modelId="{E31BA260-16EC-4E72-90BD-80A6585603DC}" type="parTrans" cxnId="{B37D33AD-D344-4E09-8DAE-BD33E4DA144F}">
      <dgm:prSet/>
      <dgm:spPr/>
      <dgm:t>
        <a:bodyPr/>
        <a:lstStyle/>
        <a:p>
          <a:endParaRPr lang="en-US"/>
        </a:p>
      </dgm:t>
    </dgm:pt>
    <dgm:pt modelId="{9E977979-FC0E-4396-A081-FB2349B3C002}" type="sibTrans" cxnId="{B37D33AD-D344-4E09-8DAE-BD33E4DA144F}">
      <dgm:prSet/>
      <dgm:spPr/>
      <dgm:t>
        <a:bodyPr/>
        <a:lstStyle/>
        <a:p>
          <a:endParaRPr lang="en-US"/>
        </a:p>
      </dgm:t>
    </dgm:pt>
    <dgm:pt modelId="{3F8DFF9D-4FA1-4C49-BCDE-F3DC91A9A558}">
      <dgm:prSet phldrT="[Text]" phldr="0"/>
      <dgm:spPr/>
      <dgm:t>
        <a:bodyPr/>
        <a:lstStyle/>
        <a:p>
          <a:r>
            <a:rPr lang="en-US">
              <a:latin typeface="Aptos Display" panose="020F0302020204030204"/>
            </a:rPr>
            <a:t>Challenges</a:t>
          </a:r>
          <a:endParaRPr lang="en-US"/>
        </a:p>
      </dgm:t>
    </dgm:pt>
    <dgm:pt modelId="{FFEB73B7-1AD1-470C-A17E-5EBC4962710F}" type="parTrans" cxnId="{1E68EF4D-1C6E-4DD4-A945-2F7F1FC3EBA6}">
      <dgm:prSet/>
      <dgm:spPr/>
      <dgm:t>
        <a:bodyPr/>
        <a:lstStyle/>
        <a:p>
          <a:endParaRPr lang="en-US"/>
        </a:p>
      </dgm:t>
    </dgm:pt>
    <dgm:pt modelId="{CEB632C2-C69B-4C1F-9E4D-AE51CADF9292}" type="sibTrans" cxnId="{1E68EF4D-1C6E-4DD4-A945-2F7F1FC3EBA6}">
      <dgm:prSet/>
      <dgm:spPr/>
      <dgm:t>
        <a:bodyPr/>
        <a:lstStyle/>
        <a:p>
          <a:endParaRPr lang="en-US"/>
        </a:p>
      </dgm:t>
    </dgm:pt>
    <dgm:pt modelId="{C686022D-EF98-4348-AB3D-837F1CE6F6A2}">
      <dgm:prSet phldrT="[Text]" phldr="0"/>
      <dgm:spPr/>
      <dgm:t>
        <a:bodyPr/>
        <a:lstStyle/>
        <a:p>
          <a:r>
            <a:rPr lang="en-US">
              <a:latin typeface="Aptos Display" panose="020F0302020204030204"/>
            </a:rPr>
            <a:t>Approach</a:t>
          </a:r>
          <a:endParaRPr lang="en-US"/>
        </a:p>
      </dgm:t>
    </dgm:pt>
    <dgm:pt modelId="{6D5F947D-253E-4318-B417-8B976B97E3F4}" type="parTrans" cxnId="{6304EFDE-B076-443B-8690-FC2D2EE72C9B}">
      <dgm:prSet/>
      <dgm:spPr/>
      <dgm:t>
        <a:bodyPr/>
        <a:lstStyle/>
        <a:p>
          <a:endParaRPr lang="en-US"/>
        </a:p>
      </dgm:t>
    </dgm:pt>
    <dgm:pt modelId="{BC679BF7-C278-417E-9844-0BA528188117}" type="sibTrans" cxnId="{6304EFDE-B076-443B-8690-FC2D2EE72C9B}">
      <dgm:prSet/>
      <dgm:spPr/>
      <dgm:t>
        <a:bodyPr/>
        <a:lstStyle/>
        <a:p>
          <a:endParaRPr lang="en-US"/>
        </a:p>
      </dgm:t>
    </dgm:pt>
    <dgm:pt modelId="{33CA2107-0CA3-4473-B42D-5189115FC6F3}">
      <dgm:prSet phldr="0"/>
      <dgm:spPr/>
      <dgm:t>
        <a:bodyPr/>
        <a:lstStyle/>
        <a:p>
          <a:pPr rtl="0"/>
          <a:r>
            <a:rPr lang="en-US">
              <a:latin typeface="Aptos"/>
            </a:rPr>
            <a:t>Dataset comprises of demographic information, physical movement metrics, and metrics from clinical </a:t>
          </a:r>
          <a:r>
            <a:rPr lang="en-US">
              <a:latin typeface="Aptos Display" panose="020F0302020204030204"/>
            </a:rPr>
            <a:t>test</a:t>
          </a:r>
        </a:p>
      </dgm:t>
    </dgm:pt>
    <dgm:pt modelId="{78959A5A-DF65-4572-8C27-9F10286D4025}" type="parTrans" cxnId="{C80F70A6-9461-4C2A-9E2E-01CCFCE9533B}">
      <dgm:prSet/>
      <dgm:spPr/>
    </dgm:pt>
    <dgm:pt modelId="{E97FC480-5FA8-41C0-8316-3C4499733FF3}" type="sibTrans" cxnId="{C80F70A6-9461-4C2A-9E2E-01CCFCE9533B}">
      <dgm:prSet/>
      <dgm:spPr/>
    </dgm:pt>
    <dgm:pt modelId="{E41B672E-3C74-409C-B114-5F33A8193D70}">
      <dgm:prSet phldr="0"/>
      <dgm:spPr/>
      <dgm:t>
        <a:bodyPr/>
        <a:lstStyle/>
        <a:p>
          <a:pPr rtl="0"/>
          <a:r>
            <a:rPr lang="en-US">
              <a:latin typeface="Aptos"/>
            </a:rPr>
            <a:t>Dataset also provides time series data from an accelerometer to track physical </a:t>
          </a:r>
          <a:r>
            <a:rPr lang="en-US">
              <a:latin typeface="Aptos Display" panose="020F0302020204030204"/>
            </a:rPr>
            <a:t>movements</a:t>
          </a:r>
        </a:p>
      </dgm:t>
    </dgm:pt>
    <dgm:pt modelId="{68F6FC76-7064-4C21-A43B-C6FAB962A897}" type="parTrans" cxnId="{3BA67678-8050-43A8-821D-B8DED1D67DFD}">
      <dgm:prSet/>
      <dgm:spPr/>
    </dgm:pt>
    <dgm:pt modelId="{3570AE3D-089E-4D2F-A138-DB642E54C210}" type="sibTrans" cxnId="{3BA67678-8050-43A8-821D-B8DED1D67DFD}">
      <dgm:prSet/>
      <dgm:spPr/>
    </dgm:pt>
    <dgm:pt modelId="{5AD1B985-AF4D-4391-A9CE-60D14002F792}">
      <dgm:prSet phldr="0"/>
      <dgm:spPr/>
      <dgm:t>
        <a:bodyPr/>
        <a:lstStyle/>
        <a:p>
          <a:pPr rtl="0"/>
          <a:r>
            <a:rPr lang="en-US">
              <a:latin typeface="Aptos"/>
            </a:rPr>
            <a:t>The primary metric SII measures the increasing levels of severity for the metal or social </a:t>
          </a:r>
          <a:r>
            <a:rPr lang="en-US">
              <a:latin typeface="Aptos Display" panose="020F0302020204030204"/>
            </a:rPr>
            <a:t>impairment</a:t>
          </a:r>
          <a:endParaRPr lang="en-US"/>
        </a:p>
      </dgm:t>
    </dgm:pt>
    <dgm:pt modelId="{A7E52322-EB15-4A5B-A97C-5A7317DB3B48}" type="parTrans" cxnId="{932DBF43-2E4D-4443-A79B-225ABA596E41}">
      <dgm:prSet/>
      <dgm:spPr/>
    </dgm:pt>
    <dgm:pt modelId="{21C6B987-D338-4644-91DE-91A40D664708}" type="sibTrans" cxnId="{932DBF43-2E4D-4443-A79B-225ABA596E41}">
      <dgm:prSet/>
      <dgm:spPr/>
    </dgm:pt>
    <dgm:pt modelId="{88379519-0504-4547-ABDD-EFEDDF468035}">
      <dgm:prSet phldr="0"/>
      <dgm:spPr/>
      <dgm:t>
        <a:bodyPr/>
        <a:lstStyle/>
        <a:p>
          <a:pPr rtl="0"/>
          <a:r>
            <a:rPr lang="en-US">
              <a:latin typeface="Aptos"/>
            </a:rPr>
            <a:t>Training and Test Datasets don't match in terms of feature columns as information about Parent-Child Internet Addiction Test is missing in test dataset</a:t>
          </a:r>
        </a:p>
      </dgm:t>
    </dgm:pt>
    <dgm:pt modelId="{F5A47CEF-3A04-4D81-BC64-89ADB3E32D15}" type="parTrans" cxnId="{C662CF2A-747A-4EB6-B4B7-C5691527A5F8}">
      <dgm:prSet/>
      <dgm:spPr/>
    </dgm:pt>
    <dgm:pt modelId="{7F02F405-5624-4E72-B1A8-C61BEEC71B43}" type="sibTrans" cxnId="{C662CF2A-747A-4EB6-B4B7-C5691527A5F8}">
      <dgm:prSet/>
      <dgm:spPr/>
    </dgm:pt>
    <dgm:pt modelId="{9547109E-0865-415C-B4E2-60D3359DC8B3}">
      <dgm:prSet phldr="0"/>
      <dgm:spPr/>
      <dgm:t>
        <a:bodyPr/>
        <a:lstStyle/>
        <a:p>
          <a:pPr rtl="0"/>
          <a:r>
            <a:rPr lang="en-US">
              <a:latin typeface="Aptos"/>
            </a:rPr>
            <a:t>Dataset is highly imbalanced with 58.2% data for </a:t>
          </a:r>
          <a:r>
            <a:rPr lang="en-US" err="1">
              <a:latin typeface="Aptos"/>
            </a:rPr>
            <a:t>sii</a:t>
          </a:r>
          <a:r>
            <a:rPr lang="en-US">
              <a:latin typeface="Aptos"/>
            </a:rPr>
            <a:t> as "none"</a:t>
          </a:r>
        </a:p>
      </dgm:t>
    </dgm:pt>
    <dgm:pt modelId="{E5E68BBA-B855-474A-8EAC-8B4C291318E9}" type="parTrans" cxnId="{BAA04100-65B0-406D-8824-50338533CAE6}">
      <dgm:prSet/>
      <dgm:spPr/>
    </dgm:pt>
    <dgm:pt modelId="{02544B72-FE61-49D4-9F44-6581DC89C62B}" type="sibTrans" cxnId="{BAA04100-65B0-406D-8824-50338533CAE6}">
      <dgm:prSet/>
      <dgm:spPr/>
    </dgm:pt>
    <dgm:pt modelId="{3013BEF7-D484-4FCA-A8F4-7D28153F51D9}">
      <dgm:prSet phldr="0"/>
      <dgm:spPr/>
      <dgm:t>
        <a:bodyPr/>
        <a:lstStyle/>
        <a:p>
          <a:pPr rtl="0"/>
          <a:r>
            <a:rPr lang="en-US">
              <a:latin typeface="Aptos"/>
            </a:rPr>
            <a:t>Accelerometer data is timeseries and it needs to be combined with the primary dataset. That is also available only for 966 participants</a:t>
          </a:r>
        </a:p>
      </dgm:t>
    </dgm:pt>
    <dgm:pt modelId="{E00517C8-5828-4C20-BBA3-46EA56F9F729}" type="parTrans" cxnId="{E5A49891-D1D7-4551-B6D7-21D84C9AE724}">
      <dgm:prSet/>
      <dgm:spPr/>
    </dgm:pt>
    <dgm:pt modelId="{2C8B35A1-04F5-44C5-8C83-3D5B0888EDB9}" type="sibTrans" cxnId="{E5A49891-D1D7-4551-B6D7-21D84C9AE724}">
      <dgm:prSet/>
      <dgm:spPr/>
    </dgm:pt>
    <dgm:pt modelId="{5EF7D7A2-D26C-4168-B8BF-F7E7EAB80E7D}">
      <dgm:prSet phldr="0"/>
      <dgm:spPr/>
      <dgm:t>
        <a:bodyPr/>
        <a:lstStyle/>
        <a:p>
          <a:pPr rtl="0"/>
          <a:r>
            <a:rPr lang="en-US">
              <a:latin typeface="Aptos Display" panose="020F0302020204030204"/>
            </a:rPr>
            <a:t>Advanced preprocessing techniques are needed to handle issues with the data</a:t>
          </a:r>
        </a:p>
      </dgm:t>
    </dgm:pt>
    <dgm:pt modelId="{299C001B-076A-42A2-A282-6BCD09E19A19}" type="parTrans" cxnId="{A36437C1-9755-4F08-9F36-273E9C80E40F}">
      <dgm:prSet/>
      <dgm:spPr/>
    </dgm:pt>
    <dgm:pt modelId="{8CA4A351-8C65-46A5-BCB6-DE6C84403ED7}" type="sibTrans" cxnId="{A36437C1-9755-4F08-9F36-273E9C80E40F}">
      <dgm:prSet/>
      <dgm:spPr/>
    </dgm:pt>
    <dgm:pt modelId="{CDE3273D-0035-4B64-BC73-ACF621E89E9C}">
      <dgm:prSet phldr="0"/>
      <dgm:spPr/>
      <dgm:t>
        <a:bodyPr/>
        <a:lstStyle/>
        <a:p>
          <a:pPr rtl="0"/>
          <a:r>
            <a:rPr lang="en-US">
              <a:latin typeface="Aptos Display" panose="020F0302020204030204"/>
            </a:rPr>
            <a:t>Understanding the key relationships between different features in the data </a:t>
          </a:r>
          <a:endParaRPr lang="en-US"/>
        </a:p>
      </dgm:t>
    </dgm:pt>
    <dgm:pt modelId="{305351C7-19B7-4611-9097-980F947FBD4F}" type="parTrans" cxnId="{ECE066E2-83FE-4D34-ABD9-1F3A11AD319B}">
      <dgm:prSet/>
      <dgm:spPr/>
    </dgm:pt>
    <dgm:pt modelId="{2DF50C67-9ACB-4BC7-A35B-AC9F1133158A}" type="sibTrans" cxnId="{ECE066E2-83FE-4D34-ABD9-1F3A11AD319B}">
      <dgm:prSet/>
      <dgm:spPr/>
    </dgm:pt>
    <dgm:pt modelId="{806EA59A-F348-465E-8195-12B47CC6B9E0}">
      <dgm:prSet phldr="0"/>
      <dgm:spPr/>
      <dgm:t>
        <a:bodyPr/>
        <a:lstStyle/>
        <a:p>
          <a:pPr rtl="0"/>
          <a:r>
            <a:rPr lang="en-US">
              <a:latin typeface="Aptos Display" panose="020F0302020204030204"/>
            </a:rPr>
            <a:t>Use advanced machine/deep learning models to map the complex relationships in the data and generate a predictive model</a:t>
          </a:r>
        </a:p>
      </dgm:t>
    </dgm:pt>
    <dgm:pt modelId="{1E8C4E7C-C041-4948-AC2E-B3984214B174}" type="parTrans" cxnId="{A552EDE3-99FC-4F32-B35A-8A9864A62021}">
      <dgm:prSet/>
      <dgm:spPr/>
    </dgm:pt>
    <dgm:pt modelId="{88D1DD45-F043-4F6B-883C-8E319D45BB4F}" type="sibTrans" cxnId="{A552EDE3-99FC-4F32-B35A-8A9864A62021}">
      <dgm:prSet/>
      <dgm:spPr/>
    </dgm:pt>
    <dgm:pt modelId="{BF7D7923-E11F-46F3-8A24-7339CDDE5713}">
      <dgm:prSet phldr="0"/>
      <dgm:spPr/>
      <dgm:t>
        <a:bodyPr/>
        <a:lstStyle/>
        <a:p>
          <a:pPr rtl="0"/>
          <a:r>
            <a:rPr lang="en-US">
              <a:latin typeface="Aptos Display" panose="020F0302020204030204"/>
            </a:rPr>
            <a:t>Solution should be able to generalize well on wide range of age groups while accounting for developmental differences.</a:t>
          </a:r>
        </a:p>
      </dgm:t>
    </dgm:pt>
    <dgm:pt modelId="{6B5B8EC1-B384-4220-BFCF-84D62B73A983}" type="parTrans" cxnId="{097980AA-DFF1-4A1A-BC2E-281E49E06156}">
      <dgm:prSet/>
      <dgm:spPr/>
    </dgm:pt>
    <dgm:pt modelId="{876D230D-778D-4CCF-814F-CCFD2740FAA2}" type="sibTrans" cxnId="{097980AA-DFF1-4A1A-BC2E-281E49E06156}">
      <dgm:prSet/>
      <dgm:spPr/>
    </dgm:pt>
    <dgm:pt modelId="{48061826-60A2-49B9-96E9-466AC2C31838}">
      <dgm:prSet phldr="0"/>
      <dgm:spPr/>
      <dgm:t>
        <a:bodyPr/>
        <a:lstStyle/>
        <a:p>
          <a:r>
            <a:rPr lang="en-US">
              <a:latin typeface="Aptos Display" panose="020F0302020204030204"/>
            </a:rPr>
            <a:t>Key Insights</a:t>
          </a:r>
          <a:endParaRPr lang="en-US"/>
        </a:p>
      </dgm:t>
    </dgm:pt>
    <dgm:pt modelId="{0DCC23A7-CEA0-45A5-A3CD-74003EA8C495}" type="parTrans" cxnId="{50131494-18CF-46DC-8E58-58292C30A66A}">
      <dgm:prSet/>
      <dgm:spPr/>
    </dgm:pt>
    <dgm:pt modelId="{FA4A2D2C-3CB5-4282-A2FC-CA0A7549E1F4}" type="sibTrans" cxnId="{50131494-18CF-46DC-8E58-58292C30A66A}">
      <dgm:prSet/>
      <dgm:spPr/>
    </dgm:pt>
    <dgm:pt modelId="{BAD26301-7CB6-446B-BE72-F5E6F0BF3DFE}" type="pres">
      <dgm:prSet presAssocID="{BCF4AD91-CFDD-49D8-BBCC-F10832135C34}" presName="composite" presStyleCnt="0">
        <dgm:presLayoutVars>
          <dgm:chMax val="1"/>
          <dgm:dir/>
          <dgm:resizeHandles val="exact"/>
        </dgm:presLayoutVars>
      </dgm:prSet>
      <dgm:spPr/>
    </dgm:pt>
    <dgm:pt modelId="{8713AC1A-0286-414C-B691-65A4C87C8E20}" type="pres">
      <dgm:prSet presAssocID="{C1886BA2-1309-45CE-9043-64C61FA37324}" presName="roof" presStyleLbl="dkBgShp" presStyleIdx="0" presStyleCnt="2"/>
      <dgm:spPr/>
    </dgm:pt>
    <dgm:pt modelId="{CAD747E2-1F8D-4931-BD74-6734DF6587A1}" type="pres">
      <dgm:prSet presAssocID="{C1886BA2-1309-45CE-9043-64C61FA37324}" presName="pillars" presStyleCnt="0"/>
      <dgm:spPr/>
    </dgm:pt>
    <dgm:pt modelId="{3060B6BA-93B9-4FCE-8EBD-D8A68A4D9E86}" type="pres">
      <dgm:prSet presAssocID="{C1886BA2-1309-45CE-9043-64C61FA37324}" presName="pillar1" presStyleLbl="node1" presStyleIdx="0" presStyleCnt="3">
        <dgm:presLayoutVars>
          <dgm:bulletEnabled val="1"/>
        </dgm:presLayoutVars>
      </dgm:prSet>
      <dgm:spPr/>
    </dgm:pt>
    <dgm:pt modelId="{98FD105A-35EB-4BCA-872A-C72EB14ABA86}" type="pres">
      <dgm:prSet presAssocID="{3F8DFF9D-4FA1-4C49-BCDE-F3DC91A9A558}" presName="pillarX" presStyleLbl="node1" presStyleIdx="1" presStyleCnt="3">
        <dgm:presLayoutVars>
          <dgm:bulletEnabled val="1"/>
        </dgm:presLayoutVars>
      </dgm:prSet>
      <dgm:spPr/>
    </dgm:pt>
    <dgm:pt modelId="{7C15DA07-9295-4285-A596-5CBF9D92718E}" type="pres">
      <dgm:prSet presAssocID="{C686022D-EF98-4348-AB3D-837F1CE6F6A2}" presName="pillarX" presStyleLbl="node1" presStyleIdx="2" presStyleCnt="3">
        <dgm:presLayoutVars>
          <dgm:bulletEnabled val="1"/>
        </dgm:presLayoutVars>
      </dgm:prSet>
      <dgm:spPr/>
    </dgm:pt>
    <dgm:pt modelId="{AA84A4F6-41FB-4C94-B426-907E1CD2E358}" type="pres">
      <dgm:prSet presAssocID="{C1886BA2-1309-45CE-9043-64C61FA37324}" presName="base" presStyleLbl="dkBgShp" presStyleIdx="1" presStyleCnt="2"/>
      <dgm:spPr/>
    </dgm:pt>
  </dgm:ptLst>
  <dgm:cxnLst>
    <dgm:cxn modelId="{BAA04100-65B0-406D-8824-50338533CAE6}" srcId="{3F8DFF9D-4FA1-4C49-BCDE-F3DC91A9A558}" destId="{9547109E-0865-415C-B4E2-60D3359DC8B3}" srcOrd="1" destOrd="0" parTransId="{E5E68BBA-B855-474A-8EAC-8B4C291318E9}" sibTransId="{02544B72-FE61-49D4-9F44-6581DC89C62B}"/>
    <dgm:cxn modelId="{41E75409-405E-4A27-B698-565847C89F89}" type="presOf" srcId="{E41B672E-3C74-409C-B114-5F33A8193D70}" destId="{3060B6BA-93B9-4FCE-8EBD-D8A68A4D9E86}" srcOrd="0" destOrd="2" presId="urn:microsoft.com/office/officeart/2005/8/layout/hList3"/>
    <dgm:cxn modelId="{C662CF2A-747A-4EB6-B4B7-C5691527A5F8}" srcId="{3F8DFF9D-4FA1-4C49-BCDE-F3DC91A9A558}" destId="{88379519-0504-4547-ABDD-EFEDDF468035}" srcOrd="0" destOrd="0" parTransId="{F5A47CEF-3A04-4D81-BC64-89ADB3E32D15}" sibTransId="{7F02F405-5624-4E72-B1A8-C61BEEC71B43}"/>
    <dgm:cxn modelId="{5016D02B-1283-42D5-B877-36B89CA97BF2}" type="presOf" srcId="{33CA2107-0CA3-4473-B42D-5189115FC6F3}" destId="{3060B6BA-93B9-4FCE-8EBD-D8A68A4D9E86}" srcOrd="0" destOrd="1" presId="urn:microsoft.com/office/officeart/2005/8/layout/hList3"/>
    <dgm:cxn modelId="{2C80963D-1880-401D-AD47-6FD712DB0655}" type="presOf" srcId="{88379519-0504-4547-ABDD-EFEDDF468035}" destId="{98FD105A-35EB-4BCA-872A-C72EB14ABA86}" srcOrd="0" destOrd="1" presId="urn:microsoft.com/office/officeart/2005/8/layout/hList3"/>
    <dgm:cxn modelId="{BAE8105D-5CB4-40BE-A759-2243EF79767A}" type="presOf" srcId="{C1886BA2-1309-45CE-9043-64C61FA37324}" destId="{8713AC1A-0286-414C-B691-65A4C87C8E20}" srcOrd="0" destOrd="0" presId="urn:microsoft.com/office/officeart/2005/8/layout/hList3"/>
    <dgm:cxn modelId="{3BB6005F-F2C5-4526-B8D2-207CF628032A}" type="presOf" srcId="{3013BEF7-D484-4FCA-A8F4-7D28153F51D9}" destId="{98FD105A-35EB-4BCA-872A-C72EB14ABA86}" srcOrd="0" destOrd="3" presId="urn:microsoft.com/office/officeart/2005/8/layout/hList3"/>
    <dgm:cxn modelId="{EFC2DA42-C526-479B-B940-F88EC3A6954C}" type="presOf" srcId="{BF7D7923-E11F-46F3-8A24-7339CDDE5713}" destId="{7C15DA07-9295-4285-A596-5CBF9D92718E}" srcOrd="0" destOrd="4" presId="urn:microsoft.com/office/officeart/2005/8/layout/hList3"/>
    <dgm:cxn modelId="{932DBF43-2E4D-4443-A79B-225ABA596E41}" srcId="{48061826-60A2-49B9-96E9-466AC2C31838}" destId="{5AD1B985-AF4D-4391-A9CE-60D14002F792}" srcOrd="2" destOrd="0" parTransId="{A7E52322-EB15-4A5B-A97C-5A7317DB3B48}" sibTransId="{21C6B987-D338-4644-91DE-91A40D664708}"/>
    <dgm:cxn modelId="{1E68EF4D-1C6E-4DD4-A945-2F7F1FC3EBA6}" srcId="{C1886BA2-1309-45CE-9043-64C61FA37324}" destId="{3F8DFF9D-4FA1-4C49-BCDE-F3DC91A9A558}" srcOrd="1" destOrd="0" parTransId="{FFEB73B7-1AD1-470C-A17E-5EBC4962710F}" sibTransId="{CEB632C2-C69B-4C1F-9E4D-AE51CADF9292}"/>
    <dgm:cxn modelId="{2AAAA371-A9A0-4148-84CB-41468DD7F91F}" type="presOf" srcId="{CDE3273D-0035-4B64-BC73-ACF621E89E9C}" destId="{7C15DA07-9295-4285-A596-5CBF9D92718E}" srcOrd="0" destOrd="2" presId="urn:microsoft.com/office/officeart/2005/8/layout/hList3"/>
    <dgm:cxn modelId="{3BA67678-8050-43A8-821D-B8DED1D67DFD}" srcId="{48061826-60A2-49B9-96E9-466AC2C31838}" destId="{E41B672E-3C74-409C-B114-5F33A8193D70}" srcOrd="1" destOrd="0" parTransId="{68F6FC76-7064-4C21-A43B-C6FAB962A897}" sibTransId="{3570AE3D-089E-4D2F-A138-DB642E54C210}"/>
    <dgm:cxn modelId="{D4A63F79-19F2-4B25-87E1-74FA6D85056C}" type="presOf" srcId="{9547109E-0865-415C-B4E2-60D3359DC8B3}" destId="{98FD105A-35EB-4BCA-872A-C72EB14ABA86}" srcOrd="0" destOrd="2" presId="urn:microsoft.com/office/officeart/2005/8/layout/hList3"/>
    <dgm:cxn modelId="{07769F7B-03E3-41EB-9C35-06849AE33FC6}" type="presOf" srcId="{48061826-60A2-49B9-96E9-466AC2C31838}" destId="{3060B6BA-93B9-4FCE-8EBD-D8A68A4D9E86}" srcOrd="0" destOrd="0" presId="urn:microsoft.com/office/officeart/2005/8/layout/hList3"/>
    <dgm:cxn modelId="{1677AD88-F261-4EF6-878C-E033190C0D0D}" type="presOf" srcId="{806EA59A-F348-465E-8195-12B47CC6B9E0}" destId="{7C15DA07-9295-4285-A596-5CBF9D92718E}" srcOrd="0" destOrd="3" presId="urn:microsoft.com/office/officeart/2005/8/layout/hList3"/>
    <dgm:cxn modelId="{BAF47E8C-4F28-4A43-B04C-28A71E12FCEF}" type="presOf" srcId="{3F8DFF9D-4FA1-4C49-BCDE-F3DC91A9A558}" destId="{98FD105A-35EB-4BCA-872A-C72EB14ABA86}" srcOrd="0" destOrd="0" presId="urn:microsoft.com/office/officeart/2005/8/layout/hList3"/>
    <dgm:cxn modelId="{E5A49891-D1D7-4551-B6D7-21D84C9AE724}" srcId="{3F8DFF9D-4FA1-4C49-BCDE-F3DC91A9A558}" destId="{3013BEF7-D484-4FCA-A8F4-7D28153F51D9}" srcOrd="2" destOrd="0" parTransId="{E00517C8-5828-4C20-BBA3-46EA56F9F729}" sibTransId="{2C8B35A1-04F5-44C5-8C83-3D5B0888EDB9}"/>
    <dgm:cxn modelId="{50131494-18CF-46DC-8E58-58292C30A66A}" srcId="{C1886BA2-1309-45CE-9043-64C61FA37324}" destId="{48061826-60A2-49B9-96E9-466AC2C31838}" srcOrd="0" destOrd="0" parTransId="{0DCC23A7-CEA0-45A5-A3CD-74003EA8C495}" sibTransId="{FA4A2D2C-3CB5-4282-A2FC-CA0A7549E1F4}"/>
    <dgm:cxn modelId="{C80F70A6-9461-4C2A-9E2E-01CCFCE9533B}" srcId="{48061826-60A2-49B9-96E9-466AC2C31838}" destId="{33CA2107-0CA3-4473-B42D-5189115FC6F3}" srcOrd="0" destOrd="0" parTransId="{78959A5A-DF65-4572-8C27-9F10286D4025}" sibTransId="{E97FC480-5FA8-41C0-8316-3C4499733FF3}"/>
    <dgm:cxn modelId="{988A57A7-E02C-4DE0-8804-3489C4FA6DA1}" type="presOf" srcId="{C686022D-EF98-4348-AB3D-837F1CE6F6A2}" destId="{7C15DA07-9295-4285-A596-5CBF9D92718E}" srcOrd="0" destOrd="0" presId="urn:microsoft.com/office/officeart/2005/8/layout/hList3"/>
    <dgm:cxn modelId="{097980AA-DFF1-4A1A-BC2E-281E49E06156}" srcId="{C686022D-EF98-4348-AB3D-837F1CE6F6A2}" destId="{BF7D7923-E11F-46F3-8A24-7339CDDE5713}" srcOrd="3" destOrd="0" parTransId="{6B5B8EC1-B384-4220-BFCF-84D62B73A983}" sibTransId="{876D230D-778D-4CCF-814F-CCFD2740FAA2}"/>
    <dgm:cxn modelId="{B37D33AD-D344-4E09-8DAE-BD33E4DA144F}" srcId="{BCF4AD91-CFDD-49D8-BBCC-F10832135C34}" destId="{C1886BA2-1309-45CE-9043-64C61FA37324}" srcOrd="0" destOrd="0" parTransId="{E31BA260-16EC-4E72-90BD-80A6585603DC}" sibTransId="{9E977979-FC0E-4396-A081-FB2349B3C002}"/>
    <dgm:cxn modelId="{DDF9CCB4-A68D-40B6-AC34-41F42D1F5239}" type="presOf" srcId="{5AD1B985-AF4D-4391-A9CE-60D14002F792}" destId="{3060B6BA-93B9-4FCE-8EBD-D8A68A4D9E86}" srcOrd="0" destOrd="3" presId="urn:microsoft.com/office/officeart/2005/8/layout/hList3"/>
    <dgm:cxn modelId="{238DC0BD-5E58-44DD-881E-F47867E4449D}" type="presOf" srcId="{BCF4AD91-CFDD-49D8-BBCC-F10832135C34}" destId="{BAD26301-7CB6-446B-BE72-F5E6F0BF3DFE}" srcOrd="0" destOrd="0" presId="urn:microsoft.com/office/officeart/2005/8/layout/hList3"/>
    <dgm:cxn modelId="{A36437C1-9755-4F08-9F36-273E9C80E40F}" srcId="{C686022D-EF98-4348-AB3D-837F1CE6F6A2}" destId="{5EF7D7A2-D26C-4168-B8BF-F7E7EAB80E7D}" srcOrd="0" destOrd="0" parTransId="{299C001B-076A-42A2-A282-6BCD09E19A19}" sibTransId="{8CA4A351-8C65-46A5-BCB6-DE6C84403ED7}"/>
    <dgm:cxn modelId="{134556C7-A118-4DB0-B180-3F3959C76F94}" type="presOf" srcId="{5EF7D7A2-D26C-4168-B8BF-F7E7EAB80E7D}" destId="{7C15DA07-9295-4285-A596-5CBF9D92718E}" srcOrd="0" destOrd="1" presId="urn:microsoft.com/office/officeart/2005/8/layout/hList3"/>
    <dgm:cxn modelId="{6304EFDE-B076-443B-8690-FC2D2EE72C9B}" srcId="{C1886BA2-1309-45CE-9043-64C61FA37324}" destId="{C686022D-EF98-4348-AB3D-837F1CE6F6A2}" srcOrd="2" destOrd="0" parTransId="{6D5F947D-253E-4318-B417-8B976B97E3F4}" sibTransId="{BC679BF7-C278-417E-9844-0BA528188117}"/>
    <dgm:cxn modelId="{ECE066E2-83FE-4D34-ABD9-1F3A11AD319B}" srcId="{C686022D-EF98-4348-AB3D-837F1CE6F6A2}" destId="{CDE3273D-0035-4B64-BC73-ACF621E89E9C}" srcOrd="1" destOrd="0" parTransId="{305351C7-19B7-4611-9097-980F947FBD4F}" sibTransId="{2DF50C67-9ACB-4BC7-A35B-AC9F1133158A}"/>
    <dgm:cxn modelId="{A552EDE3-99FC-4F32-B35A-8A9864A62021}" srcId="{C686022D-EF98-4348-AB3D-837F1CE6F6A2}" destId="{806EA59A-F348-465E-8195-12B47CC6B9E0}" srcOrd="2" destOrd="0" parTransId="{1E8C4E7C-C041-4948-AC2E-B3984214B174}" sibTransId="{88D1DD45-F043-4F6B-883C-8E319D45BB4F}"/>
    <dgm:cxn modelId="{66C14B39-1E6C-4BB5-802E-4D2EC33456CF}" type="presParOf" srcId="{BAD26301-7CB6-446B-BE72-F5E6F0BF3DFE}" destId="{8713AC1A-0286-414C-B691-65A4C87C8E20}" srcOrd="0" destOrd="0" presId="urn:microsoft.com/office/officeart/2005/8/layout/hList3"/>
    <dgm:cxn modelId="{6E1BA09B-486C-4F7A-A49B-7D5142D145D0}" type="presParOf" srcId="{BAD26301-7CB6-446B-BE72-F5E6F0BF3DFE}" destId="{CAD747E2-1F8D-4931-BD74-6734DF6587A1}" srcOrd="1" destOrd="0" presId="urn:microsoft.com/office/officeart/2005/8/layout/hList3"/>
    <dgm:cxn modelId="{44DE617F-A0DB-44D8-8E1B-0EAE5ECBFEEF}" type="presParOf" srcId="{CAD747E2-1F8D-4931-BD74-6734DF6587A1}" destId="{3060B6BA-93B9-4FCE-8EBD-D8A68A4D9E86}" srcOrd="0" destOrd="0" presId="urn:microsoft.com/office/officeart/2005/8/layout/hList3"/>
    <dgm:cxn modelId="{6F029AEA-BD4A-4ED6-A28A-370AC12AD2EA}" type="presParOf" srcId="{CAD747E2-1F8D-4931-BD74-6734DF6587A1}" destId="{98FD105A-35EB-4BCA-872A-C72EB14ABA86}" srcOrd="1" destOrd="0" presId="urn:microsoft.com/office/officeart/2005/8/layout/hList3"/>
    <dgm:cxn modelId="{196F6BA6-93D2-4048-93F7-3897CE59AAFC}" type="presParOf" srcId="{CAD747E2-1F8D-4931-BD74-6734DF6587A1}" destId="{7C15DA07-9295-4285-A596-5CBF9D92718E}" srcOrd="2" destOrd="0" presId="urn:microsoft.com/office/officeart/2005/8/layout/hList3"/>
    <dgm:cxn modelId="{D833EC6A-051C-44F3-86F3-05DFBF532F4B}" type="presParOf" srcId="{BAD26301-7CB6-446B-BE72-F5E6F0BF3DFE}" destId="{AA84A4F6-41FB-4C94-B426-907E1CD2E358}"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58996-1A41-472D-8AE0-5FFAB18AD835}">
      <dsp:nvSpPr>
        <dsp:cNvPr id="0" name=""/>
        <dsp:cNvSpPr/>
      </dsp:nvSpPr>
      <dsp:spPr>
        <a:xfrm>
          <a:off x="0" y="3539"/>
          <a:ext cx="10515600" cy="7539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DD327-25DF-4A61-83B2-F01C68DC38EF}">
      <dsp:nvSpPr>
        <dsp:cNvPr id="0" name=""/>
        <dsp:cNvSpPr/>
      </dsp:nvSpPr>
      <dsp:spPr>
        <a:xfrm>
          <a:off x="228080" y="173186"/>
          <a:ext cx="414692" cy="4146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EE2B66-A0BC-4F79-BCFB-D534E75DC4B0}">
      <dsp:nvSpPr>
        <dsp:cNvPr id="0" name=""/>
        <dsp:cNvSpPr/>
      </dsp:nvSpPr>
      <dsp:spPr>
        <a:xfrm>
          <a:off x="870854" y="3539"/>
          <a:ext cx="9644745" cy="75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97" tIns="79797" rIns="79797" bIns="79797" numCol="1" spcCol="1270" anchor="ctr" anchorCtr="0">
          <a:noAutofit/>
        </a:bodyPr>
        <a:lstStyle/>
        <a:p>
          <a:pPr marL="0" lvl="0" indent="0" algn="l" defTabSz="844550">
            <a:lnSpc>
              <a:spcPct val="100000"/>
            </a:lnSpc>
            <a:spcBef>
              <a:spcPct val="0"/>
            </a:spcBef>
            <a:spcAft>
              <a:spcPct val="35000"/>
            </a:spcAft>
            <a:buNone/>
          </a:pPr>
          <a:r>
            <a:rPr lang="en-US" sz="1900" kern="1200"/>
            <a:t>Problematic internet use among youths is a serious public health problem that affects mental health and development processes.</a:t>
          </a:r>
        </a:p>
      </dsp:txBody>
      <dsp:txXfrm>
        <a:off x="870854" y="3539"/>
        <a:ext cx="9644745" cy="753986"/>
      </dsp:txXfrm>
    </dsp:sp>
    <dsp:sp modelId="{C5C2448C-74FF-4276-A0D5-789856A87297}">
      <dsp:nvSpPr>
        <dsp:cNvPr id="0" name=""/>
        <dsp:cNvSpPr/>
      </dsp:nvSpPr>
      <dsp:spPr>
        <a:xfrm>
          <a:off x="0" y="946022"/>
          <a:ext cx="10515600" cy="7539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32AE5C-D76B-4BB0-92A4-571DEC34FBC8}">
      <dsp:nvSpPr>
        <dsp:cNvPr id="0" name=""/>
        <dsp:cNvSpPr/>
      </dsp:nvSpPr>
      <dsp:spPr>
        <a:xfrm>
          <a:off x="228080" y="1115669"/>
          <a:ext cx="414692" cy="4146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DC92F-E963-4265-8E37-82862866E848}">
      <dsp:nvSpPr>
        <dsp:cNvPr id="0" name=""/>
        <dsp:cNvSpPr/>
      </dsp:nvSpPr>
      <dsp:spPr>
        <a:xfrm>
          <a:off x="870854" y="946022"/>
          <a:ext cx="9644745" cy="75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97" tIns="79797" rIns="79797" bIns="79797" numCol="1" spcCol="1270" anchor="ctr" anchorCtr="0">
          <a:noAutofit/>
        </a:bodyPr>
        <a:lstStyle/>
        <a:p>
          <a:pPr marL="0" lvl="0" indent="0" algn="l" defTabSz="844550">
            <a:lnSpc>
              <a:spcPct val="100000"/>
            </a:lnSpc>
            <a:spcBef>
              <a:spcPct val="0"/>
            </a:spcBef>
            <a:spcAft>
              <a:spcPct val="35000"/>
            </a:spcAft>
            <a:buNone/>
          </a:pPr>
          <a:r>
            <a:rPr lang="en-US" sz="1900" kern="1200"/>
            <a:t>Traditional diagnostic procedures are usually complex clinical assessments, which can be inaccessible and expensive.</a:t>
          </a:r>
        </a:p>
      </dsp:txBody>
      <dsp:txXfrm>
        <a:off x="870854" y="946022"/>
        <a:ext cx="9644745" cy="753986"/>
      </dsp:txXfrm>
    </dsp:sp>
    <dsp:sp modelId="{4B48D9EC-CF24-4176-BDDA-B4E33D6742A1}">
      <dsp:nvSpPr>
        <dsp:cNvPr id="0" name=""/>
        <dsp:cNvSpPr/>
      </dsp:nvSpPr>
      <dsp:spPr>
        <a:xfrm>
          <a:off x="0" y="1888505"/>
          <a:ext cx="10515600" cy="7539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BE51BF-8F97-4D42-9A73-23C0604D27CF}">
      <dsp:nvSpPr>
        <dsp:cNvPr id="0" name=""/>
        <dsp:cNvSpPr/>
      </dsp:nvSpPr>
      <dsp:spPr>
        <a:xfrm>
          <a:off x="228080" y="2058152"/>
          <a:ext cx="414692" cy="4146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1BD87-4F13-4CBD-A7AA-22E738F62278}">
      <dsp:nvSpPr>
        <dsp:cNvPr id="0" name=""/>
        <dsp:cNvSpPr/>
      </dsp:nvSpPr>
      <dsp:spPr>
        <a:xfrm>
          <a:off x="870854" y="1888505"/>
          <a:ext cx="9644745" cy="75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97" tIns="79797" rIns="79797" bIns="79797" numCol="1" spcCol="1270" anchor="ctr" anchorCtr="0">
          <a:noAutofit/>
        </a:bodyPr>
        <a:lstStyle/>
        <a:p>
          <a:pPr marL="0" lvl="0" indent="0" algn="l" defTabSz="844550">
            <a:lnSpc>
              <a:spcPct val="100000"/>
            </a:lnSpc>
            <a:spcBef>
              <a:spcPct val="0"/>
            </a:spcBef>
            <a:spcAft>
              <a:spcPct val="35000"/>
            </a:spcAft>
            <a:buNone/>
          </a:pPr>
          <a:r>
            <a:rPr lang="en-US" sz="1900" kern="1200"/>
            <a:t>Novel Strategy: Use the measures of physical activity as an indirect measure for problematic internet use.</a:t>
          </a:r>
        </a:p>
      </dsp:txBody>
      <dsp:txXfrm>
        <a:off x="870854" y="1888505"/>
        <a:ext cx="9644745" cy="753986"/>
      </dsp:txXfrm>
    </dsp:sp>
    <dsp:sp modelId="{F1C5F065-24C2-4E45-BC3B-2703B94CD5FD}">
      <dsp:nvSpPr>
        <dsp:cNvPr id="0" name=""/>
        <dsp:cNvSpPr/>
      </dsp:nvSpPr>
      <dsp:spPr>
        <a:xfrm>
          <a:off x="0" y="2830988"/>
          <a:ext cx="10515600" cy="7539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5EF3A6-9B95-475D-BC84-97F5921D6B12}">
      <dsp:nvSpPr>
        <dsp:cNvPr id="0" name=""/>
        <dsp:cNvSpPr/>
      </dsp:nvSpPr>
      <dsp:spPr>
        <a:xfrm>
          <a:off x="228080" y="3000635"/>
          <a:ext cx="414692" cy="4146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830CF-CC7C-409A-B3DF-00941E39E29C}">
      <dsp:nvSpPr>
        <dsp:cNvPr id="0" name=""/>
        <dsp:cNvSpPr/>
      </dsp:nvSpPr>
      <dsp:spPr>
        <a:xfrm>
          <a:off x="870854" y="2830988"/>
          <a:ext cx="9644745" cy="75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97" tIns="79797" rIns="79797" bIns="79797" numCol="1" spcCol="1270" anchor="ctr" anchorCtr="0">
          <a:noAutofit/>
        </a:bodyPr>
        <a:lstStyle/>
        <a:p>
          <a:pPr marL="0" lvl="0" indent="0" algn="l" defTabSz="844550">
            <a:lnSpc>
              <a:spcPct val="100000"/>
            </a:lnSpc>
            <a:spcBef>
              <a:spcPct val="0"/>
            </a:spcBef>
            <a:spcAft>
              <a:spcPct val="35000"/>
            </a:spcAft>
            <a:buNone/>
          </a:pPr>
          <a:r>
            <a:rPr lang="en-US" sz="1900" kern="1200"/>
            <a:t>Hypothesis: Excessive technological engagement emerges through observable changes in physical behaviors and fitness indicators.</a:t>
          </a:r>
        </a:p>
      </dsp:txBody>
      <dsp:txXfrm>
        <a:off x="870854" y="2830988"/>
        <a:ext cx="9644745" cy="753986"/>
      </dsp:txXfrm>
    </dsp:sp>
    <dsp:sp modelId="{11091728-618C-41C4-A16C-81D26ACB6E89}">
      <dsp:nvSpPr>
        <dsp:cNvPr id="0" name=""/>
        <dsp:cNvSpPr/>
      </dsp:nvSpPr>
      <dsp:spPr>
        <a:xfrm>
          <a:off x="0" y="3773470"/>
          <a:ext cx="10515600" cy="7539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3F312-644D-4332-B89C-72485C85A1A2}">
      <dsp:nvSpPr>
        <dsp:cNvPr id="0" name=""/>
        <dsp:cNvSpPr/>
      </dsp:nvSpPr>
      <dsp:spPr>
        <a:xfrm>
          <a:off x="228080" y="3943117"/>
          <a:ext cx="414692" cy="4146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D994EE-34F7-4F64-9C28-9C344F3986DC}">
      <dsp:nvSpPr>
        <dsp:cNvPr id="0" name=""/>
        <dsp:cNvSpPr/>
      </dsp:nvSpPr>
      <dsp:spPr>
        <a:xfrm>
          <a:off x="870854" y="3773470"/>
          <a:ext cx="9644745" cy="75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97" tIns="79797" rIns="79797" bIns="79797" numCol="1" spcCol="1270" anchor="ctr" anchorCtr="0">
          <a:noAutofit/>
        </a:bodyPr>
        <a:lstStyle/>
        <a:p>
          <a:pPr marL="0" lvl="0" indent="0" algn="l" defTabSz="844550">
            <a:lnSpc>
              <a:spcPct val="100000"/>
            </a:lnSpc>
            <a:spcBef>
              <a:spcPct val="0"/>
            </a:spcBef>
            <a:spcAft>
              <a:spcPct val="35000"/>
            </a:spcAft>
            <a:buNone/>
          </a:pPr>
          <a:r>
            <a:rPr lang="en-US" sz="1900" kern="1200"/>
            <a:t>Predictive models using physical activity might enable early interventions and support strategies for the prevention of poor mental health.</a:t>
          </a:r>
        </a:p>
      </dsp:txBody>
      <dsp:txXfrm>
        <a:off x="870854" y="3773470"/>
        <a:ext cx="9644745" cy="753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A607A-121D-A34A-89C3-951D8C410A0E}">
      <dsp:nvSpPr>
        <dsp:cNvPr id="0" name=""/>
        <dsp:cNvSpPr/>
      </dsp:nvSpPr>
      <dsp:spPr>
        <a:xfrm>
          <a:off x="0" y="133127"/>
          <a:ext cx="6455324" cy="1409118"/>
        </a:xfrm>
        <a:prstGeom prst="roundRect">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dataset comes from the Healthy Brain Network, which consists of data from 5000 participants between age 5 to 22 years.</a:t>
          </a:r>
        </a:p>
      </dsp:txBody>
      <dsp:txXfrm>
        <a:off x="68787" y="201914"/>
        <a:ext cx="6317750" cy="1271544"/>
      </dsp:txXfrm>
    </dsp:sp>
    <dsp:sp modelId="{F3553BD6-B134-2F48-B3BC-FEF045229ED3}">
      <dsp:nvSpPr>
        <dsp:cNvPr id="0" name=""/>
        <dsp:cNvSpPr/>
      </dsp:nvSpPr>
      <dsp:spPr>
        <a:xfrm>
          <a:off x="0" y="1599846"/>
          <a:ext cx="6455324" cy="1409118"/>
        </a:xfrm>
        <a:prstGeom prst="roundRect">
          <a:avLst/>
        </a:prstGeom>
        <a:solidFill>
          <a:schemeClr val="accent1">
            <a:shade val="80000"/>
            <a:hueOff val="181866"/>
            <a:satOff val="-18964"/>
            <a:lumOff val="1274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Key features include physical activity data obtained through accelerometer (actigraphy) recordings, as well as in-depth clinical and research questionnaire responses.</a:t>
          </a:r>
        </a:p>
      </dsp:txBody>
      <dsp:txXfrm>
        <a:off x="68787" y="1668633"/>
        <a:ext cx="6317750" cy="1271544"/>
      </dsp:txXfrm>
    </dsp:sp>
    <dsp:sp modelId="{B41F194F-0636-184F-9310-06E85BA4B3A9}">
      <dsp:nvSpPr>
        <dsp:cNvPr id="0" name=""/>
        <dsp:cNvSpPr/>
      </dsp:nvSpPr>
      <dsp:spPr>
        <a:xfrm>
          <a:off x="0" y="3066565"/>
          <a:ext cx="6455324" cy="1409118"/>
        </a:xfrm>
        <a:prstGeom prst="roundRect">
          <a:avLst/>
        </a:prstGeom>
        <a:solidFill>
          <a:schemeClr val="accent1">
            <a:shade val="80000"/>
            <a:hueOff val="363732"/>
            <a:satOff val="-37928"/>
            <a:lumOff val="254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target variable is Severity Impairment Index (SII), a standardized measure to quantify problematic internet use.</a:t>
          </a:r>
        </a:p>
      </dsp:txBody>
      <dsp:txXfrm>
        <a:off x="68787" y="3135352"/>
        <a:ext cx="6317750" cy="1271544"/>
      </dsp:txXfrm>
    </dsp:sp>
    <dsp:sp modelId="{ADDEDFC8-AE26-2841-8F28-40D36B10D72F}">
      <dsp:nvSpPr>
        <dsp:cNvPr id="0" name=""/>
        <dsp:cNvSpPr/>
      </dsp:nvSpPr>
      <dsp:spPr>
        <a:xfrm>
          <a:off x="0" y="4533284"/>
          <a:ext cx="6455324" cy="1409118"/>
        </a:xfrm>
        <a:prstGeom prst="roundRect">
          <a:avLst/>
        </a:prstGeom>
        <a:solidFill>
          <a:schemeClr val="accent1">
            <a:shade val="80000"/>
            <a:hueOff val="545598"/>
            <a:satOff val="-56892"/>
            <a:lumOff val="382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SII is derived from participant responses to the Parent-Child Internet Addiction Test (PCIAT) and classifies individuals into four categories: None (0), Mild (1), Moderate (2), and Severe (3).</a:t>
          </a:r>
        </a:p>
      </dsp:txBody>
      <dsp:txXfrm>
        <a:off x="68787" y="4602071"/>
        <a:ext cx="6317750" cy="12715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3AC1A-0286-414C-B691-65A4C87C8E20}">
      <dsp:nvSpPr>
        <dsp:cNvPr id="0" name=""/>
        <dsp:cNvSpPr/>
      </dsp:nvSpPr>
      <dsp:spPr>
        <a:xfrm>
          <a:off x="0" y="0"/>
          <a:ext cx="11568047" cy="165313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latin typeface="Aptos"/>
            </a:rPr>
            <a:t>The He</a:t>
          </a:r>
          <a:r>
            <a:rPr lang="en-US" sz="2100" b="0" kern="1200">
              <a:latin typeface="Aptos"/>
            </a:rPr>
            <a:t>althy Brain Network (HBN) has presented a comprehensive dataset with clinical samples for about 5000 volunteers aged 5-22 years who have undergone clinical and research screening.</a:t>
          </a:r>
          <a:br>
            <a:rPr lang="en-US" sz="2100" kern="1200">
              <a:latin typeface="Aptos"/>
            </a:rPr>
          </a:br>
          <a:br>
            <a:rPr lang="en-US" sz="2100" kern="1200">
              <a:latin typeface="Aptos"/>
            </a:rPr>
          </a:br>
          <a:r>
            <a:rPr lang="en-US" sz="2100" b="1" kern="1200">
              <a:latin typeface="Aptos"/>
            </a:rPr>
            <a:t>Target</a:t>
          </a:r>
          <a:r>
            <a:rPr lang="en-US" sz="2100" kern="1200">
              <a:latin typeface="Aptos"/>
            </a:rPr>
            <a:t>: </a:t>
          </a:r>
          <a:r>
            <a:rPr lang="en-US" sz="2100" kern="1200">
              <a:solidFill>
                <a:schemeClr val="accent3">
                  <a:lumMod val="20000"/>
                  <a:lumOff val="80000"/>
                </a:schemeClr>
              </a:solidFill>
              <a:latin typeface="Aptos"/>
            </a:rPr>
            <a:t>"Severity Impairment Index (sii)"</a:t>
          </a:r>
          <a:br>
            <a:rPr lang="en-US" sz="2100" kern="1200">
              <a:solidFill>
                <a:schemeClr val="accent3">
                  <a:lumMod val="20000"/>
                  <a:lumOff val="80000"/>
                </a:schemeClr>
              </a:solidFill>
              <a:latin typeface="Aptos"/>
            </a:rPr>
          </a:br>
          <a:r>
            <a:rPr lang="en-US" sz="2100" b="1" kern="1200">
              <a:latin typeface="Aptos"/>
            </a:rPr>
            <a:t>Levels</a:t>
          </a:r>
          <a:r>
            <a:rPr lang="en-US" sz="2100" kern="1200">
              <a:latin typeface="Aptos"/>
            </a:rPr>
            <a:t>: </a:t>
          </a:r>
          <a:r>
            <a:rPr lang="en-US" sz="2100" kern="1200">
              <a:solidFill>
                <a:schemeClr val="accent3">
                  <a:lumMod val="20000"/>
                  <a:lumOff val="80000"/>
                </a:schemeClr>
              </a:solidFill>
              <a:latin typeface="Aptos"/>
            </a:rPr>
            <a:t>None, Mild, Moderate, Severe</a:t>
          </a:r>
        </a:p>
      </dsp:txBody>
      <dsp:txXfrm>
        <a:off x="0" y="0"/>
        <a:ext cx="11568047" cy="1653134"/>
      </dsp:txXfrm>
    </dsp:sp>
    <dsp:sp modelId="{3060B6BA-93B9-4FCE-8EBD-D8A68A4D9E86}">
      <dsp:nvSpPr>
        <dsp:cNvPr id="0" name=""/>
        <dsp:cNvSpPr/>
      </dsp:nvSpPr>
      <dsp:spPr>
        <a:xfrm>
          <a:off x="5648" y="1653134"/>
          <a:ext cx="3852250" cy="347158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Aptos Display" panose="020F0302020204030204"/>
            </a:rPr>
            <a:t>Key Insights</a:t>
          </a:r>
          <a:endParaRPr lang="en-US" sz="2100" kern="1200"/>
        </a:p>
        <a:p>
          <a:pPr marL="171450" lvl="1" indent="-171450" algn="l" defTabSz="711200" rtl="0">
            <a:lnSpc>
              <a:spcPct val="90000"/>
            </a:lnSpc>
            <a:spcBef>
              <a:spcPct val="0"/>
            </a:spcBef>
            <a:spcAft>
              <a:spcPct val="15000"/>
            </a:spcAft>
            <a:buChar char="•"/>
          </a:pPr>
          <a:r>
            <a:rPr lang="en-US" sz="1600" kern="1200">
              <a:latin typeface="Aptos"/>
            </a:rPr>
            <a:t>Dataset comprises of demographic information, physical movement metrics, and metrics from clinical </a:t>
          </a:r>
          <a:r>
            <a:rPr lang="en-US" sz="1600" kern="1200">
              <a:latin typeface="Aptos Display" panose="020F0302020204030204"/>
            </a:rPr>
            <a:t>test</a:t>
          </a:r>
        </a:p>
        <a:p>
          <a:pPr marL="171450" lvl="1" indent="-171450" algn="l" defTabSz="711200" rtl="0">
            <a:lnSpc>
              <a:spcPct val="90000"/>
            </a:lnSpc>
            <a:spcBef>
              <a:spcPct val="0"/>
            </a:spcBef>
            <a:spcAft>
              <a:spcPct val="15000"/>
            </a:spcAft>
            <a:buChar char="•"/>
          </a:pPr>
          <a:r>
            <a:rPr lang="en-US" sz="1600" kern="1200">
              <a:latin typeface="Aptos"/>
            </a:rPr>
            <a:t>Dataset also provides time series data from an accelerometer to track physical </a:t>
          </a:r>
          <a:r>
            <a:rPr lang="en-US" sz="1600" kern="1200">
              <a:latin typeface="Aptos Display" panose="020F0302020204030204"/>
            </a:rPr>
            <a:t>movements</a:t>
          </a:r>
        </a:p>
        <a:p>
          <a:pPr marL="171450" lvl="1" indent="-171450" algn="l" defTabSz="711200" rtl="0">
            <a:lnSpc>
              <a:spcPct val="90000"/>
            </a:lnSpc>
            <a:spcBef>
              <a:spcPct val="0"/>
            </a:spcBef>
            <a:spcAft>
              <a:spcPct val="15000"/>
            </a:spcAft>
            <a:buChar char="•"/>
          </a:pPr>
          <a:r>
            <a:rPr lang="en-US" sz="1600" kern="1200">
              <a:latin typeface="Aptos"/>
            </a:rPr>
            <a:t>The primary metric SII measures the increasing levels of severity for the metal or social </a:t>
          </a:r>
          <a:r>
            <a:rPr lang="en-US" sz="1600" kern="1200">
              <a:latin typeface="Aptos Display" panose="020F0302020204030204"/>
            </a:rPr>
            <a:t>impairment</a:t>
          </a:r>
          <a:endParaRPr lang="en-US" sz="1600" kern="1200"/>
        </a:p>
      </dsp:txBody>
      <dsp:txXfrm>
        <a:off x="5648" y="1653134"/>
        <a:ext cx="3852250" cy="3471581"/>
      </dsp:txXfrm>
    </dsp:sp>
    <dsp:sp modelId="{98FD105A-35EB-4BCA-872A-C72EB14ABA86}">
      <dsp:nvSpPr>
        <dsp:cNvPr id="0" name=""/>
        <dsp:cNvSpPr/>
      </dsp:nvSpPr>
      <dsp:spPr>
        <a:xfrm>
          <a:off x="3857898" y="1653134"/>
          <a:ext cx="3852250" cy="347158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Aptos Display" panose="020F0302020204030204"/>
            </a:rPr>
            <a:t>Challenges</a:t>
          </a:r>
          <a:endParaRPr lang="en-US" sz="2100" kern="1200"/>
        </a:p>
        <a:p>
          <a:pPr marL="171450" lvl="1" indent="-171450" algn="l" defTabSz="711200" rtl="0">
            <a:lnSpc>
              <a:spcPct val="90000"/>
            </a:lnSpc>
            <a:spcBef>
              <a:spcPct val="0"/>
            </a:spcBef>
            <a:spcAft>
              <a:spcPct val="15000"/>
            </a:spcAft>
            <a:buChar char="•"/>
          </a:pPr>
          <a:r>
            <a:rPr lang="en-US" sz="1600" kern="1200">
              <a:latin typeface="Aptos"/>
            </a:rPr>
            <a:t>Training and Test Datasets don't match in terms of feature columns as information about Parent-Child Internet Addiction Test is missing in test dataset</a:t>
          </a:r>
        </a:p>
        <a:p>
          <a:pPr marL="171450" lvl="1" indent="-171450" algn="l" defTabSz="711200" rtl="0">
            <a:lnSpc>
              <a:spcPct val="90000"/>
            </a:lnSpc>
            <a:spcBef>
              <a:spcPct val="0"/>
            </a:spcBef>
            <a:spcAft>
              <a:spcPct val="15000"/>
            </a:spcAft>
            <a:buChar char="•"/>
          </a:pPr>
          <a:r>
            <a:rPr lang="en-US" sz="1600" kern="1200">
              <a:latin typeface="Aptos"/>
            </a:rPr>
            <a:t>Dataset is highly imbalanced with 58.2% data for </a:t>
          </a:r>
          <a:r>
            <a:rPr lang="en-US" sz="1600" kern="1200" err="1">
              <a:latin typeface="Aptos"/>
            </a:rPr>
            <a:t>sii</a:t>
          </a:r>
          <a:r>
            <a:rPr lang="en-US" sz="1600" kern="1200">
              <a:latin typeface="Aptos"/>
            </a:rPr>
            <a:t> as "none"</a:t>
          </a:r>
        </a:p>
        <a:p>
          <a:pPr marL="171450" lvl="1" indent="-171450" algn="l" defTabSz="711200" rtl="0">
            <a:lnSpc>
              <a:spcPct val="90000"/>
            </a:lnSpc>
            <a:spcBef>
              <a:spcPct val="0"/>
            </a:spcBef>
            <a:spcAft>
              <a:spcPct val="15000"/>
            </a:spcAft>
            <a:buChar char="•"/>
          </a:pPr>
          <a:r>
            <a:rPr lang="en-US" sz="1600" kern="1200">
              <a:latin typeface="Aptos"/>
            </a:rPr>
            <a:t>Accelerometer data is timeseries and it needs to be combined with the primary dataset. That is also available only for 966 participants</a:t>
          </a:r>
        </a:p>
      </dsp:txBody>
      <dsp:txXfrm>
        <a:off x="3857898" y="1653134"/>
        <a:ext cx="3852250" cy="3471581"/>
      </dsp:txXfrm>
    </dsp:sp>
    <dsp:sp modelId="{7C15DA07-9295-4285-A596-5CBF9D92718E}">
      <dsp:nvSpPr>
        <dsp:cNvPr id="0" name=""/>
        <dsp:cNvSpPr/>
      </dsp:nvSpPr>
      <dsp:spPr>
        <a:xfrm>
          <a:off x="7710148" y="1653134"/>
          <a:ext cx="3852250" cy="347158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Aptos Display" panose="020F0302020204030204"/>
            </a:rPr>
            <a:t>Approach</a:t>
          </a:r>
          <a:endParaRPr lang="en-US" sz="2100" kern="1200"/>
        </a:p>
        <a:p>
          <a:pPr marL="171450" lvl="1" indent="-171450" algn="l" defTabSz="711200" rtl="0">
            <a:lnSpc>
              <a:spcPct val="90000"/>
            </a:lnSpc>
            <a:spcBef>
              <a:spcPct val="0"/>
            </a:spcBef>
            <a:spcAft>
              <a:spcPct val="15000"/>
            </a:spcAft>
            <a:buChar char="•"/>
          </a:pPr>
          <a:r>
            <a:rPr lang="en-US" sz="1600" kern="1200">
              <a:latin typeface="Aptos Display" panose="020F0302020204030204"/>
            </a:rPr>
            <a:t>Advanced preprocessing techniques are needed to handle issues with the data</a:t>
          </a:r>
        </a:p>
        <a:p>
          <a:pPr marL="171450" lvl="1" indent="-171450" algn="l" defTabSz="711200" rtl="0">
            <a:lnSpc>
              <a:spcPct val="90000"/>
            </a:lnSpc>
            <a:spcBef>
              <a:spcPct val="0"/>
            </a:spcBef>
            <a:spcAft>
              <a:spcPct val="15000"/>
            </a:spcAft>
            <a:buChar char="•"/>
          </a:pPr>
          <a:r>
            <a:rPr lang="en-US" sz="1600" kern="1200">
              <a:latin typeface="Aptos Display" panose="020F0302020204030204"/>
            </a:rPr>
            <a:t>Understanding the key relationships between different features in the data </a:t>
          </a:r>
          <a:endParaRPr lang="en-US" sz="1600" kern="1200"/>
        </a:p>
        <a:p>
          <a:pPr marL="171450" lvl="1" indent="-171450" algn="l" defTabSz="711200" rtl="0">
            <a:lnSpc>
              <a:spcPct val="90000"/>
            </a:lnSpc>
            <a:spcBef>
              <a:spcPct val="0"/>
            </a:spcBef>
            <a:spcAft>
              <a:spcPct val="15000"/>
            </a:spcAft>
            <a:buChar char="•"/>
          </a:pPr>
          <a:r>
            <a:rPr lang="en-US" sz="1600" kern="1200">
              <a:latin typeface="Aptos Display" panose="020F0302020204030204"/>
            </a:rPr>
            <a:t>Use advanced machine/deep learning models to map the complex relationships in the data and generate a predictive model</a:t>
          </a:r>
        </a:p>
        <a:p>
          <a:pPr marL="171450" lvl="1" indent="-171450" algn="l" defTabSz="711200" rtl="0">
            <a:lnSpc>
              <a:spcPct val="90000"/>
            </a:lnSpc>
            <a:spcBef>
              <a:spcPct val="0"/>
            </a:spcBef>
            <a:spcAft>
              <a:spcPct val="15000"/>
            </a:spcAft>
            <a:buChar char="•"/>
          </a:pPr>
          <a:r>
            <a:rPr lang="en-US" sz="1600" kern="1200">
              <a:latin typeface="Aptos Display" panose="020F0302020204030204"/>
            </a:rPr>
            <a:t>Solution should be able to generalize well on wide range of age groups while accounting for developmental differences.</a:t>
          </a:r>
        </a:p>
      </dsp:txBody>
      <dsp:txXfrm>
        <a:off x="7710148" y="1653134"/>
        <a:ext cx="3852250" cy="3471581"/>
      </dsp:txXfrm>
    </dsp:sp>
    <dsp:sp modelId="{AA84A4F6-41FB-4C94-B426-907E1CD2E358}">
      <dsp:nvSpPr>
        <dsp:cNvPr id="0" name=""/>
        <dsp:cNvSpPr/>
      </dsp:nvSpPr>
      <dsp:spPr>
        <a:xfrm>
          <a:off x="0" y="5124715"/>
          <a:ext cx="11568047" cy="38573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b="1" kern="1200">
                <a:solidFill>
                  <a:schemeClr val="tx1"/>
                </a:solidFill>
                <a:latin typeface="+mj-lt"/>
                <a:ea typeface="+mj-ea"/>
                <a:cs typeface="+mj-cs"/>
              </a:rPr>
              <a:t>Child Mind Institute — Problematic Internet Use</a:t>
            </a:r>
          </a:p>
        </p:txBody>
      </p:sp>
      <p:sp>
        <p:nvSpPr>
          <p:cNvPr id="3" name="Subtitle 2"/>
          <p:cNvSpPr>
            <a:spLocks noGrp="1"/>
          </p:cNvSpPr>
          <p:nvPr>
            <p:ph type="subTitle" idx="1"/>
          </p:nvPr>
        </p:nvSpPr>
        <p:spPr>
          <a:xfrm>
            <a:off x="1045028" y="3139521"/>
            <a:ext cx="9941319" cy="3002659"/>
          </a:xfrm>
        </p:spPr>
        <p:txBody>
          <a:bodyPr vert="horz" lIns="91440" tIns="45720" rIns="91440" bIns="45720" rtlCol="0" anchor="ctr">
            <a:normAutofit/>
          </a:bodyPr>
          <a:lstStyle/>
          <a:p>
            <a:pPr algn="r"/>
            <a:r>
              <a:rPr lang="en-US" sz="2200" b="1"/>
              <a:t>Team 8:</a:t>
            </a:r>
            <a:endParaRPr lang="en-US" b="1"/>
          </a:p>
          <a:p>
            <a:pPr indent="-228600" algn="r">
              <a:buFont typeface="Arial" panose="020B0604020202020204" pitchFamily="34" charset="0"/>
              <a:buChar char="•"/>
            </a:pPr>
            <a:r>
              <a:rPr lang="en-US" sz="2200"/>
              <a:t>Anvesh Kumar </a:t>
            </a:r>
            <a:r>
              <a:rPr lang="en-US" sz="2200" err="1"/>
              <a:t>Chavidi</a:t>
            </a:r>
            <a:endParaRPr lang="en-US" sz="2200"/>
          </a:p>
          <a:p>
            <a:pPr indent="-228600" algn="r">
              <a:buFont typeface="Arial" panose="020B0604020202020204" pitchFamily="34" charset="0"/>
              <a:buChar char="•"/>
            </a:pPr>
            <a:r>
              <a:rPr lang="en-US" sz="2200"/>
              <a:t>Eshita Gupta</a:t>
            </a:r>
          </a:p>
          <a:p>
            <a:pPr indent="-228600" algn="r">
              <a:buFont typeface="Arial" panose="020B0604020202020204" pitchFamily="34" charset="0"/>
              <a:buChar char="•"/>
            </a:pPr>
            <a:r>
              <a:rPr lang="en-US" sz="2200"/>
              <a:t>Neha Thakur</a:t>
            </a:r>
          </a:p>
          <a:p>
            <a:pPr indent="-228600" algn="r">
              <a:buFont typeface="Arial" panose="020B0604020202020204" pitchFamily="34" charset="0"/>
              <a:buChar char="•"/>
            </a:pPr>
            <a:r>
              <a:rPr lang="en-US" sz="2200"/>
              <a:t>Padhma </a:t>
            </a:r>
            <a:r>
              <a:rPr lang="en-US" sz="2200" err="1"/>
              <a:t>Cebolu</a:t>
            </a:r>
            <a:r>
              <a:rPr lang="en-US" sz="2200"/>
              <a:t> Srinivasan</a:t>
            </a:r>
          </a:p>
          <a:p>
            <a:pPr indent="-228600" algn="r">
              <a:buFont typeface="Arial" panose="020B0604020202020204" pitchFamily="34" charset="0"/>
              <a:buChar char="•"/>
            </a:pPr>
            <a:r>
              <a:rPr lang="en-US" sz="2200"/>
              <a:t>Saumya Varshney</a:t>
            </a:r>
          </a:p>
          <a:p>
            <a:pPr indent="-228600" algn="r">
              <a:buFont typeface="Arial" panose="020B0604020202020204" pitchFamily="34" charset="0"/>
              <a:buChar char="•"/>
            </a:pPr>
            <a:r>
              <a:rPr lang="en-US" sz="2200"/>
              <a:t>Sneha Karri</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09339CF-33BD-0361-84A1-0C7E7DAFDDF7}"/>
              </a:ext>
            </a:extLst>
          </p:cNvPr>
          <p:cNvSpPr txBox="1"/>
          <p:nvPr/>
        </p:nvSpPr>
        <p:spPr>
          <a:xfrm>
            <a:off x="1004291" y="4831404"/>
            <a:ext cx="41837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 255: Deep Learning Technologies</a:t>
            </a:r>
          </a:p>
          <a:p>
            <a:endParaRPr lang="en-US"/>
          </a:p>
          <a:p>
            <a:r>
              <a:rPr lang="en-US" b="1"/>
              <a:t>Professor</a:t>
            </a:r>
            <a:r>
              <a:rPr lang="en-US"/>
              <a:t>: Simon Shim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p:txBody>
          <a:bodyPr/>
          <a:lstStyle/>
          <a:p>
            <a:r>
              <a:rPr lang="en-US"/>
              <a:t>Exploratory Data Analysis</a:t>
            </a:r>
          </a:p>
        </p:txBody>
      </p:sp>
      <p:pic>
        <p:nvPicPr>
          <p:cNvPr id="4" name="Content Placeholder 3" descr="A graph of age distribution&#10;&#10;Description automatically generated">
            <a:extLst>
              <a:ext uri="{FF2B5EF4-FFF2-40B4-BE49-F238E27FC236}">
                <a16:creationId xmlns:a16="http://schemas.microsoft.com/office/drawing/2014/main" id="{6B924B57-77EE-BDA8-E66F-C406B5C65011}"/>
              </a:ext>
            </a:extLst>
          </p:cNvPr>
          <p:cNvPicPr>
            <a:picLocks noGrp="1" noChangeAspect="1"/>
          </p:cNvPicPr>
          <p:nvPr>
            <p:ph idx="1"/>
          </p:nvPr>
        </p:nvPicPr>
        <p:blipFill>
          <a:blip r:embed="rId2"/>
          <a:srcRect l="1122" t="4043" r="-1122" b="-2695"/>
          <a:stretch/>
        </p:blipFill>
        <p:spPr>
          <a:xfrm>
            <a:off x="5667375" y="2529682"/>
            <a:ext cx="5943612" cy="3486156"/>
          </a:xfrm>
        </p:spPr>
      </p:pic>
      <p:pic>
        <p:nvPicPr>
          <p:cNvPr id="5" name="Picture 4" descr="A blue and red pie chart&#10;&#10;Description automatically generated">
            <a:extLst>
              <a:ext uri="{FF2B5EF4-FFF2-40B4-BE49-F238E27FC236}">
                <a16:creationId xmlns:a16="http://schemas.microsoft.com/office/drawing/2014/main" id="{3B52714B-5B40-95E9-F226-B8DF8060654C}"/>
              </a:ext>
            </a:extLst>
          </p:cNvPr>
          <p:cNvPicPr>
            <a:picLocks noChangeAspect="1"/>
          </p:cNvPicPr>
          <p:nvPr/>
        </p:nvPicPr>
        <p:blipFill>
          <a:blip r:embed="rId3"/>
          <a:stretch>
            <a:fillRect/>
          </a:stretch>
        </p:blipFill>
        <p:spPr>
          <a:xfrm>
            <a:off x="847725" y="2691607"/>
            <a:ext cx="4095750" cy="3162300"/>
          </a:xfrm>
          <a:prstGeom prst="rect">
            <a:avLst/>
          </a:prstGeom>
        </p:spPr>
      </p:pic>
      <p:sp>
        <p:nvSpPr>
          <p:cNvPr id="6" name="TextBox 5">
            <a:extLst>
              <a:ext uri="{FF2B5EF4-FFF2-40B4-BE49-F238E27FC236}">
                <a16:creationId xmlns:a16="http://schemas.microsoft.com/office/drawing/2014/main" id="{E0688E9E-2AB2-DDB6-5429-496F1FA24B97}"/>
              </a:ext>
            </a:extLst>
          </p:cNvPr>
          <p:cNvSpPr txBox="1"/>
          <p:nvPr/>
        </p:nvSpPr>
        <p:spPr>
          <a:xfrm>
            <a:off x="1128271" y="1828085"/>
            <a:ext cx="34419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Gender Distribution Of participants</a:t>
            </a:r>
          </a:p>
        </p:txBody>
      </p:sp>
      <p:sp>
        <p:nvSpPr>
          <p:cNvPr id="7" name="TextBox 6">
            <a:extLst>
              <a:ext uri="{FF2B5EF4-FFF2-40B4-BE49-F238E27FC236}">
                <a16:creationId xmlns:a16="http://schemas.microsoft.com/office/drawing/2014/main" id="{7C6DC381-C620-3BF1-20AF-7E02D248B9CC}"/>
              </a:ext>
            </a:extLst>
          </p:cNvPr>
          <p:cNvSpPr txBox="1"/>
          <p:nvPr/>
        </p:nvSpPr>
        <p:spPr>
          <a:xfrm>
            <a:off x="7155241" y="1799521"/>
            <a:ext cx="29992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Age Distribution Of Participants</a:t>
            </a:r>
          </a:p>
        </p:txBody>
      </p:sp>
    </p:spTree>
    <p:extLst>
      <p:ext uri="{BB962C8B-B14F-4D97-AF65-F5344CB8AC3E}">
        <p14:creationId xmlns:p14="http://schemas.microsoft.com/office/powerpoint/2010/main" val="60465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43E887-7989-2B6A-5A72-A17957DFEBCF}"/>
            </a:ext>
          </a:extLst>
        </p:cNvPr>
        <p:cNvGrpSpPr/>
        <p:nvPr/>
      </p:nvGrpSpPr>
      <p:grpSpPr>
        <a:xfrm>
          <a:off x="0" y="0"/>
          <a:ext cx="0" cy="0"/>
          <a:chOff x="0" y="0"/>
          <a:chExt cx="0" cy="0"/>
        </a:xfrm>
      </p:grpSpPr>
      <p:sp useBgFill="1">
        <p:nvSpPr>
          <p:cNvPr id="1056" name="Rectangle 105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FFBA036-4337-70FA-6867-71207A46A3C0}"/>
              </a:ext>
            </a:extLst>
          </p:cNvPr>
          <p:cNvSpPr txBox="1"/>
          <p:nvPr/>
        </p:nvSpPr>
        <p:spPr>
          <a:xfrm>
            <a:off x="645066"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3200" b="1">
                <a:latin typeface="+mj-lt"/>
                <a:ea typeface="+mj-ea"/>
                <a:cs typeface="+mj-cs"/>
              </a:rPr>
              <a:t>Severity Impairment Index (SII) Distribution in Training Dataset</a:t>
            </a:r>
          </a:p>
        </p:txBody>
      </p:sp>
      <p:sp>
        <p:nvSpPr>
          <p:cNvPr id="1058" name="Rectangle 105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5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9B1A6EE-9BD6-941A-6300-F8F6306092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696791" y="1070874"/>
            <a:ext cx="6184973" cy="4335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14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different colored bars&#10;&#10;Description automatically generated">
            <a:extLst>
              <a:ext uri="{FF2B5EF4-FFF2-40B4-BE49-F238E27FC236}">
                <a16:creationId xmlns:a16="http://schemas.microsoft.com/office/drawing/2014/main" id="{53F7F555-7808-E253-D1E1-67377B878B5F}"/>
              </a:ext>
            </a:extLst>
          </p:cNvPr>
          <p:cNvPicPr>
            <a:picLocks noGrp="1" noChangeAspect="1"/>
          </p:cNvPicPr>
          <p:nvPr>
            <p:ph idx="1"/>
          </p:nvPr>
        </p:nvPicPr>
        <p:blipFill>
          <a:blip r:embed="rId2"/>
          <a:srcRect t="2374" r="-213"/>
          <a:stretch/>
        </p:blipFill>
        <p:spPr>
          <a:xfrm>
            <a:off x="576244" y="1352489"/>
            <a:ext cx="5628018" cy="3920152"/>
          </a:xfrm>
          <a:prstGeom prst="rect">
            <a:avLst/>
          </a:prstGeom>
        </p:spPr>
      </p:pic>
      <p:sp>
        <p:nvSpPr>
          <p:cNvPr id="29" name="Rectangle 2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54B682B-F6E8-7698-8D46-FFE672107534}"/>
              </a:ext>
            </a:extLst>
          </p:cNvPr>
          <p:cNvSpPr txBox="1"/>
          <p:nvPr/>
        </p:nvSpPr>
        <p:spPr>
          <a:xfrm>
            <a:off x="7239012"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3200" b="1"/>
              <a:t>Average Daily Internet usage across SII Categories</a:t>
            </a:r>
          </a:p>
        </p:txBody>
      </p:sp>
      <p:sp>
        <p:nvSpPr>
          <p:cNvPr id="31" name="Rectangle 3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62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B60AD4F-3BAD-4C78-E181-B764E92EECDB}"/>
              </a:ext>
            </a:extLst>
          </p:cNvPr>
          <p:cNvSpPr txBox="1"/>
          <p:nvPr/>
        </p:nvSpPr>
        <p:spPr>
          <a:xfrm>
            <a:off x="9267909" y="2023110"/>
            <a:ext cx="2469624" cy="28460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kern="1200">
                <a:solidFill>
                  <a:schemeClr val="tx1"/>
                </a:solidFill>
                <a:latin typeface="+mj-lt"/>
                <a:ea typeface="+mj-ea"/>
                <a:cs typeface="+mj-cs"/>
              </a:rPr>
              <a:t>Relationship between Physical Measures with SII​</a:t>
            </a:r>
            <a:endParaRPr lang="en-US" sz="32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a bar chart&#10;&#10;Description automatically generated with medium confidence">
            <a:extLst>
              <a:ext uri="{FF2B5EF4-FFF2-40B4-BE49-F238E27FC236}">
                <a16:creationId xmlns:a16="http://schemas.microsoft.com/office/drawing/2014/main" id="{233A1E42-A308-5C33-ACBF-1DC2F4208358}"/>
              </a:ext>
            </a:extLst>
          </p:cNvPr>
          <p:cNvPicPr>
            <a:picLocks noGrp="1" noChangeAspect="1"/>
          </p:cNvPicPr>
          <p:nvPr>
            <p:ph idx="1"/>
          </p:nvPr>
        </p:nvPicPr>
        <p:blipFill>
          <a:blip r:embed="rId2"/>
          <a:stretch>
            <a:fillRect/>
          </a:stretch>
        </p:blipFill>
        <p:spPr>
          <a:xfrm>
            <a:off x="545238" y="1181987"/>
            <a:ext cx="7608304" cy="4564982"/>
          </a:xfrm>
          <a:prstGeom prst="rect">
            <a:avLst/>
          </a:prstGeom>
        </p:spPr>
      </p:pic>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6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CD52956-862F-D3EE-5C2B-C828AE07CA96}"/>
              </a:ext>
            </a:extLst>
          </p:cNvPr>
          <p:cNvSpPr txBox="1"/>
          <p:nvPr/>
        </p:nvSpPr>
        <p:spPr>
          <a:xfrm>
            <a:off x="9267909" y="2023110"/>
            <a:ext cx="2469624" cy="28460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700" b="1" kern="1200">
                <a:solidFill>
                  <a:schemeClr val="tx1"/>
                </a:solidFill>
                <a:latin typeface="+mj-lt"/>
                <a:ea typeface="+mj-ea"/>
                <a:cs typeface="+mj-cs"/>
              </a:rPr>
              <a:t>Effect of Physical Activity across SII categories </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a line&#10;&#10;Description automatically generated">
            <a:extLst>
              <a:ext uri="{FF2B5EF4-FFF2-40B4-BE49-F238E27FC236}">
                <a16:creationId xmlns:a16="http://schemas.microsoft.com/office/drawing/2014/main" id="{25B9FEC5-805F-0FD1-3415-CFD5803D007F}"/>
              </a:ext>
            </a:extLst>
          </p:cNvPr>
          <p:cNvPicPr>
            <a:picLocks noGrp="1" noChangeAspect="1"/>
          </p:cNvPicPr>
          <p:nvPr>
            <p:ph idx="1"/>
          </p:nvPr>
        </p:nvPicPr>
        <p:blipFill>
          <a:blip r:embed="rId2"/>
          <a:srcRect l="-853" t="4428" r="217" b="-369"/>
          <a:stretch/>
        </p:blipFill>
        <p:spPr>
          <a:xfrm>
            <a:off x="545238" y="1324739"/>
            <a:ext cx="7608304" cy="4279477"/>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422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1074977-6865-B129-4BE5-B23B388FF324}"/>
              </a:ext>
            </a:extLst>
          </p:cNvPr>
          <p:cNvSpPr txBox="1"/>
          <p:nvPr/>
        </p:nvSpPr>
        <p:spPr>
          <a:xfrm>
            <a:off x="7239014" y="2822948"/>
            <a:ext cx="4282983" cy="15468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600" b="1" kern="1200">
                <a:solidFill>
                  <a:schemeClr val="tx1"/>
                </a:solidFill>
                <a:latin typeface="+mj-lt"/>
                <a:ea typeface="+mj-ea"/>
                <a:cs typeface="+mj-cs"/>
              </a:rPr>
              <a:t>Sleep Disturbance Score Analysis</a:t>
            </a:r>
            <a:endParaRPr lang="en-US" sz="360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5FC0B43-AAF9-D1B4-A7C6-84AF48377353}"/>
              </a:ext>
            </a:extLst>
          </p:cNvPr>
          <p:cNvPicPr>
            <a:picLocks noChangeAspect="1"/>
          </p:cNvPicPr>
          <p:nvPr/>
        </p:nvPicPr>
        <p:blipFill>
          <a:blip r:embed="rId2"/>
          <a:srcRect l="-853" t="5474" r="217"/>
          <a:stretch/>
        </p:blipFill>
        <p:spPr>
          <a:xfrm>
            <a:off x="576244" y="1739884"/>
            <a:ext cx="5628018" cy="3145361"/>
          </a:xfrm>
          <a:prstGeom prst="rect">
            <a:avLst/>
          </a:prstGeom>
        </p:spPr>
      </p:pic>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8599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a:xfrm>
            <a:off x="1006900" y="1188637"/>
            <a:ext cx="3141430" cy="4480726"/>
          </a:xfrm>
        </p:spPr>
        <p:txBody>
          <a:bodyPr>
            <a:normAutofit/>
          </a:bodyPr>
          <a:lstStyle/>
          <a:p>
            <a:pPr algn="r"/>
            <a:r>
              <a:rPr lang="en-US" sz="6600"/>
              <a:t>Models</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C32D14-C034-4B5A-DDAB-8CA70D5B8FA4}"/>
              </a:ext>
            </a:extLst>
          </p:cNvPr>
          <p:cNvSpPr>
            <a:spLocks noGrp="1"/>
          </p:cNvSpPr>
          <p:nvPr>
            <p:ph idx="1"/>
          </p:nvPr>
        </p:nvSpPr>
        <p:spPr>
          <a:xfrm>
            <a:off x="4808964" y="718855"/>
            <a:ext cx="6094874" cy="5339571"/>
          </a:xfrm>
        </p:spPr>
        <p:txBody>
          <a:bodyPr vert="horz" lIns="91440" tIns="45720" rIns="91440" bIns="45720" rtlCol="0" anchor="ctr">
            <a:normAutofit/>
          </a:bodyPr>
          <a:lstStyle/>
          <a:p>
            <a:pPr marL="0" indent="0">
              <a:buNone/>
            </a:pPr>
            <a:r>
              <a:rPr lang="en-US" sz="2200"/>
              <a:t>Models used for this competition are:</a:t>
            </a:r>
          </a:p>
          <a:p>
            <a:pPr marL="0" indent="0">
              <a:buNone/>
            </a:pPr>
            <a:endParaRPr lang="en-US" sz="2200">
              <a:latin typeface="Aptos"/>
              <a:cs typeface="Times New Roman"/>
            </a:endParaRPr>
          </a:p>
          <a:p>
            <a:pPr lvl="1">
              <a:buFont typeface="Courier New" panose="020B0604020202020204" pitchFamily="34" charset="0"/>
              <a:buChar char="o"/>
            </a:pPr>
            <a:r>
              <a:rPr lang="en-US" sz="2200" err="1">
                <a:latin typeface="Aptos"/>
                <a:cs typeface="Times New Roman"/>
              </a:rPr>
              <a:t>TabNet</a:t>
            </a:r>
            <a:r>
              <a:rPr lang="en-US" sz="2200">
                <a:latin typeface="Aptos"/>
                <a:cs typeface="Times New Roman"/>
              </a:rPr>
              <a:t> Ensemble Classifier</a:t>
            </a:r>
          </a:p>
          <a:p>
            <a:pPr lvl="1">
              <a:buFont typeface="Courier New" panose="020B0604020202020204" pitchFamily="34" charset="0"/>
              <a:buChar char="o"/>
            </a:pPr>
            <a:r>
              <a:rPr lang="en-US" sz="2200">
                <a:latin typeface="Aptos"/>
                <a:cs typeface="Times New Roman"/>
              </a:rPr>
              <a:t>Custom implementation of a </a:t>
            </a:r>
            <a:r>
              <a:rPr lang="en-US" sz="2200" err="1">
                <a:latin typeface="Aptos"/>
                <a:cs typeface="Times New Roman"/>
              </a:rPr>
              <a:t>TabNet</a:t>
            </a:r>
            <a:r>
              <a:rPr lang="en-US" sz="2200">
                <a:latin typeface="Aptos"/>
                <a:cs typeface="Times New Roman"/>
              </a:rPr>
              <a:t> Regressor</a:t>
            </a:r>
          </a:p>
          <a:p>
            <a:pPr lvl="1">
              <a:buFont typeface="Courier New" panose="020B0604020202020204" pitchFamily="34" charset="0"/>
              <a:buChar char="o"/>
            </a:pPr>
            <a:r>
              <a:rPr lang="en-US" sz="2200">
                <a:latin typeface="Aptos"/>
                <a:cs typeface="Times New Roman"/>
              </a:rPr>
              <a:t>Implementation of Multi-Layer Perceptron (MLP)</a:t>
            </a:r>
          </a:p>
          <a:p>
            <a:pPr lvl="1">
              <a:buFont typeface="Courier New" panose="020B0604020202020204" pitchFamily="34" charset="0"/>
              <a:buChar char="o"/>
            </a:pPr>
            <a:r>
              <a:rPr lang="en-US" sz="2200">
                <a:latin typeface="Aptos"/>
                <a:cs typeface="Times New Roman"/>
              </a:rPr>
              <a:t>Implementation of Long Short-Term Memory (LSTM)</a:t>
            </a:r>
          </a:p>
          <a:p>
            <a:pPr lvl="1">
              <a:buFont typeface="Courier New" panose="020B0604020202020204" pitchFamily="34" charset="0"/>
              <a:buChar char="o"/>
            </a:pPr>
            <a:r>
              <a:rPr lang="en-US" sz="2200">
                <a:latin typeface="Aptos"/>
                <a:cs typeface="Times New Roman"/>
              </a:rPr>
              <a:t>Implementation of Siamese Long Short-Term Memory (LSTM)</a:t>
            </a:r>
          </a:p>
          <a:p>
            <a:pPr lvl="1">
              <a:buFont typeface="Courier New" panose="020B0604020202020204" pitchFamily="34" charset="0"/>
              <a:buChar char="o"/>
            </a:pPr>
            <a:r>
              <a:rPr lang="en-US" sz="2200">
                <a:latin typeface="Aptos"/>
                <a:cs typeface="Times New Roman"/>
              </a:rPr>
              <a:t>Ensemble of Voting Regressor with TabNet</a:t>
            </a:r>
          </a:p>
        </p:txBody>
      </p:sp>
    </p:spTree>
    <p:extLst>
      <p:ext uri="{BB962C8B-B14F-4D97-AF65-F5344CB8AC3E}">
        <p14:creationId xmlns:p14="http://schemas.microsoft.com/office/powerpoint/2010/main" val="288582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p:txBody>
          <a:bodyPr>
            <a:normAutofit/>
          </a:bodyPr>
          <a:lstStyle/>
          <a:p>
            <a:r>
              <a:rPr lang="en-US">
                <a:ea typeface="+mj-lt"/>
                <a:cs typeface="+mj-lt"/>
              </a:rPr>
              <a:t>Ensemble of Voting Regressor with TabNet</a:t>
            </a:r>
            <a:endParaRPr lang="en-US" err="1"/>
          </a:p>
        </p:txBody>
      </p:sp>
      <p:sp>
        <p:nvSpPr>
          <p:cNvPr id="3" name="Content Placeholder 2">
            <a:extLst>
              <a:ext uri="{FF2B5EF4-FFF2-40B4-BE49-F238E27FC236}">
                <a16:creationId xmlns:a16="http://schemas.microsoft.com/office/drawing/2014/main" id="{18C32D14-C034-4B5A-DDAB-8CA70D5B8FA4}"/>
              </a:ext>
            </a:extLst>
          </p:cNvPr>
          <p:cNvSpPr>
            <a:spLocks noGrp="1"/>
          </p:cNvSpPr>
          <p:nvPr>
            <p:ph idx="1"/>
          </p:nvPr>
        </p:nvSpPr>
        <p:spPr>
          <a:xfrm>
            <a:off x="838200" y="1911889"/>
            <a:ext cx="5253488" cy="4408847"/>
          </a:xfrm>
        </p:spPr>
        <p:txBody>
          <a:bodyPr vert="horz" lIns="91440" tIns="45720" rIns="91440" bIns="45720" rtlCol="0" anchor="t">
            <a:normAutofit fontScale="62500" lnSpcReduction="20000"/>
          </a:bodyPr>
          <a:lstStyle/>
          <a:p>
            <a:pPr marL="0" indent="0">
              <a:lnSpc>
                <a:spcPct val="120000"/>
              </a:lnSpc>
              <a:buNone/>
            </a:pPr>
            <a:r>
              <a:rPr lang="en-US">
                <a:ea typeface="+mn-lt"/>
                <a:cs typeface="+mn-lt"/>
              </a:rPr>
              <a:t>Combines </a:t>
            </a:r>
            <a:r>
              <a:rPr lang="en-US" sz="2900" b="1" err="1">
                <a:ea typeface="+mn-lt"/>
                <a:cs typeface="+mn-lt"/>
              </a:rPr>
              <a:t>LightGBM</a:t>
            </a:r>
            <a:r>
              <a:rPr lang="en-US" sz="2900">
                <a:ea typeface="+mn-lt"/>
                <a:cs typeface="+mn-lt"/>
              </a:rPr>
              <a:t>, </a:t>
            </a:r>
            <a:r>
              <a:rPr lang="en-US" sz="2900" b="1" err="1">
                <a:ea typeface="+mn-lt"/>
                <a:cs typeface="+mn-lt"/>
              </a:rPr>
              <a:t>XGBoost</a:t>
            </a:r>
            <a:r>
              <a:rPr lang="en-US" sz="2900">
                <a:ea typeface="+mn-lt"/>
                <a:cs typeface="+mn-lt"/>
              </a:rPr>
              <a:t>, </a:t>
            </a:r>
            <a:r>
              <a:rPr lang="en-US" sz="2900" b="1" err="1">
                <a:ea typeface="+mn-lt"/>
                <a:cs typeface="+mn-lt"/>
              </a:rPr>
              <a:t>CatBoost</a:t>
            </a:r>
            <a:r>
              <a:rPr lang="en-US" sz="2900" b="1">
                <a:ea typeface="+mn-lt"/>
                <a:cs typeface="+mn-lt"/>
              </a:rPr>
              <a:t> and </a:t>
            </a:r>
            <a:r>
              <a:rPr lang="en-US" sz="2900" b="1" err="1">
                <a:ea typeface="+mn-lt"/>
                <a:cs typeface="+mn-lt"/>
              </a:rPr>
              <a:t>TabNet</a:t>
            </a:r>
            <a:r>
              <a:rPr lang="en-US" sz="2900" b="1">
                <a:ea typeface="+mn-lt"/>
                <a:cs typeface="+mn-lt"/>
              </a:rPr>
              <a:t> </a:t>
            </a:r>
            <a:r>
              <a:rPr lang="en-US">
                <a:ea typeface="+mn-lt"/>
                <a:cs typeface="+mn-lt"/>
              </a:rPr>
              <a:t>using a </a:t>
            </a:r>
            <a:r>
              <a:rPr lang="en-US" b="1">
                <a:ea typeface="+mn-lt"/>
                <a:cs typeface="+mn-lt"/>
              </a:rPr>
              <a:t>Voting Regressor</a:t>
            </a:r>
            <a:r>
              <a:rPr lang="en-US">
                <a:ea typeface="+mn-lt"/>
                <a:cs typeface="+mn-lt"/>
              </a:rPr>
              <a:t> to leverage individual model strengths.</a:t>
            </a:r>
            <a:endParaRPr lang="en-US"/>
          </a:p>
          <a:p>
            <a:pPr marL="0" indent="0">
              <a:lnSpc>
                <a:spcPct val="120000"/>
              </a:lnSpc>
              <a:buNone/>
            </a:pPr>
            <a:r>
              <a:rPr lang="en-US" b="1">
                <a:ea typeface="+mn-lt"/>
                <a:cs typeface="+mn-lt"/>
              </a:rPr>
              <a:t>Dimensionality Reduction</a:t>
            </a:r>
            <a:r>
              <a:rPr lang="en-US">
                <a:ea typeface="+mn-lt"/>
                <a:cs typeface="+mn-lt"/>
              </a:rPr>
              <a:t>: Autoencoder compresses time-series features into meaningful representations. </a:t>
            </a:r>
          </a:p>
          <a:p>
            <a:pPr marL="0" indent="0">
              <a:lnSpc>
                <a:spcPct val="120000"/>
              </a:lnSpc>
              <a:buNone/>
            </a:pPr>
            <a:r>
              <a:rPr lang="en-US" b="1">
                <a:ea typeface="+mn-lt"/>
                <a:cs typeface="+mn-lt"/>
              </a:rPr>
              <a:t>Voting Regressor</a:t>
            </a:r>
            <a:r>
              <a:rPr lang="en-US">
                <a:ea typeface="+mn-lt"/>
                <a:cs typeface="+mn-lt"/>
              </a:rPr>
              <a:t>: </a:t>
            </a:r>
          </a:p>
          <a:p>
            <a:pPr>
              <a:lnSpc>
                <a:spcPct val="120000"/>
              </a:lnSpc>
              <a:buFont typeface="Arial"/>
              <a:buChar char="•"/>
            </a:pPr>
            <a:r>
              <a:rPr lang="en-US">
                <a:ea typeface="+mn-lt"/>
                <a:cs typeface="+mn-lt"/>
              </a:rPr>
              <a:t>Combines model outputs to enhance final prediction.</a:t>
            </a:r>
            <a:endParaRPr lang="en-US"/>
          </a:p>
          <a:p>
            <a:pPr marL="0" indent="0">
              <a:lnSpc>
                <a:spcPct val="120000"/>
              </a:lnSpc>
              <a:buNone/>
            </a:pPr>
            <a:r>
              <a:rPr lang="en-US" b="1">
                <a:ea typeface="+mn-lt"/>
                <a:cs typeface="+mn-lt"/>
              </a:rPr>
              <a:t>Optimization</a:t>
            </a:r>
            <a:r>
              <a:rPr lang="en-US">
                <a:ea typeface="+mn-lt"/>
                <a:cs typeface="+mn-lt"/>
              </a:rPr>
              <a:t>: Threshold tuning and cross-validation refine predictions.</a:t>
            </a:r>
            <a:endParaRPr lang="en-US"/>
          </a:p>
          <a:p>
            <a:pPr marL="0" indent="0">
              <a:lnSpc>
                <a:spcPct val="120000"/>
              </a:lnSpc>
              <a:buNone/>
            </a:pPr>
            <a:r>
              <a:rPr lang="en-US" b="1">
                <a:ea typeface="+mn-lt"/>
                <a:cs typeface="+mn-lt"/>
              </a:rPr>
              <a:t>Feature Importance</a:t>
            </a:r>
            <a:r>
              <a:rPr lang="en-US">
                <a:ea typeface="+mn-lt"/>
                <a:cs typeface="+mn-lt"/>
              </a:rPr>
              <a:t>: Tree-based regressors provide interpretability for contributing features.</a:t>
            </a:r>
            <a:endParaRPr lang="en-US"/>
          </a:p>
        </p:txBody>
      </p:sp>
      <p:sp>
        <p:nvSpPr>
          <p:cNvPr id="4" name="TextBox 3">
            <a:extLst>
              <a:ext uri="{FF2B5EF4-FFF2-40B4-BE49-F238E27FC236}">
                <a16:creationId xmlns:a16="http://schemas.microsoft.com/office/drawing/2014/main" id="{0A043DE2-7770-86D7-E6F6-E5320BB3BFB2}"/>
              </a:ext>
            </a:extLst>
          </p:cNvPr>
          <p:cNvSpPr txBox="1"/>
          <p:nvPr/>
        </p:nvSpPr>
        <p:spPr>
          <a:xfrm>
            <a:off x="6290552" y="1929318"/>
            <a:ext cx="5236723" cy="37412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t>Prediction and Evaluation</a:t>
            </a:r>
            <a:endParaRPr lang="en-US" sz="2000"/>
          </a:p>
          <a:p>
            <a:pPr marL="285750" indent="-285750">
              <a:lnSpc>
                <a:spcPct val="150000"/>
              </a:lnSpc>
              <a:buFont typeface="Arial"/>
              <a:buChar char="•"/>
            </a:pPr>
            <a:r>
              <a:rPr lang="en-US" sz="2000" b="1">
                <a:ea typeface="+mn-lt"/>
                <a:cs typeface="+mn-lt"/>
              </a:rPr>
              <a:t>Best QWK Score</a:t>
            </a:r>
            <a:r>
              <a:rPr lang="en-US" sz="2000">
                <a:ea typeface="+mn-lt"/>
                <a:cs typeface="+mn-lt"/>
              </a:rPr>
              <a:t>: </a:t>
            </a:r>
            <a:r>
              <a:rPr lang="en-US" sz="2000" b="1">
                <a:ea typeface="+mn-lt"/>
                <a:cs typeface="+mn-lt"/>
              </a:rPr>
              <a:t>0.494</a:t>
            </a:r>
            <a:r>
              <a:rPr lang="en-US" sz="2000">
                <a:ea typeface="+mn-lt"/>
                <a:cs typeface="+mn-lt"/>
              </a:rPr>
              <a:t> achieved with threshold optimization.</a:t>
            </a:r>
          </a:p>
          <a:p>
            <a:pPr marL="285750" indent="-285750">
              <a:lnSpc>
                <a:spcPct val="150000"/>
              </a:lnSpc>
              <a:buFont typeface="Arial"/>
              <a:buChar char="•"/>
            </a:pPr>
            <a:r>
              <a:rPr lang="en-US" sz="2000" b="1">
                <a:ea typeface="+mn-lt"/>
                <a:cs typeface="+mn-lt"/>
              </a:rPr>
              <a:t>Residual Analysis</a:t>
            </a:r>
            <a:r>
              <a:rPr lang="en-US" sz="2000">
                <a:ea typeface="+mn-lt"/>
                <a:cs typeface="+mn-lt"/>
              </a:rPr>
              <a:t> and confidence interval estimation validate predictions.</a:t>
            </a:r>
          </a:p>
          <a:p>
            <a:pPr marL="285750" indent="-285750">
              <a:lnSpc>
                <a:spcPct val="150000"/>
              </a:lnSpc>
              <a:buFont typeface="Arial"/>
              <a:buChar char="•"/>
            </a:pPr>
            <a:r>
              <a:rPr lang="en-US" sz="2000">
                <a:ea typeface="+mn-lt"/>
                <a:cs typeface="+mn-lt"/>
              </a:rPr>
              <a:t>Results highlight the </a:t>
            </a:r>
            <a:r>
              <a:rPr lang="en-US" sz="2000" b="1">
                <a:ea typeface="+mn-lt"/>
                <a:cs typeface="+mn-lt"/>
              </a:rPr>
              <a:t>ensemble's robustness</a:t>
            </a:r>
            <a:r>
              <a:rPr lang="en-US" sz="2000">
                <a:ea typeface="+mn-lt"/>
                <a:cs typeface="+mn-lt"/>
              </a:rPr>
              <a:t> in improving accuracy.</a:t>
            </a:r>
          </a:p>
          <a:p>
            <a:pPr>
              <a:lnSpc>
                <a:spcPct val="150000"/>
              </a:lnSpc>
            </a:pPr>
            <a:endParaRPr lang="en-US" sz="2000"/>
          </a:p>
        </p:txBody>
      </p:sp>
    </p:spTree>
    <p:extLst>
      <p:ext uri="{BB962C8B-B14F-4D97-AF65-F5344CB8AC3E}">
        <p14:creationId xmlns:p14="http://schemas.microsoft.com/office/powerpoint/2010/main" val="203341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a:xfrm>
            <a:off x="1208620" y="271641"/>
            <a:ext cx="9849751" cy="1101866"/>
          </a:xfrm>
        </p:spPr>
        <p:txBody>
          <a:bodyPr anchor="b">
            <a:normAutofit/>
          </a:bodyPr>
          <a:lstStyle/>
          <a:p>
            <a:r>
              <a:rPr lang="en-US"/>
              <a:t>Model Evaluation</a:t>
            </a:r>
          </a:p>
        </p:txBody>
      </p:sp>
      <p:sp>
        <p:nvSpPr>
          <p:cNvPr id="3" name="Content Placeholder 2">
            <a:extLst>
              <a:ext uri="{FF2B5EF4-FFF2-40B4-BE49-F238E27FC236}">
                <a16:creationId xmlns:a16="http://schemas.microsoft.com/office/drawing/2014/main" id="{18C32D14-C034-4B5A-DDAB-8CA70D5B8FA4}"/>
              </a:ext>
            </a:extLst>
          </p:cNvPr>
          <p:cNvSpPr>
            <a:spLocks noGrp="1"/>
          </p:cNvSpPr>
          <p:nvPr>
            <p:ph idx="1"/>
          </p:nvPr>
        </p:nvSpPr>
        <p:spPr>
          <a:xfrm>
            <a:off x="1289304" y="1917889"/>
            <a:ext cx="9849751" cy="4407485"/>
          </a:xfrm>
        </p:spPr>
        <p:txBody>
          <a:bodyPr vert="horz" lIns="91440" tIns="45720" rIns="91440" bIns="45720" rtlCol="0" anchor="ctr">
            <a:noAutofit/>
          </a:bodyPr>
          <a:lstStyle/>
          <a:p>
            <a:pPr marL="0" indent="0">
              <a:buNone/>
            </a:pPr>
            <a:r>
              <a:rPr lang="en-US" sz="1800" b="1">
                <a:latin typeface="Aptos"/>
                <a:cs typeface="Times New Roman"/>
              </a:rPr>
              <a:t>Quadratic Weighted Kappa (QWK) </a:t>
            </a:r>
          </a:p>
          <a:p>
            <a:r>
              <a:rPr lang="en-US" sz="1800">
                <a:latin typeface="Aptos"/>
                <a:cs typeface="Times New Roman"/>
              </a:rPr>
              <a:t>QWK was used as the primary evaluation metric, ensuring the model's predictions align closely with the ground truth on a weighted scale.</a:t>
            </a:r>
          </a:p>
          <a:p>
            <a:r>
              <a:rPr lang="en-US" sz="1800">
                <a:latin typeface="Aptos"/>
                <a:cs typeface="Times New Roman"/>
              </a:rPr>
              <a:t>Threshold optimization improved the QWK score by finding the best class mapping for continuous predictions.</a:t>
            </a:r>
          </a:p>
          <a:p>
            <a:endParaRPr lang="en-US" sz="1800">
              <a:latin typeface="Aptos"/>
              <a:cs typeface="Times New Roman"/>
            </a:endParaRPr>
          </a:p>
          <a:p>
            <a:pPr marL="0" indent="0">
              <a:buNone/>
            </a:pPr>
            <a:r>
              <a:rPr lang="en-US" sz="1800" b="1">
                <a:latin typeface="Aptos"/>
                <a:cs typeface="Times New Roman"/>
              </a:rPr>
              <a:t>Cross-validation results</a:t>
            </a:r>
          </a:p>
          <a:p>
            <a:r>
              <a:rPr lang="en-US" sz="1800">
                <a:latin typeface="Aptos"/>
                <a:cs typeface="Times New Roman"/>
              </a:rPr>
              <a:t>Mean Train QWK: Evaluated model fit on training data.</a:t>
            </a:r>
          </a:p>
          <a:p>
            <a:r>
              <a:rPr lang="en-US" sz="1800">
                <a:latin typeface="Aptos"/>
                <a:cs typeface="Times New Roman"/>
              </a:rPr>
              <a:t>Mean Validation QWK: Assessed generalization on unseen data.</a:t>
            </a:r>
          </a:p>
          <a:p>
            <a:pPr marL="0" indent="0">
              <a:buNone/>
            </a:pPr>
            <a:endParaRPr lang="en-US" sz="1800" b="1">
              <a:cs typeface="Times New Roman"/>
            </a:endParaRPr>
          </a:p>
          <a:p>
            <a:pPr marL="0" indent="0">
              <a:buNone/>
            </a:pPr>
            <a:r>
              <a:rPr lang="en-US" sz="1800" b="1">
                <a:latin typeface="Aptos"/>
                <a:cs typeface="Times New Roman"/>
              </a:rPr>
              <a:t>Threshold Analysis</a:t>
            </a:r>
          </a:p>
          <a:p>
            <a:r>
              <a:rPr lang="en-US" sz="1800">
                <a:latin typeface="Aptos"/>
                <a:cs typeface="Times New Roman"/>
              </a:rPr>
              <a:t>Thresholds were iteratively optimized for each hyperparameter configuration to test the model's ability to predict binary classes effectively.</a:t>
            </a:r>
          </a:p>
          <a:p>
            <a:endParaRPr lang="en-US" sz="1800">
              <a:cs typeface="Times New Roman"/>
            </a:endParaRPr>
          </a:p>
        </p:txBody>
      </p:sp>
    </p:spTree>
    <p:extLst>
      <p:ext uri="{BB962C8B-B14F-4D97-AF65-F5344CB8AC3E}">
        <p14:creationId xmlns:p14="http://schemas.microsoft.com/office/powerpoint/2010/main" val="230890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a:xfrm>
            <a:off x="808638" y="386930"/>
            <a:ext cx="9236700" cy="1188950"/>
          </a:xfrm>
        </p:spPr>
        <p:txBody>
          <a:bodyPr anchor="b">
            <a:normAutofit/>
          </a:bodyPr>
          <a:lstStyle/>
          <a:p>
            <a:r>
              <a:rPr lang="en-US" sz="5400"/>
              <a:t>Result Analysis</a:t>
            </a:r>
          </a:p>
        </p:txBody>
      </p:sp>
      <p:grpSp>
        <p:nvGrpSpPr>
          <p:cNvPr id="28" name="Group 2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C32D14-C034-4B5A-DDAB-8CA70D5B8FA4}"/>
              </a:ext>
            </a:extLst>
          </p:cNvPr>
          <p:cNvSpPr>
            <a:spLocks noGrp="1"/>
          </p:cNvSpPr>
          <p:nvPr>
            <p:ph idx="1"/>
          </p:nvPr>
        </p:nvSpPr>
        <p:spPr>
          <a:xfrm>
            <a:off x="223710" y="2221128"/>
            <a:ext cx="11152464" cy="4133716"/>
          </a:xfrm>
        </p:spPr>
        <p:txBody>
          <a:bodyPr vert="horz" lIns="91440" tIns="45720" rIns="91440" bIns="45720" rtlCol="0" anchor="ctr">
            <a:noAutofit/>
          </a:bodyPr>
          <a:lstStyle/>
          <a:p>
            <a:pPr marL="0" indent="0">
              <a:buNone/>
            </a:pPr>
            <a:r>
              <a:rPr lang="en-US" sz="1600" b="1">
                <a:ea typeface="+mn-lt"/>
                <a:cs typeface="+mn-lt"/>
              </a:rPr>
              <a:t>Best Performance </a:t>
            </a:r>
            <a:endParaRPr lang="en-US" sz="1600">
              <a:ea typeface="+mn-lt"/>
              <a:cs typeface="+mn-lt"/>
            </a:endParaRPr>
          </a:p>
          <a:p>
            <a:pPr marL="0" indent="0">
              <a:buNone/>
            </a:pPr>
            <a:r>
              <a:rPr lang="en-US" sz="1600">
                <a:ea typeface="+mn-lt"/>
                <a:cs typeface="+mn-lt"/>
              </a:rPr>
              <a:t> The </a:t>
            </a:r>
            <a:r>
              <a:rPr lang="en-US" sz="1600" err="1">
                <a:ea typeface="+mn-lt"/>
                <a:cs typeface="+mn-lt"/>
              </a:rPr>
              <a:t>TabNet</a:t>
            </a:r>
            <a:r>
              <a:rPr lang="en-US" sz="1600">
                <a:ea typeface="+mn-lt"/>
                <a:cs typeface="+mn-lt"/>
              </a:rPr>
              <a:t> Voting Regressor Ensemble achieved the highest QWK Score (0.480) and Kaggle Submission Score (0.494), showcasing superior prediction alignment and robustness. </a:t>
            </a:r>
            <a:r>
              <a:rPr lang="en-US" sz="1600" err="1">
                <a:ea typeface="+mn-lt"/>
                <a:cs typeface="+mn-lt"/>
              </a:rPr>
              <a:t>TabNet</a:t>
            </a:r>
            <a:r>
              <a:rPr lang="en-US" sz="1600">
                <a:ea typeface="+mn-lt"/>
                <a:cs typeface="+mn-lt"/>
              </a:rPr>
              <a:t> Ensemble Classifier achieved QWK  score of (0.42) and Kaggle submission score of (0.39).</a:t>
            </a:r>
            <a:endParaRPr lang="en-US" sz="1600"/>
          </a:p>
          <a:p>
            <a:pPr marL="0" indent="0">
              <a:buNone/>
            </a:pPr>
            <a:r>
              <a:rPr lang="en-US" sz="1600" b="1" err="1">
                <a:ea typeface="+mn-lt"/>
                <a:cs typeface="+mn-lt"/>
              </a:rPr>
              <a:t>TabNet</a:t>
            </a:r>
            <a:r>
              <a:rPr lang="en-US" sz="1600" b="1">
                <a:ea typeface="+mn-lt"/>
                <a:cs typeface="+mn-lt"/>
              </a:rPr>
              <a:t> Regressor using Wrapper </a:t>
            </a:r>
            <a:endParaRPr lang="en-US" sz="1600">
              <a:ea typeface="+mn-lt"/>
              <a:cs typeface="+mn-lt"/>
            </a:endParaRPr>
          </a:p>
          <a:p>
            <a:pPr marL="0" indent="0">
              <a:buNone/>
            </a:pPr>
            <a:r>
              <a:rPr lang="en-US" sz="1600">
                <a:ea typeface="+mn-lt"/>
                <a:cs typeface="+mn-lt"/>
              </a:rPr>
              <a:t> Strong QWK Score (0.477) but relatively low Kaggle Score (0.303) indicates potential overfitting or lack of generalization.</a:t>
            </a:r>
            <a:endParaRPr lang="en-US" sz="1600"/>
          </a:p>
          <a:p>
            <a:pPr marL="0" indent="0">
              <a:buNone/>
            </a:pPr>
            <a:r>
              <a:rPr lang="en-US" sz="1600" b="1">
                <a:ea typeface="+mn-lt"/>
                <a:cs typeface="+mn-lt"/>
              </a:rPr>
              <a:t>Multi-Layer Perceptron (MLP)</a:t>
            </a:r>
            <a:endParaRPr lang="en-US" sz="1600">
              <a:ea typeface="+mn-lt"/>
              <a:cs typeface="+mn-lt"/>
            </a:endParaRPr>
          </a:p>
          <a:p>
            <a:pPr marL="0" indent="0">
              <a:buNone/>
            </a:pPr>
            <a:r>
              <a:rPr lang="en-US" sz="1600">
                <a:ea typeface="+mn-lt"/>
                <a:cs typeface="+mn-lt"/>
              </a:rPr>
              <a:t> Achieved moderate QWK score (0.3694) but got low Kaggle score (0.361) which indicates overfitting or differences in data distribution.</a:t>
            </a:r>
          </a:p>
          <a:p>
            <a:pPr marL="0" indent="0">
              <a:buNone/>
            </a:pPr>
            <a:r>
              <a:rPr lang="en-US" sz="1600" b="1">
                <a:ea typeface="+mn-lt"/>
                <a:cs typeface="+mn-lt"/>
              </a:rPr>
              <a:t>Sequential Models </a:t>
            </a:r>
            <a:endParaRPr lang="en-US" sz="1600">
              <a:ea typeface="+mn-lt"/>
              <a:cs typeface="+mn-lt"/>
            </a:endParaRPr>
          </a:p>
          <a:p>
            <a:pPr marL="0" indent="0">
              <a:buNone/>
            </a:pPr>
            <a:r>
              <a:rPr lang="en-US" sz="1600">
                <a:ea typeface="+mn-lt"/>
                <a:cs typeface="+mn-lt"/>
              </a:rPr>
              <a:t> LSTM and Siamese LSTM underperform in QWK but achieve moderate Kaggle scores, with Siamese LSTM at 0.327.</a:t>
            </a:r>
            <a:endParaRPr lang="en-US" sz="1600"/>
          </a:p>
          <a:p>
            <a:pPr marL="0" indent="0">
              <a:buNone/>
            </a:pPr>
            <a:r>
              <a:rPr lang="en-US" sz="1600" b="1">
                <a:ea typeface="+mn-lt"/>
                <a:cs typeface="+mn-lt"/>
              </a:rPr>
              <a:t>Overall </a:t>
            </a:r>
            <a:endParaRPr lang="en-US" sz="1600">
              <a:ea typeface="+mn-lt"/>
              <a:cs typeface="+mn-lt"/>
            </a:endParaRPr>
          </a:p>
          <a:p>
            <a:pPr marL="0" indent="0">
              <a:buNone/>
            </a:pPr>
            <a:r>
              <a:rPr lang="en-US" sz="1600">
                <a:ea typeface="+mn-lt"/>
                <a:cs typeface="+mn-lt"/>
              </a:rPr>
              <a:t> The ensemble approach effectively combines predictions, outperforming standalone models.</a:t>
            </a:r>
            <a:endParaRPr lang="en-US" sz="1600"/>
          </a:p>
        </p:txBody>
      </p:sp>
    </p:spTree>
    <p:extLst>
      <p:ext uri="{BB962C8B-B14F-4D97-AF65-F5344CB8AC3E}">
        <p14:creationId xmlns:p14="http://schemas.microsoft.com/office/powerpoint/2010/main" val="394688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p:txBody>
          <a:bodyPr/>
          <a:lstStyle/>
          <a:p>
            <a:r>
              <a:rPr lang="en-US"/>
              <a:t>Introduction</a:t>
            </a:r>
          </a:p>
        </p:txBody>
      </p:sp>
      <p:graphicFrame>
        <p:nvGraphicFramePr>
          <p:cNvPr id="5" name="Content Placeholder 2">
            <a:extLst>
              <a:ext uri="{FF2B5EF4-FFF2-40B4-BE49-F238E27FC236}">
                <a16:creationId xmlns:a16="http://schemas.microsoft.com/office/drawing/2014/main" id="{66900F1B-58D4-51C7-5C89-AABC1B62B0B1}"/>
              </a:ext>
            </a:extLst>
          </p:cNvPr>
          <p:cNvGraphicFramePr>
            <a:graphicFrameLocks noGrp="1"/>
          </p:cNvGraphicFramePr>
          <p:nvPr>
            <p:ph idx="1"/>
          </p:nvPr>
        </p:nvGraphicFramePr>
        <p:xfrm>
          <a:off x="838200" y="1695528"/>
          <a:ext cx="10515600" cy="4530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43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a:xfrm>
            <a:off x="808638" y="386930"/>
            <a:ext cx="9236700" cy="1188950"/>
          </a:xfrm>
        </p:spPr>
        <p:txBody>
          <a:bodyPr anchor="b">
            <a:normAutofit/>
          </a:bodyPr>
          <a:lstStyle/>
          <a:p>
            <a:r>
              <a:rPr lang="en-US" sz="5400"/>
              <a:t>Result Analysis</a:t>
            </a:r>
          </a:p>
        </p:txBody>
      </p:sp>
      <p:grpSp>
        <p:nvGrpSpPr>
          <p:cNvPr id="39" name="Group 3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40" name="Rectangle 3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9">
            <a:extLst>
              <a:ext uri="{FF2B5EF4-FFF2-40B4-BE49-F238E27FC236}">
                <a16:creationId xmlns:a16="http://schemas.microsoft.com/office/drawing/2014/main" id="{04D4F021-C1FD-6A72-CE5C-3294E9D96653}"/>
              </a:ext>
            </a:extLst>
          </p:cNvPr>
          <p:cNvGraphicFramePr>
            <a:graphicFrameLocks noGrp="1"/>
          </p:cNvGraphicFramePr>
          <p:nvPr>
            <p:ph idx="1"/>
            <p:extLst>
              <p:ext uri="{D42A27DB-BD31-4B8C-83A1-F6EECF244321}">
                <p14:modId xmlns:p14="http://schemas.microsoft.com/office/powerpoint/2010/main" val="2290188059"/>
              </p:ext>
            </p:extLst>
          </p:nvPr>
        </p:nvGraphicFramePr>
        <p:xfrm>
          <a:off x="828582" y="2374776"/>
          <a:ext cx="10246618" cy="3565791"/>
        </p:xfrm>
        <a:graphic>
          <a:graphicData uri="http://schemas.openxmlformats.org/drawingml/2006/table">
            <a:tbl>
              <a:tblPr firstRow="1" bandRow="1">
                <a:noFill/>
                <a:tableStyleId>{5C22544A-7EE6-4342-B048-85BDC9FD1C3A}</a:tableStyleId>
              </a:tblPr>
              <a:tblGrid>
                <a:gridCol w="1583840">
                  <a:extLst>
                    <a:ext uri="{9D8B030D-6E8A-4147-A177-3AD203B41FA5}">
                      <a16:colId xmlns:a16="http://schemas.microsoft.com/office/drawing/2014/main" val="837197008"/>
                    </a:ext>
                  </a:extLst>
                </a:gridCol>
                <a:gridCol w="1691448">
                  <a:extLst>
                    <a:ext uri="{9D8B030D-6E8A-4147-A177-3AD203B41FA5}">
                      <a16:colId xmlns:a16="http://schemas.microsoft.com/office/drawing/2014/main" val="1304207840"/>
                    </a:ext>
                  </a:extLst>
                </a:gridCol>
                <a:gridCol w="1514943">
                  <a:extLst>
                    <a:ext uri="{9D8B030D-6E8A-4147-A177-3AD203B41FA5}">
                      <a16:colId xmlns:a16="http://schemas.microsoft.com/office/drawing/2014/main" val="1253595039"/>
                    </a:ext>
                  </a:extLst>
                </a:gridCol>
                <a:gridCol w="1207036">
                  <a:extLst>
                    <a:ext uri="{9D8B030D-6E8A-4147-A177-3AD203B41FA5}">
                      <a16:colId xmlns:a16="http://schemas.microsoft.com/office/drawing/2014/main" val="3807920842"/>
                    </a:ext>
                  </a:extLst>
                </a:gridCol>
                <a:gridCol w="1166194">
                  <a:extLst>
                    <a:ext uri="{9D8B030D-6E8A-4147-A177-3AD203B41FA5}">
                      <a16:colId xmlns:a16="http://schemas.microsoft.com/office/drawing/2014/main" val="1726545360"/>
                    </a:ext>
                  </a:extLst>
                </a:gridCol>
                <a:gridCol w="1390999">
                  <a:extLst>
                    <a:ext uri="{9D8B030D-6E8A-4147-A177-3AD203B41FA5}">
                      <a16:colId xmlns:a16="http://schemas.microsoft.com/office/drawing/2014/main" val="3394508628"/>
                    </a:ext>
                  </a:extLst>
                </a:gridCol>
                <a:gridCol w="1692158">
                  <a:extLst>
                    <a:ext uri="{9D8B030D-6E8A-4147-A177-3AD203B41FA5}">
                      <a16:colId xmlns:a16="http://schemas.microsoft.com/office/drawing/2014/main" val="1239724266"/>
                    </a:ext>
                  </a:extLst>
                </a:gridCol>
              </a:tblGrid>
              <a:tr h="1188597">
                <a:tc>
                  <a:txBody>
                    <a:bodyPr/>
                    <a:lstStyle/>
                    <a:p>
                      <a:pPr algn="l" rtl="0" fontAlgn="base">
                        <a:lnSpc>
                          <a:spcPts val="1457"/>
                        </a:lnSpc>
                      </a:pPr>
                      <a:r>
                        <a:rPr lang="en-US" sz="1800" b="1" i="1" kern="1200">
                          <a:solidFill>
                            <a:schemeClr val="bg1"/>
                          </a:solidFill>
                          <a:latin typeface="+mn-lt"/>
                          <a:ea typeface="+mn-lt"/>
                          <a:cs typeface="+mn-lt"/>
                        </a:rPr>
                        <a:t>Model Name </a:t>
                      </a:r>
                    </a:p>
                  </a:txBody>
                  <a:tcPr marL="94603" marR="94603" marT="129741" marB="64871" anchor="ctr">
                    <a:lnL w="12700" cmpd="sng">
                      <a:noFill/>
                    </a:lnL>
                    <a:lnR w="12700" cmpd="sng">
                      <a:noFill/>
                    </a:lnR>
                    <a:lnT w="19050" cap="flat" cmpd="sng" algn="ctr">
                      <a:noFill/>
                      <a:prstDash val="solid"/>
                    </a:lnT>
                    <a:lnB w="38100" cmpd="sng">
                      <a:noFill/>
                    </a:lnB>
                    <a:solidFill>
                      <a:schemeClr val="accent1"/>
                    </a:solidFill>
                  </a:tcPr>
                </a:tc>
                <a:tc>
                  <a:txBody>
                    <a:bodyPr/>
                    <a:lstStyle/>
                    <a:p>
                      <a:pPr algn="l" rtl="0" fontAlgn="base">
                        <a:lnSpc>
                          <a:spcPts val="1457"/>
                        </a:lnSpc>
                      </a:pPr>
                      <a:r>
                        <a:rPr lang="en-US" sz="1800" b="1" i="1" kern="1200" err="1">
                          <a:solidFill>
                            <a:schemeClr val="bg1"/>
                          </a:solidFill>
                          <a:latin typeface="+mn-lt"/>
                          <a:ea typeface="+mn-lt"/>
                          <a:cs typeface="+mn-lt"/>
                        </a:rPr>
                        <a:t>TabNet</a:t>
                      </a:r>
                      <a:r>
                        <a:rPr lang="en-US" sz="1800" b="1" i="1" kern="1200">
                          <a:solidFill>
                            <a:schemeClr val="bg1"/>
                          </a:solidFill>
                          <a:latin typeface="+mn-lt"/>
                          <a:ea typeface="+mn-lt"/>
                          <a:cs typeface="+mn-lt"/>
                        </a:rPr>
                        <a:t> Ensemble Classifier </a:t>
                      </a:r>
                    </a:p>
                  </a:txBody>
                  <a:tcPr marL="94603" marR="94603" marT="129741" marB="64871" anchor="ctr">
                    <a:lnL w="12700" cmpd="sng">
                      <a:noFill/>
                    </a:lnL>
                    <a:lnR w="12700" cmpd="sng">
                      <a:noFill/>
                    </a:lnR>
                    <a:lnT w="19050" cap="flat" cmpd="sng" algn="ctr">
                      <a:noFill/>
                      <a:prstDash val="solid"/>
                    </a:lnT>
                    <a:lnB w="38100" cmpd="sng">
                      <a:noFill/>
                    </a:lnB>
                    <a:solidFill>
                      <a:schemeClr val="accent1"/>
                    </a:solidFill>
                  </a:tcPr>
                </a:tc>
                <a:tc>
                  <a:txBody>
                    <a:bodyPr/>
                    <a:lstStyle/>
                    <a:p>
                      <a:pPr algn="l" rtl="0" fontAlgn="base">
                        <a:lnSpc>
                          <a:spcPts val="1457"/>
                        </a:lnSpc>
                      </a:pPr>
                      <a:r>
                        <a:rPr lang="en-US" sz="1800" b="1" i="1" kern="1200">
                          <a:solidFill>
                            <a:schemeClr val="bg1"/>
                          </a:solidFill>
                          <a:latin typeface="+mn-lt"/>
                          <a:ea typeface="+mn-lt"/>
                          <a:cs typeface="+mn-lt"/>
                        </a:rPr>
                        <a:t> </a:t>
                      </a:r>
                      <a:r>
                        <a:rPr lang="en-US" sz="1800" b="1" i="1" kern="1200" err="1">
                          <a:solidFill>
                            <a:schemeClr val="bg1"/>
                          </a:solidFill>
                          <a:latin typeface="+mn-lt"/>
                          <a:ea typeface="+mn-lt"/>
                          <a:cs typeface="+mn-lt"/>
                        </a:rPr>
                        <a:t>TabNet</a:t>
                      </a:r>
                      <a:r>
                        <a:rPr lang="en-US" sz="1800" b="1" i="1" kern="1200">
                          <a:solidFill>
                            <a:schemeClr val="bg1"/>
                          </a:solidFill>
                          <a:latin typeface="+mn-lt"/>
                          <a:ea typeface="+mn-lt"/>
                          <a:cs typeface="+mn-lt"/>
                        </a:rPr>
                        <a:t> wrapper </a:t>
                      </a:r>
                    </a:p>
                  </a:txBody>
                  <a:tcPr marL="94603" marR="94603" marT="129741" marB="64871" anchor="ctr">
                    <a:lnL w="12700" cmpd="sng">
                      <a:noFill/>
                    </a:lnL>
                    <a:lnR w="12700" cmpd="sng">
                      <a:noFill/>
                    </a:lnR>
                    <a:lnT w="19050" cap="flat" cmpd="sng" algn="ctr">
                      <a:noFill/>
                      <a:prstDash val="solid"/>
                    </a:lnT>
                    <a:lnB w="38100" cmpd="sng">
                      <a:noFill/>
                    </a:lnB>
                    <a:solidFill>
                      <a:schemeClr val="accent1"/>
                    </a:solidFill>
                  </a:tcPr>
                </a:tc>
                <a:tc>
                  <a:txBody>
                    <a:bodyPr/>
                    <a:lstStyle/>
                    <a:p>
                      <a:pPr algn="l" rtl="0" fontAlgn="base">
                        <a:lnSpc>
                          <a:spcPts val="1457"/>
                        </a:lnSpc>
                      </a:pPr>
                      <a:r>
                        <a:rPr lang="en-US" sz="1800" b="1" i="1" kern="1200">
                          <a:solidFill>
                            <a:schemeClr val="bg1"/>
                          </a:solidFill>
                          <a:latin typeface="+mn-lt"/>
                          <a:ea typeface="+mn-lt"/>
                          <a:cs typeface="+mn-lt"/>
                        </a:rPr>
                        <a:t>LSTM </a:t>
                      </a:r>
                    </a:p>
                  </a:txBody>
                  <a:tcPr marL="94603" marR="94603" marT="129741" marB="64871" anchor="ctr">
                    <a:lnL w="12700" cmpd="sng">
                      <a:noFill/>
                    </a:lnL>
                    <a:lnR w="12700" cmpd="sng">
                      <a:noFill/>
                    </a:lnR>
                    <a:lnT w="19050" cap="flat" cmpd="sng" algn="ctr">
                      <a:noFill/>
                      <a:prstDash val="solid"/>
                    </a:lnT>
                    <a:lnB w="38100" cmpd="sng">
                      <a:noFill/>
                    </a:lnB>
                    <a:solidFill>
                      <a:schemeClr val="accent1"/>
                    </a:solidFill>
                  </a:tcPr>
                </a:tc>
                <a:tc>
                  <a:txBody>
                    <a:bodyPr/>
                    <a:lstStyle/>
                    <a:p>
                      <a:pPr algn="l" rtl="0" fontAlgn="base">
                        <a:lnSpc>
                          <a:spcPts val="1457"/>
                        </a:lnSpc>
                      </a:pPr>
                      <a:r>
                        <a:rPr lang="en-US" sz="1800" b="1" i="1" kern="1200">
                          <a:solidFill>
                            <a:schemeClr val="bg1"/>
                          </a:solidFill>
                          <a:latin typeface="+mn-lt"/>
                          <a:ea typeface="+mn-lt"/>
                          <a:cs typeface="+mn-lt"/>
                        </a:rPr>
                        <a:t>MLP  </a:t>
                      </a:r>
                    </a:p>
                  </a:txBody>
                  <a:tcPr marL="94603" marR="94603" marT="129741" marB="64871" anchor="ctr">
                    <a:lnL w="12700" cmpd="sng">
                      <a:noFill/>
                    </a:lnL>
                    <a:lnR w="12700" cmpd="sng">
                      <a:noFill/>
                    </a:lnR>
                    <a:lnT w="19050" cap="flat" cmpd="sng" algn="ctr">
                      <a:noFill/>
                      <a:prstDash val="solid"/>
                    </a:lnT>
                    <a:lnB w="38100" cmpd="sng">
                      <a:noFill/>
                    </a:lnB>
                    <a:solidFill>
                      <a:schemeClr val="accent1"/>
                    </a:solidFill>
                  </a:tcPr>
                </a:tc>
                <a:tc>
                  <a:txBody>
                    <a:bodyPr/>
                    <a:lstStyle/>
                    <a:p>
                      <a:pPr algn="l" rtl="0" fontAlgn="base">
                        <a:lnSpc>
                          <a:spcPts val="1457"/>
                        </a:lnSpc>
                      </a:pPr>
                      <a:r>
                        <a:rPr lang="en-US" sz="1800" b="1" i="1" kern="1200">
                          <a:solidFill>
                            <a:schemeClr val="bg1"/>
                          </a:solidFill>
                          <a:latin typeface="+mn-lt"/>
                          <a:ea typeface="+mn-lt"/>
                          <a:cs typeface="+mn-lt"/>
                        </a:rPr>
                        <a:t>Siamese LSTM </a:t>
                      </a:r>
                    </a:p>
                  </a:txBody>
                  <a:tcPr marL="94603" marR="94603" marT="129741" marB="64871" anchor="ctr">
                    <a:lnL w="12700" cmpd="sng">
                      <a:noFill/>
                    </a:lnL>
                    <a:lnR w="12700" cmpd="sng">
                      <a:noFill/>
                    </a:lnR>
                    <a:lnT w="19050" cap="flat" cmpd="sng" algn="ctr">
                      <a:noFill/>
                      <a:prstDash val="solid"/>
                    </a:lnT>
                    <a:lnB w="38100" cmpd="sng">
                      <a:noFill/>
                    </a:lnB>
                    <a:solidFill>
                      <a:schemeClr val="accent1"/>
                    </a:solidFill>
                  </a:tcPr>
                </a:tc>
                <a:tc>
                  <a:txBody>
                    <a:bodyPr/>
                    <a:lstStyle/>
                    <a:p>
                      <a:pPr algn="l" rtl="0" fontAlgn="base">
                        <a:lnSpc>
                          <a:spcPts val="1457"/>
                        </a:lnSpc>
                      </a:pPr>
                      <a:r>
                        <a:rPr lang="en-US" sz="1800" b="1" i="1" kern="1200" err="1">
                          <a:solidFill>
                            <a:schemeClr val="bg1"/>
                          </a:solidFill>
                          <a:latin typeface="+mn-lt"/>
                          <a:ea typeface="+mn-lt"/>
                          <a:cs typeface="+mn-lt"/>
                        </a:rPr>
                        <a:t>TabNet</a:t>
                      </a:r>
                      <a:r>
                        <a:rPr lang="en-US" sz="1800" b="1" i="1" kern="1200">
                          <a:solidFill>
                            <a:schemeClr val="bg1"/>
                          </a:solidFill>
                          <a:latin typeface="+mn-lt"/>
                          <a:ea typeface="+mn-lt"/>
                          <a:cs typeface="+mn-lt"/>
                        </a:rPr>
                        <a:t> Voting Regressor Ensemble </a:t>
                      </a:r>
                    </a:p>
                  </a:txBody>
                  <a:tcPr marL="94603" marR="94603" marT="129741" marB="64871"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551827625"/>
                  </a:ext>
                </a:extLst>
              </a:tr>
              <a:tr h="1416547">
                <a:tc>
                  <a:txBody>
                    <a:bodyPr/>
                    <a:lstStyle/>
                    <a:p>
                      <a:pPr algn="l" rtl="0" fontAlgn="base">
                        <a:lnSpc>
                          <a:spcPts val="1457"/>
                        </a:lnSpc>
                      </a:pPr>
                      <a:r>
                        <a:rPr lang="en-US" sz="1600" b="1" kern="1200">
                          <a:solidFill>
                            <a:schemeClr val="tx1"/>
                          </a:solidFill>
                          <a:latin typeface="+mn-lt"/>
                          <a:ea typeface="+mn-lt"/>
                          <a:cs typeface="+mn-lt"/>
                        </a:rPr>
                        <a:t>QWK (Quadratic Weighted Kappa) Score </a:t>
                      </a:r>
                    </a:p>
                  </a:txBody>
                  <a:tcPr marL="94603" marR="94603" marT="129741" marB="64871">
                    <a:lnL w="12700" cmpd="sng">
                      <a:noFill/>
                      <a:prstDash val="solid"/>
                    </a:lnL>
                    <a:lnR w="12700" cmpd="sng">
                      <a:noFill/>
                      <a:prstDash val="solid"/>
                    </a:lnR>
                    <a:lnT w="38100" cmpd="sng">
                      <a:noFill/>
                    </a:lnT>
                    <a:lnB w="12700" cap="flat" cmpd="sng" algn="ctr">
                      <a:noFill/>
                      <a:prstDash val="solid"/>
                    </a:lnB>
                    <a:noFill/>
                  </a:tcPr>
                </a:tc>
                <a:tc>
                  <a:txBody>
                    <a:bodyPr/>
                    <a:lstStyle/>
                    <a:p>
                      <a:pPr algn="l" rtl="0" fontAlgn="base">
                        <a:lnSpc>
                          <a:spcPts val="1457"/>
                        </a:lnSpc>
                      </a:pPr>
                      <a:r>
                        <a:rPr lang="en-US" sz="2000" b="0" i="0" cap="none" spc="0">
                          <a:solidFill>
                            <a:schemeClr val="tx1"/>
                          </a:solidFill>
                          <a:effectLst/>
                          <a:latin typeface="Times New Roman"/>
                        </a:rPr>
                        <a:t>0.4271 </a:t>
                      </a:r>
                    </a:p>
                  </a:txBody>
                  <a:tcPr marL="94603" marR="94603" marT="129741" marB="64871">
                    <a:lnL w="12700" cmpd="sng">
                      <a:noFill/>
                      <a:prstDash val="solid"/>
                    </a:lnL>
                    <a:lnR w="12700" cmpd="sng">
                      <a:noFill/>
                      <a:prstDash val="solid"/>
                    </a:lnR>
                    <a:lnT w="38100" cmpd="sng">
                      <a:noFill/>
                    </a:lnT>
                    <a:lnB w="12700" cap="flat" cmpd="sng" algn="ctr">
                      <a:noFill/>
                      <a:prstDash val="solid"/>
                    </a:lnB>
                    <a:noFill/>
                  </a:tcPr>
                </a:tc>
                <a:tc>
                  <a:txBody>
                    <a:bodyPr/>
                    <a:lstStyle/>
                    <a:p>
                      <a:pPr algn="l" rtl="0" fontAlgn="base">
                        <a:lnSpc>
                          <a:spcPts val="1538"/>
                        </a:lnSpc>
                      </a:pPr>
                      <a:r>
                        <a:rPr lang="en-US" sz="2000" b="0" i="0" cap="none" spc="0">
                          <a:solidFill>
                            <a:schemeClr val="tx1"/>
                          </a:solidFill>
                          <a:effectLst/>
                          <a:latin typeface="Times New Roman"/>
                        </a:rPr>
                        <a:t>0.477 </a:t>
                      </a:r>
                    </a:p>
                  </a:txBody>
                  <a:tcPr marL="94603" marR="94603" marT="129741" marB="64871">
                    <a:lnL w="12700" cmpd="sng">
                      <a:noFill/>
                      <a:prstDash val="solid"/>
                    </a:lnL>
                    <a:lnR w="12700" cmpd="sng">
                      <a:noFill/>
                      <a:prstDash val="solid"/>
                    </a:lnR>
                    <a:lnT w="38100" cmpd="sng">
                      <a:noFill/>
                    </a:lnT>
                    <a:lnB w="12700" cap="flat" cmpd="sng" algn="ctr">
                      <a:noFill/>
                      <a:prstDash val="solid"/>
                    </a:lnB>
                    <a:noFill/>
                  </a:tcPr>
                </a:tc>
                <a:tc>
                  <a:txBody>
                    <a:bodyPr/>
                    <a:lstStyle/>
                    <a:p>
                      <a:pPr algn="l" rtl="0" fontAlgn="base">
                        <a:lnSpc>
                          <a:spcPts val="1457"/>
                        </a:lnSpc>
                      </a:pPr>
                      <a:r>
                        <a:rPr lang="en-US" sz="2000" b="0" i="0" cap="none" spc="0">
                          <a:solidFill>
                            <a:schemeClr val="tx1"/>
                          </a:solidFill>
                          <a:effectLst/>
                          <a:latin typeface="Times New Roman"/>
                        </a:rPr>
                        <a:t>0.3283 </a:t>
                      </a:r>
                    </a:p>
                    <a:p>
                      <a:pPr algn="l" rtl="0" fontAlgn="base">
                        <a:lnSpc>
                          <a:spcPts val="1457"/>
                        </a:lnSpc>
                      </a:pPr>
                      <a:endParaRPr lang="en-US" sz="2000" b="0" i="0" cap="none" spc="0">
                        <a:solidFill>
                          <a:schemeClr val="tx1"/>
                        </a:solidFill>
                        <a:effectLst/>
                        <a:latin typeface="Times New Roman"/>
                      </a:endParaRPr>
                    </a:p>
                  </a:txBody>
                  <a:tcPr marL="94603" marR="94603" marT="129741" marB="64871">
                    <a:lnL w="12700" cmpd="sng">
                      <a:noFill/>
                      <a:prstDash val="solid"/>
                    </a:lnL>
                    <a:lnR w="12700" cmpd="sng">
                      <a:noFill/>
                      <a:prstDash val="solid"/>
                    </a:lnR>
                    <a:lnT w="38100" cmpd="sng">
                      <a:noFill/>
                    </a:lnT>
                    <a:lnB w="12700" cap="flat" cmpd="sng" algn="ctr">
                      <a:noFill/>
                      <a:prstDash val="solid"/>
                    </a:lnB>
                    <a:noFill/>
                  </a:tcPr>
                </a:tc>
                <a:tc>
                  <a:txBody>
                    <a:bodyPr/>
                    <a:lstStyle/>
                    <a:p>
                      <a:pPr algn="l" rtl="0" fontAlgn="base">
                        <a:lnSpc>
                          <a:spcPts val="1457"/>
                        </a:lnSpc>
                      </a:pPr>
                      <a:r>
                        <a:rPr lang="en-US" sz="2000" b="0" i="0" cap="none" spc="0">
                          <a:solidFill>
                            <a:schemeClr val="tx1"/>
                          </a:solidFill>
                          <a:effectLst/>
                          <a:latin typeface="Times New Roman"/>
                        </a:rPr>
                        <a:t>0.3694 </a:t>
                      </a:r>
                    </a:p>
                  </a:txBody>
                  <a:tcPr marL="94603" marR="94603" marT="129741" marB="64871">
                    <a:lnL w="12700" cmpd="sng">
                      <a:noFill/>
                      <a:prstDash val="solid"/>
                    </a:lnL>
                    <a:lnR w="12700" cmpd="sng">
                      <a:noFill/>
                      <a:prstDash val="solid"/>
                    </a:lnR>
                    <a:lnT w="38100" cmpd="sng">
                      <a:noFill/>
                    </a:lnT>
                    <a:lnB w="12700" cap="flat" cmpd="sng" algn="ctr">
                      <a:noFill/>
                      <a:prstDash val="solid"/>
                    </a:lnB>
                    <a:noFill/>
                  </a:tcPr>
                </a:tc>
                <a:tc>
                  <a:txBody>
                    <a:bodyPr/>
                    <a:lstStyle/>
                    <a:p>
                      <a:pPr algn="l" rtl="0" fontAlgn="base">
                        <a:lnSpc>
                          <a:spcPts val="1457"/>
                        </a:lnSpc>
                      </a:pPr>
                      <a:r>
                        <a:rPr lang="en-US" sz="2000" b="0" i="0" cap="none" spc="0">
                          <a:solidFill>
                            <a:schemeClr val="tx1"/>
                          </a:solidFill>
                          <a:effectLst/>
                          <a:latin typeface="Times New Roman"/>
                        </a:rPr>
                        <a:t>0.297 </a:t>
                      </a:r>
                    </a:p>
                  </a:txBody>
                  <a:tcPr marL="94603" marR="94603" marT="129741" marB="64871">
                    <a:lnL w="12700" cmpd="sng">
                      <a:noFill/>
                      <a:prstDash val="solid"/>
                    </a:lnL>
                    <a:lnR w="12700" cmpd="sng">
                      <a:noFill/>
                      <a:prstDash val="solid"/>
                    </a:lnR>
                    <a:lnT w="38100" cmpd="sng">
                      <a:noFill/>
                    </a:lnT>
                    <a:lnB w="12700" cap="flat" cmpd="sng" algn="ctr">
                      <a:noFill/>
                      <a:prstDash val="solid"/>
                    </a:lnB>
                    <a:noFill/>
                  </a:tcPr>
                </a:tc>
                <a:tc>
                  <a:txBody>
                    <a:bodyPr/>
                    <a:lstStyle/>
                    <a:p>
                      <a:pPr algn="l" rtl="0" fontAlgn="base">
                        <a:lnSpc>
                          <a:spcPts val="1457"/>
                        </a:lnSpc>
                      </a:pPr>
                      <a:r>
                        <a:rPr lang="en-US" sz="2000" b="1" i="0" cap="none" spc="0">
                          <a:solidFill>
                            <a:schemeClr val="tx1"/>
                          </a:solidFill>
                          <a:effectLst/>
                          <a:latin typeface="Times New Roman"/>
                        </a:rPr>
                        <a:t>0.48 </a:t>
                      </a:r>
                    </a:p>
                  </a:txBody>
                  <a:tcPr marL="94603" marR="94603" marT="129741" marB="64871">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3035682570"/>
                  </a:ext>
                </a:extLst>
              </a:tr>
              <a:tr h="960647">
                <a:tc>
                  <a:txBody>
                    <a:bodyPr/>
                    <a:lstStyle/>
                    <a:p>
                      <a:pPr algn="l" rtl="0" fontAlgn="base">
                        <a:lnSpc>
                          <a:spcPts val="1457"/>
                        </a:lnSpc>
                      </a:pPr>
                      <a:r>
                        <a:rPr lang="en-US" sz="1600" b="1" kern="1200">
                          <a:solidFill>
                            <a:schemeClr val="tx1"/>
                          </a:solidFill>
                          <a:latin typeface="+mn-lt"/>
                          <a:ea typeface="+mn-lt"/>
                          <a:cs typeface="+mn-lt"/>
                        </a:rPr>
                        <a:t>Kaggle Submission Score​</a:t>
                      </a:r>
                    </a:p>
                  </a:txBody>
                  <a:tcPr marL="94603" marR="94603" marT="129741" marB="6487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rtl="0" fontAlgn="base">
                        <a:lnSpc>
                          <a:spcPts val="1457"/>
                        </a:lnSpc>
                      </a:pPr>
                      <a:r>
                        <a:rPr lang="en-US" sz="2000" b="0" i="0" cap="none" spc="0">
                          <a:solidFill>
                            <a:schemeClr val="tx1"/>
                          </a:solidFill>
                          <a:effectLst/>
                          <a:latin typeface="Times New Roman"/>
                        </a:rPr>
                        <a:t>0.391 </a:t>
                      </a:r>
                    </a:p>
                  </a:txBody>
                  <a:tcPr marL="94603" marR="94603" marT="129741" marB="6487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rtl="0" fontAlgn="base">
                        <a:lnSpc>
                          <a:spcPts val="1457"/>
                        </a:lnSpc>
                      </a:pPr>
                      <a:r>
                        <a:rPr lang="en-US" sz="2000" b="0" i="0" cap="none" spc="0">
                          <a:solidFill>
                            <a:schemeClr val="tx1"/>
                          </a:solidFill>
                          <a:effectLst/>
                          <a:latin typeface="Times New Roman"/>
                        </a:rPr>
                        <a:t>0.303 </a:t>
                      </a:r>
                    </a:p>
                  </a:txBody>
                  <a:tcPr marL="94603" marR="94603" marT="129741" marB="6487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rtl="0" fontAlgn="base">
                        <a:lnSpc>
                          <a:spcPts val="1457"/>
                        </a:lnSpc>
                      </a:pPr>
                      <a:r>
                        <a:rPr lang="en-US" sz="2000" b="0" i="0" cap="none" spc="0">
                          <a:solidFill>
                            <a:schemeClr val="tx1"/>
                          </a:solidFill>
                          <a:effectLst/>
                          <a:latin typeface="Times New Roman"/>
                        </a:rPr>
                        <a:t>0.310 </a:t>
                      </a:r>
                    </a:p>
                    <a:p>
                      <a:pPr algn="l" rtl="0" fontAlgn="base">
                        <a:lnSpc>
                          <a:spcPts val="1457"/>
                        </a:lnSpc>
                      </a:pPr>
                      <a:endParaRPr lang="en-US" sz="2000" b="0" i="0" cap="none" spc="0">
                        <a:solidFill>
                          <a:schemeClr val="tx1"/>
                        </a:solidFill>
                        <a:effectLst/>
                        <a:latin typeface="Times New Roman"/>
                      </a:endParaRPr>
                    </a:p>
                  </a:txBody>
                  <a:tcPr marL="94603" marR="94603" marT="129741" marB="6487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rtl="0" fontAlgn="base">
                        <a:lnSpc>
                          <a:spcPts val="1457"/>
                        </a:lnSpc>
                      </a:pPr>
                      <a:r>
                        <a:rPr lang="en-US" sz="2000" b="0" i="0" cap="none" spc="0">
                          <a:solidFill>
                            <a:schemeClr val="tx1"/>
                          </a:solidFill>
                          <a:effectLst/>
                          <a:latin typeface="Times New Roman"/>
                        </a:rPr>
                        <a:t>0.316 </a:t>
                      </a:r>
                    </a:p>
                  </a:txBody>
                  <a:tcPr marL="94603" marR="94603" marT="129741" marB="6487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rtl="0" fontAlgn="base">
                        <a:lnSpc>
                          <a:spcPts val="1457"/>
                        </a:lnSpc>
                      </a:pPr>
                      <a:r>
                        <a:rPr lang="en-US" sz="2000" b="0" i="0" cap="none" spc="0">
                          <a:solidFill>
                            <a:schemeClr val="tx1"/>
                          </a:solidFill>
                          <a:effectLst/>
                          <a:latin typeface="Times New Roman"/>
                        </a:rPr>
                        <a:t>0.327 </a:t>
                      </a:r>
                    </a:p>
                  </a:txBody>
                  <a:tcPr marL="94603" marR="94603" marT="129741" marB="6487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rtl="0" fontAlgn="base">
                        <a:lnSpc>
                          <a:spcPts val="1457"/>
                        </a:lnSpc>
                      </a:pPr>
                      <a:r>
                        <a:rPr lang="en-US" sz="2000" b="1" i="0" cap="none" spc="0">
                          <a:solidFill>
                            <a:schemeClr val="tx1"/>
                          </a:solidFill>
                          <a:effectLst/>
                          <a:latin typeface="Times New Roman"/>
                        </a:rPr>
                        <a:t>0.494 </a:t>
                      </a:r>
                    </a:p>
                  </a:txBody>
                  <a:tcPr marL="94603" marR="94603" marT="129741" marB="6487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38835524"/>
                  </a:ext>
                </a:extLst>
              </a:tr>
            </a:tbl>
          </a:graphicData>
        </a:graphic>
      </p:graphicFrame>
    </p:spTree>
    <p:extLst>
      <p:ext uri="{BB962C8B-B14F-4D97-AF65-F5344CB8AC3E}">
        <p14:creationId xmlns:p14="http://schemas.microsoft.com/office/powerpoint/2010/main" val="3124373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a:xfrm>
            <a:off x="808638" y="386930"/>
            <a:ext cx="9236700" cy="1188950"/>
          </a:xfrm>
        </p:spPr>
        <p:txBody>
          <a:bodyPr anchor="b">
            <a:normAutofit/>
          </a:bodyPr>
          <a:lstStyle/>
          <a:p>
            <a:r>
              <a:rPr lang="en-US" sz="5400"/>
              <a:t>Kaggle Leaderboard</a:t>
            </a:r>
          </a:p>
        </p:txBody>
      </p:sp>
      <p:grpSp>
        <p:nvGrpSpPr>
          <p:cNvPr id="39" name="Group 3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40" name="Rectangle 3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web page&#10;&#10;Description automatically generated">
            <a:extLst>
              <a:ext uri="{FF2B5EF4-FFF2-40B4-BE49-F238E27FC236}">
                <a16:creationId xmlns:a16="http://schemas.microsoft.com/office/drawing/2014/main" id="{ABC7E271-BEA9-348F-1D2D-FD51F4220C3D}"/>
              </a:ext>
            </a:extLst>
          </p:cNvPr>
          <p:cNvPicPr>
            <a:picLocks noGrp="1" noChangeAspect="1"/>
          </p:cNvPicPr>
          <p:nvPr>
            <p:ph idx="1"/>
          </p:nvPr>
        </p:nvPicPr>
        <p:blipFill>
          <a:blip r:embed="rId2"/>
          <a:stretch>
            <a:fillRect/>
          </a:stretch>
        </p:blipFill>
        <p:spPr>
          <a:xfrm>
            <a:off x="2020183" y="2402673"/>
            <a:ext cx="7056721" cy="3774290"/>
          </a:xfrm>
        </p:spPr>
      </p:pic>
    </p:spTree>
    <p:extLst>
      <p:ext uri="{BB962C8B-B14F-4D97-AF65-F5344CB8AC3E}">
        <p14:creationId xmlns:p14="http://schemas.microsoft.com/office/powerpoint/2010/main" val="2295948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a:xfrm>
            <a:off x="808638" y="386930"/>
            <a:ext cx="9236700" cy="1188950"/>
          </a:xfrm>
        </p:spPr>
        <p:txBody>
          <a:bodyPr anchor="b">
            <a:normAutofit/>
          </a:bodyPr>
          <a:lstStyle/>
          <a:p>
            <a:r>
              <a:rPr lang="en-US" sz="5400"/>
              <a:t>Conclusion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C32D14-C034-4B5A-DDAB-8CA70D5B8FA4}"/>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ea typeface="+mn-lt"/>
                <a:cs typeface="+mn-lt"/>
              </a:rPr>
              <a:t>To conclude, this project demonstrated the effectiveness of leveraging advanced machine learning models, </a:t>
            </a:r>
            <a:r>
              <a:rPr lang="en-US" sz="2400" err="1">
                <a:ea typeface="+mn-lt"/>
                <a:cs typeface="+mn-lt"/>
              </a:rPr>
              <a:t>TabNet</a:t>
            </a:r>
            <a:r>
              <a:rPr lang="en-US" sz="2400">
                <a:ea typeface="+mn-lt"/>
                <a:cs typeface="+mn-lt"/>
              </a:rPr>
              <a:t> and its custom wrapper, alongside sequential models like LSTM and MLP, for tackling multi-class classification problems with tabular and time-series data. </a:t>
            </a:r>
            <a:endParaRPr lang="en-US" sz="2400"/>
          </a:p>
          <a:p>
            <a:endParaRPr lang="en-US" sz="2400">
              <a:ea typeface="+mn-lt"/>
              <a:cs typeface="+mn-lt"/>
            </a:endParaRPr>
          </a:p>
          <a:p>
            <a:r>
              <a:rPr lang="en-US" sz="2400">
                <a:ea typeface="+mn-lt"/>
                <a:cs typeface="+mn-lt"/>
              </a:rPr>
              <a:t>The </a:t>
            </a:r>
            <a:r>
              <a:rPr lang="en-US" sz="2400" err="1">
                <a:ea typeface="+mn-lt"/>
                <a:cs typeface="+mn-lt"/>
              </a:rPr>
              <a:t>TabNet</a:t>
            </a:r>
            <a:r>
              <a:rPr lang="en-US" sz="2400">
                <a:ea typeface="+mn-lt"/>
                <a:cs typeface="+mn-lt"/>
              </a:rPr>
              <a:t> Voting Regressor Ensemble emerged as the most robust model, achieving the best Quadratic Weighted Kappa (QWK) and Kaggle scores, highlighting the power of ensemble methods in enhancing predictive performance.</a:t>
            </a:r>
            <a:endParaRPr lang="en-US" sz="2400"/>
          </a:p>
        </p:txBody>
      </p:sp>
    </p:spTree>
    <p:extLst>
      <p:ext uri="{BB962C8B-B14F-4D97-AF65-F5344CB8AC3E}">
        <p14:creationId xmlns:p14="http://schemas.microsoft.com/office/powerpoint/2010/main" val="60285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cxnSp>
        <p:nvCxnSpPr>
          <p:cNvPr id="24" name="Straight Connector 2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71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2152B-7DBC-939B-CD92-D80A3D1FCC3A}"/>
              </a:ext>
            </a:extLst>
          </p:cNvPr>
          <p:cNvSpPr>
            <a:spLocks noGrp="1"/>
          </p:cNvSpPr>
          <p:nvPr>
            <p:ph type="title"/>
          </p:nvPr>
        </p:nvSpPr>
        <p:spPr>
          <a:xfrm>
            <a:off x="795528" y="386930"/>
            <a:ext cx="10141799" cy="1300554"/>
          </a:xfrm>
        </p:spPr>
        <p:txBody>
          <a:bodyPr anchor="b">
            <a:normAutofit/>
          </a:bodyPr>
          <a:lstStyle/>
          <a:p>
            <a:r>
              <a:rPr lang="en-US" sz="4800"/>
              <a:t>Project Workflow</a:t>
            </a:r>
          </a:p>
        </p:txBody>
      </p:sp>
      <p:sp>
        <p:nvSpPr>
          <p:cNvPr id="70" name="Rectangle 69">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data processing&#10;&#10;Description automatically generated">
            <a:extLst>
              <a:ext uri="{FF2B5EF4-FFF2-40B4-BE49-F238E27FC236}">
                <a16:creationId xmlns:a16="http://schemas.microsoft.com/office/drawing/2014/main" id="{1590B5C2-297F-193E-C9CD-AD9940163077}"/>
              </a:ext>
            </a:extLst>
          </p:cNvPr>
          <p:cNvPicPr>
            <a:picLocks noChangeAspect="1"/>
          </p:cNvPicPr>
          <p:nvPr/>
        </p:nvPicPr>
        <p:blipFill>
          <a:blip r:embed="rId2"/>
          <a:stretch>
            <a:fillRect/>
          </a:stretch>
        </p:blipFill>
        <p:spPr>
          <a:xfrm>
            <a:off x="590907" y="2456682"/>
            <a:ext cx="7029383" cy="3761533"/>
          </a:xfrm>
          <a:prstGeom prst="rect">
            <a:avLst/>
          </a:prstGeom>
        </p:spPr>
      </p:pic>
      <p:sp>
        <p:nvSpPr>
          <p:cNvPr id="73" name="Rectangle 7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587F82D6-B08F-59F5-09BA-B196E9C33915}"/>
              </a:ext>
            </a:extLst>
          </p:cNvPr>
          <p:cNvSpPr>
            <a:spLocks noGrp="1"/>
          </p:cNvSpPr>
          <p:nvPr>
            <p:ph idx="1"/>
          </p:nvPr>
        </p:nvSpPr>
        <p:spPr>
          <a:xfrm>
            <a:off x="248250" y="1716768"/>
            <a:ext cx="11206565" cy="4370710"/>
          </a:xfrm>
        </p:spPr>
        <p:txBody>
          <a:bodyPr vert="horz" lIns="91440" tIns="45720" rIns="91440" bIns="45720" rtlCol="0" anchor="t">
            <a:normAutofit/>
          </a:bodyPr>
          <a:lstStyle/>
          <a:p>
            <a:pPr marL="0" indent="0">
              <a:buNone/>
            </a:pPr>
            <a:endParaRPr lang="en-US"/>
          </a:p>
        </p:txBody>
      </p:sp>
    </p:spTree>
    <p:extLst>
      <p:ext uri="{BB962C8B-B14F-4D97-AF65-F5344CB8AC3E}">
        <p14:creationId xmlns:p14="http://schemas.microsoft.com/office/powerpoint/2010/main" val="102469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a:xfrm>
            <a:off x="149580" y="291748"/>
            <a:ext cx="11204220" cy="625653"/>
          </a:xfrm>
        </p:spPr>
        <p:txBody>
          <a:bodyPr>
            <a:normAutofit fontScale="90000"/>
          </a:bodyPr>
          <a:lstStyle/>
          <a:p>
            <a:r>
              <a:rPr lang="en-US"/>
              <a:t>Literature Review/ Related Work</a:t>
            </a:r>
          </a:p>
        </p:txBody>
      </p:sp>
      <p:graphicFrame>
        <p:nvGraphicFramePr>
          <p:cNvPr id="4" name="Content Placeholder 3">
            <a:extLst>
              <a:ext uri="{FF2B5EF4-FFF2-40B4-BE49-F238E27FC236}">
                <a16:creationId xmlns:a16="http://schemas.microsoft.com/office/drawing/2014/main" id="{5A9135CE-B839-AEE8-0477-6F0731C97481}"/>
              </a:ext>
            </a:extLst>
          </p:cNvPr>
          <p:cNvGraphicFramePr>
            <a:graphicFrameLocks noGrp="1"/>
          </p:cNvGraphicFramePr>
          <p:nvPr>
            <p:ph idx="1"/>
            <p:extLst>
              <p:ext uri="{D42A27DB-BD31-4B8C-83A1-F6EECF244321}">
                <p14:modId xmlns:p14="http://schemas.microsoft.com/office/powerpoint/2010/main" val="16881667"/>
              </p:ext>
            </p:extLst>
          </p:nvPr>
        </p:nvGraphicFramePr>
        <p:xfrm>
          <a:off x="310444" y="1032933"/>
          <a:ext cx="11478770" cy="5354793"/>
        </p:xfrm>
        <a:graphic>
          <a:graphicData uri="http://schemas.openxmlformats.org/drawingml/2006/table">
            <a:tbl>
              <a:tblPr firstRow="1" bandRow="1">
                <a:tableStyleId>{5C22544A-7EE6-4342-B048-85BDC9FD1C3A}</a:tableStyleId>
              </a:tblPr>
              <a:tblGrid>
                <a:gridCol w="2499360">
                  <a:extLst>
                    <a:ext uri="{9D8B030D-6E8A-4147-A177-3AD203B41FA5}">
                      <a16:colId xmlns:a16="http://schemas.microsoft.com/office/drawing/2014/main" val="2863682824"/>
                    </a:ext>
                  </a:extLst>
                </a:gridCol>
                <a:gridCol w="2621279">
                  <a:extLst>
                    <a:ext uri="{9D8B030D-6E8A-4147-A177-3AD203B41FA5}">
                      <a16:colId xmlns:a16="http://schemas.microsoft.com/office/drawing/2014/main" val="233570889"/>
                    </a:ext>
                  </a:extLst>
                </a:gridCol>
                <a:gridCol w="6358131">
                  <a:extLst>
                    <a:ext uri="{9D8B030D-6E8A-4147-A177-3AD203B41FA5}">
                      <a16:colId xmlns:a16="http://schemas.microsoft.com/office/drawing/2014/main" val="1924175476"/>
                    </a:ext>
                  </a:extLst>
                </a:gridCol>
              </a:tblGrid>
              <a:tr h="870531">
                <a:tc>
                  <a:txBody>
                    <a:bodyPr/>
                    <a:lstStyle/>
                    <a:p>
                      <a:pPr algn="ctr"/>
                      <a:r>
                        <a:rPr lang="en-US"/>
                        <a:t>Author name with publication year</a:t>
                      </a:r>
                    </a:p>
                  </a:txBody>
                  <a:tcPr/>
                </a:tc>
                <a:tc>
                  <a:txBody>
                    <a:bodyPr/>
                    <a:lstStyle/>
                    <a:p>
                      <a:pPr algn="ctr"/>
                      <a:r>
                        <a:rPr lang="en-US"/>
                        <a:t>Type of models used</a:t>
                      </a:r>
                    </a:p>
                  </a:txBody>
                  <a:tcPr/>
                </a:tc>
                <a:tc>
                  <a:txBody>
                    <a:bodyPr/>
                    <a:lstStyle/>
                    <a:p>
                      <a:pPr algn="ctr"/>
                      <a:r>
                        <a:rPr lang="en-US"/>
                        <a:t>Focus of the paper</a:t>
                      </a:r>
                    </a:p>
                  </a:txBody>
                  <a:tcPr/>
                </a:tc>
                <a:extLst>
                  <a:ext uri="{0D108BD9-81ED-4DB2-BD59-A6C34878D82A}">
                    <a16:rowId xmlns:a16="http://schemas.microsoft.com/office/drawing/2014/main" val="2053179913"/>
                  </a:ext>
                </a:extLst>
              </a:tr>
              <a:tr h="870531">
                <a:tc>
                  <a:txBody>
                    <a:bodyPr/>
                    <a:lstStyle/>
                    <a:p>
                      <a:pPr lvl="0">
                        <a:buNone/>
                      </a:pPr>
                      <a:r>
                        <a:rPr lang="en-US" sz="1800" b="0" i="0" u="none" strike="noStrike" noProof="0" err="1">
                          <a:latin typeface="Aptos"/>
                        </a:rPr>
                        <a:t>Koczkodaj</a:t>
                      </a:r>
                      <a:r>
                        <a:rPr lang="en-US" sz="1800" b="0" i="0" u="none" strike="noStrike" noProof="0">
                          <a:latin typeface="Aptos"/>
                        </a:rPr>
                        <a:t> et al. (2023)</a:t>
                      </a:r>
                      <a:endParaRPr lang="en-US">
                        <a:latin typeface="Aptos"/>
                      </a:endParaRPr>
                    </a:p>
                  </a:txBody>
                  <a:tcPr/>
                </a:tc>
                <a:tc>
                  <a:txBody>
                    <a:bodyPr/>
                    <a:lstStyle/>
                    <a:p>
                      <a:pPr lvl="0">
                        <a:buNone/>
                      </a:pPr>
                      <a:r>
                        <a:rPr lang="en-US" sz="1800" b="0" i="0" u="none" strike="noStrike" noProof="0">
                          <a:latin typeface="Aptos"/>
                        </a:rPr>
                        <a:t>CNNs with Differential Evolution Algorithms</a:t>
                      </a:r>
                      <a:endParaRPr lang="en-US"/>
                    </a:p>
                  </a:txBody>
                  <a:tcPr/>
                </a:tc>
                <a:tc>
                  <a:txBody>
                    <a:bodyPr/>
                    <a:lstStyle/>
                    <a:p>
                      <a:pPr lvl="0">
                        <a:buNone/>
                      </a:pPr>
                      <a:r>
                        <a:rPr lang="en-US" sz="1800" b="0" i="0" u="none" strike="noStrike" noProof="0">
                          <a:latin typeface="Aptos"/>
                        </a:rPr>
                        <a:t>Predicting dangerous internet use patterns using a hybrid deep learning architecture combining differential evolution algorithms with CNNs.</a:t>
                      </a:r>
                      <a:endParaRPr lang="en-US"/>
                    </a:p>
                  </a:txBody>
                  <a:tcPr/>
                </a:tc>
                <a:extLst>
                  <a:ext uri="{0D108BD9-81ED-4DB2-BD59-A6C34878D82A}">
                    <a16:rowId xmlns:a16="http://schemas.microsoft.com/office/drawing/2014/main" val="876397394"/>
                  </a:ext>
                </a:extLst>
              </a:tr>
              <a:tr h="870531">
                <a:tc>
                  <a:txBody>
                    <a:bodyPr/>
                    <a:lstStyle/>
                    <a:p>
                      <a:pPr lvl="0">
                        <a:buNone/>
                      </a:pPr>
                      <a:r>
                        <a:rPr lang="en-US" sz="1800" b="0" i="0" u="none" strike="noStrike" noProof="0"/>
                        <a:t>Cai et al. (2022)</a:t>
                      </a:r>
                      <a:endParaRPr lang="en-US"/>
                    </a:p>
                  </a:txBody>
                  <a:tcPr/>
                </a:tc>
                <a:tc>
                  <a:txBody>
                    <a:bodyPr/>
                    <a:lstStyle/>
                    <a:p>
                      <a:r>
                        <a:rPr lang="en-US"/>
                        <a:t>Regression models used</a:t>
                      </a:r>
                    </a:p>
                  </a:txBody>
                  <a:tcPr/>
                </a:tc>
                <a:tc>
                  <a:txBody>
                    <a:bodyPr/>
                    <a:lstStyle/>
                    <a:p>
                      <a:pPr lvl="0">
                        <a:buNone/>
                      </a:pPr>
                      <a:r>
                        <a:rPr lang="en-US" sz="1800" b="0" i="0" u="none" strike="noStrike" noProof="0">
                          <a:latin typeface="Aptos"/>
                        </a:rPr>
                        <a:t>Establishing connections between internet use behaviors and mental health outcomes like stress, anxiety, and depression using regression models.</a:t>
                      </a:r>
                      <a:endParaRPr lang="en-US"/>
                    </a:p>
                  </a:txBody>
                  <a:tcPr/>
                </a:tc>
                <a:extLst>
                  <a:ext uri="{0D108BD9-81ED-4DB2-BD59-A6C34878D82A}">
                    <a16:rowId xmlns:a16="http://schemas.microsoft.com/office/drawing/2014/main" val="3398332603"/>
                  </a:ext>
                </a:extLst>
              </a:tr>
              <a:tr h="870531">
                <a:tc>
                  <a:txBody>
                    <a:bodyPr/>
                    <a:lstStyle/>
                    <a:p>
                      <a:pPr lvl="0">
                        <a:buNone/>
                      </a:pPr>
                      <a:r>
                        <a:rPr lang="en-US" sz="1800" b="0" i="0" u="none" strike="noStrike" noProof="0"/>
                        <a:t>Pontes et al. (2021)</a:t>
                      </a:r>
                      <a:endParaRPr lang="en-US"/>
                    </a:p>
                  </a:txBody>
                  <a:tcPr/>
                </a:tc>
                <a:tc>
                  <a:txBody>
                    <a:bodyPr/>
                    <a:lstStyle/>
                    <a:p>
                      <a:pPr lvl="0">
                        <a:buNone/>
                      </a:pPr>
                      <a:r>
                        <a:rPr lang="en-US" sz="1800" b="0" i="0" u="none" strike="noStrike" noProof="0">
                          <a:latin typeface="Aptos"/>
                        </a:rPr>
                        <a:t>Deep Neural Networks (DNNs)</a:t>
                      </a:r>
                      <a:endParaRPr lang="en-US"/>
                    </a:p>
                  </a:txBody>
                  <a:tcPr/>
                </a:tc>
                <a:tc>
                  <a:txBody>
                    <a:bodyPr/>
                    <a:lstStyle/>
                    <a:p>
                      <a:pPr lvl="0">
                        <a:buNone/>
                      </a:pPr>
                      <a:r>
                        <a:rPr lang="en-US" sz="1800" b="0" i="0" u="none" strike="noStrike" noProof="0">
                          <a:latin typeface="Aptos"/>
                        </a:rPr>
                        <a:t>Classifying teenagers into PIU profiles based on behavioral and psychosocial traits using multi-dimensional data.</a:t>
                      </a:r>
                      <a:endParaRPr lang="en-US"/>
                    </a:p>
                  </a:txBody>
                  <a:tcPr/>
                </a:tc>
                <a:extLst>
                  <a:ext uri="{0D108BD9-81ED-4DB2-BD59-A6C34878D82A}">
                    <a16:rowId xmlns:a16="http://schemas.microsoft.com/office/drawing/2014/main" val="866617575"/>
                  </a:ext>
                </a:extLst>
              </a:tr>
              <a:tr h="870531">
                <a:tc>
                  <a:txBody>
                    <a:bodyPr/>
                    <a:lstStyle/>
                    <a:p>
                      <a:pPr lvl="0">
                        <a:buNone/>
                      </a:pPr>
                      <a:r>
                        <a:rPr lang="en-US" sz="1800" b="0" i="0" u="none" strike="noStrike" noProof="0">
                          <a:latin typeface="Aptos"/>
                        </a:rPr>
                        <a:t>Montag et al. (2020)</a:t>
                      </a:r>
                      <a:endParaRPr lang="en-US"/>
                    </a:p>
                  </a:txBody>
                  <a:tcPr/>
                </a:tc>
                <a:tc>
                  <a:txBody>
                    <a:bodyPr/>
                    <a:lstStyle/>
                    <a:p>
                      <a:pPr lvl="0">
                        <a:buNone/>
                      </a:pPr>
                      <a:r>
                        <a:rPr lang="en-US" sz="1800" b="0" i="0" u="none" strike="noStrike" noProof="0">
                          <a:latin typeface="Aptos"/>
                        </a:rPr>
                        <a:t>MLPs, RNNs</a:t>
                      </a:r>
                      <a:endParaRPr lang="en-US"/>
                    </a:p>
                  </a:txBody>
                  <a:tcPr/>
                </a:tc>
                <a:tc>
                  <a:txBody>
                    <a:bodyPr/>
                    <a:lstStyle/>
                    <a:p>
                      <a:pPr lvl="0">
                        <a:buNone/>
                      </a:pPr>
                      <a:r>
                        <a:rPr lang="en-US" sz="1800" b="0" i="0" u="none" strike="noStrike" noProof="0">
                          <a:latin typeface="Aptos"/>
                        </a:rPr>
                        <a:t>Investigating the role of addictive design features in problematic internet use (PIU) and predicting self-identified internet use (SII).</a:t>
                      </a:r>
                      <a:endParaRPr lang="en-US"/>
                    </a:p>
                  </a:txBody>
                  <a:tcPr/>
                </a:tc>
                <a:extLst>
                  <a:ext uri="{0D108BD9-81ED-4DB2-BD59-A6C34878D82A}">
                    <a16:rowId xmlns:a16="http://schemas.microsoft.com/office/drawing/2014/main" val="3109157357"/>
                  </a:ext>
                </a:extLst>
              </a:tr>
              <a:tr h="870531">
                <a:tc>
                  <a:txBody>
                    <a:bodyPr/>
                    <a:lstStyle/>
                    <a:p>
                      <a:pPr lvl="0">
                        <a:buNone/>
                      </a:pPr>
                      <a:r>
                        <a:rPr lang="en-US" sz="1800" b="0" i="0" u="none" strike="noStrike" noProof="0">
                          <a:latin typeface="Aptos"/>
                        </a:rPr>
                        <a:t>Tokunaga, R. S. (2015)</a:t>
                      </a:r>
                      <a:endParaRPr lang="en-US"/>
                    </a:p>
                  </a:txBody>
                  <a:tcPr/>
                </a:tc>
                <a:tc>
                  <a:txBody>
                    <a:bodyPr/>
                    <a:lstStyle/>
                    <a:p>
                      <a:pPr lvl="0">
                        <a:buNone/>
                      </a:pPr>
                      <a:r>
                        <a:rPr lang="en-US" sz="1800" b="0" i="0" u="none" strike="noStrike" noProof="0">
                          <a:latin typeface="Aptos"/>
                        </a:rPr>
                        <a:t>RNNs, LSTMs</a:t>
                      </a:r>
                      <a:endParaRPr lang="en-US"/>
                    </a:p>
                  </a:txBody>
                  <a:tcPr/>
                </a:tc>
                <a:tc>
                  <a:txBody>
                    <a:bodyPr/>
                    <a:lstStyle/>
                    <a:p>
                      <a:pPr lvl="0">
                        <a:buNone/>
                      </a:pPr>
                      <a:r>
                        <a:rPr lang="en-US" sz="1800" b="0" i="0" u="none" strike="noStrike" noProof="0">
                          <a:latin typeface="Aptos"/>
                        </a:rPr>
                        <a:t>Examining self-regulation and media use patterns in PIU, and linking internet behaviors to psychosocial outcomes.</a:t>
                      </a:r>
                      <a:endParaRPr lang="en-US"/>
                    </a:p>
                  </a:txBody>
                  <a:tcPr/>
                </a:tc>
                <a:extLst>
                  <a:ext uri="{0D108BD9-81ED-4DB2-BD59-A6C34878D82A}">
                    <a16:rowId xmlns:a16="http://schemas.microsoft.com/office/drawing/2014/main" val="2344504738"/>
                  </a:ext>
                </a:extLst>
              </a:tr>
            </a:tbl>
          </a:graphicData>
        </a:graphic>
      </p:graphicFrame>
    </p:spTree>
    <p:extLst>
      <p:ext uri="{BB962C8B-B14F-4D97-AF65-F5344CB8AC3E}">
        <p14:creationId xmlns:p14="http://schemas.microsoft.com/office/powerpoint/2010/main" val="235461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a:xfrm>
            <a:off x="479394" y="1070800"/>
            <a:ext cx="3939688" cy="5583126"/>
          </a:xfrm>
        </p:spPr>
        <p:txBody>
          <a:bodyPr>
            <a:normAutofit/>
          </a:bodyPr>
          <a:lstStyle/>
          <a:p>
            <a:pPr algn="r"/>
            <a:r>
              <a:rPr lang="en-US" sz="7400"/>
              <a:t> Data Overview</a:t>
            </a:r>
          </a:p>
        </p:txBody>
      </p:sp>
      <p:cxnSp>
        <p:nvCxnSpPr>
          <p:cNvPr id="19" name="Straight Connector 1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D6257ED-9577-6027-28CE-54118C0C08F5}"/>
              </a:ext>
            </a:extLst>
          </p:cNvPr>
          <p:cNvGraphicFramePr>
            <a:graphicFrameLocks noGrp="1"/>
          </p:cNvGraphicFramePr>
          <p:nvPr>
            <p:ph idx="1"/>
            <p:extLst>
              <p:ext uri="{D42A27DB-BD31-4B8C-83A1-F6EECF244321}">
                <p14:modId xmlns:p14="http://schemas.microsoft.com/office/powerpoint/2010/main" val="3232984788"/>
              </p:ext>
            </p:extLst>
          </p:nvPr>
        </p:nvGraphicFramePr>
        <p:xfrm>
          <a:off x="4898477" y="584616"/>
          <a:ext cx="6455324" cy="6075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26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a:xfrm>
            <a:off x="1285240" y="623132"/>
            <a:ext cx="8074815" cy="1618489"/>
          </a:xfrm>
        </p:spPr>
        <p:txBody>
          <a:bodyPr anchor="ctr">
            <a:normAutofit/>
          </a:bodyPr>
          <a:lstStyle/>
          <a:p>
            <a:r>
              <a:rPr lang="en-US" sz="5600"/>
              <a:t> Data Overview (continued)</a:t>
            </a:r>
          </a:p>
        </p:txBody>
      </p:sp>
      <p:sp>
        <p:nvSpPr>
          <p:cNvPr id="3" name="Content Placeholder 2">
            <a:extLst>
              <a:ext uri="{FF2B5EF4-FFF2-40B4-BE49-F238E27FC236}">
                <a16:creationId xmlns:a16="http://schemas.microsoft.com/office/drawing/2014/main" id="{18C32D14-C034-4B5A-DDAB-8CA70D5B8FA4}"/>
              </a:ext>
            </a:extLst>
          </p:cNvPr>
          <p:cNvSpPr>
            <a:spLocks noGrp="1"/>
          </p:cNvSpPr>
          <p:nvPr>
            <p:ph idx="1"/>
          </p:nvPr>
        </p:nvSpPr>
        <p:spPr>
          <a:xfrm>
            <a:off x="1086997" y="2050890"/>
            <a:ext cx="8731560" cy="3954061"/>
          </a:xfrm>
        </p:spPr>
        <p:txBody>
          <a:bodyPr vert="horz" lIns="91440" tIns="45720" rIns="91440" bIns="45720" rtlCol="0" anchor="t">
            <a:normAutofit/>
          </a:bodyPr>
          <a:lstStyle/>
          <a:p>
            <a:r>
              <a:rPr lang="en-US" sz="2000">
                <a:ea typeface="+mn-lt"/>
                <a:cs typeface="+mn-lt"/>
              </a:rPr>
              <a:t>The data consists of two formats - tabular data and time-series data.</a:t>
            </a:r>
          </a:p>
          <a:p>
            <a:pPr marL="0" indent="0">
              <a:buNone/>
            </a:pPr>
            <a:endParaRPr lang="en-US" sz="2000">
              <a:ea typeface="+mn-lt"/>
              <a:cs typeface="+mn-lt"/>
            </a:endParaRPr>
          </a:p>
          <a:p>
            <a:r>
              <a:rPr lang="en-US" sz="2000">
                <a:ea typeface="+mn-lt"/>
                <a:cs typeface="+mn-lt"/>
              </a:rPr>
              <a:t>The tabular data, stored in CSV format, comprises numerous instruments and associated fields., including demographic profiles (e.g., age, sex, enrollment season), physical measurements, fitness test results and responses to questionnaires. It also has data related to internet use such as hours of daily computer or internet activity, offer insights into participants online behavior.</a:t>
            </a:r>
          </a:p>
          <a:p>
            <a:pPr marL="0" indent="0">
              <a:buNone/>
            </a:pPr>
            <a:endParaRPr lang="en-US" sz="2000">
              <a:ea typeface="+mn-lt"/>
              <a:cs typeface="+mn-lt"/>
            </a:endParaRPr>
          </a:p>
          <a:p>
            <a:r>
              <a:rPr lang="en-US" sz="2000">
                <a:ea typeface="+mn-lt"/>
                <a:cs typeface="+mn-lt"/>
              </a:rPr>
              <a:t>The time-series data is saved in parquet format, and it consists of continuous wrist-worn accelerometer recordings spanning multiple days.</a:t>
            </a:r>
          </a:p>
          <a:p>
            <a:endParaRPr lang="en-US" sz="1900">
              <a:ea typeface="+mn-lt"/>
              <a:cs typeface="+mn-lt"/>
            </a:endParaRPr>
          </a:p>
        </p:txBody>
      </p:sp>
    </p:spTree>
    <p:extLst>
      <p:ext uri="{BB962C8B-B14F-4D97-AF65-F5344CB8AC3E}">
        <p14:creationId xmlns:p14="http://schemas.microsoft.com/office/powerpoint/2010/main" val="312447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D17E-F8E0-8D68-ED35-5839365ACDEC}"/>
              </a:ext>
            </a:extLst>
          </p:cNvPr>
          <p:cNvSpPr>
            <a:spLocks noGrp="1"/>
          </p:cNvSpPr>
          <p:nvPr>
            <p:ph type="title"/>
          </p:nvPr>
        </p:nvSpPr>
        <p:spPr>
          <a:xfrm>
            <a:off x="312683" y="-35582"/>
            <a:ext cx="10515600" cy="1325563"/>
          </a:xfrm>
        </p:spPr>
        <p:txBody>
          <a:bodyPr/>
          <a:lstStyle/>
          <a:p>
            <a:r>
              <a:rPr lang="en-US"/>
              <a:t>Problem Formulation</a:t>
            </a:r>
          </a:p>
        </p:txBody>
      </p:sp>
      <p:graphicFrame>
        <p:nvGraphicFramePr>
          <p:cNvPr id="348" name="Diagram 347" descr="sadasd">
            <a:extLst>
              <a:ext uri="{FF2B5EF4-FFF2-40B4-BE49-F238E27FC236}">
                <a16:creationId xmlns:a16="http://schemas.microsoft.com/office/drawing/2014/main" id="{8A454B65-32EF-795B-DFCF-9A3976AF7260}"/>
              </a:ext>
            </a:extLst>
          </p:cNvPr>
          <p:cNvGraphicFramePr/>
          <p:nvPr>
            <p:extLst>
              <p:ext uri="{D42A27DB-BD31-4B8C-83A1-F6EECF244321}">
                <p14:modId xmlns:p14="http://schemas.microsoft.com/office/powerpoint/2010/main" val="3537004164"/>
              </p:ext>
            </p:extLst>
          </p:nvPr>
        </p:nvGraphicFramePr>
        <p:xfrm>
          <a:off x="315311" y="1125377"/>
          <a:ext cx="11568047" cy="5510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375" name="TextBox 5374">
            <a:extLst>
              <a:ext uri="{FF2B5EF4-FFF2-40B4-BE49-F238E27FC236}">
                <a16:creationId xmlns:a16="http://schemas.microsoft.com/office/drawing/2014/main" id="{06A1419F-AD5D-8774-67C3-56493D2493FD}"/>
              </a:ext>
            </a:extLst>
          </p:cNvPr>
          <p:cNvSpPr txBox="1"/>
          <p:nvPr/>
        </p:nvSpPr>
        <p:spPr>
          <a:xfrm>
            <a:off x="314037" y="6271491"/>
            <a:ext cx="1157931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FFFFFF"/>
                </a:solidFill>
              </a:rPr>
              <a:t>This study will be significant in research of state of the art tools for early identification/intervention for mental and social disorders.</a:t>
            </a:r>
          </a:p>
        </p:txBody>
      </p:sp>
    </p:spTree>
    <p:extLst>
      <p:ext uri="{BB962C8B-B14F-4D97-AF65-F5344CB8AC3E}">
        <p14:creationId xmlns:p14="http://schemas.microsoft.com/office/powerpoint/2010/main" val="64194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a:xfrm>
            <a:off x="1120206" y="601847"/>
            <a:ext cx="10012508" cy="1216506"/>
          </a:xfrm>
        </p:spPr>
        <p:txBody>
          <a:bodyPr anchor="b">
            <a:normAutofit/>
          </a:bodyPr>
          <a:lstStyle/>
          <a:p>
            <a:r>
              <a:rPr lang="en-US" sz="5400"/>
              <a:t>Data Cleaning and Preprocessing</a:t>
            </a:r>
          </a:p>
        </p:txBody>
      </p:sp>
      <p:sp>
        <p:nvSpPr>
          <p:cNvPr id="3" name="Content Placeholder 2">
            <a:extLst>
              <a:ext uri="{FF2B5EF4-FFF2-40B4-BE49-F238E27FC236}">
                <a16:creationId xmlns:a16="http://schemas.microsoft.com/office/drawing/2014/main" id="{18C32D14-C034-4B5A-DDAB-8CA70D5B8FA4}"/>
              </a:ext>
            </a:extLst>
          </p:cNvPr>
          <p:cNvSpPr>
            <a:spLocks noGrp="1"/>
          </p:cNvSpPr>
          <p:nvPr>
            <p:ph idx="1"/>
          </p:nvPr>
        </p:nvSpPr>
        <p:spPr>
          <a:xfrm>
            <a:off x="1289304" y="1867185"/>
            <a:ext cx="9849751" cy="4030906"/>
          </a:xfrm>
        </p:spPr>
        <p:txBody>
          <a:bodyPr vert="horz" lIns="91440" tIns="45720" rIns="91440" bIns="45720" rtlCol="0" anchor="ctr">
            <a:normAutofit/>
          </a:bodyPr>
          <a:lstStyle/>
          <a:p>
            <a:r>
              <a:rPr lang="en-US" sz="2200" b="1">
                <a:ea typeface="+mn-lt"/>
                <a:cs typeface="+mn-lt"/>
              </a:rPr>
              <a:t>Handling Missing Values</a:t>
            </a:r>
            <a:r>
              <a:rPr lang="en-US" sz="2200">
                <a:ea typeface="+mn-lt"/>
                <a:cs typeface="+mn-lt"/>
              </a:rPr>
              <a:t>: Numerical features imputed with KNN imputer (using K nearest neighbors). </a:t>
            </a:r>
          </a:p>
          <a:p>
            <a:r>
              <a:rPr lang="en-US" sz="2200">
                <a:ea typeface="+mn-lt"/>
                <a:cs typeface="+mn-lt"/>
              </a:rPr>
              <a:t>Categorical features replaced with "unknown" and converted to categorical data type.</a:t>
            </a:r>
            <a:endParaRPr lang="en-US" sz="2200"/>
          </a:p>
          <a:p>
            <a:r>
              <a:rPr lang="en-US" sz="2200" b="1">
                <a:ea typeface="+mn-lt"/>
                <a:cs typeface="+mn-lt"/>
              </a:rPr>
              <a:t>Feature Engineering</a:t>
            </a:r>
            <a:r>
              <a:rPr lang="en-US" sz="2200">
                <a:ea typeface="+mn-lt"/>
                <a:cs typeface="+mn-lt"/>
              </a:rPr>
              <a:t>: Aggregated features by calculating descriptive statistics.</a:t>
            </a:r>
          </a:p>
          <a:p>
            <a:r>
              <a:rPr lang="en-US" sz="2200">
                <a:ea typeface="+mn-lt"/>
                <a:cs typeface="+mn-lt"/>
              </a:rPr>
              <a:t>Encoded categorical features using custom mappings to prevent data leakage.</a:t>
            </a:r>
            <a:endParaRPr lang="en-US" sz="2200"/>
          </a:p>
          <a:p>
            <a:r>
              <a:rPr lang="en-US" sz="2200"/>
              <a:t>Scaled features using Standard scaler</a:t>
            </a:r>
          </a:p>
          <a:p>
            <a:r>
              <a:rPr lang="en-US" sz="2200">
                <a:ea typeface="+mn-lt"/>
                <a:cs typeface="+mn-lt"/>
              </a:rPr>
              <a:t>Addressed target variable imbalance using Borderline-SMOTE.</a:t>
            </a:r>
            <a:endParaRPr lang="en-US" sz="2200"/>
          </a:p>
        </p:txBody>
      </p:sp>
    </p:spTree>
    <p:extLst>
      <p:ext uri="{BB962C8B-B14F-4D97-AF65-F5344CB8AC3E}">
        <p14:creationId xmlns:p14="http://schemas.microsoft.com/office/powerpoint/2010/main" val="337293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76BE5-BDF6-D4B1-D931-37ACACD23708}"/>
              </a:ext>
            </a:extLst>
          </p:cNvPr>
          <p:cNvSpPr>
            <a:spLocks noGrp="1"/>
          </p:cNvSpPr>
          <p:nvPr>
            <p:ph type="title"/>
          </p:nvPr>
        </p:nvSpPr>
        <p:spPr>
          <a:xfrm>
            <a:off x="808638" y="386930"/>
            <a:ext cx="9236700" cy="1188950"/>
          </a:xfrm>
        </p:spPr>
        <p:txBody>
          <a:bodyPr anchor="b">
            <a:normAutofit/>
          </a:bodyPr>
          <a:lstStyle/>
          <a:p>
            <a:r>
              <a:rPr lang="en-US" sz="5400"/>
              <a:t>Feature Engineering</a:t>
            </a:r>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C32D14-C034-4B5A-DDAB-8CA70D5B8FA4}"/>
              </a:ext>
            </a:extLst>
          </p:cNvPr>
          <p:cNvSpPr>
            <a:spLocks noGrp="1"/>
          </p:cNvSpPr>
          <p:nvPr>
            <p:ph idx="1"/>
          </p:nvPr>
        </p:nvSpPr>
        <p:spPr>
          <a:xfrm>
            <a:off x="793660" y="2323475"/>
            <a:ext cx="10143668" cy="3912433"/>
          </a:xfrm>
        </p:spPr>
        <p:txBody>
          <a:bodyPr vert="horz" lIns="91440" tIns="45720" rIns="91440" bIns="45720" rtlCol="0" anchor="ctr">
            <a:normAutofit fontScale="77500" lnSpcReduction="20000"/>
          </a:bodyPr>
          <a:lstStyle/>
          <a:p>
            <a:pPr marL="0" indent="0">
              <a:buNone/>
            </a:pPr>
            <a:endParaRPr lang="en-US" sz="2000">
              <a:latin typeface="+mj-lt"/>
            </a:endParaRPr>
          </a:p>
          <a:p>
            <a:pPr marL="0" indent="0">
              <a:buNone/>
            </a:pPr>
            <a:r>
              <a:rPr lang="en-US" sz="2100">
                <a:latin typeface="+mj-lt"/>
              </a:rPr>
              <a:t>CSV files and </a:t>
            </a:r>
            <a:r>
              <a:rPr lang="en-US" sz="2100">
                <a:latin typeface="+mj-lt"/>
                <a:ea typeface="+mn-lt"/>
                <a:cs typeface="+mn-lt"/>
              </a:rPr>
              <a:t>Time-series data stored in multiple Parquet files are merged into a single data frame using ID column.</a:t>
            </a:r>
            <a:endParaRPr lang="en-US" sz="2100">
              <a:latin typeface="+mj-lt"/>
            </a:endParaRPr>
          </a:p>
          <a:p>
            <a:pPr marL="0" indent="0">
              <a:buNone/>
            </a:pPr>
            <a:endParaRPr lang="en-US" sz="1100">
              <a:latin typeface="+mj-lt"/>
            </a:endParaRPr>
          </a:p>
          <a:p>
            <a:pPr marL="0" indent="0">
              <a:buNone/>
            </a:pPr>
            <a:r>
              <a:rPr lang="en-US" sz="1900" b="1">
                <a:latin typeface="+mj-lt"/>
              </a:rPr>
              <a:t>Purpose</a:t>
            </a:r>
          </a:p>
          <a:p>
            <a:r>
              <a:rPr lang="en-US" sz="2100">
                <a:latin typeface="+mj-lt"/>
                <a:ea typeface="+mn-lt"/>
                <a:cs typeface="+mn-lt"/>
              </a:rPr>
              <a:t>Static Features: </a:t>
            </a:r>
            <a:r>
              <a:rPr lang="en-US" sz="2100" err="1">
                <a:latin typeface="+mj-lt"/>
              </a:rPr>
              <a:t>train.csv</a:t>
            </a:r>
            <a:r>
              <a:rPr lang="en-US" sz="2100">
                <a:latin typeface="+mj-lt"/>
              </a:rPr>
              <a:t> and</a:t>
            </a:r>
            <a:r>
              <a:rPr lang="en-US" sz="2100">
                <a:latin typeface="+mj-lt"/>
                <a:ea typeface="+mn-lt"/>
                <a:cs typeface="+mn-lt"/>
              </a:rPr>
              <a:t> </a:t>
            </a:r>
            <a:r>
              <a:rPr lang="en-US" sz="2100" err="1">
                <a:latin typeface="+mj-lt"/>
              </a:rPr>
              <a:t>test.csv</a:t>
            </a:r>
            <a:r>
              <a:rPr lang="en-US" sz="2100">
                <a:latin typeface="+mj-lt"/>
                <a:ea typeface="+mn-lt"/>
                <a:cs typeface="+mn-lt"/>
              </a:rPr>
              <a:t> provide demographic, physical, and questionnaire-based data.</a:t>
            </a:r>
            <a:endParaRPr lang="en-US" sz="2100">
              <a:latin typeface="+mj-lt"/>
            </a:endParaRPr>
          </a:p>
          <a:p>
            <a:r>
              <a:rPr lang="en-US" sz="2100">
                <a:latin typeface="+mj-lt"/>
                <a:ea typeface="+mn-lt"/>
                <a:cs typeface="+mn-lt"/>
              </a:rPr>
              <a:t>Time-Series Features: The Parquet files contain actigraphy data for a subset of participants.</a:t>
            </a:r>
            <a:endParaRPr lang="en-US" sz="2100">
              <a:latin typeface="+mj-lt"/>
            </a:endParaRPr>
          </a:p>
          <a:p>
            <a:r>
              <a:rPr lang="en-US" sz="2100">
                <a:latin typeface="+mj-lt"/>
                <a:ea typeface="+mn-lt"/>
                <a:cs typeface="+mn-lt"/>
              </a:rPr>
              <a:t>Result: Combining these sources ensures that both static and time-series features are available for modeling, capturing both participant-specific and time-varying aspects of the data.</a:t>
            </a:r>
            <a:endParaRPr lang="en-US" sz="2100">
              <a:latin typeface="+mj-lt"/>
            </a:endParaRPr>
          </a:p>
          <a:p>
            <a:pPr marL="0" indent="0">
              <a:buNone/>
            </a:pPr>
            <a:endParaRPr lang="en-US" sz="2100">
              <a:latin typeface="+mj-lt"/>
            </a:endParaRPr>
          </a:p>
          <a:p>
            <a:pPr marL="0" indent="0">
              <a:buNone/>
            </a:pPr>
            <a:r>
              <a:rPr lang="en-US" sz="2100" b="1">
                <a:latin typeface="+mj-lt"/>
              </a:rPr>
              <a:t>Benefits</a:t>
            </a:r>
          </a:p>
          <a:p>
            <a:r>
              <a:rPr lang="en-US" sz="2100">
                <a:latin typeface="+mj-lt"/>
                <a:ea typeface="+mn-lt"/>
                <a:cs typeface="+mn-lt"/>
              </a:rPr>
              <a:t>Improved feature relevance and interpretability.</a:t>
            </a:r>
            <a:endParaRPr lang="en-US" sz="2100">
              <a:latin typeface="+mj-lt"/>
            </a:endParaRPr>
          </a:p>
          <a:p>
            <a:r>
              <a:rPr lang="en-US" sz="2100">
                <a:latin typeface="+mj-lt"/>
                <a:ea typeface="+mn-lt"/>
                <a:cs typeface="+mn-lt"/>
              </a:rPr>
              <a:t>Effective handling of high-dimensional time-series data.</a:t>
            </a:r>
            <a:endParaRPr lang="en-US" sz="2100">
              <a:latin typeface="+mj-lt"/>
            </a:endParaRPr>
          </a:p>
          <a:p>
            <a:r>
              <a:rPr lang="en-US" sz="2100">
                <a:latin typeface="+mj-lt"/>
                <a:ea typeface="+mn-lt"/>
                <a:cs typeface="+mn-lt"/>
              </a:rPr>
              <a:t>Minimized impact of missing values on model performance.</a:t>
            </a:r>
            <a:endParaRPr lang="en-US" sz="2100">
              <a:latin typeface="+mj-lt"/>
            </a:endParaRPr>
          </a:p>
          <a:p>
            <a:endParaRPr lang="en-US" sz="1100"/>
          </a:p>
          <a:p>
            <a:endParaRPr lang="en-US" sz="1100"/>
          </a:p>
        </p:txBody>
      </p:sp>
    </p:spTree>
    <p:extLst>
      <p:ext uri="{BB962C8B-B14F-4D97-AF65-F5344CB8AC3E}">
        <p14:creationId xmlns:p14="http://schemas.microsoft.com/office/powerpoint/2010/main" val="3283121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Child Mind Institute — Problematic Internet Use</vt:lpstr>
      <vt:lpstr>Introduction</vt:lpstr>
      <vt:lpstr>Project Workflow</vt:lpstr>
      <vt:lpstr>Literature Review/ Related Work</vt:lpstr>
      <vt:lpstr> Data Overview</vt:lpstr>
      <vt:lpstr> Data Overview (continued)</vt:lpstr>
      <vt:lpstr>Problem Formulation</vt:lpstr>
      <vt:lpstr>Data Cleaning and Preprocessing</vt:lpstr>
      <vt:lpstr>Feature Engineering</vt:lpstr>
      <vt:lpstr>Exploratory Data Analysis</vt:lpstr>
      <vt:lpstr>PowerPoint Presentation</vt:lpstr>
      <vt:lpstr>PowerPoint Presentation</vt:lpstr>
      <vt:lpstr>PowerPoint Presentation</vt:lpstr>
      <vt:lpstr>PowerPoint Presentation</vt:lpstr>
      <vt:lpstr>PowerPoint Presentation</vt:lpstr>
      <vt:lpstr>Models</vt:lpstr>
      <vt:lpstr>Ensemble of Voting Regressor with TabNet</vt:lpstr>
      <vt:lpstr>Model Evaluation</vt:lpstr>
      <vt:lpstr>Result Analysis</vt:lpstr>
      <vt:lpstr>Result Analysis</vt:lpstr>
      <vt:lpstr>Kaggle Leaderboard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2024-12-08T20:49:34Z</dcterms:created>
  <dcterms:modified xsi:type="dcterms:W3CDTF">2024-12-10T00:21:29Z</dcterms:modified>
</cp:coreProperties>
</file>