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00" autoAdjust="0"/>
    <p:restoredTop sz="94602" autoAdjust="0"/>
  </p:normalViewPr>
  <p:slideViewPr>
    <p:cSldViewPr snapToGrid="0">
      <p:cViewPr varScale="1">
        <p:scale>
          <a:sx n="115" d="100"/>
          <a:sy n="115" d="100"/>
        </p:scale>
        <p:origin x="11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6E302-901B-4EC5-8063-F4475DEAA8C8}" type="datetimeFigureOut">
              <a:rPr lang="en-US" smtClean="0"/>
              <a:t>7/13/25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B3765-1535-41FB-A927-AAD2D1E853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5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A32322-E236-FB6A-D4B8-F6D08F4039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19567" r="13056" b="3262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6428232" cy="4992624"/>
          </a:xfrm>
        </p:spPr>
        <p:txBody>
          <a:bodyPr wrap="square" anchor="b">
            <a:normAutofit/>
          </a:bodyPr>
          <a:lstStyle>
            <a:lvl1pPr algn="l">
              <a:defRPr sz="54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1272" y="914400"/>
            <a:ext cx="3392424" cy="25146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017520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62272" y="2871216"/>
            <a:ext cx="6812280" cy="3035808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0965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812280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500"/>
              </a:spcBef>
              <a:defRPr/>
            </a:lvl3pPr>
            <a:lvl4pPr marL="1143000">
              <a:spcBef>
                <a:spcPts val="500"/>
              </a:spcBef>
              <a:defRPr/>
            </a:lvl4pPr>
            <a:lvl5pPr marL="1600200">
              <a:spcBef>
                <a:spcPts val="5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75320" y="2743200"/>
            <a:ext cx="2999232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839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871216"/>
            <a:ext cx="10360152" cy="3035808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500"/>
              </a:spcBef>
              <a:defRPr/>
            </a:lvl3pPr>
            <a:lvl4pPr marL="1143000">
              <a:spcBef>
                <a:spcPts val="500"/>
              </a:spcBef>
              <a:defRPr/>
            </a:lvl4pPr>
            <a:lvl5pPr marL="1600200">
              <a:spcBef>
                <a:spcPts val="5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6657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468743-342F-6CA4-7BA5-942F2C4C23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 l="1151" t="1794" r="25966" b="25175"/>
          <a:stretch/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5788152" cy="4992624"/>
          </a:xfrm>
        </p:spPr>
        <p:txBody>
          <a:bodyPr wrap="square" anchor="t">
            <a:normAutofit/>
          </a:bodyPr>
          <a:lstStyle>
            <a:lvl1pPr algn="l">
              <a:defRPr sz="60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A175ECB-7AC9-8B60-1D2A-0DA9D75F9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9712" y="914400"/>
            <a:ext cx="4434840" cy="4992624"/>
          </a:xfrm>
        </p:spPr>
        <p:txBody>
          <a:bodyPr anchor="b">
            <a:normAutofit/>
          </a:bodyPr>
          <a:lstStyle>
            <a:lvl1pPr marL="0" indent="0" algn="l">
              <a:lnSpc>
                <a:spcPct val="7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148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 anchor="b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8258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5669C7-03B9-341C-8E54-929B3B89CB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t="26965" r="31989" b="5024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7256" y="914400"/>
            <a:ext cx="5806440" cy="5129784"/>
          </a:xfrm>
        </p:spPr>
        <p:txBody>
          <a:bodyPr wrap="square" anchor="b">
            <a:normAutofit/>
          </a:bodyPr>
          <a:lstStyle>
            <a:lvl1pPr algn="r">
              <a:defRPr sz="54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A97C257-0C1F-79D6-2080-F863FF7F2D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4927249" cy="49910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8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1392AC-2F17-140B-1676-75B74CAC60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t="15701" r="40485" b="2478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22192"/>
            <a:ext cx="10360152" cy="2221992"/>
          </a:xfrm>
        </p:spPr>
        <p:txBody>
          <a:bodyPr wrap="square" anchor="b">
            <a:normAutofit/>
          </a:bodyPr>
          <a:lstStyle>
            <a:lvl1pPr algn="l">
              <a:defRPr sz="54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3336" y="914400"/>
            <a:ext cx="2880360" cy="2130552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DB65A55A-B3A8-36E5-D327-23E999B961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0"/>
            <a:ext cx="6940296" cy="3273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8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0004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CB9F3A-C4B7-7DED-7AB7-0E1DC0872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 l="10741" t="4074" r="13612" b="20124"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0152" cy="3008376"/>
          </a:xfrm>
        </p:spPr>
        <p:txBody>
          <a:bodyPr wrap="square" anchor="b">
            <a:normAutofit/>
          </a:bodyPr>
          <a:lstStyle>
            <a:lvl1pPr algn="ctr">
              <a:defRPr sz="60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A175ECB-7AC9-8B60-1D2A-0DA9D75F9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078224"/>
            <a:ext cx="10360152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288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4791456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92240" y="2743200"/>
            <a:ext cx="4791456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6637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4791456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512064" indent="-512064">
              <a:spcBef>
                <a:spcPts val="1000"/>
              </a:spcBef>
              <a:buFont typeface="+mj-lt"/>
              <a:buAutoNum type="arabicPeriod"/>
              <a:defRPr/>
            </a:lvl2pPr>
            <a:lvl3pPr marL="1097280" indent="-512064">
              <a:spcBef>
                <a:spcPts val="1000"/>
              </a:spcBef>
              <a:buFont typeface="+mj-lt"/>
              <a:buAutoNum type="alphaLcPeriod"/>
              <a:defRPr/>
            </a:lvl3pPr>
            <a:lvl4pPr marL="1645920" indent="-512064">
              <a:spcBef>
                <a:spcPts val="1000"/>
              </a:spcBef>
              <a:buFont typeface="+mj-lt"/>
              <a:buAutoNum type="arabicParenR"/>
              <a:defRPr/>
            </a:lvl4pPr>
            <a:lvl5pPr marL="2194560" indent="-512064">
              <a:spcBef>
                <a:spcPts val="1000"/>
              </a:spcBef>
              <a:buFont typeface="+mj-lt"/>
              <a:buAutoNum type="alphaLcParenR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92240" y="2743200"/>
            <a:ext cx="4791456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5522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7723F4FA-7ADE-EA52-E869-4842D0C7FC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4764024" cy="31638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12664" y="2743200"/>
            <a:ext cx="5971032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992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F3310A-1B80-61B0-BFD3-6FD502894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alphaModFix/>
          </a:blip>
          <a:srcRect l="19567" r="13056" b="3262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D8424F-C2F4-1029-7B75-2B8A9326B3D7}"/>
              </a:ext>
            </a:extLst>
          </p:cNvPr>
          <p:cNvSpPr/>
          <p:nvPr userDrawn="1"/>
        </p:nvSpPr>
        <p:spPr>
          <a:xfrm>
            <a:off x="139700" y="136525"/>
            <a:ext cx="11912600" cy="6584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43200"/>
            <a:ext cx="6483096" cy="3163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885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457200"/>
            <a:ext cx="9564624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760" y="466344"/>
            <a:ext cx="107899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u="sng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epth">
  <a:themeElements>
    <a:clrScheme name="TM77929380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7929380_win32_SD_v4" id="{FF6791CE-8A46-4E30-BBEB-5F2323043503}" vid="{107E73D9-B12F-464E-997E-142EF79586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27D135F-652A-4667-A553-71B83EC65B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6CE1C2-24FF-4125-B61C-AD39973FC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F23494-F630-4E01-81EA-AA2F2975971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Corbel</vt:lpstr>
      <vt:lpstr>Depth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cp:lastModifiedBy>ehsan shahabi</cp:lastModifiedBy>
  <cp:revision>1</cp:revision>
  <dcterms:created xsi:type="dcterms:W3CDTF">2023-08-29T05:41:31Z</dcterms:created>
  <dcterms:modified xsi:type="dcterms:W3CDTF">2025-07-13T17:27:18Z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ClassificationContentMarkingFooterLocations">
    <vt:lpwstr>Depth:8</vt:lpwstr>
  </property>
  <property fmtid="{D5CDD505-2E9C-101B-9397-08002B2CF9AE}" pid="5" name="ClassificationContentMarkingFooterText">
    <vt:lpwstr>Classified as Microsoft Confidential</vt:lpwstr>
  </property>
</Properties>
</file>