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2F3"/>
    <a:srgbClr val="EFF0F1"/>
    <a:srgbClr val="E9ECEF"/>
    <a:srgbClr val="EDEFEF"/>
    <a:srgbClr val="F9FAFA"/>
    <a:srgbClr val="D5D7D7"/>
    <a:srgbClr val="AFB7B7"/>
    <a:srgbClr val="2A38D5"/>
    <a:srgbClr val="09090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2"/>
    <p:restoredTop sz="94744"/>
  </p:normalViewPr>
  <p:slideViewPr>
    <p:cSldViewPr snapToGrid="0">
      <p:cViewPr varScale="1">
        <p:scale>
          <a:sx n="116" d="100"/>
          <a:sy n="116" d="100"/>
        </p:scale>
        <p:origin x="664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8342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198972-73C8-9327-0850-18A6425134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5A2EB-01C3-20E0-FF45-07CCC8672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1EC30-5B0B-48D0-A1A8-66A96720DF24}" type="datetimeFigureOut">
              <a:rPr lang="en-US" smtClean="0"/>
              <a:t>7/13/25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50A84-CDF8-9D1C-7599-D1B543581C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AFBD2-1F7B-DB18-5994-6D22C6743F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BFCE-2205-4B9C-81E5-532E0690D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31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68A4D-42A7-45F7-9930-00E8DCB48D7E}" type="datetimeFigureOut">
              <a:rPr lang="en-US" smtClean="0"/>
              <a:t>7/13/25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D6F49-EBB7-4CCF-97A8-E526BB28BB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19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BE31160-AF08-1CA6-A9BD-8666BB284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2191999" cy="4939393"/>
          </a:xfrm>
          <a:prstGeom prst="rect">
            <a:avLst/>
          </a:prstGeom>
          <a:ln>
            <a:noFill/>
          </a:ln>
          <a:effectLst>
            <a:outerShdw blurRad="304800" dist="508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280" y="441434"/>
            <a:ext cx="7550920" cy="3743005"/>
          </a:xfrm>
        </p:spPr>
        <p:txBody>
          <a:bodyPr anchor="t">
            <a:normAutofit/>
          </a:bodyPr>
          <a:lstStyle>
            <a:lvl1pPr algn="l">
              <a:defRPr sz="7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5479642"/>
            <a:ext cx="9135837" cy="775044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097E-7A3A-4F11-9373-FCEF70D478AE}" type="datetime1">
              <a:rPr lang="en-US" smtClean="0"/>
              <a:t>7/13/25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202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48D240F-8668-0DFF-3268-B576F3C30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1"/>
            <a:ext cx="12192001" cy="2892972"/>
          </a:xfrm>
          <a:prstGeom prst="rect">
            <a:avLst/>
          </a:prstGeom>
          <a:ln>
            <a:noFill/>
          </a:ln>
          <a:effectLst>
            <a:outerShdw blurRad="266700" dist="25400" dir="5400000" sx="96000" sy="96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57200"/>
            <a:ext cx="9506608" cy="2215056"/>
          </a:xfrm>
        </p:spPr>
        <p:txBody>
          <a:bodyPr anchor="b">
            <a:noAutofit/>
          </a:bodyPr>
          <a:lstStyle>
            <a:lvl1pPr>
              <a:defRPr sz="8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54F8487-233E-737D-E06C-88B1E20DDF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2892425"/>
            <a:ext cx="5888421" cy="3965575"/>
          </a:xfrm>
          <a:blipFill dpi="0" rotWithShape="1"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61385" y="3231931"/>
            <a:ext cx="5328745" cy="27918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1385" y="6397586"/>
            <a:ext cx="2435774" cy="365125"/>
          </a:xfrm>
        </p:spPr>
        <p:txBody>
          <a:bodyPr/>
          <a:lstStyle/>
          <a:p>
            <a:fld id="{07E5ED5B-F431-4291-9350-DE25B4E24A2B}" type="datetime1">
              <a:rPr lang="en-US" smtClean="0"/>
              <a:t>7/13/25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78917" y="6397586"/>
            <a:ext cx="2883406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2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" y="151598"/>
            <a:ext cx="11924209" cy="528186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776037"/>
            <a:ext cx="11924209" cy="5621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9370-9C4A-4A34-917A-E6D78BC68C7C}" type="datetime1">
              <a:rPr lang="en-US" smtClean="0"/>
              <a:t>7/13/25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126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562" y="413752"/>
            <a:ext cx="11479378" cy="60304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AD6C-AC8D-431F-8590-AA5F2823E2A7}" type="datetime1">
              <a:rPr lang="en-US" smtClean="0"/>
              <a:t>7/13/25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51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10809026" cy="971006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EF1D-0703-4248-81C2-B6D58E3222B9}" type="datetime1">
              <a:rPr lang="en-US" smtClean="0"/>
              <a:t>7/13/25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03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418F682-5C62-E822-83E8-6084E0F4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1999" cy="1347109"/>
          </a:xfrm>
          <a:prstGeom prst="rect">
            <a:avLst/>
          </a:prstGeom>
          <a:ln>
            <a:noFill/>
          </a:ln>
          <a:effectLst>
            <a:outerShdw blurRad="228600" dist="25400" dir="5400000" sx="94000" sy="94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10809026" cy="693682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EF1D-0703-4248-81C2-B6D58E3222B9}" type="datetime1">
              <a:rPr lang="en-US" smtClean="0"/>
              <a:t>7/13/25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29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BC7D191-B699-A268-2B37-AF87FB6A1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58292" y="0"/>
            <a:ext cx="7033708" cy="6858000"/>
          </a:xfrm>
          <a:prstGeom prst="rect">
            <a:avLst/>
          </a:prstGeom>
          <a:ln>
            <a:noFill/>
          </a:ln>
          <a:effectLst>
            <a:outerShdw blurRad="304800" dist="508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15" y="2385975"/>
            <a:ext cx="3635640" cy="2561582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79626" y="2386584"/>
            <a:ext cx="4827810" cy="245973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0">
              <a:buNone/>
              <a:defRPr sz="1800"/>
            </a:lvl2pPr>
            <a:lvl3pPr marL="457200" indent="0">
              <a:buNone/>
              <a:defRPr sz="1600"/>
            </a:lvl3pPr>
            <a:lvl4pPr marL="685800" indent="0">
              <a:buNone/>
              <a:defRPr sz="1400"/>
            </a:lvl4pPr>
            <a:lvl5pPr marL="9144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2E61-84D8-4124-A60F-8C1591231F2F}" type="datetime1">
              <a:rPr lang="en-US" smtClean="0"/>
              <a:t>7/13/25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41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DC977C0-EDF0-01D2-4B36-D815C4C62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998404" cy="6858000"/>
          </a:xfrm>
          <a:prstGeom prst="rect">
            <a:avLst/>
          </a:prstGeom>
          <a:ln>
            <a:noFill/>
          </a:ln>
          <a:effectLst>
            <a:outerShdw blurRad="304800" dist="50800" dir="5400000" sx="95000" sy="95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861457"/>
            <a:ext cx="3902530" cy="3900335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861457"/>
            <a:ext cx="4956175" cy="3895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86AB-AC02-447A-B1D9-D29255284012}" type="datetime1">
              <a:rPr lang="en-US" smtClean="0"/>
              <a:t>7/13/25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64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E9EC3E4-62E5-4C6F-9887-208672447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98404" y="0"/>
            <a:ext cx="7193595" cy="6858000"/>
          </a:xfrm>
          <a:prstGeom prst="rect">
            <a:avLst/>
          </a:prstGeom>
          <a:ln>
            <a:noFill/>
          </a:ln>
          <a:effectLst>
            <a:outerShdw blurRad="304800" dist="508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31997"/>
            <a:ext cx="4023360" cy="4638825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332432"/>
            <a:ext cx="5681662" cy="481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B269-0EA9-4840-8B00-D6F4D5623A66}" type="datetime1">
              <a:rPr lang="en-US" smtClean="0"/>
              <a:t>7/13/25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86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3CD6CB-7CF3-6170-4CDE-A7067B3BA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4998404" cy="6858000"/>
          </a:xfrm>
          <a:prstGeom prst="rect">
            <a:avLst/>
          </a:prstGeom>
          <a:ln>
            <a:noFill/>
          </a:ln>
          <a:effectLst>
            <a:outerShdw blurRad="292100" dist="25400" dir="5400000" sx="95000" sy="95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94391"/>
            <a:ext cx="4031619" cy="494066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22913" y="894391"/>
            <a:ext cx="6159500" cy="539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CF09-9C6A-488F-912B-7484594F36CA}" type="datetime1">
              <a:rPr lang="en-US" smtClean="0"/>
              <a:t>7/13/25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116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57200"/>
            <a:ext cx="3409648" cy="571963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4268" y="457200"/>
            <a:ext cx="7315200" cy="5806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DD0-471C-4A47-B83D-2C9E45A89DDD}" type="datetime1">
              <a:rPr lang="en-US" smtClean="0"/>
              <a:t>7/13/25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1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BE31160-AF08-1CA6-A9BD-8666BB284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2191999" cy="4939393"/>
          </a:xfrm>
          <a:prstGeom prst="rect">
            <a:avLst/>
          </a:prstGeom>
          <a:ln>
            <a:noFill/>
          </a:ln>
          <a:effectLst>
            <a:outerShdw blurRad="304800" dist="508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280" y="441434"/>
            <a:ext cx="7550920" cy="3743005"/>
          </a:xfrm>
        </p:spPr>
        <p:txBody>
          <a:bodyPr anchor="t">
            <a:normAutofit/>
          </a:bodyPr>
          <a:lstStyle>
            <a:lvl1pPr algn="l">
              <a:defRPr sz="8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5479642"/>
            <a:ext cx="9135837" cy="7750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097E-7A3A-4F11-9373-FCEF70D478AE}" type="datetime1">
              <a:rPr lang="en-US" smtClean="0"/>
              <a:t>7/13/25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84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4889D7E3-7299-8FE5-8307-00CC93EFE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973690" cy="6858000"/>
          </a:xfrm>
          <a:prstGeom prst="rect">
            <a:avLst/>
          </a:prstGeom>
          <a:ln>
            <a:noFill/>
          </a:ln>
          <a:effectLst>
            <a:outerShdw blurRad="254000" dist="25400" dir="5400000" sx="94000" sy="94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57200"/>
            <a:ext cx="3409648" cy="571963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4268" y="457200"/>
            <a:ext cx="7315200" cy="5806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DD0-471C-4A47-B83D-2C9E45A89DDD}" type="datetime1">
              <a:rPr lang="en-US" smtClean="0"/>
              <a:t>7/13/25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984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9F1FBB-CDF9-0670-184F-9A88B51EF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710407" cy="6858000"/>
          </a:xfrm>
          <a:prstGeom prst="rect">
            <a:avLst/>
          </a:prstGeom>
          <a:ln>
            <a:noFill/>
          </a:ln>
          <a:effectLst>
            <a:outerShdw blurRad="279400" dist="381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827" y="722294"/>
            <a:ext cx="6399335" cy="114300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710407" cy="6858000"/>
          </a:xfrm>
          <a:blipFill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33913" y="2038167"/>
            <a:ext cx="6376640" cy="42379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42B5C-5438-96A4-4A2A-AE939906F8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232827" y="6397585"/>
            <a:ext cx="3091366" cy="365125"/>
          </a:xfrm>
        </p:spPr>
        <p:txBody>
          <a:bodyPr/>
          <a:lstStyle/>
          <a:p>
            <a:fld id="{CE4FD0D0-EFA3-4773-9A17-8984A9F3894E}" type="datetime1">
              <a:rPr lang="en-US" smtClean="0"/>
              <a:t>7/13/25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65BFCB1-FAA8-D03A-3B62-DCB2CF1CA1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608994-46CD-AAE0-DCC4-A59D26254D8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92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835C6F1D-29B8-BAD8-4A04-26165093E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1999" cy="1715534"/>
          </a:xfrm>
          <a:prstGeom prst="rect">
            <a:avLst/>
          </a:prstGeom>
          <a:ln>
            <a:noFill/>
          </a:ln>
          <a:effectLst>
            <a:outerShdw blurRad="228600" dist="25400" dir="5400000" sx="94000" sy="94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C5ACC7DB-B90B-195F-A4A9-CBAC728A2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00542" y="0"/>
            <a:ext cx="4791457" cy="6858000"/>
          </a:xfrm>
          <a:prstGeom prst="rect">
            <a:avLst/>
          </a:prstGeom>
          <a:ln>
            <a:noFill/>
          </a:ln>
          <a:effectLst>
            <a:outerShdw blurRad="304800" dist="508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8912"/>
            <a:ext cx="6249032" cy="987552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2031143"/>
            <a:ext cx="6249032" cy="4203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1177663-FC76-DF36-EEB7-5BE4C6C82F3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57200" y="6397586"/>
            <a:ext cx="3307438" cy="365125"/>
          </a:xfrm>
        </p:spPr>
        <p:txBody>
          <a:bodyPr/>
          <a:lstStyle/>
          <a:p>
            <a:fld id="{1EDE0F73-15D4-4675-AC83-2116B6713E0D}" type="datetime1">
              <a:rPr lang="en-US" smtClean="0"/>
              <a:t>7/13/25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515DEC4-C967-ABFB-73CF-0A90335332A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950591" y="6397490"/>
            <a:ext cx="2755641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5A5085F-BE80-B110-AA1F-9DD0919E27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6706232" y="6397490"/>
            <a:ext cx="42920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0544" y="0"/>
            <a:ext cx="4791456" cy="6858000"/>
          </a:xfrm>
          <a:blipFill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4047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F35C4E8-9A24-3BEF-0D59-220009169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19930" cy="6858000"/>
          </a:xfrm>
          <a:prstGeom prst="rect">
            <a:avLst/>
          </a:prstGeom>
          <a:ln>
            <a:noFill/>
          </a:ln>
          <a:effectLst>
            <a:outerShdw blurRad="304800" dist="508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264" y="320040"/>
            <a:ext cx="7062472" cy="1105348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019930" cy="6858000"/>
          </a:xfrm>
          <a:blipFill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41264" y="1595300"/>
            <a:ext cx="7062472" cy="4768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FB53A-8FDF-F131-DCF2-D7BECE95381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541264" y="6397586"/>
            <a:ext cx="3698786" cy="365125"/>
          </a:xfrm>
        </p:spPr>
        <p:txBody>
          <a:bodyPr/>
          <a:lstStyle/>
          <a:p>
            <a:fld id="{0A2676FB-3D7D-40C8-BF49-5420830A3578}" type="datetime1">
              <a:rPr lang="en-US" smtClean="0"/>
              <a:t>7/13/25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6E4B5-B423-4137-0255-D68BAC85BE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8326257" y="6397586"/>
            <a:ext cx="318463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EC5A8-0DCB-9EEB-83E2-0411804C543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2171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C09B6B00-AC17-D2DA-234C-12A24C08F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91732" y="0"/>
            <a:ext cx="4100268" cy="6858000"/>
          </a:xfrm>
          <a:prstGeom prst="rect">
            <a:avLst/>
          </a:prstGeom>
          <a:ln>
            <a:noFill/>
          </a:ln>
          <a:effectLst>
            <a:outerShdw blurRad="304800" dist="508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7084142" cy="968895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199" y="1596044"/>
            <a:ext cx="7084143" cy="46867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CAD5B-18BB-E21E-3A4C-7BAACB8519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57200" y="6397586"/>
            <a:ext cx="3643070" cy="365125"/>
          </a:xfrm>
        </p:spPr>
        <p:txBody>
          <a:bodyPr/>
          <a:lstStyle/>
          <a:p>
            <a:fld id="{4509B7BD-ED9F-4BE8-9CB0-6580F3DA5AD9}" type="datetime1">
              <a:rPr lang="en-US" smtClean="0"/>
              <a:t>7/13/25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0916D3-99FA-E971-607F-14E290E5885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301338" y="6397956"/>
            <a:ext cx="2988813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BDEAB8E-8806-A459-E320-4CA2B455BF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7290151" y="6397956"/>
            <a:ext cx="499902" cy="36475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91732" y="0"/>
            <a:ext cx="4100267" cy="6858000"/>
          </a:xfrm>
          <a:blipFill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97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76B02D-6E01-2EBF-F325-B8DA39114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721068" cy="6858000"/>
          </a:xfrm>
          <a:prstGeom prst="rect">
            <a:avLst/>
          </a:prstGeom>
          <a:ln>
            <a:noFill/>
          </a:ln>
          <a:effectLst>
            <a:outerShdw blurRad="254000" dist="50800" dir="5400000" sx="96000" sy="96000" algn="t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526" y="457200"/>
            <a:ext cx="4437283" cy="141002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721068" cy="6858000"/>
          </a:xfrm>
          <a:blipFill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242463" y="2034314"/>
            <a:ext cx="4437283" cy="4274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7C14F0-7A62-A99F-32EF-20CD6D158758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7242464" y="6397586"/>
            <a:ext cx="1081730" cy="365125"/>
          </a:xfrm>
        </p:spPr>
        <p:txBody>
          <a:bodyPr/>
          <a:lstStyle/>
          <a:p>
            <a:fld id="{D1E4CDFE-4149-497F-9AB2-FC1DA668517A}" type="datetime1">
              <a:rPr lang="en-US" smtClean="0"/>
              <a:pPr/>
              <a:t>7/13/25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D7113-6F8F-6484-6394-7073CDE0310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D98A66-183A-7844-870D-C3A684106A1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3447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97EE1131-07A4-11FC-0FF4-FD66B6F29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66014" y="0"/>
            <a:ext cx="6525986" cy="6858000"/>
          </a:xfrm>
          <a:prstGeom prst="rect">
            <a:avLst/>
          </a:prstGeom>
          <a:ln>
            <a:noFill/>
          </a:ln>
          <a:effectLst>
            <a:outerShdw blurRad="254000" dist="50800" dir="5400000" sx="96000" sy="96000" algn="t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99"/>
            <a:ext cx="4596493" cy="1843237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2467530"/>
            <a:ext cx="4596493" cy="3841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00801"/>
            <a:ext cx="2103432" cy="365125"/>
          </a:xfrm>
        </p:spPr>
        <p:txBody>
          <a:bodyPr/>
          <a:lstStyle/>
          <a:p>
            <a:fld id="{530A2420-C19C-4EDE-B6F5-403698632D18}" type="datetime1">
              <a:rPr lang="en-US" smtClean="0"/>
              <a:t>7/13/25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60632" y="6400801"/>
            <a:ext cx="23869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30576" y="6400801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66014" y="0"/>
            <a:ext cx="6525986" cy="6858000"/>
          </a:xfrm>
          <a:blipFill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00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893A28-9D93-5E59-7AE5-C62D4A70F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66012" y="0"/>
            <a:ext cx="6525988" cy="6858000"/>
          </a:xfrm>
          <a:prstGeom prst="rect">
            <a:avLst/>
          </a:prstGeom>
          <a:ln>
            <a:noFill/>
          </a:ln>
          <a:effectLst>
            <a:outerShdw blurRad="304800" dist="508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457200"/>
            <a:ext cx="4702629" cy="967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596593"/>
            <a:ext cx="4702629" cy="47658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1926771" cy="365125"/>
          </a:xfrm>
        </p:spPr>
        <p:txBody>
          <a:bodyPr/>
          <a:lstStyle/>
          <a:p>
            <a:fld id="{9E86C564-3F7A-4713-A853-F25E5506815F}" type="datetime1">
              <a:rPr lang="en-US" smtClean="0"/>
              <a:t>7/13/25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3971" y="6400800"/>
            <a:ext cx="253092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80215" y="6400800"/>
            <a:ext cx="5296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66014" y="0"/>
            <a:ext cx="6525985" cy="6858000"/>
          </a:xfrm>
          <a:blipFill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820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1BF16A2-8C4A-C525-68AF-0E38D15F0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42724" cy="6858000"/>
          </a:xfrm>
          <a:prstGeom prst="rect">
            <a:avLst/>
          </a:prstGeom>
          <a:ln>
            <a:noFill/>
          </a:ln>
          <a:effectLst>
            <a:outerShdw blurRad="254000" dist="50800" dir="5400000" sx="96000" sy="96000" algn="t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062" y="457199"/>
            <a:ext cx="3617863" cy="1860331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7542725" cy="6858000"/>
          </a:xfrm>
          <a:blipFill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4061" y="2486370"/>
            <a:ext cx="3617863" cy="385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05F20-8340-4F06-2EA5-4D05FFED458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064061" y="6397585"/>
            <a:ext cx="1070974" cy="365125"/>
          </a:xfrm>
        </p:spPr>
        <p:txBody>
          <a:bodyPr/>
          <a:lstStyle/>
          <a:p>
            <a:fld id="{AAF53DBC-D325-47EB-9AE2-DBA8CFEB104F}" type="datetime1">
              <a:rPr lang="en-US" smtClean="0"/>
              <a:t>7/13/25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09198F5-FF38-389C-E060-120AC630180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9135035" y="6397586"/>
            <a:ext cx="2546891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963CA08-6B63-DC1E-8CB3-C323C90401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7826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47FFA00-F19D-35C4-43F5-7774CF783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191999" cy="2028525"/>
          </a:xfrm>
          <a:prstGeom prst="rect">
            <a:avLst/>
          </a:prstGeom>
          <a:ln>
            <a:noFill/>
          </a:ln>
          <a:effectLst>
            <a:outerShdw blurRad="228600" dist="25400" dir="5400000" sx="94000" sy="94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4A3749AB-C065-8805-5DB3-B2B6037D9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61780" y="0"/>
            <a:ext cx="7430220" cy="6858000"/>
          </a:xfrm>
          <a:prstGeom prst="rect">
            <a:avLst/>
          </a:prstGeom>
          <a:ln>
            <a:noFill/>
          </a:ln>
          <a:effectLst>
            <a:outerShdw blurRad="304800" dist="508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3551"/>
            <a:ext cx="3836126" cy="1434662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2413678"/>
            <a:ext cx="3836126" cy="389252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98016"/>
            <a:ext cx="1505607" cy="365125"/>
          </a:xfrm>
        </p:spPr>
        <p:txBody>
          <a:bodyPr/>
          <a:lstStyle/>
          <a:p>
            <a:fld id="{17CB1A90-8BC5-45FC-8522-57E9740F0D09}" type="datetime1">
              <a:rPr lang="en-US" smtClean="0"/>
              <a:t>7/13/25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2807" y="6398016"/>
            <a:ext cx="220485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60345" y="6398016"/>
            <a:ext cx="5123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0" y="0"/>
            <a:ext cx="7430219" cy="6858000"/>
          </a:xfrm>
          <a:blipFill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18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F3B096F-F950-72C3-095D-2538032D9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2191999" cy="4939393"/>
          </a:xfrm>
          <a:prstGeom prst="rect">
            <a:avLst/>
          </a:prstGeom>
          <a:ln>
            <a:noFill/>
          </a:ln>
          <a:effectLst>
            <a:outerShdw blurRad="304800" dist="508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925186"/>
            <a:ext cx="7876287" cy="3592629"/>
          </a:xfrm>
        </p:spPr>
        <p:txBody>
          <a:bodyPr anchor="b">
            <a:normAutofit/>
          </a:bodyPr>
          <a:lstStyle>
            <a:lvl1pPr algn="l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8" y="5376439"/>
            <a:ext cx="7876287" cy="981451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9" y="6397585"/>
            <a:ext cx="4043855" cy="365125"/>
          </a:xfrm>
        </p:spPr>
        <p:txBody>
          <a:bodyPr/>
          <a:lstStyle/>
          <a:p>
            <a:fld id="{90A7993E-BF8D-483D-835F-218BE3FC2648}" type="datetime1">
              <a:rPr lang="en-US" smtClean="0"/>
              <a:t>7/13/25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543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E37833-A2C4-7FCB-8584-0EB3A49F16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820774" cy="6858000"/>
          </a:xfrm>
          <a:prstGeom prst="rect">
            <a:avLst/>
          </a:prstGeom>
          <a:ln>
            <a:noFill/>
          </a:ln>
          <a:effectLst>
            <a:outerShdw blurRad="304800" dist="38100" dir="5400000" sx="97000" sy="97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3102" y="1078992"/>
            <a:ext cx="3273552" cy="1942773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820774" cy="6858000"/>
          </a:xfrm>
          <a:blipFill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44096" y="3188858"/>
            <a:ext cx="3273552" cy="286446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10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43102" y="6397586"/>
            <a:ext cx="100365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B3B5E29B-D4CF-40DB-8415-CDEF746A4884}" type="datetime1">
              <a:rPr lang="en-US" smtClean="0"/>
              <a:t>7/13/25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6761" y="6397586"/>
            <a:ext cx="233516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347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B6CED154-A4D5-E707-22BD-0D80A9C97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4635132"/>
          </a:xfrm>
          <a:prstGeom prst="rect">
            <a:avLst/>
          </a:prstGeom>
          <a:ln>
            <a:noFill/>
          </a:ln>
          <a:effectLst>
            <a:outerShdw blurRad="254000" dist="50800" dir="5400000" sx="97000" sy="97000" algn="t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012268"/>
            <a:ext cx="4028615" cy="139033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635132"/>
          </a:xfrm>
          <a:blipFill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49240" y="5012267"/>
            <a:ext cx="6400800" cy="139033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200"/>
            </a:lvl3pPr>
            <a:lvl4pPr marL="685800" indent="0">
              <a:buFont typeface="Arial" panose="020B0604020202020204" pitchFamily="34" charset="0"/>
              <a:buNone/>
              <a:defRPr sz="1100"/>
            </a:lvl4pPr>
            <a:lvl5pPr marL="914400" indent="0"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0EB0-1A85-4415-B0DD-DB56CB89A1A3}" type="datetime1">
              <a:rPr lang="en-US" smtClean="0"/>
              <a:t>7/13/25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887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461C5781-4169-FC90-2551-F1D73FBC7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3778270"/>
          </a:xfrm>
          <a:prstGeom prst="rect">
            <a:avLst/>
          </a:prstGeom>
          <a:ln>
            <a:noFill/>
          </a:ln>
          <a:effectLst>
            <a:outerShdw blurRad="228600" dist="50800" dir="5400000" sx="97000" sy="97000" algn="t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62318"/>
            <a:ext cx="2953618" cy="206068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0" cy="3778270"/>
          </a:xfrm>
          <a:blipFill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4162318"/>
            <a:ext cx="7772400" cy="2158015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A7FB-F6CB-4A83-AB01-DE96AD12BDE0}" type="datetime1">
              <a:rPr lang="en-US" smtClean="0"/>
              <a:t>7/13/25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192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82B848B-B9C7-8732-7DEB-4C1970F46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1999" cy="1347109"/>
          </a:xfrm>
          <a:prstGeom prst="rect">
            <a:avLst/>
          </a:prstGeom>
          <a:ln>
            <a:noFill/>
          </a:ln>
          <a:effectLst>
            <a:outerShdw blurRad="228600" dist="25400" dir="5400000" sx="94000" sy="94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128248" cy="524577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347108"/>
            <a:ext cx="6831915" cy="5510891"/>
          </a:xfrm>
          <a:blipFill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62494" y="1804308"/>
            <a:ext cx="4251960" cy="44256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62494" y="6397586"/>
            <a:ext cx="961699" cy="365125"/>
          </a:xfrm>
        </p:spPr>
        <p:txBody>
          <a:bodyPr/>
          <a:lstStyle/>
          <a:p>
            <a:fld id="{D43F2FFC-4D61-478E-A5DA-B134F1C3F459}" type="datetime1">
              <a:rPr lang="en-US" smtClean="0"/>
              <a:t>7/13/25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679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2655112C-BE7C-E373-6111-176B47FC8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565422" cy="6858000"/>
          </a:xfrm>
          <a:prstGeom prst="rect">
            <a:avLst/>
          </a:prstGeom>
          <a:ln>
            <a:noFill/>
          </a:ln>
          <a:effectLst>
            <a:outerShdw blurRad="254000" dist="50800" dir="5400000" sx="96000" sy="96000" algn="t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57200"/>
            <a:ext cx="4482573" cy="1453896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9502" y="2175642"/>
            <a:ext cx="4380271" cy="4124756"/>
          </a:xfrm>
          <a:blipFill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F4E6-0835-4A9E-AB77-03E72BA07261}" type="datetime1">
              <a:rPr lang="en-US" smtClean="0"/>
              <a:t>7/13/25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457201"/>
            <a:ext cx="5585925" cy="5875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834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2655112C-BE7C-E373-6111-176B47FC8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5584207" cy="6858000"/>
          </a:xfrm>
          <a:prstGeom prst="rect">
            <a:avLst/>
          </a:prstGeom>
          <a:ln>
            <a:noFill/>
          </a:ln>
          <a:effectLst>
            <a:outerShdw blurRad="254000" dist="50800" dir="5400000" sx="96000" sy="96000" algn="t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380272" cy="1453896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175642"/>
            <a:ext cx="5584206" cy="4682358"/>
          </a:xfrm>
          <a:blipFill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457201"/>
            <a:ext cx="5585925" cy="5875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0" y="6397586"/>
            <a:ext cx="2228193" cy="365125"/>
          </a:xfrm>
        </p:spPr>
        <p:txBody>
          <a:bodyPr/>
          <a:lstStyle/>
          <a:p>
            <a:fld id="{A77EF4E6-0835-4A9E-AB77-03E72BA07261}" type="datetime1">
              <a:rPr lang="en-US" smtClean="0"/>
              <a:t>7/13/25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701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5809B3C-AC74-5DC3-09FA-57A871BE9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612921" cy="6858001"/>
          </a:xfrm>
          <a:prstGeom prst="rect">
            <a:avLst/>
          </a:prstGeom>
          <a:ln>
            <a:noFill/>
          </a:ln>
          <a:effectLst>
            <a:outerShdw blurRad="228600" dist="25400" dir="5400000" sx="94000" sy="94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3815079" cy="1453896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9503" y="2295144"/>
            <a:ext cx="3515063" cy="4005253"/>
          </a:xfrm>
          <a:blipFill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1BA2-1729-4125-80E1-73B10B108A05}" type="datetime1">
              <a:rPr lang="en-US" smtClean="0"/>
              <a:t>7/13/25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43500" y="457200"/>
            <a:ext cx="6434138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077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0CD10E-DCDC-D077-124D-D9AD1F8B1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068234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508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5198"/>
            <a:ext cx="7064188" cy="4707604"/>
          </a:xfrm>
        </p:spPr>
        <p:txBody>
          <a:bodyPr anchor="ctr">
            <a:normAutofit/>
          </a:bodyPr>
          <a:lstStyle>
            <a:lvl1pPr algn="ctr">
              <a:defRPr sz="22500">
                <a:solidFill>
                  <a:schemeClr val="accent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2740" y="1487780"/>
            <a:ext cx="3193022" cy="3882441"/>
          </a:xfrm>
        </p:spPr>
        <p:txBody>
          <a:bodyPr anchor="ctr">
            <a:normAutofit/>
          </a:bodyPr>
          <a:lstStyle>
            <a:lvl1pPr marL="0" indent="0" algn="l">
              <a:lnSpc>
                <a:spcPct val="110000"/>
              </a:lnSpc>
              <a:buNone/>
              <a:defRPr sz="28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7098E-FA98-43EB-9FC8-AACA19803591}" type="datetime1">
              <a:rPr lang="en-US" smtClean="0"/>
              <a:t>7/13/25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68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A375349-64D8-04FF-E6A4-A9F3EA3F3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2191999" cy="4939393"/>
          </a:xfrm>
          <a:prstGeom prst="rect">
            <a:avLst/>
          </a:prstGeom>
          <a:ln>
            <a:noFill/>
          </a:ln>
          <a:effectLst>
            <a:outerShdw blurRad="304800" dist="508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2960" y="678426"/>
            <a:ext cx="10543032" cy="3677264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accent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9032" y="5201266"/>
            <a:ext cx="9733936" cy="115381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10000"/>
              </a:lnSpc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9B7BD5-FE6F-4EB1-9820-1E0793986809}" type="datetime1">
              <a:rPr lang="en-US" smtClean="0"/>
              <a:t>7/13/25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44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4E64F7-E11B-F55A-F8C7-2938BC548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2191999" cy="493939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04800" dist="508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2960" y="678426"/>
            <a:ext cx="10543032" cy="3677264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bg2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9032" y="5321789"/>
            <a:ext cx="9733936" cy="115381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10000"/>
              </a:lnSpc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9B7BD5-FE6F-4EB1-9820-1E0793986809}" type="datetime1">
              <a:rPr lang="en-US" smtClean="0"/>
              <a:t>7/13/25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96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7FFB9803-9D1D-4898-AAE2-D2FBD12B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2191999" cy="4939393"/>
          </a:xfrm>
          <a:prstGeom prst="rect">
            <a:avLst/>
          </a:prstGeom>
          <a:ln>
            <a:noFill/>
          </a:ln>
          <a:effectLst>
            <a:outerShdw blurRad="292100" dist="63500" dir="5400000" sx="96000" sy="96000" algn="t" rotWithShape="0">
              <a:srgbClr val="000000">
                <a:alpha val="4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5121129"/>
            <a:ext cx="11277604" cy="786384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8" y="5915481"/>
            <a:ext cx="11277603" cy="480373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1999" cy="4944351"/>
          </a:xfrm>
          <a:blipFill dpi="0" rotWithShape="1"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6C9C7-A264-237A-7F3C-46E6A7A964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A5881F7-61E7-464A-B25B-D06EF371E7BB}" type="datetime1">
              <a:rPr lang="en-US" smtClean="0"/>
              <a:t>7/13/25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B8C48-05E9-5280-3F6A-22F8BCBB47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C820F-C031-6832-5CA0-B972903E0D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68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CB9B519-1D75-197C-822E-7971723CEFF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7199" y="1929384"/>
            <a:ext cx="8421625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>
                <a:solidFill>
                  <a:schemeClr val="bg1"/>
                </a:solidFill>
              </a:defRPr>
            </a:lvl1pPr>
            <a:lvl2pPr marL="228600" indent="0">
              <a:lnSpc>
                <a:spcPct val="100000"/>
              </a:lnSpc>
              <a:buNone/>
              <a:defRPr sz="4400" b="1">
                <a:solidFill>
                  <a:schemeClr val="bg1"/>
                </a:solidFill>
              </a:defRPr>
            </a:lvl2pPr>
            <a:lvl3pPr marL="457200" indent="0">
              <a:lnSpc>
                <a:spcPct val="100000"/>
              </a:lnSpc>
              <a:buNone/>
              <a:defRPr sz="4000" b="1">
                <a:solidFill>
                  <a:schemeClr val="bg1"/>
                </a:solidFill>
              </a:defRPr>
            </a:lvl3pPr>
            <a:lvl4pPr marL="685800" indent="0">
              <a:lnSpc>
                <a:spcPct val="100000"/>
              </a:lnSpc>
              <a:buNone/>
              <a:defRPr sz="3600" b="1">
                <a:solidFill>
                  <a:schemeClr val="bg1"/>
                </a:solidFill>
              </a:defRPr>
            </a:lvl4pPr>
            <a:lvl5pPr marL="914400" indent="0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B50A41-BBB0-4E99-933A-0D54E921223C}" type="datetime1">
              <a:rPr lang="en-US" smtClean="0"/>
              <a:pPr/>
              <a:t>7/13/25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02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42E0AEC-8368-EAD3-F78A-8DD00AD5F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2191999" cy="4939393"/>
          </a:xfrm>
          <a:prstGeom prst="rect">
            <a:avLst/>
          </a:prstGeom>
          <a:ln>
            <a:noFill/>
          </a:ln>
          <a:effectLst>
            <a:outerShdw blurRad="304800" dist="508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34072" y="706212"/>
            <a:ext cx="9473189" cy="3526971"/>
          </a:xfrm>
        </p:spPr>
        <p:txBody>
          <a:bodyPr anchor="ctr">
            <a:normAutofit/>
          </a:bodyPr>
          <a:lstStyle>
            <a:lvl1pPr marL="173736" indent="-173736" algn="l">
              <a:lnSpc>
                <a:spcPct val="100000"/>
              </a:lnSpc>
              <a:defRPr sz="5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18800" y="5592286"/>
            <a:ext cx="8991270" cy="612820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EBA9-38A4-4A5F-86B3-1B3385D5906B}" type="datetime1">
              <a:rPr lang="en-US" smtClean="0"/>
              <a:t>7/13/25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56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0835389-478C-7F74-F6E0-89AF30735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2191999" cy="4939393"/>
          </a:xfrm>
          <a:prstGeom prst="rect">
            <a:avLst/>
          </a:prstGeom>
          <a:ln>
            <a:noFill/>
          </a:ln>
          <a:effectLst>
            <a:outerShdw blurRad="304800" dist="508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199" y="494270"/>
            <a:ext cx="9116569" cy="3781168"/>
          </a:xfrm>
        </p:spPr>
        <p:txBody>
          <a:bodyPr anchor="t">
            <a:normAutofit/>
          </a:bodyPr>
          <a:lstStyle>
            <a:lvl1pPr marL="173736" indent="-173736" algn="l">
              <a:lnSpc>
                <a:spcPct val="100000"/>
              </a:lnSpc>
              <a:defRPr sz="44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4982" y="5520007"/>
            <a:ext cx="8968785" cy="757379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6DFB-2C6F-4036-AEBC-4AAB690F37DF}" type="datetime1">
              <a:rPr lang="en-US" smtClean="0"/>
              <a:t>7/13/25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02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E66BBE-3119-84C9-214F-FCCB3DF5A6F1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272016" cy="3291840"/>
          </a:xfrm>
        </p:spPr>
        <p:txBody>
          <a:bodyPr anchor="ctr">
            <a:normAutofit/>
          </a:bodyPr>
          <a:lstStyle>
            <a:lvl1pPr marL="155448" indent="-155448"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7397" y="5349240"/>
            <a:ext cx="9088027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3A76E-6AB8-4A60-98AF-4814163FD320}" type="datetime1">
              <a:rPr lang="en-US" smtClean="0"/>
              <a:t>7/13/25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324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26E94611-9B68-3A55-1A34-78D9B5624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1999" cy="1347109"/>
          </a:xfrm>
          <a:prstGeom prst="rect">
            <a:avLst/>
          </a:prstGeom>
          <a:ln>
            <a:noFill/>
          </a:ln>
          <a:effectLst>
            <a:outerShdw blurRad="203200" dist="25400" dir="5400000" sx="93000" sy="93000" algn="t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457200"/>
            <a:ext cx="10896601" cy="693682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1663264"/>
            <a:ext cx="5218931" cy="4672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1663264"/>
            <a:ext cx="5181600" cy="4672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D92A-FD65-4630-8EF9-DCFDE3EFD6C4}" type="datetime1">
              <a:rPr lang="en-US" smtClean="0"/>
              <a:t>7/13/25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0834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19884ADE-F00C-2AA5-CD3A-1CBC4D425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1999" cy="1347109"/>
          </a:xfrm>
          <a:prstGeom prst="rect">
            <a:avLst/>
          </a:prstGeom>
          <a:ln>
            <a:noFill/>
          </a:ln>
          <a:effectLst>
            <a:outerShdw blurRad="215900" dist="25400" dir="5400000" sx="93000" sy="93000" algn="t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57201"/>
            <a:ext cx="10898189" cy="693682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95300"/>
            <a:ext cx="5262890" cy="534033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all" spc="15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2271365"/>
            <a:ext cx="5262891" cy="3763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95300"/>
            <a:ext cx="5183188" cy="534033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all" spc="15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2271365"/>
            <a:ext cx="5183188" cy="3763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3491-7B77-49C6-AD2D-C13ED48C2EBA}" type="datetime1">
              <a:rPr lang="en-US" smtClean="0"/>
              <a:t>7/13/25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581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0809026" cy="1132258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DED9-56B8-4F05-AB54-2CC756DCB8EE}" type="datetime1">
              <a:rPr lang="en-US" smtClean="0"/>
              <a:t>7/13/25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691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6C3F-BF2A-44FE-B216-339938B7BC3B}" type="datetime1">
              <a:rPr lang="en-US" smtClean="0"/>
              <a:t>7/13/25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17458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5E2D00-4497-60C5-E8FC-FA83BE12E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2"/>
            <a:ext cx="4604129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25400" dir="5400000" sx="94000" sy="94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57200"/>
            <a:ext cx="3657601" cy="1757505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199" y="2585544"/>
            <a:ext cx="3657601" cy="367523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457201"/>
            <a:ext cx="6440258" cy="585152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8AE2-251E-4D0E-B879-45475D6F38C8}" type="datetime1">
              <a:rPr lang="en-US" smtClean="0"/>
              <a:t>7/13/25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5990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FBFB14-839E-7A12-0510-8689D86E6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5423" y="0"/>
            <a:ext cx="7586578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25400" dir="5400000" sx="97000" sy="97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57200"/>
            <a:ext cx="3688868" cy="2212313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823" y="2826137"/>
            <a:ext cx="3673508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2833-867D-45B3-9E62-3A71290884E3}" type="datetime1">
              <a:rPr lang="en-US" smtClean="0"/>
              <a:t>7/13/25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63207" y="557785"/>
            <a:ext cx="6471008" cy="5742430"/>
          </a:xfrm>
          <a:blipFill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3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03EC21-D784-9EDB-F275-60428E050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2191999" cy="4939393"/>
          </a:xfrm>
          <a:prstGeom prst="rect">
            <a:avLst/>
          </a:prstGeom>
          <a:ln>
            <a:noFill/>
          </a:ln>
          <a:effectLst>
            <a:outerShdw blurRad="304800" dist="508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5AEA52D-0CD6-21E0-5777-2F16DC4C9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767" y="0"/>
            <a:ext cx="6584949" cy="6858000"/>
          </a:xfrm>
          <a:prstGeom prst="rect">
            <a:avLst/>
          </a:prstGeom>
          <a:ln>
            <a:noFill/>
          </a:ln>
          <a:effectLst>
            <a:outerShdw blurRad="457200" dist="76200" sx="96000" sy="96000" algn="t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8896" y="555706"/>
            <a:ext cx="4361688" cy="4049084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896" y="5298623"/>
            <a:ext cx="4371463" cy="97101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5766" y="0"/>
            <a:ext cx="6663325" cy="6858000"/>
          </a:xfrm>
          <a:blipFill dpi="0" rotWithShape="1"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68895" y="6397585"/>
            <a:ext cx="17076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6EAE0971-16E1-4804-BCF7-2D4AE159BC5F}" type="datetime1">
              <a:rPr lang="en-US" smtClean="0"/>
              <a:t>7/13/25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751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16F33D-BC3B-B205-F219-8E637AE65197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655738-04DB-F8B9-B985-BD4FFF625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5418"/>
            <a:ext cx="12191999" cy="25830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>
            <a:outerShdw blurRad="228600" dist="25400" dir="5400000" sx="94000" sy="94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5572"/>
            <a:ext cx="10499834" cy="1434662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1044" y="3593592"/>
            <a:ext cx="10890504" cy="27432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28600" indent="0">
              <a:buNone/>
              <a:defRPr>
                <a:solidFill>
                  <a:schemeClr val="tx1"/>
                </a:solidFill>
              </a:defRPr>
            </a:lvl2pPr>
            <a:lvl3pPr marL="457200" indent="0"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>
                <a:solidFill>
                  <a:schemeClr val="tx1"/>
                </a:solidFill>
              </a:defRPr>
            </a:lvl4pPr>
            <a:lvl5pPr marL="9144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AA654AB-C2AE-417E-9E7B-1A38F8EEF46E}" type="datetime1">
              <a:rPr lang="en-US" smtClean="0"/>
              <a:pPr/>
              <a:t>7/13/25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953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D936B30-203F-4712-8AB4-D6468F071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24264"/>
            <a:ext cx="12191999" cy="42991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01111"/>
            <a:ext cx="8430767" cy="2940268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4696445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228600" indent="0">
              <a:buNone/>
              <a:defRPr sz="2000">
                <a:solidFill>
                  <a:schemeClr val="tx2"/>
                </a:solidFill>
              </a:defRPr>
            </a:lvl2pPr>
            <a:lvl3pPr marL="457200" indent="0">
              <a:buNone/>
              <a:defRPr sz="1800">
                <a:solidFill>
                  <a:schemeClr val="tx2"/>
                </a:solidFill>
              </a:defRPr>
            </a:lvl3pPr>
            <a:lvl4pPr marL="685800" indent="0">
              <a:buNone/>
              <a:defRPr sz="1600">
                <a:solidFill>
                  <a:schemeClr val="tx2"/>
                </a:solidFill>
              </a:defRPr>
            </a:lvl4pPr>
            <a:lvl5pPr marL="914400" indent="0">
              <a:buNone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424E-2F7C-42CF-80D9-5F65DA459DD0}" type="datetime1">
              <a:rPr lang="en-US" smtClean="0"/>
              <a:t>7/13/25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53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" y="1801368"/>
            <a:ext cx="7772400" cy="4572000"/>
          </a:xfrm>
        </p:spPr>
        <p:txBody>
          <a:bodyPr anchor="b">
            <a:normAutofit/>
          </a:bodyPr>
          <a:lstStyle>
            <a:lvl1pPr algn="l">
              <a:defRPr sz="7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176" y="484632"/>
            <a:ext cx="7772400" cy="59436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A7A0-B9EE-41A8-8016-28E5803F20B2}" type="datetime1">
              <a:rPr lang="en-US" smtClean="0"/>
              <a:t>7/13/25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575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8" y="550217"/>
            <a:ext cx="3657603" cy="1453896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521" y="2295144"/>
            <a:ext cx="3490176" cy="40416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16500" y="549275"/>
            <a:ext cx="6561138" cy="5759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59A7-84EB-4384-87AF-59CC16704CF8}" type="datetime1">
              <a:rPr lang="en-US" smtClean="0"/>
              <a:t>7/13/25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0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49B523C6-1C5C-6DE8-4A3F-21360DF86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5059528" cy="4939393"/>
          </a:xfrm>
          <a:prstGeom prst="rect">
            <a:avLst/>
          </a:prstGeom>
          <a:ln>
            <a:noFill/>
          </a:ln>
          <a:effectLst>
            <a:outerShdw blurRad="304800" dist="508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200"/>
            <a:ext cx="4025153" cy="3739896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5332780"/>
            <a:ext cx="4025153" cy="1016813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9201" y="0"/>
            <a:ext cx="7162800" cy="6858000"/>
          </a:xfrm>
          <a:blipFill dpi="0" rotWithShape="1">
            <a:blip r:embed="rId2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1F941-2D53-CC10-7947-62237A245FE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57200" y="6396802"/>
            <a:ext cx="1631737" cy="365125"/>
          </a:xfrm>
        </p:spPr>
        <p:txBody>
          <a:bodyPr/>
          <a:lstStyle/>
          <a:p>
            <a:fld id="{5017E961-8070-4076-BC89-E9A21E8B1DDB}" type="datetime1">
              <a:rPr lang="en-US" smtClean="0"/>
              <a:t>7/13/25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E6A4C-6C55-068A-43AA-78DB4D1D643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63428" y="6396802"/>
            <a:ext cx="2540857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2CCFF-14A7-08A8-4465-732CD89287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519970" y="6396802"/>
            <a:ext cx="53956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067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E6D593C-5636-A3D4-D0B4-7C5D4B4D69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8" y="3507830"/>
            <a:ext cx="7589521" cy="2944368"/>
          </a:xfrm>
        </p:spPr>
        <p:txBody>
          <a:bodyPr anchor="b">
            <a:normAutofit/>
          </a:bodyPr>
          <a:lstStyle>
            <a:lvl1pPr algn="l">
              <a:defRPr sz="8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49CE-172D-4858-ACF7-34679969C52A}" type="datetime1">
              <a:rPr lang="en-US" smtClean="0"/>
              <a:t>7/13/25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294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84" userDrawn="1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8" y="3507830"/>
            <a:ext cx="7589521" cy="2944368"/>
          </a:xfrm>
        </p:spPr>
        <p:txBody>
          <a:bodyPr anchor="b">
            <a:normAutofit/>
          </a:bodyPr>
          <a:lstStyle>
            <a:lvl1pPr algn="l">
              <a:defRPr sz="8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4549CE-172D-4858-ACF7-34679969C52A}" type="datetime1">
              <a:rPr lang="en-US" smtClean="0"/>
              <a:pPr/>
              <a:t>7/13/25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75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84" userDrawn="1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48D240F-8668-0DFF-3268-B576F3C30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1"/>
            <a:ext cx="12192001" cy="2892972"/>
          </a:xfrm>
          <a:prstGeom prst="rect">
            <a:avLst/>
          </a:prstGeom>
          <a:ln>
            <a:noFill/>
          </a:ln>
          <a:effectLst>
            <a:outerShdw blurRad="266700" dist="25400" dir="5400000" sx="96000" sy="96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57200"/>
            <a:ext cx="9506608" cy="2215056"/>
          </a:xfrm>
        </p:spPr>
        <p:txBody>
          <a:bodyPr anchor="b">
            <a:noAutofit/>
          </a:bodyPr>
          <a:lstStyle>
            <a:lvl1pPr>
              <a:defRPr sz="8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61386" y="3231931"/>
            <a:ext cx="5200938" cy="27918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5ED5B-F431-4291-9350-DE25B4E24A2B}" type="datetime1">
              <a:rPr lang="en-US" smtClean="0"/>
              <a:t>7/13/25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92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nt">
            <a:extLst>
              <a:ext uri="{FF2B5EF4-FFF2-40B4-BE49-F238E27FC236}">
                <a16:creationId xmlns:a16="http://schemas.microsoft.com/office/drawing/2014/main" id="{F3CE03C6-DBD5-2C9E-3C9A-B3B83F63A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0809026" cy="970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595301"/>
            <a:ext cx="10809026" cy="47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199" y="6397586"/>
            <a:ext cx="40438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D1E4CDFE-4149-497F-9AB2-FC1DA668517A}" type="datetime1">
              <a:rPr lang="en-US" smtClean="0"/>
              <a:pPr/>
              <a:t>7/13/25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24193" y="6397586"/>
            <a:ext cx="3238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2323" y="6397586"/>
            <a:ext cx="5305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8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675" r:id="rId3"/>
    <p:sldLayoutId id="2147483712" r:id="rId4"/>
    <p:sldLayoutId id="2147483698" r:id="rId5"/>
    <p:sldLayoutId id="2147483728" r:id="rId6"/>
    <p:sldLayoutId id="2147483761" r:id="rId7"/>
    <p:sldLayoutId id="2147483760" r:id="rId8"/>
    <p:sldLayoutId id="2147483786" r:id="rId9"/>
    <p:sldLayoutId id="2147483788" r:id="rId10"/>
    <p:sldLayoutId id="2147483713" r:id="rId11"/>
    <p:sldLayoutId id="2147483729" r:id="rId12"/>
    <p:sldLayoutId id="2147483662" r:id="rId13"/>
    <p:sldLayoutId id="2147483767" r:id="rId14"/>
    <p:sldLayoutId id="2147483679" r:id="rId15"/>
    <p:sldLayoutId id="2147483680" r:id="rId16"/>
    <p:sldLayoutId id="2147483681" r:id="rId17"/>
    <p:sldLayoutId id="2147483682" r:id="rId18"/>
    <p:sldLayoutId id="2147483706" r:id="rId19"/>
    <p:sldLayoutId id="2147483789" r:id="rId20"/>
    <p:sldLayoutId id="2147483689" r:id="rId21"/>
    <p:sldLayoutId id="2147483690" r:id="rId22"/>
    <p:sldLayoutId id="2147483707" r:id="rId23"/>
    <p:sldLayoutId id="2147483708" r:id="rId24"/>
    <p:sldLayoutId id="2147483692" r:id="rId25"/>
    <p:sldLayoutId id="2147483691" r:id="rId26"/>
    <p:sldLayoutId id="2147483733" r:id="rId27"/>
    <p:sldLayoutId id="2147483731" r:id="rId28"/>
    <p:sldLayoutId id="2147483780" r:id="rId29"/>
    <p:sldLayoutId id="2147483694" r:id="rId30"/>
    <p:sldLayoutId id="2147483726" r:id="rId31"/>
    <p:sldLayoutId id="2147483693" r:id="rId32"/>
    <p:sldLayoutId id="2147483672" r:id="rId33"/>
    <p:sldLayoutId id="2147483756" r:id="rId34"/>
    <p:sldLayoutId id="2147483757" r:id="rId35"/>
    <p:sldLayoutId id="2147483696" r:id="rId36"/>
    <p:sldLayoutId id="2147483752" r:id="rId37"/>
    <p:sldLayoutId id="2147483758" r:id="rId38"/>
    <p:sldLayoutId id="2147483753" r:id="rId39"/>
    <p:sldLayoutId id="2147483759" r:id="rId40"/>
    <p:sldLayoutId id="2147483742" r:id="rId41"/>
    <p:sldLayoutId id="2147483740" r:id="rId42"/>
    <p:sldLayoutId id="2147483743" r:id="rId43"/>
    <p:sldLayoutId id="2147483664" r:id="rId44"/>
    <p:sldLayoutId id="2147483665" r:id="rId45"/>
    <p:sldLayoutId id="2147483666" r:id="rId46"/>
    <p:sldLayoutId id="2147483667" r:id="rId47"/>
    <p:sldLayoutId id="2147483668" r:id="rId48"/>
    <p:sldLayoutId id="2147483784" r:id="rId49"/>
    <p:sldLayoutId id="2147483783" r:id="rId50"/>
    <p:sldLayoutId id="2147483687" r:id="rId51"/>
    <p:sldLayoutId id="2147483790" r:id="rId52"/>
    <p:sldLayoutId id="2147483791" r:id="rId5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Bevel">
  <a:themeElements>
    <a:clrScheme name="Bevel">
      <a:dk1>
        <a:srgbClr val="090909"/>
      </a:dk1>
      <a:lt1>
        <a:sysClr val="window" lastClr="FFFFFF"/>
      </a:lt1>
      <a:dk2>
        <a:srgbClr val="1D1D1D"/>
      </a:dk2>
      <a:lt2>
        <a:srgbClr val="F1F2F3"/>
      </a:lt2>
      <a:accent1>
        <a:srgbClr val="2A38D5"/>
      </a:accent1>
      <a:accent2>
        <a:srgbClr val="F15928"/>
      </a:accent2>
      <a:accent3>
        <a:srgbClr val="00B4E6"/>
      </a:accent3>
      <a:accent4>
        <a:srgbClr val="0372FF"/>
      </a:accent4>
      <a:accent5>
        <a:srgbClr val="9196F3"/>
      </a:accent5>
      <a:accent6>
        <a:srgbClr val="90A0AD"/>
      </a:accent6>
      <a:hlink>
        <a:srgbClr val="F15928"/>
      </a:hlink>
      <a:folHlink>
        <a:srgbClr val="00B4E6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_win32_DN_V2" id="{35DA499A-085A-4E3E-92EC-48B4922E938B}" vid="{14DDC8D4-282F-4E4E-AFE2-B9DA7AC991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8AB7D1-0FFB-46E5-B5E0-44DC74B128B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DD6D019-CFF4-4D8F-9084-1FF56D3079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6869B1-BDCE-49F8-A5AF-3EA6FB3BB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Aptos</vt:lpstr>
      <vt:lpstr>Arial</vt:lpstr>
      <vt:lpstr>Bierstadt</vt:lpstr>
      <vt:lpstr>Bevel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ehsan shahabi</cp:lastModifiedBy>
  <cp:revision>1</cp:revision>
  <dcterms:created xsi:type="dcterms:W3CDTF">2024-06-26T20:20:27Z</dcterms:created>
  <dcterms:modified xsi:type="dcterms:W3CDTF">2025-07-13T17:27:39Z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