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4" autoAdjust="0"/>
    <p:restoredTop sz="87855" autoAdjust="0"/>
  </p:normalViewPr>
  <p:slideViewPr>
    <p:cSldViewPr snapToGrid="0" showGuides="1">
      <p:cViewPr varScale="1">
        <p:scale>
          <a:sx n="107" d="100"/>
          <a:sy n="107" d="100"/>
        </p:scale>
        <p:origin x="848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7/13/25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7/13/25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5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5.sv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D93970-B13A-F96D-A4B1-3A1EE74841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0"/>
            <a:ext cx="12202379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10954512" cy="3246120"/>
          </a:xfrm>
        </p:spPr>
        <p:txBody>
          <a:bodyPr anchor="b">
            <a:noAutofit/>
          </a:bodyPr>
          <a:lstStyle>
            <a:lvl1pPr algn="ctr">
              <a:defRPr sz="6600" b="1" i="0" cap="none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758183"/>
            <a:ext cx="10954512" cy="1307592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98299DF-E702-8750-30F5-798D7C96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FAE94C-C299-8167-1BD9-4FC98C04C63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07008" y="2523744"/>
            <a:ext cx="9720072" cy="3255264"/>
          </a:xfrm>
        </p:spPr>
        <p:txBody>
          <a:bodyPr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1B32A35F-9C9A-7C7D-DE93-B55FFF07D66E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8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7A51A8B-A15C-2A94-1E48-F9615101DF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91" t="11245" r="3785" b="1531"/>
          <a:stretch/>
        </p:blipFill>
        <p:spPr>
          <a:xfrm>
            <a:off x="0" y="2917"/>
            <a:ext cx="12197192" cy="68550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1600200"/>
            <a:ext cx="10991088" cy="3657600"/>
          </a:xfrm>
        </p:spPr>
        <p:txBody>
          <a:bodyPr anchor="ctr">
            <a:noAutofit/>
          </a:bodyPr>
          <a:lstStyle>
            <a:lvl1pPr algn="ctr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9492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4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5697808D-10E0-D8A5-5D07-E176EBB8F2BB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0234D012-F86E-04CE-78C8-2C5A661302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004" r="-148"/>
          <a:stretch/>
        </p:blipFill>
        <p:spPr>
          <a:xfrm rot="5400000">
            <a:off x="6378170" y="40082"/>
            <a:ext cx="1579705" cy="1600089"/>
          </a:xfrm>
          <a:prstGeom prst="rect">
            <a:avLst/>
          </a:prstGeom>
        </p:spPr>
      </p:pic>
      <p:pic>
        <p:nvPicPr>
          <p:cNvPr id="15" name="Picture 7">
            <a:extLst>
              <a:ext uri="{FF2B5EF4-FFF2-40B4-BE49-F238E27FC236}">
                <a16:creationId xmlns:a16="http://schemas.microsoft.com/office/drawing/2014/main" id="{0BC42061-F838-920E-632E-10EDE7E553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239" r="25335" b="-1"/>
          <a:stretch/>
        </p:blipFill>
        <p:spPr>
          <a:xfrm rot="16200000">
            <a:off x="6298833" y="-161472"/>
            <a:ext cx="752715" cy="107565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8BEE67F-530E-E41D-FD19-2615180DC3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5931"/>
          <a:stretch/>
        </p:blipFill>
        <p:spPr>
          <a:xfrm>
            <a:off x="10439102" y="4145165"/>
            <a:ext cx="1780703" cy="216431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2CFCA46-5F5A-867F-B19C-4F9ED5BA15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46794"/>
          <a:stretch/>
        </p:blipFill>
        <p:spPr>
          <a:xfrm rot="10800000">
            <a:off x="-27806" y="2452933"/>
            <a:ext cx="1370742" cy="263241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1E8F80C-ACB2-552E-4433-1A8A2708F1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" b="-9728"/>
          <a:stretch/>
        </p:blipFill>
        <p:spPr>
          <a:xfrm rot="18286209">
            <a:off x="887827" y="4958926"/>
            <a:ext cx="910220" cy="1020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441448"/>
            <a:ext cx="3602736" cy="3575304"/>
          </a:xfrm>
        </p:spPr>
        <p:txBody>
          <a:bodyPr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1DCC4A1-0DB3-3480-3A1A-78FC85FE7E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93608" y="2441447"/>
            <a:ext cx="3063240" cy="3575303"/>
          </a:xfrm>
        </p:spPr>
        <p:txBody>
          <a:bodyPr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50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ACFCA6-7ECE-9BFB-9389-6DB74C8628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1" r="21"/>
          <a:stretch/>
        </p:blipFill>
        <p:spPr>
          <a:xfrm>
            <a:off x="-5192" y="-1"/>
            <a:ext cx="12197192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856" y="56450"/>
            <a:ext cx="9912096" cy="2743200"/>
          </a:xfrm>
        </p:spPr>
        <p:txBody>
          <a:bodyPr anchor="b">
            <a:noAutofit/>
          </a:bodyPr>
          <a:lstStyle>
            <a:lvl1pPr algn="l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5304" y="3110546"/>
            <a:ext cx="4114800" cy="2743200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083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850392"/>
            <a:ext cx="3913632" cy="4800600"/>
          </a:xfrm>
        </p:spPr>
        <p:txBody>
          <a:bodyPr/>
          <a:lstStyle>
            <a:lvl1pPr>
              <a:defRPr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1965960"/>
            <a:ext cx="4050792" cy="2953512"/>
          </a:xfrm>
        </p:spPr>
        <p:txBody>
          <a:bodyPr anchor="ctr" anchorCtr="0"/>
          <a:lstStyle>
            <a:lvl1pPr>
              <a:defRPr cap="all" baseline="0">
                <a:solidFill>
                  <a:schemeClr val="accent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906EB944-76A9-6F98-104E-59CD34F5CF94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898C8E3F-6992-0D8A-CCA1-3DD2C147AA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4756"/>
          <a:stretch/>
        </p:blipFill>
        <p:spPr>
          <a:xfrm>
            <a:off x="8853067" y="1"/>
            <a:ext cx="1875091" cy="1605320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4417AC45-4CB7-72E8-3723-B1A3D81FB6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13775" y="5533690"/>
            <a:ext cx="493392" cy="49552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E5941EF-B160-313A-DA99-73C86EDC4C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46794"/>
          <a:stretch/>
        </p:blipFill>
        <p:spPr>
          <a:xfrm>
            <a:off x="10316909" y="2723673"/>
            <a:ext cx="1875091" cy="360098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EC16221-5852-F1A3-24D1-8EF5E9071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1791"/>
          <a:stretch/>
        </p:blipFill>
        <p:spPr>
          <a:xfrm>
            <a:off x="3497179" y="6324654"/>
            <a:ext cx="910220" cy="54136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D8B34C3-E35E-0B4E-1F8E-59C449A3C8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1904"/>
          <a:stretch/>
        </p:blipFill>
        <p:spPr>
          <a:xfrm>
            <a:off x="1601212" y="0"/>
            <a:ext cx="1032928" cy="71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5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1FEFCE-5DDA-D353-F1BF-36752F5F07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2917"/>
            <a:ext cx="12197191" cy="68550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824" y="1325880"/>
            <a:ext cx="10460736" cy="2286000"/>
          </a:xfrm>
        </p:spPr>
        <p:txBody>
          <a:bodyPr anchor="b">
            <a:noAutofit/>
          </a:bodyPr>
          <a:lstStyle>
            <a:lvl1pPr algn="ctr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824" y="3749040"/>
            <a:ext cx="10460736" cy="2286000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72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2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B6718ABD-4EA5-E3C5-0225-F6671DCA53AD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721A955-CA2D-A65D-6E60-DAAAA4ACFA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050"/>
          <a:stretch/>
        </p:blipFill>
        <p:spPr>
          <a:xfrm>
            <a:off x="0" y="2887579"/>
            <a:ext cx="2432421" cy="360466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B70155A-604C-AD00-BE69-4505C75CE0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5874" b="-1"/>
          <a:stretch/>
        </p:blipFill>
        <p:spPr>
          <a:xfrm rot="5400000">
            <a:off x="11281284" y="2493882"/>
            <a:ext cx="1032928" cy="88789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74D1084-EF5E-D016-13E0-1840BDFFD0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-880"/>
          <a:stretch/>
        </p:blipFill>
        <p:spPr>
          <a:xfrm>
            <a:off x="9897978" y="5987153"/>
            <a:ext cx="490012" cy="5050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313432"/>
            <a:ext cx="6327648" cy="3218688"/>
          </a:xfrm>
        </p:spPr>
        <p:txBody>
          <a:bodyPr anchor="ctr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3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1B9A11-4222-BB4A-66D3-D37C79AC57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21" b="21"/>
          <a:stretch/>
        </p:blipFill>
        <p:spPr>
          <a:xfrm>
            <a:off x="-2595" y="1459"/>
            <a:ext cx="12197191" cy="68550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27432"/>
            <a:ext cx="7004304" cy="3566160"/>
          </a:xfrm>
        </p:spPr>
        <p:txBody>
          <a:bodyPr anchor="b">
            <a:noAutofit/>
          </a:bodyPr>
          <a:lstStyle>
            <a:lvl1pPr algn="ctr">
              <a:defRPr sz="60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5" y="3767328"/>
            <a:ext cx="7004303" cy="1161288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962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72C86F9-080E-93F7-C7B1-F5BEAD84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5064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432304"/>
            <a:ext cx="3108960" cy="3412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6592" y="1920240"/>
            <a:ext cx="6620256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FF98F94-8801-13BE-8EB4-01921AC196C8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7BF5718-9534-FD92-79D7-ECC66603E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2387"/>
          <a:stretch/>
        </p:blipFill>
        <p:spPr>
          <a:xfrm rot="5400000">
            <a:off x="1778676" y="5204330"/>
            <a:ext cx="907513" cy="24653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FF40650-9AD0-96F8-F702-185D1729AF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558" y="5429608"/>
            <a:ext cx="406214" cy="41506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3AC8518-2F0B-6FC0-0C0E-6CE9D00EAC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4860" b="-1"/>
          <a:stretch/>
        </p:blipFill>
        <p:spPr>
          <a:xfrm>
            <a:off x="10214191" y="365126"/>
            <a:ext cx="1032928" cy="110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6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3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7B4AF60-AC65-3E7A-4A5D-EBF1A7030D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63" b="3063"/>
          <a:stretch/>
        </p:blipFill>
        <p:spPr>
          <a:xfrm>
            <a:off x="1" y="2917"/>
            <a:ext cx="12197189" cy="6855082"/>
          </a:xfrm>
          <a:prstGeom prst="rect">
            <a:avLst/>
          </a:prstGeom>
        </p:spPr>
      </p:pic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95671103-2960-81E2-9A76-0E7FDE6B3E55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276856"/>
            <a:ext cx="6327648" cy="3090672"/>
          </a:xfrm>
        </p:spPr>
        <p:txBody>
          <a:bodyPr anchor="ctr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6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2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6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86060D16-E6F6-EA0E-E58E-526234AB6564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E0958AA-6F1A-C4A2-FB66-1A6F7F8834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095" b="-1"/>
          <a:stretch/>
        </p:blipFill>
        <p:spPr>
          <a:xfrm>
            <a:off x="569419" y="4426479"/>
            <a:ext cx="1472805" cy="15966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DEADFA2-398E-9388-8295-063D31FB38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095" b="-1"/>
          <a:stretch/>
        </p:blipFill>
        <p:spPr>
          <a:xfrm rot="3765410" flipV="1">
            <a:off x="1448505" y="4094575"/>
            <a:ext cx="862484" cy="934988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D09A7588-8EFD-A0C5-4235-45B7D657EC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35453"/>
          <a:stretch/>
        </p:blipFill>
        <p:spPr>
          <a:xfrm>
            <a:off x="9469547" y="5719093"/>
            <a:ext cx="1756858" cy="113890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F04D7D6-513C-D18A-AF21-D10F0E5D3B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1" r="-750"/>
          <a:stretch/>
        </p:blipFill>
        <p:spPr>
          <a:xfrm>
            <a:off x="8844546" y="50582"/>
            <a:ext cx="1307037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441448"/>
            <a:ext cx="3602736" cy="3575304"/>
          </a:xfrm>
        </p:spPr>
        <p:txBody>
          <a:bodyPr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1DCC4A1-0DB3-3480-3A1A-78FC85FE7E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671816" y="2441448"/>
            <a:ext cx="3602736" cy="3575304"/>
          </a:xfrm>
        </p:spPr>
        <p:txBody>
          <a:bodyPr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2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1B32A35F-9C9A-7C7D-DE93-B55FFF07D66E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8299DF-E702-8750-30F5-798D7C96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0CE72F6-1D9D-E61E-F1EE-2861FDF76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2" y="2459736"/>
            <a:ext cx="2843784" cy="3090672"/>
          </a:xfrm>
        </p:spPr>
        <p:txBody>
          <a:bodyPr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FAE94C-C299-8167-1BD9-4FC98C04C63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33672" y="2523744"/>
            <a:ext cx="6693408" cy="3273552"/>
          </a:xfrm>
        </p:spPr>
        <p:txBody>
          <a:bodyPr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4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3001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63001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75912" y="6563001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accent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accent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Custom">
  <a:themeElements>
    <a:clrScheme name="Blue spheres">
      <a:dk1>
        <a:srgbClr val="000000"/>
      </a:dk1>
      <a:lt1>
        <a:srgbClr val="FFFFFF"/>
      </a:lt1>
      <a:dk2>
        <a:srgbClr val="E3E7ED"/>
      </a:dk2>
      <a:lt2>
        <a:srgbClr val="E8E8E8"/>
      </a:lt2>
      <a:accent1>
        <a:srgbClr val="7673F7"/>
      </a:accent1>
      <a:accent2>
        <a:srgbClr val="B8C2FD"/>
      </a:accent2>
      <a:accent3>
        <a:srgbClr val="DFE3FC"/>
      </a:accent3>
      <a:accent4>
        <a:srgbClr val="55B3FD"/>
      </a:accent4>
      <a:accent5>
        <a:srgbClr val="99F7F7"/>
      </a:accent5>
      <a:accent6>
        <a:srgbClr val="FEE43F"/>
      </a:accent6>
      <a:hlink>
        <a:srgbClr val="467886"/>
      </a:hlink>
      <a:folHlink>
        <a:srgbClr val="96607D"/>
      </a:folHlink>
    </a:clrScheme>
    <a:fontScheme name="Custom 23">
      <a:majorFont>
        <a:latin typeface="Aptos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4076243_win32_CP_V3" id="{81AB0711-29F9-49D0-8A73-16AF25FD4C08}" vid="{D5AD44AB-53B9-4654-A4F8-1821A28F27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D9F7D870-58E6-48A2-A932-190ED7A8A1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22570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Aptos</vt:lpstr>
      <vt:lpstr>Arial</vt:lpstr>
      <vt:lpstr>Calibri</vt:lpstr>
      <vt:lpstr>Custom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cp:lastModifiedBy>ehsan shahabi</cp:lastModifiedBy>
  <cp:revision>1</cp:revision>
  <dcterms:created xsi:type="dcterms:W3CDTF">2023-08-29T05:38:01Z</dcterms:created>
  <dcterms:modified xsi:type="dcterms:W3CDTF">2025-07-13T17:27:57Z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