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44"/>
  </p:normalViewPr>
  <p:slideViewPr>
    <p:cSldViewPr snapToGrid="0">
      <p:cViewPr varScale="1">
        <p:scale>
          <a:sx n="116" d="100"/>
          <a:sy n="116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50E45-4150-774C-926C-C38E8D3D53A2}" type="datetimeFigureOut">
              <a:rPr lang="en-US" smtClean="0"/>
              <a:t>7/13/25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21FDE-8B98-8341-81C2-8A3D3E8A1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0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4A20-9E70-4ADF-93C1-5AE458194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24" y="749808"/>
            <a:ext cx="6812280" cy="4206240"/>
          </a:xfrm>
        </p:spPr>
        <p:txBody>
          <a:bodyPr anchor="t">
            <a:normAutofit/>
          </a:bodyPr>
          <a:lstStyle>
            <a:lvl1pPr algn="l"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1A2C5-995E-4938-A286-FF484EFA5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3" y="5257800"/>
            <a:ext cx="6812279" cy="130759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C6A8E625-65C2-D767-7DCE-651B5503EA6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523744"/>
            <a:ext cx="10707624" cy="3657600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sz="2000"/>
            </a:lvl1pPr>
            <a:lvl2pPr marL="6858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2pPr>
            <a:lvl3pPr marL="11430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3pPr>
            <a:lvl4pPr marL="16002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4pPr>
            <a:lvl5pPr marL="20574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43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920A8F-16C2-B12B-3951-097B62DB8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525079"/>
            <a:ext cx="12192000" cy="33329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AF23EB-182C-6270-2663-CB53680A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813048"/>
            <a:ext cx="10780776" cy="2651760"/>
          </a:xfrm>
        </p:spPr>
        <p:txBody>
          <a:bodyPr anchor="ctr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900416" cy="352958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1051560"/>
            <a:ext cx="3566160" cy="15544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9328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anchor="b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534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le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3560" y="685800"/>
            <a:ext cx="5943600" cy="4379976"/>
          </a:xfrm>
        </p:spPr>
        <p:txBody>
          <a:bodyPr anchor="t">
            <a:normAutofit/>
          </a:bodyPr>
          <a:lstStyle>
            <a:lvl1pPr>
              <a:defRPr sz="6000" spc="-20" baseline="0">
                <a:solidFill>
                  <a:schemeClr val="bg1"/>
                </a:solidFill>
              </a:defRPr>
            </a:lvl1pPr>
          </a:lstStyle>
          <a:p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3560" y="5065776"/>
            <a:ext cx="5945393" cy="1108335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1054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00201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065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85800"/>
            <a:ext cx="3867912" cy="5504688"/>
          </a:xfrm>
        </p:spPr>
        <p:txBody>
          <a:bodyPr anchor="ctr">
            <a:normAutofit/>
          </a:bodyPr>
          <a:lstStyle>
            <a:lvl1pPr>
              <a:defRPr sz="4000"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65776" y="0"/>
            <a:ext cx="7123176" cy="196596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4144" y="2496312"/>
            <a:ext cx="5705856" cy="382219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14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377440"/>
            <a:ext cx="5157216" cy="3840480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54496" y="2377440"/>
            <a:ext cx="5157216" cy="3840480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52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23176" y="-1"/>
            <a:ext cx="5065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6680" y="667512"/>
            <a:ext cx="3867912" cy="552297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859536"/>
            <a:ext cx="5166360" cy="1499616"/>
          </a:xfrm>
        </p:spPr>
        <p:txBody>
          <a:bodyPr/>
          <a:lstStyle>
            <a:lvl1pPr marL="512064" indent="-512064">
              <a:buClr>
                <a:schemeClr val="accent3">
                  <a:lumMod val="50000"/>
                </a:schemeClr>
              </a:buClr>
              <a:buFont typeface="+mj-lt"/>
              <a:buAutoNum type="arabicPeriod"/>
              <a:defRPr sz="2000"/>
            </a:lvl1pPr>
            <a:lvl2pPr marL="1097280" indent="-457200"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+mj-lt"/>
              <a:buAutoNum type="alphaLcPeriod"/>
              <a:defRPr/>
            </a:lvl2pPr>
            <a:lvl3pPr marL="164592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706624"/>
            <a:ext cx="5084064" cy="3383280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B786C7-B8F9-4072-AAAA-17258464D7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2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615184"/>
            <a:ext cx="5614416" cy="384048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23176" y="1958009"/>
            <a:ext cx="5068824" cy="4899991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42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523744"/>
            <a:ext cx="2862072" cy="356616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67912" y="2523744"/>
            <a:ext cx="7808976" cy="3694176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90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295144"/>
            <a:ext cx="6464808" cy="4379976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sz="2000"/>
            </a:lvl1pPr>
            <a:lvl2pPr marL="6858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2pPr>
            <a:lvl3pPr marL="11430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3pPr>
            <a:lvl4pPr marL="16002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4pPr>
            <a:lvl5pPr marL="20574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71816" y="2295144"/>
            <a:ext cx="3749040" cy="3840480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25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EE518CBA-D8B4-47B2-892B-826C26D1B466}" type="datetimeFigureOut">
              <a:rPr lang="en-US" smtClean="0"/>
              <a:pPr/>
              <a:t>7/13/25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2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Design_win32_CP_v3" id="{814715DD-6C76-4F1A-ACBC-CB50DF76A204}" vid="{32B98461-600B-47E5-8B97-25031B2AA7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Background xmlns="71af3243-3dd4-4a8d-8c0d-dd76da1f02a5">false</Background>
    <Status xmlns="71af3243-3dd4-4a8d-8c0d-dd76da1f02a5">Not started</Status>
    <TaxCatchAll xmlns="230e9df3-be65-4c73-a93b-d1236ebd677e" xsi:nil="true"/>
    <ImageTagsTaxHTField xmlns="71af3243-3dd4-4a8d-8c0d-dd76da1f02a5">
      <Terms xmlns="http://schemas.microsoft.com/office/infopath/2007/PartnerControls"/>
    </ImageTagsTaxHTField>
    <Image xmlns="71af3243-3dd4-4a8d-8c0d-dd76da1f02a5">
      <Url xsi:nil="true"/>
      <Description xsi:nil="true"/>
    </Image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526E5B-BE06-44ED-944C-46B3BE1A406A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230e9df3-be65-4c73-a93b-d1236ebd677e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5E4B3662-E706-427A-8C63-55F1C5B1CA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D5551C-388C-42EB-B1BB-B0BF4434BA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Aptos</vt:lpstr>
      <vt:lpstr>Arial</vt:lpstr>
      <vt:lpstr>Avenir Next LT Pro</vt:lpstr>
      <vt:lpstr>Avenir Next LT Pro Light</vt:lpstr>
      <vt:lpstr>ColorBlockVTI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ehsan shahabi</cp:lastModifiedBy>
  <cp:revision>1</cp:revision>
  <dcterms:created xsi:type="dcterms:W3CDTF">2024-05-31T16:24:46Z</dcterms:created>
  <dcterms:modified xsi:type="dcterms:W3CDTF">2025-07-13T17:28:16Z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0x01010079F111ED35F8CC479449609E8A0923A6</vt:lpwstr>
  </property>
</Properties>
</file>