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4628"/>
  </p:normalViewPr>
  <p:slideViewPr>
    <p:cSldViewPr snapToGrid="0">
      <p:cViewPr varScale="1">
        <p:scale>
          <a:sx n="114" d="100"/>
          <a:sy n="114" d="100"/>
        </p:scale>
        <p:origin x="1016" y="184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7/9/25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Aptos Light</vt:lpstr>
      <vt:lpstr>Arial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ehsan shahabi</cp:lastModifiedBy>
  <cp:revision>1</cp:revision>
  <dcterms:created xsi:type="dcterms:W3CDTF">2023-08-29T05:36:21Z</dcterms:created>
  <dcterms:modified xsi:type="dcterms:W3CDTF">2025-07-09T14:40:53Z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