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84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3" autoAdjust="0"/>
    <p:restoredTop sz="93732" autoAdjust="0"/>
  </p:normalViewPr>
  <p:slideViewPr>
    <p:cSldViewPr snapToGrid="0">
      <p:cViewPr varScale="1">
        <p:scale>
          <a:sx n="110" d="100"/>
          <a:sy n="110" d="100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indent="-228600"/>
            <a:endParaRPr lang="en-US" sz="20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7/13/25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indent="-228600"/>
            <a:endParaRPr lang="en-US" sz="1800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F9A873-407D-42B0-99B8-A577ED76CA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22E404-1C8D-48DE-80FC-4CA5DFE37C3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F887BEC-12B5-41C3-87A8-94840B2172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_LuminousVTI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Avenir Next LT Pro</vt:lpstr>
      <vt:lpstr>Calibri</vt:lpstr>
      <vt:lpstr>Cambria</vt:lpstr>
      <vt:lpstr>Sabon Next LT</vt:lpstr>
      <vt:lpstr>Wingdings</vt:lpstr>
      <vt:lpstr>LuminousVTI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2021-02-25T19:22:25Z</dcterms:created>
  <dcterms:modified xsi:type="dcterms:W3CDTF">2025-07-13T17:26:52Z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