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8107F-36A8-A8D9-A450-80D0C4109E52}" v="2" dt="2025-03-13T11:58:19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Cranny" userId="S::mijames@microsoft.com::1f2d3b60-5574-4909-bdf4-5617a7f7f73a" providerId="AD" clId="Web-{2FB8107F-36A8-A8D9-A450-80D0C4109E52}"/>
    <pc:docChg chg="addSld delSld">
      <pc:chgData name="Michelle Cranny" userId="S::mijames@microsoft.com::1f2d3b60-5574-4909-bdf4-5617a7f7f73a" providerId="AD" clId="Web-{2FB8107F-36A8-A8D9-A450-80D0C4109E52}" dt="2025-03-13T11:58:19.532" v="1"/>
      <pc:docMkLst>
        <pc:docMk/>
      </pc:docMkLst>
      <pc:sldChg chg="new del">
        <pc:chgData name="Michelle Cranny" userId="S::mijames@microsoft.com::1f2d3b60-5574-4909-bdf4-5617a7f7f73a" providerId="AD" clId="Web-{2FB8107F-36A8-A8D9-A450-80D0C4109E52}" dt="2025-03-13T11:58:19.532" v="1"/>
        <pc:sldMkLst>
          <pc:docMk/>
          <pc:sldMk cId="838637727" sldId="4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7/13/25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305712"/>
            <a:ext cx="7478991" cy="154533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079340-520A-1C37-0597-7229461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2167E-3DFD-8290-014F-2FDAA2A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06CAB1B-912A-4EBF-236C-588342B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4298B6-B370-D87B-F018-D481A252D3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208" y="5985960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ACC53594-4960-3824-F1CD-1934D005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8" name="Graphic">
            <a:extLst>
              <a:ext uri="{FF2B5EF4-FFF2-40B4-BE49-F238E27FC236}">
                <a16:creationId xmlns:a16="http://schemas.microsoft.com/office/drawing/2014/main" id="{8F9052EB-6CBC-F13A-20FD-D0D1DBB69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9" name="Graphic">
            <a:extLst>
              <a:ext uri="{FF2B5EF4-FFF2-40B4-BE49-F238E27FC236}">
                <a16:creationId xmlns:a16="http://schemas.microsoft.com/office/drawing/2014/main" id="{73EA2727-0F5A-D866-71C6-A53DA8762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10" name="Graphic">
            <a:extLst>
              <a:ext uri="{FF2B5EF4-FFF2-40B4-BE49-F238E27FC236}">
                <a16:creationId xmlns:a16="http://schemas.microsoft.com/office/drawing/2014/main" id="{A54DABA2-9D4F-59F6-1050-60EC018CD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12" name="Graphic">
            <a:extLst>
              <a:ext uri="{FF2B5EF4-FFF2-40B4-BE49-F238E27FC236}">
                <a16:creationId xmlns:a16="http://schemas.microsoft.com/office/drawing/2014/main" id="{4A1750D8-8E20-2C83-C18D-606D87A6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3" name="Graphic">
            <a:extLst>
              <a:ext uri="{FF2B5EF4-FFF2-40B4-BE49-F238E27FC236}">
                <a16:creationId xmlns:a16="http://schemas.microsoft.com/office/drawing/2014/main" id="{50E6B833-8707-2EFD-841C-4B2230C42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14" name="Graphic">
            <a:extLst>
              <a:ext uri="{FF2B5EF4-FFF2-40B4-BE49-F238E27FC236}">
                <a16:creationId xmlns:a16="http://schemas.microsoft.com/office/drawing/2014/main" id="{039F8148-8933-7870-476D-AE9E4786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16" name="Graphic">
            <a:extLst>
              <a:ext uri="{FF2B5EF4-FFF2-40B4-BE49-F238E27FC236}">
                <a16:creationId xmlns:a16="http://schemas.microsoft.com/office/drawing/2014/main" id="{0E17363E-BC81-5498-A87F-86C27093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F7EDA4B6-C58A-B13B-1E07-A708501F0A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6284" y="1328278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E8CB032-0F93-0E27-4FC9-3B2E9800B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1979" y="1328279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4F436DE0-FDC0-4350-E4AF-488BFA3B6E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6284" y="3143501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DDAE792-F2FB-58B4-A057-E9E674E463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1979" y="3143502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2" name="Text Placeholder 56">
            <a:extLst>
              <a:ext uri="{FF2B5EF4-FFF2-40B4-BE49-F238E27FC236}">
                <a16:creationId xmlns:a16="http://schemas.microsoft.com/office/drawing/2014/main" id="{588E4DE9-5A53-DEE9-4044-2028ED9268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5573" y="4958724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61" name="Text Placeholder 56">
            <a:extLst>
              <a:ext uri="{FF2B5EF4-FFF2-40B4-BE49-F238E27FC236}">
                <a16:creationId xmlns:a16="http://schemas.microsoft.com/office/drawing/2014/main" id="{11A28042-DED9-24F8-7210-DB345CBFAB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1268" y="4958725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4" name="Text Placeholder 56">
            <a:extLst>
              <a:ext uri="{FF2B5EF4-FFF2-40B4-BE49-F238E27FC236}">
                <a16:creationId xmlns:a16="http://schemas.microsoft.com/office/drawing/2014/main" id="{0B8B7FF8-8929-C6F2-F4EE-64F5B9FF4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9989" y="1328277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63" name="Text Placeholder 56">
            <a:extLst>
              <a:ext uri="{FF2B5EF4-FFF2-40B4-BE49-F238E27FC236}">
                <a16:creationId xmlns:a16="http://schemas.microsoft.com/office/drawing/2014/main" id="{E3354B42-7D99-658F-269E-E60BC90F13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5684" y="1328278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6" name="Text Placeholder 56">
            <a:extLst>
              <a:ext uri="{FF2B5EF4-FFF2-40B4-BE49-F238E27FC236}">
                <a16:creationId xmlns:a16="http://schemas.microsoft.com/office/drawing/2014/main" id="{17B535A0-725D-549B-47F5-D768DADBBD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9989" y="3143500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65" name="Text Placeholder 56">
            <a:extLst>
              <a:ext uri="{FF2B5EF4-FFF2-40B4-BE49-F238E27FC236}">
                <a16:creationId xmlns:a16="http://schemas.microsoft.com/office/drawing/2014/main" id="{E9EE8CB5-849E-840A-292D-F3B2429AF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684" y="3143501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8071E1CA-95A2-3A61-C5A2-90482B625F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9989" y="4958723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7" name="Text Placeholder 56">
            <a:extLst>
              <a:ext uri="{FF2B5EF4-FFF2-40B4-BE49-F238E27FC236}">
                <a16:creationId xmlns:a16="http://schemas.microsoft.com/office/drawing/2014/main" id="{68F557DC-BEE1-49F7-45DE-367FF53A97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5684" y="4958724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8781-FA10-9321-CBD6-24B5859C55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303713" y="1268411"/>
            <a:ext cx="6983412" cy="43211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6" y="620256"/>
            <a:ext cx="11239215" cy="52818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6" y="1290344"/>
            <a:ext cx="11239214" cy="452407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45E1-8AA9-0641-DFFD-8E3B7427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65922C-47C6-FB18-3A90-5D17252F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792058B-D5E0-DD2F-35A0-6B5D976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807F2-49F3-C1AD-A460-08DF61F4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A272AA-D00A-8457-7DC9-2168AAB05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D485646-5958-7AAD-83B9-69BC8926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80F42-7E22-F5CD-8977-B65F5A378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48FCEF-FAC5-3CBA-8E5E-293CE4B1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345772F-E624-0306-46DB-A61AD926B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2E0757B-C264-0D23-3918-235437F48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1" y="367091"/>
            <a:ext cx="11225719" cy="612381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0504-C967-4B64-0487-CE1E507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70D1-3E23-5DFF-F66B-C421720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C3D53-8B9C-31EA-672D-5AC8DB1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7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44207"/>
            <a:ext cx="11239215" cy="8489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7" y="1635088"/>
            <a:ext cx="11239215" cy="420328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2479-171B-8A37-6177-F4BC13CE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5E3C-A139-DBE6-32B9-B7F3D66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160B-29E0-0653-6DC7-15CC993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2124FC-E3D7-C896-477D-C78F01BEC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E80EF3-E7FD-DDD3-8304-A062069FF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A6A049-2AAA-25ED-121F-458BD256E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4A1FD58-DBA7-3403-11D4-91DC97EC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2CE110-3995-DF07-8B3A-29CD8B728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41E3272-B97C-51D9-359B-CAB7980B2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CBEE43-989C-1ABD-786F-DAAE274B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7" y="2385975"/>
            <a:ext cx="4505825" cy="24547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386584"/>
            <a:ext cx="6429181" cy="24597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B571-5255-9A6A-0DF9-41B372F16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EDA920-5EDF-1450-E727-DB6F71429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46075-37FD-0DA6-E30E-045A0470A1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D343E0-77DA-A992-E8E8-56ADC3512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45B9E39-8467-965E-4EBB-7116E72A7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A4ACA64-E6E2-E546-4DEA-B9CDFC70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07016F-F207-A791-B1E0-9CF9E9F6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8CE03ED-CA53-3010-E3D2-6029B6C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01D2A3-4E62-5119-28E9-8D24698D1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DD6AD74-B5C0-0792-0216-831EEA42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58568"/>
            <a:ext cx="4513792" cy="35570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0C02C17-1009-BE18-1130-AE405DB7B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258567"/>
            <a:ext cx="6429181" cy="3557015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426F1-6AC7-0E2F-01DD-7617CC1399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01D14-E77B-FC04-4A3E-AC8A6D7DA1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3A29-98E9-A1E8-B23F-5F4F587E89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2BBA477-239B-9E85-B5E9-0A9FC1C18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A48AE8-4668-9831-97A1-DADC08DFA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E40F4B3-682D-A534-E344-D173360B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DFC42E7-7D80-F79A-A245-88DD33A4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16AE16F-F4B3-4D2D-DE07-9872E344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A62A42-6310-279F-48C6-224AC57AA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71B062D-CE71-FBA1-057C-C7E4E636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3957"/>
            <a:ext cx="4498515" cy="54189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EDCACE0-54F0-0CDC-44E7-9FE370AA0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623957"/>
            <a:ext cx="6429181" cy="5418923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2689-5770-BB70-24FB-0B210E979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C1A886-159B-3741-DB1E-B2B08A481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3DE-0943-9AEC-0C55-28005509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0CF72C-DF65-0215-D050-B21249CD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F10B0BE-A0B5-922E-D80E-2C33289C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8F230F-F58E-C5AC-4CEB-21E731D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5425529-EA98-C86E-78F8-EE263C12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8EA1CFD-4D90-676A-63E8-552ED08DF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E7A2D88-1A33-4720-E4D5-7CAB93A0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0DCAE5A-43D2-B878-BB0D-06A4CF9B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622569"/>
            <a:ext cx="9360000" cy="2423843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1DC2FDA-51AD-BF1E-3DEB-E8313BF991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6051" y="3315855"/>
            <a:ext cx="9359999" cy="21336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B0ADC593-EA98-4C39-A75F-3F3A9C691019}" type="datetime1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D18542-E078-9D92-106B-8A86B74F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12817D-5F1E-1279-697A-5529201B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725D93-1881-6C28-E248-09F5CC357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5C468BF-435C-FA29-2269-A63653AB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BFFF8A9-6202-9383-4C8D-7B57F0B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92F9401-D0DF-C382-F533-04C855BAF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D2BCEE-62B3-A3E1-431C-405FAAC9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94" y="624743"/>
            <a:ext cx="661661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32F3-3D2F-BFD5-7E68-D3C5F4E6F9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0BD6509-D018-183D-9E19-06A3CBD4B0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94983" y="2059709"/>
            <a:ext cx="6609299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890EB0-226B-B83C-1317-7CD5BF335E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DBAF57-4A95-0763-E449-60098180CD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4743"/>
            <a:ext cx="4306168" cy="540133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86DBE4-8258-5253-4AB1-B08EC97E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5E51FA3-4E9F-B2DF-394D-220F140F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AE5BBF2-4123-A052-2A53-A992D0D9B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68E24BC-60F3-B1C9-1907-9415A276A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A7B0A5-CD66-FF55-8E1C-D62326A2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BCF46D-AD68-FBC3-6E91-900BDA95A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18A3D8E-A21A-FA86-29C8-58DCEDEC0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E10DF0-DBDD-A816-228D-2E90AD1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A18FEA-EB03-5A7A-F22C-350650E8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21A2-155D-AD9D-B705-D5CCEABBF1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5823597"/>
            <a:ext cx="2398389" cy="23971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473-3C9D-5FC0-8A0E-F00588820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DB2E-3C40-718A-F213-B03CCD5B3E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E002-37EB-730C-7C82-4E4C516724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6" name="Graphic">
            <a:extLst>
              <a:ext uri="{FF2B5EF4-FFF2-40B4-BE49-F238E27FC236}">
                <a16:creationId xmlns:a16="http://schemas.microsoft.com/office/drawing/2014/main" id="{F96349B5-0C82-A2C9-6CD6-91089ACD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7" name="Graphic">
            <a:extLst>
              <a:ext uri="{FF2B5EF4-FFF2-40B4-BE49-F238E27FC236}">
                <a16:creationId xmlns:a16="http://schemas.microsoft.com/office/drawing/2014/main" id="{5E325647-652D-376F-CB31-A438EFA52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58" name="Graphic">
            <a:extLst>
              <a:ext uri="{FF2B5EF4-FFF2-40B4-BE49-F238E27FC236}">
                <a16:creationId xmlns:a16="http://schemas.microsoft.com/office/drawing/2014/main" id="{AD6029CF-21B0-BED6-5607-E71DE0C08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59" name="Graphic">
            <a:extLst>
              <a:ext uri="{FF2B5EF4-FFF2-40B4-BE49-F238E27FC236}">
                <a16:creationId xmlns:a16="http://schemas.microsoft.com/office/drawing/2014/main" id="{9B1E7219-B4EF-2061-E4BE-17D8ADEF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60" name="Graphic">
            <a:extLst>
              <a:ext uri="{FF2B5EF4-FFF2-40B4-BE49-F238E27FC236}">
                <a16:creationId xmlns:a16="http://schemas.microsoft.com/office/drawing/2014/main" id="{5A1504D5-E6DB-2417-4FD9-6990BF69E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7209695" y="1244744"/>
            <a:ext cx="1245913" cy="1245913"/>
          </a:xfrm>
          <a:prstGeom prst="rect">
            <a:avLst/>
          </a:prstGeom>
        </p:spPr>
      </p:pic>
      <p:pic>
        <p:nvPicPr>
          <p:cNvPr id="62" name="Graphic">
            <a:extLst>
              <a:ext uri="{FF2B5EF4-FFF2-40B4-BE49-F238E27FC236}">
                <a16:creationId xmlns:a16="http://schemas.microsoft.com/office/drawing/2014/main" id="{A0E0E212-2F84-467D-F040-50D57A7D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64" name="Graphic">
            <a:extLst>
              <a:ext uri="{FF2B5EF4-FFF2-40B4-BE49-F238E27FC236}">
                <a16:creationId xmlns:a16="http://schemas.microsoft.com/office/drawing/2014/main" id="{195CD9A0-2524-B822-618B-C0902354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65" name="Graphic">
            <a:extLst>
              <a:ext uri="{FF2B5EF4-FFF2-40B4-BE49-F238E27FC236}">
                <a16:creationId xmlns:a16="http://schemas.microsoft.com/office/drawing/2014/main" id="{4773B686-BD44-2D66-A7B6-B7585C028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61" name="Graphic">
            <a:extLst>
              <a:ext uri="{FF2B5EF4-FFF2-40B4-BE49-F238E27FC236}">
                <a16:creationId xmlns:a16="http://schemas.microsoft.com/office/drawing/2014/main" id="{EE9411C6-2310-9104-1A9B-A149238D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695" y="2485699"/>
            <a:ext cx="1245913" cy="1245913"/>
          </a:xfrm>
          <a:prstGeom prst="rect">
            <a:avLst/>
          </a:prstGeom>
        </p:spPr>
      </p:pic>
      <p:pic>
        <p:nvPicPr>
          <p:cNvPr id="63" name="Graphic">
            <a:extLst>
              <a:ext uri="{FF2B5EF4-FFF2-40B4-BE49-F238E27FC236}">
                <a16:creationId xmlns:a16="http://schemas.microsoft.com/office/drawing/2014/main" id="{EB3826B7-4CAA-163A-0486-0C8803093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2570"/>
            <a:ext cx="6516553" cy="135234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DC0BCB7-738E-A85E-2CC8-FBC3746E2E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651655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6545-7835-6223-E2D7-B08DC24550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96D-E7D6-7A88-A991-EE5DA2F2D3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CCD-AE68-96E8-0818-62CCCDF953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1" y="622570"/>
            <a:ext cx="4403831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198D92-437D-938A-368C-551EB3B09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F12D2-D170-E3F9-BE7C-C96BF667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4050D-3714-B837-6AC8-6394981E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EB0887-B8AC-BA8C-42C3-6D571F76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4846B1-D80C-7D0B-1683-D1554417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0DBBE1-E3C5-CF57-BE8A-A5AA4641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A1B461-2B49-2C6B-5EB3-A7FD3EEF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20" y="645320"/>
            <a:ext cx="7212711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4156FF0-BDB4-85DE-4637-BD673953A7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14221" y="2059709"/>
            <a:ext cx="7212710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0783-602E-3131-64C4-E2368C1C1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C7208C9-8FFF-05EB-3434-340ED31A62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E3BB1B-806F-3893-2B11-035E0F96D6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45321"/>
            <a:ext cx="3730322" cy="538076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0E18B8-F240-5FC9-172B-79AB690E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25F1DF-F20F-2619-E15E-6B2C53CC1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ADE66A-ABE4-2488-E19C-399886F6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BDCA7-6018-0865-E42A-8B987B66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9E17A9-D02F-0A01-D1D9-D498FCE38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C07C74-BC0A-2E9C-E474-C90C44AF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3B0B90-869D-DA36-ADBE-D02907BA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0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719006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91950E2-DA6F-9AF4-7BC3-42F6A8CEB3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719006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4DB5D014-A806-CFB1-A86C-89F2F05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7/13/25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4D98452-D7CC-A24C-DE09-4A60A01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B280280-F920-F7AD-E3C1-BA6D772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624109"/>
            <a:ext cx="3374039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BD49EC-4627-EA38-FB56-402489C3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E2BD95-4321-F16A-4BD7-3AF8C173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436D8C-204F-1328-2F53-BFDD9B04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DD6FF8-2A52-AC23-3BF6-AF32E623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42CAE69-93B5-BE50-B6E7-13280B7CB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C67153-44AF-B511-B9A7-74E1C1F49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C4EE300-9083-A8FD-3459-4B4FE6D1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8A1944A-9D3F-E96D-79C6-29698EC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F8DDFB0-DE79-28E9-919A-68C9BC0AEC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604655"/>
            <a:ext cx="4824056" cy="34214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FFD0B392-3ACC-D9F8-669E-9716AC91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7/13/25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741C1F-F78E-D454-1C6C-D74CB1D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D0CEF6-03F7-CC36-4127-FB36DC95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EB849F3-DD2C-60D1-B22F-69F7E09E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B59F66-0E74-A7CA-65A2-F6696345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110667B-CAEA-CCC0-5D4D-9704AA7F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958C826-F244-3E62-D597-BF0A812D1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46BFE5-5A47-5F21-0F7F-F6F5D69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90CCFE-3E51-B518-366B-ED1D9475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BD2457-28D9-CB2A-FEDF-80478B1A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7033F00-C070-03A4-FC6C-5D2D00226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A2FE4F3-D807-BCA6-C55E-23003B2F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6246823" cy="188541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59EFF90-D9C9-6815-9446-575F60D448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752435"/>
            <a:ext cx="6246823" cy="327364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C2A140A-FAF3-33A9-009C-4C5C2518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7/13/25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CCB5720-0969-2AFD-1F18-2F79102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147FF48-E375-4D0C-5CD3-858D0B4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108B26-8360-2DED-DD5D-BA398374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0721" y="624109"/>
            <a:ext cx="4317280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2CF0A7-D393-BEE9-40C3-6A0FED00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B7ADF-5789-01E9-9E31-5562055C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BFDA453-8A46-1974-54AB-5B0CF444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D81806-3496-DBEB-E271-55447CFA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4F5A68-82E3-482D-51C2-6406D1767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621BD8D-D017-C42F-2B40-9FDDE62B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7B92BD-1544-D08D-FB97-E693DE3C5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423" y="622166"/>
            <a:ext cx="4582632" cy="93268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D62111C-EC83-8EB6-FA42-C4530B7EDE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88424" y="1866075"/>
            <a:ext cx="4582632" cy="416000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CED6496-51CB-2053-2FAB-526564D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7/13/25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2A1C58E-290C-4E96-0510-DB65E86E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544C675-04BE-4CC2-0C55-72835E5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166"/>
            <a:ext cx="6004524" cy="5422964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AB20BB-07E4-5564-77BA-4319277E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18EDCE5-94DF-C210-B458-B59B094E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210669-F326-0C60-1595-1C41F71B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CB122DF-F7B5-415A-AB71-04AE719E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795F5CC-BD77-DE7B-07E7-859689062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36E6360-7150-B4E1-82D7-AFA68C7A5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720932F-8815-AD3F-94E6-9A4512B66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6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D45AC25E-3B26-5C66-9871-8D92723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94FB6C8-4DF2-8CB9-FB4A-50576AC89B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784851"/>
            <a:ext cx="4801406" cy="324122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C58D-44CF-4EB6-C426-F4F9C3C515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6095-2F05-9711-96F0-A4D53E0011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FC92-60C4-48D6-1285-388C5DEE09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E109F7-02E6-26AE-80FD-36B6924E4B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3C1782-1784-E69A-6317-E0597066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04EBA0-3614-24BB-20EA-7C920636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37FAC-D138-7DBB-79BD-467BB981A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984EEA6-1057-E47D-6F59-84E88DBE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0FAD215-C0CC-1242-D483-885BCC7F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FE12EEA-B557-3335-696F-85B0361EE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6114DE-D356-226A-B3E2-4CB826B4C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325" y="637365"/>
            <a:ext cx="3467675" cy="15270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80325" y="2306316"/>
            <a:ext cx="3467675" cy="3719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A6A95A3-5086-2A79-17F4-9D73C9A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7/13/25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D783851-A3B1-7B0C-0C6B-CB90D0A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1DD9F58-84DD-B624-EC60-B667187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570"/>
            <a:ext cx="7096427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1F453BA-8989-FBE8-49E1-BC7D9B6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90F2D0-D223-75E7-CD39-6A85979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2639BB-EF7B-A963-6B6B-68A49706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2FA05F-FFFD-06CA-78EB-0133A9843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71139E-3769-21AF-EBA8-2AA6B97D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C663A07-67B9-A9DB-8B74-97AE730E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2C039CC-1C82-E6EE-79B4-5EAC8692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12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ADC8C146-0A20-4029-98D5-9A42EEDF8B24}" type="datetime1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FE1CE6-36FA-9B4B-CA09-3A3343A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6CCBD-6450-8523-1CA9-7D9C7318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25484A-C309-D781-945E-6A34DC19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83AC34-9B3A-77D8-52FC-443B7CA6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B06BD7-FE0A-EBB9-71EB-96E56738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BDA811-33B9-36E2-13FF-66C627F92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61A9032-0DE8-B9F9-E3C2-DEBEAA55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04936F2-32A5-190F-887B-879DF7952D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8601" y="3785181"/>
            <a:ext cx="7304144" cy="224028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12A2F-57DF-45DA-A7E9-678FD33267B9}" type="datetime1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E78B0A-21AE-A4BA-12CE-1A340CA1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096284-8264-DA08-60FA-CA2C8C9B8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D1D54-96F2-0B29-24E1-866C6CE2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2D1B04-36C6-E26D-8F35-A8DECA103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2397EC7-2F8F-0F68-BFC5-1C90BE82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80D624B-F210-459B-B3CC-D7C3E934D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3E6C33-6B71-C9C2-2AE8-BBE08A92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040704"/>
            <a:ext cx="8229600" cy="262115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3839013"/>
            <a:ext cx="8229600" cy="14140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8046AB-D9F5-1893-7DFC-8DB6312FE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806" y="544025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A8C7-A83B-6489-D21E-5B480C549EB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0AF4A89-2B96-768D-17C2-66047B0A042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83077A-64D7-1B46-442E-871CDCFA22F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DA472B3D-9EB7-4155-878C-93C3C44C9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440CC070-F73C-A30D-7024-E2FD4B585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9" name="Graphic 39">
            <a:extLst>
              <a:ext uri="{FF2B5EF4-FFF2-40B4-BE49-F238E27FC236}">
                <a16:creationId xmlns:a16="http://schemas.microsoft.com/office/drawing/2014/main" id="{AE9162A6-D4CB-1D6F-8B4E-3E17F174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  <p:pic>
        <p:nvPicPr>
          <p:cNvPr id="10" name="Graphic 41">
            <a:extLst>
              <a:ext uri="{FF2B5EF4-FFF2-40B4-BE49-F238E27FC236}">
                <a16:creationId xmlns:a16="http://schemas.microsoft.com/office/drawing/2014/main" id="{52CE1CBA-D91F-F223-AB74-E7E7B9B60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4628" y="0"/>
            <a:ext cx="824627" cy="824627"/>
          </a:xfrm>
          <a:prstGeom prst="rect">
            <a:avLst/>
          </a:prstGeom>
        </p:spPr>
      </p:pic>
      <p:pic>
        <p:nvPicPr>
          <p:cNvPr id="11" name="Graphic 42">
            <a:extLst>
              <a:ext uri="{FF2B5EF4-FFF2-40B4-BE49-F238E27FC236}">
                <a16:creationId xmlns:a16="http://schemas.microsoft.com/office/drawing/2014/main" id="{3AE78119-A983-9CC4-536A-C2F84412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" y="824239"/>
            <a:ext cx="824627" cy="824627"/>
          </a:xfrm>
          <a:prstGeom prst="rect">
            <a:avLst/>
          </a:prstGeom>
        </p:spPr>
      </p:pic>
      <p:pic>
        <p:nvPicPr>
          <p:cNvPr id="12" name="Graphic 43">
            <a:extLst>
              <a:ext uri="{FF2B5EF4-FFF2-40B4-BE49-F238E27FC236}">
                <a16:creationId xmlns:a16="http://schemas.microsoft.com/office/drawing/2014/main" id="{23DDF523-FC16-72EB-65D8-A25BB81E4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" y="0"/>
            <a:ext cx="824627" cy="824627"/>
          </a:xfrm>
          <a:prstGeom prst="rect">
            <a:avLst/>
          </a:prstGeom>
        </p:spPr>
      </p:pic>
      <p:pic>
        <p:nvPicPr>
          <p:cNvPr id="13" name="Graphic 44">
            <a:extLst>
              <a:ext uri="{FF2B5EF4-FFF2-40B4-BE49-F238E27FC236}">
                <a16:creationId xmlns:a16="http://schemas.microsoft.com/office/drawing/2014/main" id="{643FA5A3-CE4B-17E8-CAF1-0AA6430A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0" y="1649066"/>
            <a:ext cx="824627" cy="824627"/>
          </a:xfrm>
          <a:prstGeom prst="rect">
            <a:avLst/>
          </a:prstGeom>
        </p:spPr>
      </p:pic>
      <p:pic>
        <p:nvPicPr>
          <p:cNvPr id="14" name="Graphic 45">
            <a:extLst>
              <a:ext uri="{FF2B5EF4-FFF2-40B4-BE49-F238E27FC236}">
                <a16:creationId xmlns:a16="http://schemas.microsoft.com/office/drawing/2014/main" id="{CFAF230C-8F02-01BA-72C2-EEE4E16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255" y="0"/>
            <a:ext cx="824627" cy="8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CEED542-E774-61A5-5B49-071375A44C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1249" y="831918"/>
            <a:ext cx="7286751" cy="224027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3D2F-469D-F760-7219-DCE77131F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507-1DA8-86E9-368F-BF0F66E2E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446F-D6E1-6A62-7F0D-0180E67687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663658-2A72-7914-3399-496F201E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175623-0C8A-E3EF-43D6-B02FB67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26256-51F8-378C-BB92-DDAC2645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" y="0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9F4DCD3-D8E4-ACF8-9A03-AB659B11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487835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49F0A64-A22A-9199-74B3-0965EDE980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27944" y="2080429"/>
            <a:ext cx="4114800" cy="394503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766791B-F730-470C-BD5E-FFF8D449589F}" type="datetime1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7389FB-898C-ED35-D905-8A087871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19C64AD-E09A-CC70-49DC-605622C1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B63EDA-C12D-2085-7D24-152F0C7E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B18EDB2-8247-FA9E-E75F-3AC6B135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805ECDF-B724-0A16-9B7D-B88162F68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361FB2-02C7-BBC5-F352-20C3DDF3E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DB4047E-8912-587E-8C12-4715650F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6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83E6B1E-856C-761E-20ED-EC7F64C439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4255" y="852884"/>
            <a:ext cx="5588489" cy="5172577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E73FE0C-303A-49D2-B22C-9FE8AE7D9EF1}" type="datetime1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8DC550-7CD2-9B08-4701-BB488516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3449CD-9FD3-44DF-7BBD-D5E0619F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AF31DA-8753-E622-581C-DB283F89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5C59C6-A901-602B-BDD4-9BAF10F29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BCF387-E72A-077A-82D4-E9ACA4389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C2FF69E-808D-3BA7-BA32-03122031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89C1CA-BAB8-EC5C-DD4F-3FFEFC6AB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3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A3A9E47-84C1-0F06-5130-5630D608E1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8" y="873725"/>
            <a:ext cx="6613726" cy="515173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73859A7-84EB-4384-87AF-59CC16704CF8}" type="datetime1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6BBC0C-AE3D-7F33-ECA6-DA325CBE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BB3062-0FE3-311A-DB16-A4AC5BB0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68C3C63-C51F-8998-2B78-CF1E84DEA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069663-791D-0C41-C23F-704A996BA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285E8-0074-4C53-0161-32F810F4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13B49D8-9D1E-3CBD-0012-9BD5F01D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F4C0E9D-5E0E-D6B2-A117-C9C028F2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6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5AD3D17-73C9-402C-91E7-BA73E6829C50}" type="datetime1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4E59AF-4E56-8433-5ADD-D84B9EBE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4970F1-1337-47DC-3F54-E7CADC40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720629-9BC4-D50F-2A5A-EC2162E8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FEF815C-7451-721C-BE6F-81331A6C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E97084-82E8-85B0-1AF8-0B2ABB4A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8D9411E-531E-D8A4-3528-9B9877A3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354D55-A63D-9FE6-A0BB-729FE047E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7A7CDD-9512-40CC-9351-FC0DE186CFBD}" type="datetime1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7B7D5-1010-9284-BB70-6EDAC1D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FF68D4-D953-A3CC-D0E9-645A0C20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C2DB90-24CA-5BA1-49C9-452D9C1E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D922FD-5439-3303-4828-CD3D4DC5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CCCFAA4-F50D-2103-1E45-76DF3740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D81AB8-788D-3723-878E-E11073F9D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10EF05-1BE1-3431-A6A7-C0E36FB9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483EFCC7-B7E8-4ABE-BBCB-C75FD27800CD}" type="datetime1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E99374-A738-EA53-1892-F88330FF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514DFC-1CE8-3609-FB4A-A83AF7B1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DD3A36-7124-39C9-A592-3C136455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16BA819-06E0-77DF-3340-448C2C46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2637AF-5275-0C2A-7089-F3A5FEB7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CFB9C-CB5A-56C0-E486-C9720CD7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B51465-11E5-1EC2-AAD8-9DAB841F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F140A1F3-DA5D-4F2E-B759-748FF8D0ACA9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1684D816-B102-5401-9CCE-23B962358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E0789251-01AA-D845-3EE4-4F300A2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1B4F42C8-06E1-E637-8E75-4972C516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3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01B1322-4C31-4D1F-88B1-5F79F56892AE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87AB0AED-4C81-E06F-3067-D2D3794F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B84CA5D9-F189-9C22-0449-9C323DBB9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D9B5731C-992B-4C34-E6F0-8D81C81F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2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507735E4-737B-43D4-B991-92C3D63DE68F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3A74964A-91B0-A108-B8C0-1EE35AFC5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308847"/>
            <a:ext cx="1245913" cy="1245913"/>
          </a:xfrm>
          <a:prstGeom prst="rect">
            <a:avLst/>
          </a:prstGeom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E989C61D-D7CA-4D72-35AD-A247104E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1308847"/>
            <a:ext cx="1245913" cy="1245913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31535262-ADBD-4BF5-5CBD-E378EE09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2554174"/>
            <a:ext cx="1245913" cy="1245913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7DED0408-8F9F-1C77-AD64-2A8CD51C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380159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47451"/>
            <a:ext cx="11460480" cy="7863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71368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70CDA7-9020-C017-6AAB-C500DC82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823597"/>
            <a:ext cx="2398389" cy="239712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A1AF-F227-AC14-6698-90C029111A13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799A-861E-5AAF-8719-828B00E903D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C34B-95D5-70FB-CC9C-AC52E0E873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FEB1D61-EED3-D8C7-E27E-B3964FC2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12192000" cy="3906175"/>
          </a:xfrm>
          <a:custGeom>
            <a:avLst/>
            <a:gdLst>
              <a:gd name="connsiteX0" fmla="*/ 0 w 12192000"/>
              <a:gd name="connsiteY0" fmla="*/ 0 h 3906175"/>
              <a:gd name="connsiteX1" fmla="*/ 12192000 w 12192000"/>
              <a:gd name="connsiteY1" fmla="*/ 0 h 3906175"/>
              <a:gd name="connsiteX2" fmla="*/ 11361124 w 12192000"/>
              <a:gd name="connsiteY2" fmla="*/ 749797 h 3906175"/>
              <a:gd name="connsiteX3" fmla="*/ 11356832 w 12192000"/>
              <a:gd name="connsiteY3" fmla="*/ 834795 h 3906175"/>
              <a:gd name="connsiteX4" fmla="*/ 11356812 w 12192000"/>
              <a:gd name="connsiteY4" fmla="*/ 834795 h 3906175"/>
              <a:gd name="connsiteX5" fmla="*/ 10521624 w 12192000"/>
              <a:gd name="connsiteY5" fmla="*/ 834795 h 3906175"/>
              <a:gd name="connsiteX6" fmla="*/ 10521624 w 12192000"/>
              <a:gd name="connsiteY6" fmla="*/ 1669983 h 3906175"/>
              <a:gd name="connsiteX7" fmla="*/ 11356812 w 12192000"/>
              <a:gd name="connsiteY7" fmla="*/ 834795 h 3906175"/>
              <a:gd name="connsiteX8" fmla="*/ 11356822 w 12192000"/>
              <a:gd name="connsiteY8" fmla="*/ 834991 h 3906175"/>
              <a:gd name="connsiteX9" fmla="*/ 11356812 w 12192000"/>
              <a:gd name="connsiteY9" fmla="*/ 835188 h 3906175"/>
              <a:gd name="connsiteX10" fmla="*/ 11356832 w 12192000"/>
              <a:gd name="connsiteY10" fmla="*/ 835188 h 3906175"/>
              <a:gd name="connsiteX11" fmla="*/ 11361124 w 12192000"/>
              <a:gd name="connsiteY11" fmla="*/ 920186 h 3906175"/>
              <a:gd name="connsiteX12" fmla="*/ 12192000 w 12192000"/>
              <a:gd name="connsiteY12" fmla="*/ 1669983 h 3906175"/>
              <a:gd name="connsiteX13" fmla="*/ 12192000 w 12192000"/>
              <a:gd name="connsiteY13" fmla="*/ 3906175 h 3906175"/>
              <a:gd name="connsiteX14" fmla="*/ 0 w 12192000"/>
              <a:gd name="connsiteY14" fmla="*/ 3906175 h 39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906175">
                <a:moveTo>
                  <a:pt x="0" y="0"/>
                </a:moveTo>
                <a:lnTo>
                  <a:pt x="12192000" y="0"/>
                </a:lnTo>
                <a:cubicBezTo>
                  <a:pt x="11759579" y="0"/>
                  <a:pt x="11403895" y="328657"/>
                  <a:pt x="11361124" y="749797"/>
                </a:cubicBezTo>
                <a:lnTo>
                  <a:pt x="11356832" y="834795"/>
                </a:lnTo>
                <a:lnTo>
                  <a:pt x="11356812" y="834795"/>
                </a:lnTo>
                <a:lnTo>
                  <a:pt x="10521624" y="834795"/>
                </a:lnTo>
                <a:lnTo>
                  <a:pt x="10521624" y="1669983"/>
                </a:lnTo>
                <a:cubicBezTo>
                  <a:pt x="10982873" y="1669983"/>
                  <a:pt x="11356812" y="1296044"/>
                  <a:pt x="11356812" y="834795"/>
                </a:cubicBezTo>
                <a:lnTo>
                  <a:pt x="11356822" y="834991"/>
                </a:lnTo>
                <a:lnTo>
                  <a:pt x="11356812" y="835188"/>
                </a:lnTo>
                <a:lnTo>
                  <a:pt x="11356832" y="835188"/>
                </a:lnTo>
                <a:lnTo>
                  <a:pt x="11361124" y="920186"/>
                </a:lnTo>
                <a:cubicBezTo>
                  <a:pt x="11403895" y="1341326"/>
                  <a:pt x="11759579" y="1669983"/>
                  <a:pt x="12192000" y="1669983"/>
                </a:cubicBezTo>
                <a:lnTo>
                  <a:pt x="12192000" y="3906175"/>
                </a:lnTo>
                <a:lnTo>
                  <a:pt x="0" y="3906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9DEAA1CF-8B48-4382-2514-5DAC1B326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9" cy="3906175"/>
          </a:xfrm>
          <a:noFill/>
        </p:spPr>
        <p:txBody>
          <a:bodyPr/>
          <a:lstStyle/>
          <a:p>
            <a:endParaRPr lang="en-US"/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AE674A48-74F9-C074-B789-7EE3FB249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14" name="Graphic 38">
            <a:extLst>
              <a:ext uri="{FF2B5EF4-FFF2-40B4-BE49-F238E27FC236}">
                <a16:creationId xmlns:a16="http://schemas.microsoft.com/office/drawing/2014/main" id="{D022952C-9F7F-EAB0-C8D1-5E3FB46D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15" name="Graphic 39">
            <a:extLst>
              <a:ext uri="{FF2B5EF4-FFF2-40B4-BE49-F238E27FC236}">
                <a16:creationId xmlns:a16="http://schemas.microsoft.com/office/drawing/2014/main" id="{07051CAD-9BF7-01DF-F745-973CBAA3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D63035D-22A0-4334-A9AE-2457016C8B47}" type="datetime1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E8994-80BE-DFC8-34A5-2AE8DB9C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88AB6E-E61E-1026-BE32-1FB81E8F5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63F6B-5067-70C5-95CA-A2A5DE1D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DC1CA5-EF73-66D1-C46C-7A4E0AD5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A6A84-DAF5-3FE5-1928-530F7802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42561CA-ACE2-EF56-C1CF-CE4A8BD4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17A2F6-037A-4215-74C5-B4D964E0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29247CA6-BC1D-429A-A289-4E939E49554A}" type="datetime1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381AD6-F317-CA3F-45B1-FC9630086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9ADC343-235C-C926-B954-EED3698A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8D5126-805B-211E-AFC5-039ADAAFA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E22C3F-3E65-0248-52FB-89AF760DA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2E9179-DA9C-6FA5-B335-D81F71D6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5465714-9323-8917-F38B-F6BAC699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B70DA3-14D0-B7DB-0156-9BC54EE7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F8418BD-2BA9-41CB-AB89-625779A7563D}" type="datetime1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465D28C-A715-BFE2-8573-A9ED3B5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656C4D-89A6-9A95-6CA0-241D2C17A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266E04-985B-0222-95A1-B7FD6D177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6564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F74ACD7-D908-904B-745C-6E740455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428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EA4D691-FEFC-FC58-4F42-EEE8EE5B4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4281" y="1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E422EC8-670F-4DF0-04EA-DB6698780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04282" y="975324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60DF12D-338B-3E41-EAF5-BCC80225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728847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901B02-32C1-6EAF-B1D5-CE2E61E4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776D115-AFF2-5D78-E188-8F879F0DF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B1A637-EB28-3282-C754-36C1C52BA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121987-C323-50F2-DF08-9FEA5CFAC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C9F9FF-2248-995C-A64C-DE9E5F87C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F32927E-C66D-C6A6-2327-8385FE035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8222AC-D8DB-FEC9-4B0B-102A18B5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2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150CB3CF-C807-87B4-FD22-2943BAD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7/13/25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F815F8B4-3228-AEE1-65FF-49B8390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3210DB70-CFB0-93CF-30A9-FF06FFA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B292C-78EE-3F3A-1824-BA23FD3AC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94155-1E62-D8F2-D985-479A809D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881DA4-226B-58EF-0C10-A6284D7A1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5DF6D-D95D-74BC-584D-F117AC06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AA33A2-21CD-D149-412C-A9C84BA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C076E3-7993-4915-413F-1DC366BF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24917FE-3BB3-F1A2-3202-1189FD0C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3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E18BD7-769F-0BB3-850B-EBE7D69E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A5430C-4BDE-80B7-ABA6-A02B3F5C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4091E6-49B4-2A0B-C6B7-6CC46B6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770745-D090-ADEE-CD92-E988A3FC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CF0899-CB0D-7779-C4A8-B65BCA91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76EC6E-099C-E5CE-4E22-F8B0844FE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E00C827-4B9B-D125-BA74-FE3BA01CA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81EB496-2EA2-EF7A-70F7-A84E46106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56259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8" name="Freeform: Shape35">
            <a:extLst>
              <a:ext uri="{FF2B5EF4-FFF2-40B4-BE49-F238E27FC236}">
                <a16:creationId xmlns:a16="http://schemas.microsoft.com/office/drawing/2014/main" id="{0F0E22CA-54FC-EF40-45E1-FAA389BF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6260" y="3984399"/>
            <a:ext cx="1025766" cy="1025767"/>
          </a:xfrm>
          <a:custGeom>
            <a:avLst/>
            <a:gdLst>
              <a:gd name="connsiteX0" fmla="*/ 404303 w 808607"/>
              <a:gd name="connsiteY0" fmla="*/ 0 h 808608"/>
              <a:gd name="connsiteX1" fmla="*/ 404313 w 808607"/>
              <a:gd name="connsiteY1" fmla="*/ 1 h 808608"/>
              <a:gd name="connsiteX2" fmla="*/ 525608 w 808607"/>
              <a:gd name="connsiteY2" fmla="*/ 1 h 808608"/>
              <a:gd name="connsiteX3" fmla="*/ 525619 w 808607"/>
              <a:gd name="connsiteY3" fmla="*/ 0 h 808608"/>
              <a:gd name="connsiteX4" fmla="*/ 525630 w 808607"/>
              <a:gd name="connsiteY4" fmla="*/ 1 h 808608"/>
              <a:gd name="connsiteX5" fmla="*/ 808607 w 808607"/>
              <a:gd name="connsiteY5" fmla="*/ 1 h 808608"/>
              <a:gd name="connsiteX6" fmla="*/ 808607 w 808607"/>
              <a:gd name="connsiteY6" fmla="*/ 249843 h 808608"/>
              <a:gd name="connsiteX7" fmla="*/ 808607 w 808607"/>
              <a:gd name="connsiteY7" fmla="*/ 404304 h 808608"/>
              <a:gd name="connsiteX8" fmla="*/ 808604 w 808607"/>
              <a:gd name="connsiteY8" fmla="*/ 404267 h 808608"/>
              <a:gd name="connsiteX9" fmla="*/ 803948 w 808607"/>
              <a:gd name="connsiteY9" fmla="*/ 342732 h 808608"/>
              <a:gd name="connsiteX10" fmla="*/ 801197 w 808607"/>
              <a:gd name="connsiteY10" fmla="*/ 330797 h 808608"/>
              <a:gd name="connsiteX11" fmla="*/ 800393 w 808607"/>
              <a:gd name="connsiteY11" fmla="*/ 322823 h 808608"/>
              <a:gd name="connsiteX12" fmla="*/ 797874 w 808607"/>
              <a:gd name="connsiteY12" fmla="*/ 314706 h 808608"/>
              <a:gd name="connsiteX13" fmla="*/ 797654 w 808607"/>
              <a:gd name="connsiteY13" fmla="*/ 315423 h 808608"/>
              <a:gd name="connsiteX14" fmla="*/ 801197 w 808607"/>
              <a:gd name="connsiteY14" fmla="*/ 330797 h 808608"/>
              <a:gd name="connsiteX15" fmla="*/ 808604 w 808607"/>
              <a:gd name="connsiteY15" fmla="*/ 404267 h 808608"/>
              <a:gd name="connsiteX16" fmla="*/ 808606 w 808607"/>
              <a:gd name="connsiteY16" fmla="*/ 404303 h 808608"/>
              <a:gd name="connsiteX17" fmla="*/ 404303 w 808607"/>
              <a:gd name="connsiteY17" fmla="*/ 808606 h 808608"/>
              <a:gd name="connsiteX18" fmla="*/ 404267 w 808607"/>
              <a:gd name="connsiteY18" fmla="*/ 808604 h 808608"/>
              <a:gd name="connsiteX19" fmla="*/ 342601 w 808607"/>
              <a:gd name="connsiteY19" fmla="*/ 802387 h 808608"/>
              <a:gd name="connsiteX20" fmla="*/ 340020 w 808607"/>
              <a:gd name="connsiteY20" fmla="*/ 803148 h 808608"/>
              <a:gd name="connsiteX21" fmla="*/ 339484 w 808607"/>
              <a:gd name="connsiteY21" fmla="*/ 803199 h 808608"/>
              <a:gd name="connsiteX22" fmla="*/ 342732 w 808607"/>
              <a:gd name="connsiteY22" fmla="*/ 803948 h 808608"/>
              <a:gd name="connsiteX23" fmla="*/ 404267 w 808607"/>
              <a:gd name="connsiteY23" fmla="*/ 808604 h 808608"/>
              <a:gd name="connsiteX24" fmla="*/ 404304 w 808607"/>
              <a:gd name="connsiteY24" fmla="*/ 808607 h 808608"/>
              <a:gd name="connsiteX25" fmla="*/ 282999 w 808607"/>
              <a:gd name="connsiteY25" fmla="*/ 808607 h 808608"/>
              <a:gd name="connsiteX26" fmla="*/ 282988 w 808607"/>
              <a:gd name="connsiteY26" fmla="*/ 808608 h 808608"/>
              <a:gd name="connsiteX27" fmla="*/ 282978 w 808607"/>
              <a:gd name="connsiteY27" fmla="*/ 808607 h 808608"/>
              <a:gd name="connsiteX28" fmla="*/ 1 w 808607"/>
              <a:gd name="connsiteY28" fmla="*/ 808607 h 808608"/>
              <a:gd name="connsiteX29" fmla="*/ 1 w 808607"/>
              <a:gd name="connsiteY29" fmla="*/ 539845 h 808608"/>
              <a:gd name="connsiteX30" fmla="*/ 0 w 808607"/>
              <a:gd name="connsiteY30" fmla="*/ 539835 h 808608"/>
              <a:gd name="connsiteX31" fmla="*/ 1 w 808607"/>
              <a:gd name="connsiteY31" fmla="*/ 539824 h 808608"/>
              <a:gd name="connsiteX32" fmla="*/ 1 w 808607"/>
              <a:gd name="connsiteY32" fmla="*/ 404313 h 808608"/>
              <a:gd name="connsiteX33" fmla="*/ 0 w 808607"/>
              <a:gd name="connsiteY33" fmla="*/ 404303 h 808608"/>
              <a:gd name="connsiteX34" fmla="*/ 404303 w 808607"/>
              <a:gd name="connsiteY34" fmla="*/ 0 h 80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8607" h="808608">
                <a:moveTo>
                  <a:pt x="404303" y="0"/>
                </a:moveTo>
                <a:lnTo>
                  <a:pt x="404313" y="1"/>
                </a:lnTo>
                <a:lnTo>
                  <a:pt x="525608" y="1"/>
                </a:lnTo>
                <a:lnTo>
                  <a:pt x="525619" y="0"/>
                </a:lnTo>
                <a:lnTo>
                  <a:pt x="525630" y="1"/>
                </a:lnTo>
                <a:lnTo>
                  <a:pt x="808607" y="1"/>
                </a:lnTo>
                <a:lnTo>
                  <a:pt x="808607" y="249843"/>
                </a:lnTo>
                <a:lnTo>
                  <a:pt x="808607" y="404304"/>
                </a:lnTo>
                <a:lnTo>
                  <a:pt x="808604" y="404267"/>
                </a:lnTo>
                <a:lnTo>
                  <a:pt x="803948" y="342732"/>
                </a:lnTo>
                <a:lnTo>
                  <a:pt x="801197" y="330797"/>
                </a:lnTo>
                <a:lnTo>
                  <a:pt x="800393" y="322823"/>
                </a:lnTo>
                <a:lnTo>
                  <a:pt x="797874" y="314706"/>
                </a:lnTo>
                <a:lnTo>
                  <a:pt x="797654" y="315423"/>
                </a:lnTo>
                <a:lnTo>
                  <a:pt x="801197" y="330797"/>
                </a:lnTo>
                <a:lnTo>
                  <a:pt x="808604" y="404267"/>
                </a:lnTo>
                <a:lnTo>
                  <a:pt x="808606" y="404303"/>
                </a:lnTo>
                <a:cubicBezTo>
                  <a:pt x="808606" y="627593"/>
                  <a:pt x="627593" y="808606"/>
                  <a:pt x="404303" y="808606"/>
                </a:cubicBezTo>
                <a:lnTo>
                  <a:pt x="404267" y="808604"/>
                </a:lnTo>
                <a:lnTo>
                  <a:pt x="342601" y="802387"/>
                </a:lnTo>
                <a:lnTo>
                  <a:pt x="340020" y="803148"/>
                </a:lnTo>
                <a:lnTo>
                  <a:pt x="339484" y="803199"/>
                </a:lnTo>
                <a:lnTo>
                  <a:pt x="342732" y="803948"/>
                </a:lnTo>
                <a:lnTo>
                  <a:pt x="404267" y="808604"/>
                </a:lnTo>
                <a:lnTo>
                  <a:pt x="404304" y="808607"/>
                </a:lnTo>
                <a:lnTo>
                  <a:pt x="282999" y="808607"/>
                </a:lnTo>
                <a:lnTo>
                  <a:pt x="282988" y="808608"/>
                </a:lnTo>
                <a:lnTo>
                  <a:pt x="282978" y="808607"/>
                </a:lnTo>
                <a:lnTo>
                  <a:pt x="1" y="808607"/>
                </a:lnTo>
                <a:lnTo>
                  <a:pt x="1" y="539845"/>
                </a:lnTo>
                <a:lnTo>
                  <a:pt x="0" y="539835"/>
                </a:lnTo>
                <a:lnTo>
                  <a:pt x="1" y="539824"/>
                </a:lnTo>
                <a:lnTo>
                  <a:pt x="1" y="404313"/>
                </a:lnTo>
                <a:lnTo>
                  <a:pt x="0" y="404303"/>
                </a:lnTo>
                <a:cubicBezTo>
                  <a:pt x="0" y="181013"/>
                  <a:pt x="181013" y="0"/>
                  <a:pt x="404303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96F64-8285-9161-00B5-71022EC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3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10" name="Freeform: Shape 31">
            <a:extLst>
              <a:ext uri="{FF2B5EF4-FFF2-40B4-BE49-F238E27FC236}">
                <a16:creationId xmlns:a16="http://schemas.microsoft.com/office/drawing/2014/main" id="{4BD23242-BBFF-40CA-0A21-F1D49DB2E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4" y="3984400"/>
            <a:ext cx="1025766" cy="1025766"/>
          </a:xfrm>
          <a:custGeom>
            <a:avLst/>
            <a:gdLst>
              <a:gd name="connsiteX0" fmla="*/ 808607 w 808607"/>
              <a:gd name="connsiteY0" fmla="*/ 404304 h 808607"/>
              <a:gd name="connsiteX1" fmla="*/ 808607 w 808607"/>
              <a:gd name="connsiteY1" fmla="*/ 808607 h 808607"/>
              <a:gd name="connsiteX2" fmla="*/ 404304 w 808607"/>
              <a:gd name="connsiteY2" fmla="*/ 808607 h 808607"/>
              <a:gd name="connsiteX3" fmla="*/ 808607 w 808607"/>
              <a:gd name="connsiteY3" fmla="*/ 404304 h 808607"/>
              <a:gd name="connsiteX4" fmla="*/ 404303 w 808607"/>
              <a:gd name="connsiteY4" fmla="*/ 0 h 808607"/>
              <a:gd name="connsiteX5" fmla="*/ 808606 w 808607"/>
              <a:gd name="connsiteY5" fmla="*/ 404303 h 808607"/>
              <a:gd name="connsiteX6" fmla="*/ 404303 w 808607"/>
              <a:gd name="connsiteY6" fmla="*/ 808606 h 808607"/>
              <a:gd name="connsiteX7" fmla="*/ 0 w 808607"/>
              <a:gd name="connsiteY7" fmla="*/ 404303 h 808607"/>
              <a:gd name="connsiteX8" fmla="*/ 1 w 808607"/>
              <a:gd name="connsiteY8" fmla="*/ 404293 h 808607"/>
              <a:gd name="connsiteX9" fmla="*/ 1 w 808607"/>
              <a:gd name="connsiteY9" fmla="*/ 1 h 808607"/>
              <a:gd name="connsiteX10" fmla="*/ 404293 w 808607"/>
              <a:gd name="connsiteY10" fmla="*/ 1 h 80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8607" h="808607">
                <a:moveTo>
                  <a:pt x="808607" y="404304"/>
                </a:moveTo>
                <a:lnTo>
                  <a:pt x="808607" y="808607"/>
                </a:lnTo>
                <a:lnTo>
                  <a:pt x="404304" y="808607"/>
                </a:lnTo>
                <a:cubicBezTo>
                  <a:pt x="627594" y="808607"/>
                  <a:pt x="808607" y="627594"/>
                  <a:pt x="808607" y="404304"/>
                </a:cubicBezTo>
                <a:close/>
                <a:moveTo>
                  <a:pt x="404303" y="0"/>
                </a:moveTo>
                <a:cubicBezTo>
                  <a:pt x="627593" y="0"/>
                  <a:pt x="808606" y="181013"/>
                  <a:pt x="808606" y="404303"/>
                </a:cubicBezTo>
                <a:cubicBezTo>
                  <a:pt x="808606" y="627593"/>
                  <a:pt x="627593" y="808606"/>
                  <a:pt x="404303" y="808606"/>
                </a:cubicBezTo>
                <a:cubicBezTo>
                  <a:pt x="181013" y="808606"/>
                  <a:pt x="0" y="627593"/>
                  <a:pt x="0" y="404303"/>
                </a:cubicBezTo>
                <a:lnTo>
                  <a:pt x="1" y="404293"/>
                </a:lnTo>
                <a:lnTo>
                  <a:pt x="1" y="1"/>
                </a:lnTo>
                <a:lnTo>
                  <a:pt x="404293" y="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830F67E-FBE0-2088-6BE4-9BCC1B1FFB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18024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D2854140-D200-5594-7E7D-D0866E14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675388B-54EE-44AA-F643-0FC008522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3CAAAA2-D3A6-BD24-86E3-C2AA90158B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1738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82F99F76-96AA-8979-0D78-AAFA309D06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3050A68-5A24-213A-2560-9C40938745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56">
            <a:extLst>
              <a:ext uri="{FF2B5EF4-FFF2-40B4-BE49-F238E27FC236}">
                <a16:creationId xmlns:a16="http://schemas.microsoft.com/office/drawing/2014/main" id="{9EBB1E39-D058-D5ED-C5DE-D867284FCA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18026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6EF81DFC-5978-C1D3-B24C-BB377FEFCF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96124C39-C4A7-207F-E21D-CF5FEDE9F9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1FA606A2-8DE1-91B7-B631-E439D9C29C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71738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C2CA0B91-A23E-596B-D61A-F33389EE21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3442AF88-CA78-9B12-4411-573D8338304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8F1413-1914-1DAF-704B-622CBE356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FC189A-A5DA-69DC-D7EA-710DEBCCC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DDFAF1A-32E8-A2EE-3C98-31C49C18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DE0956-630D-34A9-B249-0DC3FF3C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939741-075D-E9C6-ACCE-50494940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858C0D6-1CC5-8D30-301E-1F63E35C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C76C8CB-3FA5-0E40-D39B-042CE18E2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Freeform: Shape12">
            <a:extLst>
              <a:ext uri="{FF2B5EF4-FFF2-40B4-BE49-F238E27FC236}">
                <a16:creationId xmlns:a16="http://schemas.microsoft.com/office/drawing/2014/main" id="{4B59B264-68B3-D820-23D1-220451307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5" y="1785256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534FFA-6ED0-1F8D-00DD-E7E72B3C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1785256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4342F9-76A1-B3C6-BDE3-7A98BDC6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4" y="3579762"/>
            <a:ext cx="2907426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626020-046B-A3EB-27BC-29491A6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56">
            <a:extLst>
              <a:ext uri="{FF2B5EF4-FFF2-40B4-BE49-F238E27FC236}">
                <a16:creationId xmlns:a16="http://schemas.microsoft.com/office/drawing/2014/main" id="{6FEADD58-3887-5721-4A92-1D861581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4883" y="2081211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D4078BDE-BF3C-D539-9159-7DA2A4E5200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8964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5C94184-75B4-9DBA-B4AA-6F6CB98AC9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964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3EECD27-3C5B-D308-D4D3-964BA4B4A9E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97507" y="3876694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A7B98F47-E77B-E097-3553-AF7A1D3008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0817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76FFED0-3B2F-1995-266F-CBC83BA8B8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70817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E1B8C31-F6CF-B8B9-F37D-A384F4D3A6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92259" y="3876693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B4945A5E-D527-144E-AEB9-6F3D2CD82F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29891" y="5144316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B1C5DE6-A59A-1753-A727-914C14B038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29891" y="5927707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3639D9E-6663-D0F6-6534-571B7C2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E83A5B2-0FC0-6625-0636-4FFF309FC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E8DDF82-749C-D590-5300-CC7754E0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9F1E32F-D51E-7723-DAA5-858557F4C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F896BA6-6E65-CDD1-A9E9-660DAD7AB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8E2BBC7-DBCA-454D-22A9-CCDD9DCB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994020-D8A4-B942-1EE5-3D04689CF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58B3E3DD-EC7A-1734-6BE3-B9A557362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8608" y="2673484"/>
            <a:ext cx="7614784" cy="151044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Extract 15">
            <a:extLst>
              <a:ext uri="{FF2B5EF4-FFF2-40B4-BE49-F238E27FC236}">
                <a16:creationId xmlns:a16="http://schemas.microsoft.com/office/drawing/2014/main" id="{D00B02A9-8CA7-EE84-96F8-12ACA18D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32456" y="3352454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lowchart: Extract 32">
            <a:extLst>
              <a:ext uri="{FF2B5EF4-FFF2-40B4-BE49-F238E27FC236}">
                <a16:creationId xmlns:a16="http://schemas.microsoft.com/office/drawing/2014/main" id="{9CF26526-BB89-9382-57BF-79AA302A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16407" y="3352453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9E7E66-3166-36EF-BBCE-F20C8F0C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2F65E-6C39-FDA0-E4CE-F2D86CFA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3908579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345556-375B-BD54-F129-A1EE8285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8937D3-9EDE-6C9F-802E-1B5BFFC61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391535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055F07-D6BE-35E5-80F4-F4A5C307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3F07E7-7AA9-1792-F821-8F70B08B2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3924514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00" y="2855363"/>
            <a:ext cx="7711200" cy="11448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2813FD31-F73E-2A79-FAE7-D908BCC32E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2135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A8B44C1B-8F0D-3E9D-04D8-31CDEDFD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7195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14D5F42-78A4-E15A-E2CC-757F40D0FE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27195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Text Placeholder 56">
            <a:extLst>
              <a:ext uri="{FF2B5EF4-FFF2-40B4-BE49-F238E27FC236}">
                <a16:creationId xmlns:a16="http://schemas.microsoft.com/office/drawing/2014/main" id="{F22442F5-BB70-F7AF-C6BC-63F08E3018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44883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8" name="Text Placeholder 56">
            <a:extLst>
              <a:ext uri="{FF2B5EF4-FFF2-40B4-BE49-F238E27FC236}">
                <a16:creationId xmlns:a16="http://schemas.microsoft.com/office/drawing/2014/main" id="{FD0D5C2C-7F26-A06D-9EDD-D6B7DC74C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9943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4EB1711E-8023-5A39-8A5D-FE9F9F609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9943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EDDC350E-AB97-D5E3-B56F-684EE712BC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147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56">
            <a:extLst>
              <a:ext uri="{FF2B5EF4-FFF2-40B4-BE49-F238E27FC236}">
                <a16:creationId xmlns:a16="http://schemas.microsoft.com/office/drawing/2014/main" id="{ACB663CD-14E6-FE9E-1E46-822A8E37A5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92691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DD963B4-B689-A2A5-9C14-3BF1BE94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2691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6AF52D3-3020-5029-B92A-00452DEFB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23147" y="4056516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277F5F9-A681-56E5-2CD8-D19D3861E7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92691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EF7E3B2-C3CE-68FD-1A3B-780ABA2262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92691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Text Placeholder 56">
            <a:extLst>
              <a:ext uri="{FF2B5EF4-FFF2-40B4-BE49-F238E27FC236}">
                <a16:creationId xmlns:a16="http://schemas.microsoft.com/office/drawing/2014/main" id="{08DE0BBC-2684-2E2F-773E-42A0F952DF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641" y="404735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6" name="Text Placeholder 56">
            <a:extLst>
              <a:ext uri="{FF2B5EF4-FFF2-40B4-BE49-F238E27FC236}">
                <a16:creationId xmlns:a16="http://schemas.microsoft.com/office/drawing/2014/main" id="{61729407-B1D4-FC45-5F39-B881A24752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09943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D7574145-48CC-E820-5119-6156A737F0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09943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0" name="Text Placeholder 56">
            <a:extLst>
              <a:ext uri="{FF2B5EF4-FFF2-40B4-BE49-F238E27FC236}">
                <a16:creationId xmlns:a16="http://schemas.microsoft.com/office/drawing/2014/main" id="{B4852518-C2CB-06BF-D965-A16827F7FC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2135" y="4040581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56">
            <a:extLst>
              <a:ext uri="{FF2B5EF4-FFF2-40B4-BE49-F238E27FC236}">
                <a16:creationId xmlns:a16="http://schemas.microsoft.com/office/drawing/2014/main" id="{0B3F3287-BCCB-84A2-BF90-C9CC62672A3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27195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DE93C72-A171-3BD7-CCA6-5E953E11DA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7195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A3CE7F7-9F1D-9025-9895-F2E4DEF75CFD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F77E3EBE-697C-FB8E-FDB7-DCB9BB2898DB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3B96AC-CB91-09A5-707F-D5B111A148A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5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DE5D6F5-239A-5840-E262-96B73DDB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049D17-B3DA-E344-7AD1-8B65CF98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19972-36B5-1836-167C-502E1D0F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797FE5-7911-6DA2-2841-B81AA50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B90AC1-3D07-61F3-08E8-DCF7BBCEF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3855BA-D0B6-96CE-D8F2-BCAD113B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46B093B-6E70-1F28-395F-02FE3209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7BD04-3F6D-50B9-8B61-749D96AD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6CA575-0FCF-16B4-0452-1DEF74AD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83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1B41C-B700-136A-4BB2-D58915DAA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742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58451-B684-D42D-9A0A-62AF3076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07210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584B96-8421-0CD5-BCDC-C1359DFF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6">
            <a:extLst>
              <a:ext uri="{FF2B5EF4-FFF2-40B4-BE49-F238E27FC236}">
                <a16:creationId xmlns:a16="http://schemas.microsoft.com/office/drawing/2014/main" id="{E4CB554C-B4D0-80EE-3F5A-4401B9ADE6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8729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94BE4A2F-CF38-462F-FC76-60CD86BED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66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DB79DE2-970B-3A9C-2B8B-E23A54684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576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25566F69-5F64-A516-A5A3-D5B4DF839C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488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E2512435-27DA-C5C9-7894-1F5D795B7D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25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5207E8D-6741-AEA4-2BC1-D3587283D2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2259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4F2A0F54-AB16-2055-F6A4-CE05319C49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24668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BD7F35E9-85C1-A803-A3FF-D3EBB4889E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72044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914EF459-3094-DA3C-6C76-26DA13F0BB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044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algn="ctr">
              <a:lnSpc>
                <a:spcPct val="120000"/>
              </a:lnSpc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AEF70B-CAAC-7C5B-95E9-395F44F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337F3E-A619-47D4-BBE1-449E72A85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DDA4715-CBB0-FC6B-3935-21E316716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0C66AAC-4775-5AF6-BFD6-C89C3193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D718AC4-7ACC-AC6B-A701-89CBD3C1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5E9B0E-A91A-E72B-D01B-E8D21959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8D8105-D098-793F-7477-851F2A50F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C86D4FA-DC4D-312B-2B52-D0397298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09" y="1008471"/>
            <a:ext cx="4361688" cy="347523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C49BD81-E67C-3BCC-0EE9-61CF97236D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09" y="4653511"/>
            <a:ext cx="4361687" cy="118458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4091C9-768E-19E7-944D-41685E361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7509" y="601137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8BA9-570C-897E-1810-26AB1ACECBB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995996" y="280497"/>
            <a:ext cx="2743200" cy="365125"/>
          </a:xfrm>
        </p:spPr>
        <p:txBody>
          <a:bodyPr/>
          <a:lstStyle>
            <a:lvl1pPr algn="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EB38-3871-80F3-938E-305EE4B8B6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10198" y="6356350"/>
            <a:ext cx="2743201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B9EB-3ED3-5818-A7D2-9D92BD0BFB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995996" y="6356350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37">
            <a:extLst>
              <a:ext uri="{FF2B5EF4-FFF2-40B4-BE49-F238E27FC236}">
                <a16:creationId xmlns:a16="http://schemas.microsoft.com/office/drawing/2014/main" id="{D4EA81BB-3A88-7BFB-349B-F8D4E82E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35188" y="829240"/>
            <a:ext cx="835188" cy="835188"/>
          </a:xfrm>
          <a:prstGeom prst="rect">
            <a:avLst/>
          </a:prstGeom>
        </p:spPr>
      </p:pic>
      <p:pic>
        <p:nvPicPr>
          <p:cNvPr id="15" name="Graphic 38">
            <a:extLst>
              <a:ext uri="{FF2B5EF4-FFF2-40B4-BE49-F238E27FC236}">
                <a16:creationId xmlns:a16="http://schemas.microsoft.com/office/drawing/2014/main" id="{B9CB9755-D913-0484-B5C2-793243637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-3769"/>
            <a:ext cx="835188" cy="835188"/>
          </a:xfrm>
          <a:prstGeom prst="rect">
            <a:avLst/>
          </a:prstGeom>
        </p:spPr>
      </p:pic>
      <p:pic>
        <p:nvPicPr>
          <p:cNvPr id="16" name="Graphic 39">
            <a:extLst>
              <a:ext uri="{FF2B5EF4-FFF2-40B4-BE49-F238E27FC236}">
                <a16:creationId xmlns:a16="http://schemas.microsoft.com/office/drawing/2014/main" id="{F0EBB443-FB7F-9F02-624D-450FAAE1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0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3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12B56A70-7567-C92C-3684-1D7A5CFE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F77D523-3D90-2B43-F736-9B3B753F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73FDD9D-EB0B-81FC-9778-CC03FC5AC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C2840D-4A62-F2E6-3070-B08687B9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D2B67A3-8ECE-FA6E-E9DD-4AEEC42C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25453ED-C95D-4AAB-81C4-799F4ED0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623FA84-55D8-A6D5-DFFF-CC47AC503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5A075-85F2-41BF-8B49-CCF4C231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6">
            <a:extLst>
              <a:ext uri="{FF2B5EF4-FFF2-40B4-BE49-F238E27FC236}">
                <a16:creationId xmlns:a16="http://schemas.microsoft.com/office/drawing/2014/main" id="{C8C61D79-03FE-ECAA-FE54-5E962CDDCB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4" y="619059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2AFE5CD-33A9-C54E-9D9B-2AE89C414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3" y="1408490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9E484BC1-D49B-E0C0-4DE7-3562F56FB9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54564" y="2698273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791A9C-9693-0354-F7C1-E3D7C035B9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3" y="3487704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01BD07A9-0252-E289-F67E-16E49AB34F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54564" y="4777487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9D84A0A-6945-A86E-EF3C-478EC427E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54563" y="5566918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D2E22E-5291-0ECE-24CE-822A170F879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9B74-DEF6-75F5-FBA0-450F00D331A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899DC9-05C0-31C4-FBE0-390489C5A1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6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7FF944-F9CB-72E0-BAB1-7359CA21A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DCF9D2-4442-407A-9D51-A55E3A24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EE55D82-BDD6-E74E-D6B6-CAE2FB59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6269A58-9A13-2BC9-46F6-6AE889D1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17490E-C0AE-12F1-897E-807622E65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D31DD2-037F-8C1B-34B7-BEB2157A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9029B14-79E3-D7D1-7A7D-31EFD3DF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99CBD0D-0A96-C492-904C-B482D9B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1CC0D6B4-8101-118A-4C19-388B156C3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859BBC9-4B12-B54E-1ABF-6C39A0D15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19DEC46A-434C-8181-009F-7679DBBD28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A05EDE1-EA47-8250-4FCD-22366835B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6B7CCFED-F8DF-B740-5D60-CF7A17207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EB1B667-E444-AE8A-9137-F98FAA8CC9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4910E34B-2833-560D-E5BB-8BA7D8CCD3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4E6F647-4DC0-F0D9-BFDD-C0152841B70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5B51503-D766-77E0-D553-3088EB8D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BAC724-994C-C9A4-1A11-D7012CD04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6F4892A-7A63-1030-2928-C5BCC61D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6BC3891-7DA9-E826-FA00-EBA75916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49806F-6299-F4F1-93FF-C19FCC62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685D0C2-CD15-26D3-C8E1-A6F78D22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3F54BE-2CD9-BDA0-6DB2-3F3B2145F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9DDD2B5-0EF0-955B-9C82-ADB2B51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1B5632FA-CEFF-3098-2075-2E06503F3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B2C7E2-05A0-EC4C-2ED8-367BEA9C0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631E7DFE-47A7-F680-0937-F3B4EF13CB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58AD1CD-C2A0-ED67-2C2F-36CFBF443C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4AAE357D-533B-F8B6-0BEC-81B92B54DC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2D2C8CC-5B95-14E1-8D54-B2C9A499F3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60D297D0-C91F-7DC0-3C46-266DFCA2B6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E518FDF-E6E9-A2BE-EA6A-209C9D13A4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8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6F8E77A-F9B4-1296-3CC4-9619CA51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7D011C6-4189-F325-82D3-B14F488A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C92D2E1-34F1-B8B1-019F-8F319C63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AF3E0A-1C0D-A8B0-F218-D2A492497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A8BAC95-7BCC-04C5-0886-831384190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9982082-66D3-17B7-0F37-AD0648417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8B3DE8-B6EE-F73E-791C-CAD4471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D3D0D3-EBE4-F72D-C2CC-5E9E26EA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254639AB-CA9E-2137-E590-EBD3426F6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6975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D71DBA7-34F8-2FE8-7EDB-AEC04F727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6974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ABA547F8-6694-D34F-A6A9-777054D72C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278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5F96CE9-CBCD-4845-F140-0B2E7355C2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3277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5764EB6D-F440-4D04-97DF-E133191EE0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56974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EE5159A-6828-D90B-6F1A-53B1111E6F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56973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6B4812D-844A-2D3F-4796-7460744A52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53277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E2FD5A3-FA5A-43ED-8C1C-3582129FFB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53276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9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B36FC04-2ED0-1049-3716-5A2DB0EA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A202160-B5C0-DE4F-41C7-BED5B1669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F3DC590-ED54-87AD-F5C5-4DF123F52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3DFDE-3F6D-4E31-2140-E9C03EF29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8F2D76-E032-34B3-34FF-5657EBE7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7206F62-1C79-E06C-78CA-6CFD0AAC5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82BF471-5197-CE4A-6E1C-22F79A9EE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Rectangle: Rounded Corners 162">
            <a:extLst>
              <a:ext uri="{FF2B5EF4-FFF2-40B4-BE49-F238E27FC236}">
                <a16:creationId xmlns:a16="http://schemas.microsoft.com/office/drawing/2014/main" id="{3BDC3096-159F-CB8C-3F19-F80A3460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1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163">
            <a:extLst>
              <a:ext uri="{FF2B5EF4-FFF2-40B4-BE49-F238E27FC236}">
                <a16:creationId xmlns:a16="http://schemas.microsoft.com/office/drawing/2014/main" id="{A701AC90-7DEE-26D7-9D2D-D6165CD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161">
            <a:extLst>
              <a:ext uri="{FF2B5EF4-FFF2-40B4-BE49-F238E27FC236}">
                <a16:creationId xmlns:a16="http://schemas.microsoft.com/office/drawing/2014/main" id="{C5E2A3E6-C6C7-F9BB-7F92-77BB1B18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2" y="200086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38A7B0B3-B663-8D44-FAF1-C7C830BFF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1998853"/>
            <a:ext cx="5002685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5F72C6-1489-C727-6804-B2BF79E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1229" y="3153099"/>
            <a:ext cx="813530" cy="8172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5AAF18-EE95-39A3-8282-DA80613A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147722" y="3145701"/>
            <a:ext cx="824627" cy="8246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019E46-A387-0083-6042-81875A0C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5232033" y="4084547"/>
            <a:ext cx="813530" cy="82462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874009F-978B-7916-7CC3-F98793C7E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147722" y="4084549"/>
            <a:ext cx="824627" cy="8246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6DFE84-8898-A95F-2D80-547AB0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5">
            <a:extLst>
              <a:ext uri="{FF2B5EF4-FFF2-40B4-BE49-F238E27FC236}">
                <a16:creationId xmlns:a16="http://schemas.microsoft.com/office/drawing/2014/main" id="{94DED478-B1AE-792E-3E9E-E1D07F8209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3152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28">
            <a:extLst>
              <a:ext uri="{FF2B5EF4-FFF2-40B4-BE49-F238E27FC236}">
                <a16:creationId xmlns:a16="http://schemas.microsoft.com/office/drawing/2014/main" id="{ABAB6D60-6C1B-16E2-0C02-CFCBFB4CD7D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463152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Content Placeholder 25">
            <a:extLst>
              <a:ext uri="{FF2B5EF4-FFF2-40B4-BE49-F238E27FC236}">
                <a16:creationId xmlns:a16="http://schemas.microsoft.com/office/drawing/2014/main" id="{73047208-84EA-55DE-AD5D-183A38DEBCA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463152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28">
            <a:extLst>
              <a:ext uri="{FF2B5EF4-FFF2-40B4-BE49-F238E27FC236}">
                <a16:creationId xmlns:a16="http://schemas.microsoft.com/office/drawing/2014/main" id="{3DED395E-75DE-634A-8DB6-A90D32D442C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3152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marL="1828800" indent="0" algn="l">
              <a:lnSpc>
                <a:spcPct val="12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D6EE2418-F300-6FA5-4A2E-196086CE508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0483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28">
            <a:extLst>
              <a:ext uri="{FF2B5EF4-FFF2-40B4-BE49-F238E27FC236}">
                <a16:creationId xmlns:a16="http://schemas.microsoft.com/office/drawing/2014/main" id="{471FF59D-FB9C-B9B6-5661-6B8197DC3E7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00483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8529AE36-23FC-FD32-AA5D-6E71853427E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00483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Content Placeholder 28">
            <a:extLst>
              <a:ext uri="{FF2B5EF4-FFF2-40B4-BE49-F238E27FC236}">
                <a16:creationId xmlns:a16="http://schemas.microsoft.com/office/drawing/2014/main" id="{D9A4AC4F-F55E-1B85-C65A-26A8AEBA7B0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0483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591C83-B386-7D0E-7C1D-E12BAB8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EFAF0D7-BD64-ADAE-223A-F783340B1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143A11-48CE-7664-B0A5-25B6C19D7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8233E72-0A62-F1E3-8CCC-BE48B875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EFFB1B-DA30-1F1E-A402-34FAC3CF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5169108-88F8-A4F5-9405-33D0E2DA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6937874-5903-EF14-04E7-E4C19307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F99B0A-BBFA-64EB-E803-DCFC7D02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6A01F093-8DD4-FF48-97B6-D50AB2DCD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2115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D64A974-9F6C-88A1-7379-98DDC46227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2114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D69B88C8-0B1A-30A6-201B-11653ED782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042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ABEB7A8-546C-B690-DC22-E00F370CDB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041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99FB5BFD-3208-88BF-B7AD-114CC95116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82114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CD0599B-106C-BA72-8206-25FE31640C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82113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56">
            <a:extLst>
              <a:ext uri="{FF2B5EF4-FFF2-40B4-BE49-F238E27FC236}">
                <a16:creationId xmlns:a16="http://schemas.microsoft.com/office/drawing/2014/main" id="{F72C48DA-CF12-7337-1A73-5FFE65AB1C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66041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685A3FF-A0A3-C004-ECDF-15336B603D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66040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E8606232-E384-624D-E123-739E4ADCD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82113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2F4FB10-B255-F58C-FEA9-31161CCBED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82112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C4859FFB-8631-F638-419E-52E8D668A6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66040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1E58723-68B8-C765-0237-3EC5DD03FC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66039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0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5A52460-7484-5B6A-4D4D-D2D01CB9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BAA614-2E61-CCFF-D405-F486F5842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C84F41-52D2-3920-9EFC-0B738C16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B96066-D198-F5D8-C227-3401CED8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453E22-1865-B2A5-6455-1CC7C27C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38A0F1F-82B8-846F-8BA7-47D0FD100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24D7C14-4508-2681-806B-FE71305B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2CCD7E-F2AA-CC78-04AB-D486AEC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179A5CF4-255F-CFAB-125A-3A0352A4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42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F7AEB3C-7966-43C2-8380-B51B97232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41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D008506E-4E41-C475-C6EE-76F584EA12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0245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933613E-9320-8908-1786-39D70F245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244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3" name="Text Placeholder 56">
            <a:extLst>
              <a:ext uri="{FF2B5EF4-FFF2-40B4-BE49-F238E27FC236}">
                <a16:creationId xmlns:a16="http://schemas.microsoft.com/office/drawing/2014/main" id="{436CCC09-35F4-DA88-50B1-CE73D2422D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16548" y="2408577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4785E00-B229-7691-D3AD-A16E1C25B76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16547" y="3198008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365D0DE3-7901-B800-24A7-314F8C46AB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941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42B291F-64E1-182C-1242-5F947D12A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940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56">
            <a:extLst>
              <a:ext uri="{FF2B5EF4-FFF2-40B4-BE49-F238E27FC236}">
                <a16:creationId xmlns:a16="http://schemas.microsoft.com/office/drawing/2014/main" id="{3B8A3B61-9FD4-B54D-7C75-1549E6B148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20244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7EFFE103-8D5A-CE88-1D6F-1B059616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20243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C03AE7A2-6C5C-2338-7E5B-68A9560D3E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16547" y="4266144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FE61B8-8800-0416-40F4-FDF7F3973A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6546" y="5055575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FF128-BAC7-4E0D-8F77-28A571D93B6F}" type="datetime1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6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12DB3EA1-DD0C-4B8D-8364-52024B4530F1}" type="datetime1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701315-8399-FF8D-AA16-D061E4DE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DBBF0F-3AB3-9C7E-CE27-B262E9E2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089B09-9423-C3BC-A16B-6DF24B73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B19293-AF3C-ED7C-F152-8114E173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E5DBCEC-BB69-8AD6-B61A-97123DA4D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7AD52E-1AD9-23D0-9EFA-7A985F94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12B50E-1D72-FF4F-DEAD-5084B9E7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0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D157344-9CC7-412D-8C20-072BE86D5A11}" type="datetime1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631AA-5A70-5AF7-5B8E-3A31E5C0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08805FC-0DF4-F254-97DD-ED8F1D6B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3883DC0-5B43-7A23-5227-D23AC2366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81B68FB-D139-0836-5FDA-91F9AF935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002CFC4-95B9-151A-3294-8286FA4C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236CFE-C74E-6DFE-4552-055246A9B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E2C3281-0D30-E610-09B2-10696DD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804793"/>
            <a:ext cx="6268720" cy="3739896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718622"/>
            <a:ext cx="6268720" cy="796961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1BEC0C8-9AC9-272F-8469-FE8BC76812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029158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AE243-16A4-742F-2B8A-B41353880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742330"/>
            <a:ext cx="3860800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8741CB-A4D7-0F6B-32C0-E3C164A3F51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65760" y="6356349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7F1F11-1507-9E11-0D30-D0D892B9AA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2345398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22B0DF-1340-431F-24A8-28E43A62DD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65760" y="265735"/>
            <a:ext cx="2743200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0F4328DE-48D6-2460-5F69-438AD2C7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29240"/>
            <a:ext cx="835188" cy="835188"/>
          </a:xfrm>
          <a:prstGeom prst="rect">
            <a:avLst/>
          </a:prstGeom>
        </p:spPr>
      </p:pic>
      <p:pic>
        <p:nvPicPr>
          <p:cNvPr id="17" name="Graphic 38">
            <a:extLst>
              <a:ext uri="{FF2B5EF4-FFF2-40B4-BE49-F238E27FC236}">
                <a16:creationId xmlns:a16="http://schemas.microsoft.com/office/drawing/2014/main" id="{4FFCE8CF-3D6D-5825-1C07-F2D91C6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6812" y="-3769"/>
            <a:ext cx="835188" cy="835188"/>
          </a:xfrm>
          <a:prstGeom prst="rect">
            <a:avLst/>
          </a:prstGeom>
        </p:spPr>
      </p:pic>
      <p:pic>
        <p:nvPicPr>
          <p:cNvPr id="18" name="Graphic 39">
            <a:extLst>
              <a:ext uri="{FF2B5EF4-FFF2-40B4-BE49-F238E27FC236}">
                <a16:creationId xmlns:a16="http://schemas.microsoft.com/office/drawing/2014/main" id="{FA7101E6-3F37-F08E-6931-F8CB5B72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1356812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157987AA-E4E6-4FC1-BAD8-09A952212C58}" type="datetime1">
              <a:rPr lang="en-US" smtClean="0"/>
              <a:pPr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1C45C-8638-8E61-6B67-B1C16592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34AAA1-39A3-5479-9543-920058B3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0F8459-80D2-9C1A-1DFE-E7A7F334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66B5947-C1A2-276B-325A-BB2DB4038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1CB9640-BABB-56FA-C825-4BD2E8356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245BF9-153C-B7C3-EB7E-3A3789B2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CAE732-CB2F-BF46-E6D9-7B906FA2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043CF65F-0E21-48DE-8D75-4BF66A547E8E}" type="datetime1">
              <a:rPr lang="en-US" smtClean="0"/>
              <a:pPr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2544D1-53AC-83EB-728E-11CD6A088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5A2AE3-56B8-5D58-5E78-D481138EF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41F19C-6B2E-7517-7E46-8508F669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CB1524-8EB4-7107-905F-B795CE58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50DEE7-3310-9FE4-CF8E-FD50B1BF0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3A2B60-4EED-6886-FA25-D8E9D700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06049D-3E43-32B4-8B6C-01DFBDA45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8E377ED-2A68-0F87-4BC4-4594B37BC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0946087" y="4429697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94E279-FEEF-CF75-AE08-B49301D5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700174" y="4429697"/>
            <a:ext cx="1245913" cy="1245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50D42F2-CDA4-8A9A-F454-7D8700F4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54261" y="4429697"/>
            <a:ext cx="1245913" cy="124591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1A0B-9F68-1765-89FD-6763E89D4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454261" y="3184370"/>
            <a:ext cx="1245913" cy="12459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7079737-E191-3AF9-300C-6A7BB882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946087" y="3184370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3DDB14-D105-E71F-D51A-133E637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944739" y="1936953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9B4E14-83BE-7D9B-3888-44EE756B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9697478" y="1936953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74B779F-A0D7-D223-851F-0C87CF94E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697477" y="1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D0D1310-42DC-93F6-2982-C1F29DEB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7209695" y="4425260"/>
            <a:ext cx="1245913" cy="1245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8CA2FA-7200-C377-B25A-AD722568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98732-41C6-321F-AD08-6108FB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3B810-7F0C-C0E3-BCED-CDBBD73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5238-A217-A42D-5921-9610721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384930-5F86-4501-B911-E6FA1E7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20A3B-7E79-0411-4FBD-3614BA5C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22368-C5D1-326A-C31D-24C5B027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7A115C-37F8-4693-34B5-CB0F8929E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61BE85-1AC0-FDCF-0052-F02D8B97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5170FD6-3B7E-7616-0565-3FD463FD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96ED4C-67D8-A863-BF40-48AF81104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57807FE-CF8A-E54E-DBA4-3DD2139D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775358-1D95-70D3-A3C2-BDC2F3E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85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480D3-89DA-FE68-582D-D2BD122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7C29B-FD45-1014-F4C8-9EA29D7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A09B5D-99AE-7CCF-9228-110FB2D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9F8338-EF7D-C337-9C27-C52CC6AE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296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6D82C4-7323-24F2-BFC3-E1965DE1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58209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210812-9B8E-0F36-EED5-5D4BBD677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2296" y="1244742"/>
            <a:ext cx="1245913" cy="124591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079D0D-4483-E902-8380-BBD04671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644" y="2492159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D58AF-60D5-B4D0-736E-54BA50AE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504122" y="1244742"/>
            <a:ext cx="1245913" cy="124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E7F2F-28FF-C1F7-839C-21B17B54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32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2F37234F-ECFC-A04F-9028-D95CDD582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D26A40F-1171-DC80-109E-3DA95A0E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BD9CBC-EA42-1846-F3FB-958482AA7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DD95E4-1CB8-6741-90E0-8172EC10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8DC965-B75A-C249-A3E5-DE42253C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146544"/>
            <a:ext cx="1245913" cy="1245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E3F6703-4F30-AFE8-5270-5E15E090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9163B1-1629-F877-CF7C-C583D66A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0" y="4391871"/>
            <a:ext cx="1245913" cy="124591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BBD5ECC-EBCF-77D9-8F6A-015C6C53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245913" y="4391871"/>
            <a:ext cx="1245913" cy="1245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766A8E-2201-C896-50B9-7DDC0DE1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1" y="1143000"/>
            <a:ext cx="7065818" cy="4572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2D4B-87BE-4E4B-18A8-B4720F8C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6136-77B7-33A5-89AC-2FB6EFA4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0BC-FD26-1B58-BC06-A2F988E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675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8" r:id="rId8"/>
    <p:sldLayoutId id="2147483739" r:id="rId9"/>
    <p:sldLayoutId id="2147483740" r:id="rId10"/>
    <p:sldLayoutId id="2147483759" r:id="rId11"/>
    <p:sldLayoutId id="2147483685" r:id="rId12"/>
    <p:sldLayoutId id="2147483686" r:id="rId13"/>
    <p:sldLayoutId id="2147483746" r:id="rId14"/>
    <p:sldLayoutId id="2147483747" r:id="rId15"/>
    <p:sldLayoutId id="2147483748" r:id="rId16"/>
    <p:sldLayoutId id="214748375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35" r:id="rId37"/>
    <p:sldLayoutId id="2147483736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43" r:id="rId46"/>
    <p:sldLayoutId id="2147483758" r:id="rId47"/>
    <p:sldLayoutId id="2147483745" r:id="rId48"/>
    <p:sldLayoutId id="2147483751" r:id="rId49"/>
    <p:sldLayoutId id="2147483757" r:id="rId50"/>
    <p:sldLayoutId id="2147483753" r:id="rId51"/>
    <p:sldLayoutId id="2147483754" r:id="rId52"/>
    <p:sldLayoutId id="2147483755" r:id="rId53"/>
    <p:sldLayoutId id="2147483742" r:id="rId54"/>
    <p:sldLayoutId id="2147483752" r:id="rId55"/>
    <p:sldLayoutId id="2147483756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6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global2.11">
      <a:dk1>
        <a:sysClr val="windowText" lastClr="000000"/>
      </a:dk1>
      <a:lt1>
        <a:sysClr val="window" lastClr="FFFFFF"/>
      </a:lt1>
      <a:dk2>
        <a:srgbClr val="1E55B8"/>
      </a:dk2>
      <a:lt2>
        <a:srgbClr val="6CABF0"/>
      </a:lt2>
      <a:accent1>
        <a:srgbClr val="1674DC"/>
      </a:accent1>
      <a:accent2>
        <a:srgbClr val="5AE495"/>
      </a:accent2>
      <a:accent3>
        <a:srgbClr val="4253EF"/>
      </a:accent3>
      <a:accent4>
        <a:srgbClr val="00B0F0"/>
      </a:accent4>
      <a:accent5>
        <a:srgbClr val="63C0F8"/>
      </a:accent5>
      <a:accent6>
        <a:srgbClr val="0070C0"/>
      </a:accent6>
      <a:hlink>
        <a:srgbClr val="002060"/>
      </a:hlink>
      <a:folHlink>
        <a:srgbClr val="7030A0"/>
      </a:folHlink>
    </a:clrScheme>
    <a:fontScheme name="Custom 7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A5489D-F149-42F3-BC44-7AEC22AD6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44193-9CEC-4B0C-A704-002174A4A5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9D30487B-DABF-4867-96A4-274E17D0360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等线</vt:lpstr>
      <vt:lpstr>Arial</vt:lpstr>
      <vt:lpstr>Poppins</vt:lpstr>
      <vt:lpstr>Poppins SemiBold</vt:lpstr>
      <vt:lpstr>Custom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ehsan shahabi</cp:lastModifiedBy>
  <cp:revision>1</cp:revision>
  <dcterms:modified xsi:type="dcterms:W3CDTF">2025-07-13T17:29:15Z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