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4699"/>
  </p:normalViewPr>
  <p:slideViewPr>
    <p:cSldViewPr snapToGrid="0">
      <p:cViewPr varScale="1">
        <p:scale>
          <a:sx n="115" d="100"/>
          <a:sy n="115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D05EE-1874-40CA-ACBB-AAFE8CEAEC56}" type="datetimeFigureOut">
              <a:t>7/9/25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B9498-FDEE-4498-AC3A-C83DFCC8A50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72" y="3425399"/>
            <a:ext cx="7685140" cy="2621154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72" y="415057"/>
            <a:ext cx="7685139" cy="141409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4EF954-66B1-4168-AF40-97F3DAF43FC4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C450F2-3BB4-4AE4-8A35-A9D7AEA4C8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5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006" y="998230"/>
            <a:ext cx="3951469" cy="1947672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D60ACDC-1760-F721-E270-0D2FC4872D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002464" cy="6399152"/>
          </a:xfrm>
          <a:custGeom>
            <a:avLst/>
            <a:gdLst>
              <a:gd name="connsiteX0" fmla="*/ 0 w 7002464"/>
              <a:gd name="connsiteY0" fmla="*/ 0 h 6399152"/>
              <a:gd name="connsiteX1" fmla="*/ 7002464 w 7002464"/>
              <a:gd name="connsiteY1" fmla="*/ 0 h 6399152"/>
              <a:gd name="connsiteX2" fmla="*/ 7002464 w 7002464"/>
              <a:gd name="connsiteY2" fmla="*/ 5797156 h 6399152"/>
              <a:gd name="connsiteX3" fmla="*/ 6400468 w 7002464"/>
              <a:gd name="connsiteY3" fmla="*/ 6399152 h 6399152"/>
              <a:gd name="connsiteX4" fmla="*/ 0 w 7002464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2464" h="6399152">
                <a:moveTo>
                  <a:pt x="0" y="0"/>
                </a:moveTo>
                <a:lnTo>
                  <a:pt x="7002464" y="0"/>
                </a:lnTo>
                <a:lnTo>
                  <a:pt x="7002464" y="5797156"/>
                </a:lnTo>
                <a:cubicBezTo>
                  <a:pt x="7002464" y="6129629"/>
                  <a:pt x="6732941" y="6399152"/>
                  <a:pt x="6400468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1007" y="3099815"/>
            <a:ext cx="3951469" cy="308459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lphaLcPeriod"/>
              <a:defRPr sz="1600"/>
            </a:lvl2pPr>
            <a:lvl3pPr marL="800100" indent="-342900">
              <a:buFont typeface="+mj-lt"/>
              <a:buAutoNum type="romanLcPeriod"/>
              <a:defRPr sz="1400"/>
            </a:lvl3pPr>
            <a:lvl4pPr marL="914400" indent="-228600">
              <a:buFont typeface="+mj-lt"/>
              <a:buAutoNum type="arabicParenR"/>
              <a:defRPr sz="1200"/>
            </a:lvl4pPr>
            <a:lvl5pPr marL="1143000" indent="-228600">
              <a:buFont typeface="+mj-lt"/>
              <a:buAutoNum type="alphaLcParenR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747D10D-DAA6-49BD-BCDC-42DE71F72A89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6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479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Second level</a:t>
            </a:r>
          </a:p>
          <a:p>
            <a:pPr marL="6858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Third level</a:t>
            </a:r>
          </a:p>
          <a:p>
            <a:pPr marL="9144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Fourth level</a:t>
            </a:r>
          </a:p>
          <a:p>
            <a:pPr marL="11430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55D-C47D-42B9-AD20-3E2CCE08596C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6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AD-1FB0-4882-B380-D102D5E41B49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1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0E9-BB2A-40F4-9FCA-339953EA9BCB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3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640079"/>
            <a:ext cx="4032505" cy="3621024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715"/>
            <a:ext cx="5968098" cy="5719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E86-7B4C-43EC-801D-4B957536C306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6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CD9-BE24-4676-9D2E-63D9ED82EDA2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2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29450"/>
            <a:ext cx="11924209" cy="619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90A-121B-47D5-B4CD-63E70D76A5D5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2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E823DF8-AABE-3B17-254E-81CD7CA2B5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37594" y="0"/>
            <a:ext cx="6454406" cy="6399152"/>
          </a:xfrm>
          <a:custGeom>
            <a:avLst/>
            <a:gdLst>
              <a:gd name="connsiteX0" fmla="*/ 0 w 6454406"/>
              <a:gd name="connsiteY0" fmla="*/ 0 h 6399152"/>
              <a:gd name="connsiteX1" fmla="*/ 6454406 w 6454406"/>
              <a:gd name="connsiteY1" fmla="*/ 0 h 6399152"/>
              <a:gd name="connsiteX2" fmla="*/ 6454406 w 6454406"/>
              <a:gd name="connsiteY2" fmla="*/ 6399152 h 6399152"/>
              <a:gd name="connsiteX3" fmla="*/ 601995 w 6454406"/>
              <a:gd name="connsiteY3" fmla="*/ 6399152 h 6399152"/>
              <a:gd name="connsiteX4" fmla="*/ 0 w 6454406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6" h="6399152">
                <a:moveTo>
                  <a:pt x="0" y="0"/>
                </a:moveTo>
                <a:lnTo>
                  <a:pt x="6454406" y="0"/>
                </a:lnTo>
                <a:lnTo>
                  <a:pt x="6454406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8D8-7EDF-40A6-A98C-8CBDF59A319E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F26914B-7405-10AB-A859-8165D7B1A9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591300" cy="6410303"/>
          </a:xfrm>
          <a:custGeom>
            <a:avLst/>
            <a:gdLst>
              <a:gd name="connsiteX0" fmla="*/ 0 w 6591300"/>
              <a:gd name="connsiteY0" fmla="*/ 0 h 6410303"/>
              <a:gd name="connsiteX1" fmla="*/ 6591300 w 6591300"/>
              <a:gd name="connsiteY1" fmla="*/ 0 h 6410303"/>
              <a:gd name="connsiteX2" fmla="*/ 6591300 w 6591300"/>
              <a:gd name="connsiteY2" fmla="*/ 5807073 h 6410303"/>
              <a:gd name="connsiteX3" fmla="*/ 5988070 w 6591300"/>
              <a:gd name="connsiteY3" fmla="*/ 6410303 h 6410303"/>
              <a:gd name="connsiteX4" fmla="*/ 0 w 6591300"/>
              <a:gd name="connsiteY4" fmla="*/ 6410303 h 641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410303">
                <a:moveTo>
                  <a:pt x="0" y="0"/>
                </a:moveTo>
                <a:lnTo>
                  <a:pt x="6591300" y="0"/>
                </a:lnTo>
                <a:lnTo>
                  <a:pt x="6591300" y="5807073"/>
                </a:lnTo>
                <a:cubicBezTo>
                  <a:pt x="6591300" y="6140228"/>
                  <a:pt x="6321225" y="6410303"/>
                  <a:pt x="5988070" y="6410303"/>
                </a:cubicBezTo>
                <a:lnTo>
                  <a:pt x="0" y="6410303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6DF7C3E-B5DF-4043-B2F9-CD94B277B81B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5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8FA1BA0-D099-705F-F85E-3FBC782F76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02843" y="2"/>
            <a:ext cx="7689157" cy="6399151"/>
          </a:xfrm>
          <a:custGeom>
            <a:avLst/>
            <a:gdLst>
              <a:gd name="connsiteX0" fmla="*/ 0 w 7689157"/>
              <a:gd name="connsiteY0" fmla="*/ 0 h 6399151"/>
              <a:gd name="connsiteX1" fmla="*/ 7689157 w 7689157"/>
              <a:gd name="connsiteY1" fmla="*/ 0 h 6399151"/>
              <a:gd name="connsiteX2" fmla="*/ 7689157 w 7689157"/>
              <a:gd name="connsiteY2" fmla="*/ 6399151 h 6399151"/>
              <a:gd name="connsiteX3" fmla="*/ 601997 w 7689157"/>
              <a:gd name="connsiteY3" fmla="*/ 6399151 h 6399151"/>
              <a:gd name="connsiteX4" fmla="*/ 0 w 7689157"/>
              <a:gd name="connsiteY4" fmla="*/ 5797155 h 63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1">
                <a:moveTo>
                  <a:pt x="0" y="0"/>
                </a:moveTo>
                <a:lnTo>
                  <a:pt x="7689157" y="0"/>
                </a:lnTo>
                <a:lnTo>
                  <a:pt x="7689157" y="6399151"/>
                </a:lnTo>
                <a:lnTo>
                  <a:pt x="601997" y="6399151"/>
                </a:lnTo>
                <a:cubicBezTo>
                  <a:pt x="269523" y="6399151"/>
                  <a:pt x="0" y="6129628"/>
                  <a:pt x="0" y="5797155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4F04B89-F088-43E2-8F95-5A2E5E9F612E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6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553616"/>
            <a:ext cx="7914087" cy="4008859"/>
          </a:xfrm>
        </p:spPr>
        <p:txBody>
          <a:bodyPr anchor="t">
            <a:norm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5088156"/>
            <a:ext cx="7914087" cy="1166648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72" y="6490524"/>
            <a:ext cx="2841959" cy="336141"/>
          </a:xfrm>
        </p:spPr>
        <p:txBody>
          <a:bodyPr/>
          <a:lstStyle/>
          <a:p>
            <a:fld id="{26233410-150A-4A72-BF63-6D3ACBC30148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3370" y="6490524"/>
            <a:ext cx="2662834" cy="33614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00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4EE1A0-D83B-FE6C-4495-F55C5070D5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A0FCFF8D-E3E3-4D6C-85D1-1D24204FD961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7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696DEB7-ADC8-3E90-7A63-F11D6535D0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50040" cy="3806246"/>
          </a:xfrm>
          <a:custGeom>
            <a:avLst/>
            <a:gdLst>
              <a:gd name="connsiteX0" fmla="*/ 0 w 11733150"/>
              <a:gd name="connsiteY0" fmla="*/ 0 h 3806246"/>
              <a:gd name="connsiteX1" fmla="*/ 11733150 w 11733150"/>
              <a:gd name="connsiteY1" fmla="*/ 0 h 3806246"/>
              <a:gd name="connsiteX2" fmla="*/ 11733150 w 11733150"/>
              <a:gd name="connsiteY2" fmla="*/ 3204250 h 3806246"/>
              <a:gd name="connsiteX3" fmla="*/ 11131154 w 11733150"/>
              <a:gd name="connsiteY3" fmla="*/ 3806246 h 3806246"/>
              <a:gd name="connsiteX4" fmla="*/ 0 w 11733150"/>
              <a:gd name="connsiteY4" fmla="*/ 3806246 h 3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3806246">
                <a:moveTo>
                  <a:pt x="0" y="0"/>
                </a:moveTo>
                <a:lnTo>
                  <a:pt x="11733150" y="0"/>
                </a:lnTo>
                <a:lnTo>
                  <a:pt x="11733150" y="3204250"/>
                </a:lnTo>
                <a:cubicBezTo>
                  <a:pt x="11733150" y="3536723"/>
                  <a:pt x="11463627" y="3806246"/>
                  <a:pt x="11131154" y="3806246"/>
                </a:cubicBezTo>
                <a:lnTo>
                  <a:pt x="0" y="380624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AD81-0F74-4052-9D15-1FCBE10FF531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9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558516-7088-BB33-D6DC-15ED4C60CB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1960" y="3067414"/>
            <a:ext cx="11750040" cy="3790586"/>
          </a:xfrm>
          <a:custGeom>
            <a:avLst/>
            <a:gdLst>
              <a:gd name="connsiteX0" fmla="*/ 603695 w 11750040"/>
              <a:gd name="connsiteY0" fmla="*/ 0 h 3790586"/>
              <a:gd name="connsiteX1" fmla="*/ 11750040 w 11750040"/>
              <a:gd name="connsiteY1" fmla="*/ 0 h 3790586"/>
              <a:gd name="connsiteX2" fmla="*/ 11750040 w 11750040"/>
              <a:gd name="connsiteY2" fmla="*/ 3790586 h 3790586"/>
              <a:gd name="connsiteX3" fmla="*/ 0 w 11750040"/>
              <a:gd name="connsiteY3" fmla="*/ 3790586 h 3790586"/>
              <a:gd name="connsiteX4" fmla="*/ 0 w 11750040"/>
              <a:gd name="connsiteY4" fmla="*/ 603695 h 3790586"/>
              <a:gd name="connsiteX5" fmla="*/ 603695 w 11750040"/>
              <a:gd name="connsiteY5" fmla="*/ 0 h 37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0040" h="3790586">
                <a:moveTo>
                  <a:pt x="603695" y="0"/>
                </a:moveTo>
                <a:lnTo>
                  <a:pt x="11750040" y="0"/>
                </a:lnTo>
                <a:lnTo>
                  <a:pt x="11750040" y="3790586"/>
                </a:lnTo>
                <a:lnTo>
                  <a:pt x="0" y="3790586"/>
                </a:lnTo>
                <a:lnTo>
                  <a:pt x="0" y="603695"/>
                </a:lnTo>
                <a:cubicBezTo>
                  <a:pt x="0" y="270283"/>
                  <a:pt x="270283" y="0"/>
                  <a:pt x="603695" y="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40460"/>
            <a:ext cx="3494314" cy="338328"/>
          </a:xfrm>
        </p:spPr>
        <p:txBody>
          <a:bodyPr/>
          <a:lstStyle/>
          <a:p>
            <a:fld id="{58567813-D47B-4BA9-A366-45E7794B6608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40460"/>
            <a:ext cx="2805405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40460"/>
            <a:ext cx="429207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73E866-A871-62F7-1E54-F2A44278F8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514350" indent="-285750">
              <a:buFont typeface="Arial" panose="020B0604020202020204" pitchFamily="34" charset="0"/>
              <a:buChar char="•"/>
              <a:defRPr sz="1400"/>
            </a:lvl2pPr>
            <a:lvl3pPr marL="628650" indent="-171450">
              <a:buFont typeface="Arial" panose="020B0604020202020204" pitchFamily="34" charset="0"/>
              <a:buChar char="•"/>
              <a:defRPr sz="1200"/>
            </a:lvl3pPr>
            <a:lvl4pPr marL="857250" indent="-171450">
              <a:buFont typeface="Arial" panose="020B0604020202020204" pitchFamily="34" charset="0"/>
              <a:buChar char="•"/>
              <a:defRPr sz="1100"/>
            </a:lvl4pPr>
            <a:lvl5pPr marL="1085850" indent="-171450"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3C75A4F-7395-44C0-9A76-83F0F6EA512A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71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111854"/>
            <a:ext cx="3945468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84372" y="5111854"/>
            <a:ext cx="6168356" cy="138988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B30A2-D0D1-DED2-1133-A673CEA16A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50040" cy="4724868"/>
          </a:xfrm>
          <a:custGeom>
            <a:avLst/>
            <a:gdLst>
              <a:gd name="connsiteX0" fmla="*/ 0 w 11750040"/>
              <a:gd name="connsiteY0" fmla="*/ 0 h 4724868"/>
              <a:gd name="connsiteX1" fmla="*/ 11750040 w 11750040"/>
              <a:gd name="connsiteY1" fmla="*/ 0 h 4724868"/>
              <a:gd name="connsiteX2" fmla="*/ 11750040 w 11750040"/>
              <a:gd name="connsiteY2" fmla="*/ 4122872 h 4724868"/>
              <a:gd name="connsiteX3" fmla="*/ 11148044 w 11750040"/>
              <a:gd name="connsiteY3" fmla="*/ 4724868 h 4724868"/>
              <a:gd name="connsiteX4" fmla="*/ 0 w 11750040"/>
              <a:gd name="connsiteY4" fmla="*/ 4724868 h 472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040" h="4724868">
                <a:moveTo>
                  <a:pt x="0" y="0"/>
                </a:moveTo>
                <a:lnTo>
                  <a:pt x="11750040" y="0"/>
                </a:lnTo>
                <a:lnTo>
                  <a:pt x="11750040" y="4122872"/>
                </a:lnTo>
                <a:cubicBezTo>
                  <a:pt x="11750040" y="4455345"/>
                  <a:pt x="11480517" y="4724868"/>
                  <a:pt x="11148044" y="4724868"/>
                </a:cubicBezTo>
                <a:lnTo>
                  <a:pt x="0" y="4724868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EDCC-520A-464B-900A-5F7E0E1FFC43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09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1AB8ED2-AD91-CB22-5624-BD41AB3252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844052" cy="6399152"/>
          </a:xfrm>
          <a:custGeom>
            <a:avLst/>
            <a:gdLst>
              <a:gd name="connsiteX0" fmla="*/ 0 w 4844052"/>
              <a:gd name="connsiteY0" fmla="*/ 0 h 6399152"/>
              <a:gd name="connsiteX1" fmla="*/ 4844052 w 4844052"/>
              <a:gd name="connsiteY1" fmla="*/ 0 h 6399152"/>
              <a:gd name="connsiteX2" fmla="*/ 4844052 w 4844052"/>
              <a:gd name="connsiteY2" fmla="*/ 5795922 h 6399152"/>
              <a:gd name="connsiteX3" fmla="*/ 4240822 w 4844052"/>
              <a:gd name="connsiteY3" fmla="*/ 6399152 h 6399152"/>
              <a:gd name="connsiteX4" fmla="*/ 0 w 4844052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052" h="6399152">
                <a:moveTo>
                  <a:pt x="0" y="0"/>
                </a:moveTo>
                <a:lnTo>
                  <a:pt x="4844052" y="0"/>
                </a:lnTo>
                <a:lnTo>
                  <a:pt x="4844052" y="5795922"/>
                </a:lnTo>
                <a:cubicBezTo>
                  <a:pt x="4844052" y="6129077"/>
                  <a:pt x="4573977" y="6399152"/>
                  <a:pt x="4240822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6C1D43-E95A-44CE-BF39-AC264176BC74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36AA50-FCF9-9A32-68F8-A124C79490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53304" y="0"/>
            <a:ext cx="4838696" cy="6399152"/>
          </a:xfrm>
          <a:custGeom>
            <a:avLst/>
            <a:gdLst>
              <a:gd name="connsiteX0" fmla="*/ 0 w 4838696"/>
              <a:gd name="connsiteY0" fmla="*/ 0 h 6399152"/>
              <a:gd name="connsiteX1" fmla="*/ 4838696 w 4838696"/>
              <a:gd name="connsiteY1" fmla="*/ 0 h 6399152"/>
              <a:gd name="connsiteX2" fmla="*/ 4838696 w 4838696"/>
              <a:gd name="connsiteY2" fmla="*/ 6399152 h 6399152"/>
              <a:gd name="connsiteX3" fmla="*/ 603230 w 4838696"/>
              <a:gd name="connsiteY3" fmla="*/ 6399152 h 6399152"/>
              <a:gd name="connsiteX4" fmla="*/ 0 w 4838696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696" h="6399152">
                <a:moveTo>
                  <a:pt x="0" y="0"/>
                </a:moveTo>
                <a:lnTo>
                  <a:pt x="4838696" y="0"/>
                </a:lnTo>
                <a:lnTo>
                  <a:pt x="4838696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95D-714C-468A-B505-16E3BDC41D6C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44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B8A8E1B-B99E-8C69-154E-2FAADB07D5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591300" cy="6399152"/>
          </a:xfrm>
          <a:custGeom>
            <a:avLst/>
            <a:gdLst>
              <a:gd name="connsiteX0" fmla="*/ 0 w 6591300"/>
              <a:gd name="connsiteY0" fmla="*/ 0 h 6399152"/>
              <a:gd name="connsiteX1" fmla="*/ 6591300 w 6591300"/>
              <a:gd name="connsiteY1" fmla="*/ 0 h 6399152"/>
              <a:gd name="connsiteX2" fmla="*/ 6591300 w 6591300"/>
              <a:gd name="connsiteY2" fmla="*/ 5797156 h 6399152"/>
              <a:gd name="connsiteX3" fmla="*/ 5989304 w 6591300"/>
              <a:gd name="connsiteY3" fmla="*/ 6399152 h 6399152"/>
              <a:gd name="connsiteX4" fmla="*/ 0 w 6591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399152">
                <a:moveTo>
                  <a:pt x="0" y="0"/>
                </a:moveTo>
                <a:lnTo>
                  <a:pt x="6591300" y="0"/>
                </a:lnTo>
                <a:lnTo>
                  <a:pt x="6591300" y="5797156"/>
                </a:lnTo>
                <a:cubicBezTo>
                  <a:pt x="6591300" y="6129629"/>
                  <a:pt x="6321777" y="6399152"/>
                  <a:pt x="5989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009D615-5030-44BE-B1E7-FCAF557FFC34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6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BD82EEA-7278-1A73-C95C-473F75B540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37593" y="0"/>
            <a:ext cx="6454407" cy="6399152"/>
          </a:xfrm>
          <a:custGeom>
            <a:avLst/>
            <a:gdLst>
              <a:gd name="connsiteX0" fmla="*/ 0 w 6454407"/>
              <a:gd name="connsiteY0" fmla="*/ 0 h 6399152"/>
              <a:gd name="connsiteX1" fmla="*/ 6454407 w 6454407"/>
              <a:gd name="connsiteY1" fmla="*/ 0 h 6399152"/>
              <a:gd name="connsiteX2" fmla="*/ 6454407 w 6454407"/>
              <a:gd name="connsiteY2" fmla="*/ 6399152 h 6399152"/>
              <a:gd name="connsiteX3" fmla="*/ 601996 w 6454407"/>
              <a:gd name="connsiteY3" fmla="*/ 6399152 h 6399152"/>
              <a:gd name="connsiteX4" fmla="*/ 0 w 6454407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7" h="6399152">
                <a:moveTo>
                  <a:pt x="0" y="0"/>
                </a:moveTo>
                <a:lnTo>
                  <a:pt x="6454407" y="0"/>
                </a:lnTo>
                <a:lnTo>
                  <a:pt x="6454407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8DDD-BB5E-4F5B-81F2-5E5F98B403C0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4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C22D85-D675-737B-9F54-B9D7FC8191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828800"/>
            <a:ext cx="6707699" cy="5029200"/>
          </a:xfrm>
          <a:custGeom>
            <a:avLst/>
            <a:gdLst>
              <a:gd name="connsiteX0" fmla="*/ 0 w 6707699"/>
              <a:gd name="connsiteY0" fmla="*/ 0 h 5029200"/>
              <a:gd name="connsiteX1" fmla="*/ 6129259 w 6707699"/>
              <a:gd name="connsiteY1" fmla="*/ 0 h 5029200"/>
              <a:gd name="connsiteX2" fmla="*/ 6707699 w 6707699"/>
              <a:gd name="connsiteY2" fmla="*/ 578440 h 5029200"/>
              <a:gd name="connsiteX3" fmla="*/ 6707699 w 6707699"/>
              <a:gd name="connsiteY3" fmla="*/ 5029200 h 5029200"/>
              <a:gd name="connsiteX4" fmla="*/ 0 w 6707699"/>
              <a:gd name="connsiteY4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7699" h="5029200">
                <a:moveTo>
                  <a:pt x="0" y="0"/>
                </a:moveTo>
                <a:lnTo>
                  <a:pt x="6129259" y="0"/>
                </a:lnTo>
                <a:cubicBezTo>
                  <a:pt x="6448723" y="0"/>
                  <a:pt x="6707699" y="258976"/>
                  <a:pt x="6707699" y="578440"/>
                </a:cubicBezTo>
                <a:lnTo>
                  <a:pt x="6707699" y="5029200"/>
                </a:lnTo>
                <a:lnTo>
                  <a:pt x="0" y="50292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89302" y="1828800"/>
            <a:ext cx="4196146" cy="450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9302" y="6492240"/>
            <a:ext cx="1280160" cy="338328"/>
          </a:xfrm>
        </p:spPr>
        <p:txBody>
          <a:bodyPr/>
          <a:lstStyle/>
          <a:p>
            <a:fld id="{083588C5-4E32-4E6E-80AB-32A6125C957F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462" y="6492240"/>
            <a:ext cx="288855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8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553616"/>
            <a:ext cx="7914087" cy="4008859"/>
          </a:xfrm>
        </p:spPr>
        <p:txBody>
          <a:bodyPr anchor="t">
            <a:norm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5088156"/>
            <a:ext cx="7914087" cy="1166648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72" y="6490524"/>
            <a:ext cx="2841959" cy="336141"/>
          </a:xfrm>
        </p:spPr>
        <p:txBody>
          <a:bodyPr/>
          <a:lstStyle/>
          <a:p>
            <a:fld id="{91AF1D09-6B76-4716-AD3D-9F53166D3BF5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3370" y="6490524"/>
            <a:ext cx="2662834" cy="33614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5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B32E518-8213-A79A-7E36-BA4D782F8E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147926" cy="6399152"/>
          </a:xfrm>
          <a:custGeom>
            <a:avLst/>
            <a:gdLst>
              <a:gd name="connsiteX0" fmla="*/ 0 w 4147926"/>
              <a:gd name="connsiteY0" fmla="*/ 0 h 6399152"/>
              <a:gd name="connsiteX1" fmla="*/ 4147926 w 4147926"/>
              <a:gd name="connsiteY1" fmla="*/ 0 h 6399152"/>
              <a:gd name="connsiteX2" fmla="*/ 4147926 w 4147926"/>
              <a:gd name="connsiteY2" fmla="*/ 5795922 h 6399152"/>
              <a:gd name="connsiteX3" fmla="*/ 3544696 w 4147926"/>
              <a:gd name="connsiteY3" fmla="*/ 6399152 h 6399152"/>
              <a:gd name="connsiteX4" fmla="*/ 0 w 4147926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7926" h="6399152">
                <a:moveTo>
                  <a:pt x="0" y="0"/>
                </a:moveTo>
                <a:lnTo>
                  <a:pt x="4147926" y="0"/>
                </a:lnTo>
                <a:lnTo>
                  <a:pt x="4147926" y="5795922"/>
                </a:lnTo>
                <a:cubicBezTo>
                  <a:pt x="4147926" y="6129077"/>
                  <a:pt x="3877851" y="6399152"/>
                  <a:pt x="3544696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37EAFE-6A88-4B1F-9ABC-CA3CFB830DD6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2444857-0BC3-ACAE-DBB1-5D530AA35E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68" y="0"/>
            <a:ext cx="4145232" cy="6399152"/>
          </a:xfrm>
          <a:custGeom>
            <a:avLst/>
            <a:gdLst>
              <a:gd name="connsiteX0" fmla="*/ 0 w 4145232"/>
              <a:gd name="connsiteY0" fmla="*/ 0 h 6399152"/>
              <a:gd name="connsiteX1" fmla="*/ 4145232 w 4145232"/>
              <a:gd name="connsiteY1" fmla="*/ 0 h 6399152"/>
              <a:gd name="connsiteX2" fmla="*/ 4145232 w 4145232"/>
              <a:gd name="connsiteY2" fmla="*/ 6399152 h 6399152"/>
              <a:gd name="connsiteX3" fmla="*/ 603230 w 4145232"/>
              <a:gd name="connsiteY3" fmla="*/ 6399152 h 6399152"/>
              <a:gd name="connsiteX4" fmla="*/ 0 w 4145232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5232" h="6399152">
                <a:moveTo>
                  <a:pt x="0" y="0"/>
                </a:moveTo>
                <a:lnTo>
                  <a:pt x="4145232" y="0"/>
                </a:lnTo>
                <a:lnTo>
                  <a:pt x="4145232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0683-5F2F-44F3-8B59-45258C4FD45A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65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202BC3A-8633-9F03-1586-99447DA1CF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93496"/>
            <a:ext cx="5285232" cy="4564504"/>
          </a:xfrm>
          <a:custGeom>
            <a:avLst/>
            <a:gdLst>
              <a:gd name="connsiteX0" fmla="*/ 0 w 5285232"/>
              <a:gd name="connsiteY0" fmla="*/ 0 h 4564504"/>
              <a:gd name="connsiteX1" fmla="*/ 4706792 w 5285232"/>
              <a:gd name="connsiteY1" fmla="*/ 0 h 4564504"/>
              <a:gd name="connsiteX2" fmla="*/ 5285232 w 5285232"/>
              <a:gd name="connsiteY2" fmla="*/ 578440 h 4564504"/>
              <a:gd name="connsiteX3" fmla="*/ 5285232 w 5285232"/>
              <a:gd name="connsiteY3" fmla="*/ 4564504 h 4564504"/>
              <a:gd name="connsiteX4" fmla="*/ 0 w 5285232"/>
              <a:gd name="connsiteY4" fmla="*/ 4564504 h 45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232" h="4564504">
                <a:moveTo>
                  <a:pt x="0" y="0"/>
                </a:moveTo>
                <a:lnTo>
                  <a:pt x="4706792" y="0"/>
                </a:lnTo>
                <a:cubicBezTo>
                  <a:pt x="5026256" y="0"/>
                  <a:pt x="5285232" y="258976"/>
                  <a:pt x="5285232" y="578440"/>
                </a:cubicBezTo>
                <a:lnTo>
                  <a:pt x="5285232" y="4564504"/>
                </a:lnTo>
                <a:lnTo>
                  <a:pt x="0" y="4564504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92240"/>
            <a:ext cx="2651760" cy="338328"/>
          </a:xfrm>
        </p:spPr>
        <p:txBody>
          <a:bodyPr/>
          <a:lstStyle/>
          <a:p>
            <a:fld id="{813EDC87-0EBE-4D2E-8804-E5F0EDA0B797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9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211327B-3880-6494-1C8F-EEE1BF913B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93494"/>
            <a:ext cx="4176819" cy="4564506"/>
          </a:xfrm>
          <a:custGeom>
            <a:avLst/>
            <a:gdLst>
              <a:gd name="connsiteX0" fmla="*/ 0 w 4176819"/>
              <a:gd name="connsiteY0" fmla="*/ 0 h 4564506"/>
              <a:gd name="connsiteX1" fmla="*/ 3598379 w 4176819"/>
              <a:gd name="connsiteY1" fmla="*/ 0 h 4564506"/>
              <a:gd name="connsiteX2" fmla="*/ 4176819 w 4176819"/>
              <a:gd name="connsiteY2" fmla="*/ 578440 h 4564506"/>
              <a:gd name="connsiteX3" fmla="*/ 4176819 w 4176819"/>
              <a:gd name="connsiteY3" fmla="*/ 4564506 h 4564506"/>
              <a:gd name="connsiteX4" fmla="*/ 0 w 4176819"/>
              <a:gd name="connsiteY4" fmla="*/ 4564506 h 45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819" h="4564506">
                <a:moveTo>
                  <a:pt x="0" y="0"/>
                </a:moveTo>
                <a:lnTo>
                  <a:pt x="3598379" y="0"/>
                </a:lnTo>
                <a:cubicBezTo>
                  <a:pt x="3917843" y="0"/>
                  <a:pt x="4176819" y="258976"/>
                  <a:pt x="4176819" y="578440"/>
                </a:cubicBezTo>
                <a:lnTo>
                  <a:pt x="4176819" y="4564506"/>
                </a:lnTo>
                <a:lnTo>
                  <a:pt x="0" y="456450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5073" y="6492240"/>
            <a:ext cx="2843784" cy="338328"/>
          </a:xfrm>
        </p:spPr>
        <p:txBody>
          <a:bodyPr/>
          <a:lstStyle/>
          <a:p>
            <a:fld id="{51CF56A9-FD41-47F4-80A0-DA74EEEC2541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6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603504"/>
            <a:ext cx="11201400" cy="4206240"/>
          </a:xfrm>
        </p:spPr>
        <p:txBody>
          <a:bodyPr>
            <a:normAutofit/>
          </a:bodyPr>
          <a:lstStyle>
            <a:lvl1pPr algn="ctr">
              <a:defRPr sz="27800"/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270-9BF1-4C68-A7FA-BA016D8BB959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9888" y="4809744"/>
            <a:ext cx="9345168" cy="1225296"/>
          </a:xfrm>
        </p:spPr>
        <p:txBody>
          <a:bodyPr>
            <a:normAutofit/>
          </a:bodyPr>
          <a:lstStyle>
            <a:lvl1pPr marL="0" indent="0" algn="ctr">
              <a:buNone/>
              <a:defRPr sz="2800" cap="all" baseline="0"/>
            </a:lvl1pPr>
            <a:lvl2pPr marL="228600" indent="0" algn="ctr">
              <a:buNone/>
              <a:defRPr sz="2400" cap="all" baseline="0"/>
            </a:lvl2pPr>
            <a:lvl3pPr marL="457200" indent="0" algn="ctr">
              <a:buNone/>
              <a:defRPr sz="2000" cap="all" baseline="0"/>
            </a:lvl3pPr>
            <a:lvl4pPr marL="685800" indent="0" algn="ctr">
              <a:buNone/>
              <a:defRPr sz="1800" cap="all" baseline="0"/>
            </a:lvl4pPr>
            <a:lvl5pPr marL="914400" indent="0" algn="ctr">
              <a:buNone/>
              <a:defRPr sz="1600" cap="all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740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420624"/>
            <a:ext cx="11100816" cy="4334256"/>
          </a:xfrm>
        </p:spPr>
        <p:txBody>
          <a:bodyPr>
            <a:normAutofit/>
          </a:bodyPr>
          <a:lstStyle>
            <a:lvl1pPr algn="l">
              <a:defRPr sz="278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23AFB7-90A6-428C-A019-BBE6272496B8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1792" y="4873752"/>
            <a:ext cx="8439912" cy="149047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</a:defRPr>
            </a:lvl1pPr>
            <a:lvl2pPr marL="228600" indent="0" algn="l">
              <a:buNone/>
              <a:defRPr sz="2400" cap="all" baseline="0">
                <a:solidFill>
                  <a:schemeClr val="tx1"/>
                </a:solidFill>
              </a:defRPr>
            </a:lvl2pPr>
            <a:lvl3pPr marL="457200" indent="0" algn="l">
              <a:buNone/>
              <a:defRPr sz="2000" cap="all" baseline="0">
                <a:solidFill>
                  <a:schemeClr val="tx1"/>
                </a:solidFill>
              </a:defRPr>
            </a:lvl3pPr>
            <a:lvl4pPr marL="685800" indent="0" algn="l">
              <a:buNone/>
              <a:defRPr sz="1800" cap="all" baseline="0">
                <a:solidFill>
                  <a:schemeClr val="tx1"/>
                </a:solidFill>
              </a:defRPr>
            </a:lvl4pPr>
            <a:lvl5pPr marL="914400" indent="0" algn="l">
              <a:buNone/>
              <a:defRPr sz="1600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0170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93DB7D-955F-21DF-15DA-4285375617FC}"/>
              </a:ext>
            </a:extLst>
          </p:cNvPr>
          <p:cNvSpPr/>
          <p:nvPr userDrawn="1"/>
        </p:nvSpPr>
        <p:spPr>
          <a:xfrm>
            <a:off x="1" y="4783948"/>
            <a:ext cx="11762231" cy="2074052"/>
          </a:xfrm>
          <a:custGeom>
            <a:avLst/>
            <a:gdLst>
              <a:gd name="connsiteX0" fmla="*/ 0 w 11762231"/>
              <a:gd name="connsiteY0" fmla="*/ 0 h 2074052"/>
              <a:gd name="connsiteX1" fmla="*/ 112775 w 11762231"/>
              <a:gd name="connsiteY1" fmla="*/ 0 h 2074052"/>
              <a:gd name="connsiteX2" fmla="*/ 11102489 w 11762231"/>
              <a:gd name="connsiteY2" fmla="*/ 0 h 2074052"/>
              <a:gd name="connsiteX3" fmla="*/ 11437005 w 11762231"/>
              <a:gd name="connsiteY3" fmla="*/ 0 h 2074052"/>
              <a:gd name="connsiteX4" fmla="*/ 11762231 w 11762231"/>
              <a:gd name="connsiteY4" fmla="*/ 325226 h 2074052"/>
              <a:gd name="connsiteX5" fmla="*/ 11762231 w 11762231"/>
              <a:gd name="connsiteY5" fmla="*/ 2074052 h 2074052"/>
              <a:gd name="connsiteX6" fmla="*/ 11427715 w 11762231"/>
              <a:gd name="connsiteY6" fmla="*/ 2074052 h 2074052"/>
              <a:gd name="connsiteX7" fmla="*/ 112775 w 11762231"/>
              <a:gd name="connsiteY7" fmla="*/ 2074052 h 2074052"/>
              <a:gd name="connsiteX8" fmla="*/ 0 w 11762231"/>
              <a:gd name="connsiteY8" fmla="*/ 2074052 h 2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2231" h="2074052">
                <a:moveTo>
                  <a:pt x="0" y="0"/>
                </a:moveTo>
                <a:lnTo>
                  <a:pt x="112775" y="0"/>
                </a:lnTo>
                <a:lnTo>
                  <a:pt x="11102489" y="0"/>
                </a:lnTo>
                <a:lnTo>
                  <a:pt x="11437005" y="0"/>
                </a:lnTo>
                <a:cubicBezTo>
                  <a:pt x="11616622" y="0"/>
                  <a:pt x="11762231" y="145609"/>
                  <a:pt x="11762231" y="325226"/>
                </a:cubicBezTo>
                <a:lnTo>
                  <a:pt x="11762231" y="2074052"/>
                </a:lnTo>
                <a:lnTo>
                  <a:pt x="11427715" y="2074052"/>
                </a:lnTo>
                <a:lnTo>
                  <a:pt x="112775" y="2074052"/>
                </a:lnTo>
                <a:lnTo>
                  <a:pt x="0" y="2074052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420624"/>
            <a:ext cx="11100816" cy="4334256"/>
          </a:xfrm>
        </p:spPr>
        <p:txBody>
          <a:bodyPr>
            <a:normAutofit/>
          </a:bodyPr>
          <a:lstStyle>
            <a:lvl1pPr algn="l">
              <a:defRPr sz="278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E47A9E-7C3C-4663-841E-C89520FA85A3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0768" y="6492240"/>
            <a:ext cx="2660904" cy="338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3112" y="6492240"/>
            <a:ext cx="457200" cy="338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1792" y="4873752"/>
            <a:ext cx="8439912" cy="1589420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</a:defRPr>
            </a:lvl1pPr>
            <a:lvl2pPr marL="228600" indent="0" algn="l">
              <a:buNone/>
              <a:defRPr sz="2400" cap="all" baseline="0">
                <a:solidFill>
                  <a:schemeClr val="tx1"/>
                </a:solidFill>
              </a:defRPr>
            </a:lvl2pPr>
            <a:lvl3pPr marL="457200" indent="0" algn="l">
              <a:buNone/>
              <a:defRPr sz="2000" cap="all" baseline="0">
                <a:solidFill>
                  <a:schemeClr val="tx1"/>
                </a:solidFill>
              </a:defRPr>
            </a:lvl3pPr>
            <a:lvl4pPr marL="685800" indent="0" algn="l">
              <a:buNone/>
              <a:defRPr sz="1800" cap="all" baseline="0">
                <a:solidFill>
                  <a:schemeClr val="tx1"/>
                </a:solidFill>
              </a:defRPr>
            </a:lvl4pPr>
            <a:lvl5pPr marL="914400" indent="0" algn="l">
              <a:buNone/>
              <a:defRPr sz="1600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76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8FD-3F8D-425F-9991-7FB6FCCEC5A2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36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0B29AE-EBEF-71CC-AE38-3B2CD14FCA19}"/>
              </a:ext>
            </a:extLst>
          </p:cNvPr>
          <p:cNvSpPr/>
          <p:nvPr userDrawn="1"/>
        </p:nvSpPr>
        <p:spPr>
          <a:xfrm rot="5400000" flipV="1">
            <a:off x="-2566724" y="2566724"/>
            <a:ext cx="6399213" cy="1265765"/>
          </a:xfrm>
          <a:custGeom>
            <a:avLst/>
            <a:gdLst>
              <a:gd name="connsiteX0" fmla="*/ 0 w 6399213"/>
              <a:gd name="connsiteY0" fmla="*/ 0 h 1265765"/>
              <a:gd name="connsiteX1" fmla="*/ 0 w 6399213"/>
              <a:gd name="connsiteY1" fmla="*/ 1265765 h 1265765"/>
              <a:gd name="connsiteX2" fmla="*/ 5982881 w 6399213"/>
              <a:gd name="connsiteY2" fmla="*/ 1265765 h 1265765"/>
              <a:gd name="connsiteX3" fmla="*/ 6399213 w 6399213"/>
              <a:gd name="connsiteY3" fmla="*/ 849433 h 1265765"/>
              <a:gd name="connsiteX4" fmla="*/ 6399213 w 6399213"/>
              <a:gd name="connsiteY4" fmla="*/ 0 h 126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213" h="1265765">
                <a:moveTo>
                  <a:pt x="0" y="0"/>
                </a:moveTo>
                <a:lnTo>
                  <a:pt x="0" y="1265765"/>
                </a:lnTo>
                <a:lnTo>
                  <a:pt x="5982881" y="1265765"/>
                </a:lnTo>
                <a:cubicBezTo>
                  <a:pt x="6212815" y="1265765"/>
                  <a:pt x="6399213" y="1079367"/>
                  <a:pt x="6399213" y="849433"/>
                </a:cubicBezTo>
                <a:lnTo>
                  <a:pt x="6399213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B3E3-A05B-4311-9C9A-DA8A512CAB97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8217" y="630935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1453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C059F-651D-D540-DF60-D6361D9C716B}"/>
              </a:ext>
            </a:extLst>
          </p:cNvPr>
          <p:cNvSpPr/>
          <p:nvPr userDrawn="1"/>
        </p:nvSpPr>
        <p:spPr>
          <a:xfrm flipV="1">
            <a:off x="1" y="6099048"/>
            <a:ext cx="10487111" cy="758952"/>
          </a:xfrm>
          <a:custGeom>
            <a:avLst/>
            <a:gdLst>
              <a:gd name="connsiteX0" fmla="*/ 0 w 10487111"/>
              <a:gd name="connsiteY0" fmla="*/ 758952 h 758952"/>
              <a:gd name="connsiteX1" fmla="*/ 10070779 w 10487111"/>
              <a:gd name="connsiteY1" fmla="*/ 758952 h 758952"/>
              <a:gd name="connsiteX2" fmla="*/ 10487111 w 10487111"/>
              <a:gd name="connsiteY2" fmla="*/ 342620 h 758952"/>
              <a:gd name="connsiteX3" fmla="*/ 10487111 w 10487111"/>
              <a:gd name="connsiteY3" fmla="*/ 0 h 758952"/>
              <a:gd name="connsiteX4" fmla="*/ 0 w 10487111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7111" h="758952">
                <a:moveTo>
                  <a:pt x="0" y="758952"/>
                </a:moveTo>
                <a:lnTo>
                  <a:pt x="10070779" y="758952"/>
                </a:lnTo>
                <a:cubicBezTo>
                  <a:pt x="10300713" y="758952"/>
                  <a:pt x="10487111" y="572554"/>
                  <a:pt x="10487111" y="342620"/>
                </a:cubicBezTo>
                <a:lnTo>
                  <a:pt x="1048711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AE2-1C27-41D0-8DBA-D202F753417F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83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06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464" y="1596767"/>
            <a:ext cx="9537192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6000" b="1"/>
            </a:lvl1pPr>
            <a:lvl2pPr marL="228600" indent="0">
              <a:lnSpc>
                <a:spcPct val="100000"/>
              </a:lnSpc>
              <a:buNone/>
              <a:defRPr sz="5400" b="1"/>
            </a:lvl2pPr>
            <a:lvl3pPr marL="457200" indent="0">
              <a:lnSpc>
                <a:spcPct val="100000"/>
              </a:lnSpc>
              <a:buNone/>
              <a:defRPr sz="4800" b="1"/>
            </a:lvl3pPr>
            <a:lvl4pPr marL="685800" indent="0">
              <a:lnSpc>
                <a:spcPct val="100000"/>
              </a:lnSpc>
              <a:buNone/>
              <a:defRPr sz="4400" b="1"/>
            </a:lvl4pPr>
            <a:lvl5pPr marL="914400" indent="0">
              <a:lnSpc>
                <a:spcPct val="100000"/>
              </a:lnSpc>
              <a:buNone/>
              <a:defRPr sz="40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885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293302"/>
            <a:ext cx="11125032" cy="965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72" y="1384847"/>
            <a:ext cx="11125032" cy="4905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D4C7-8630-4B98-978C-30388BBD4EE8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432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1524002"/>
            <a:ext cx="9198864" cy="2871216"/>
          </a:xfrm>
        </p:spPr>
        <p:txBody>
          <a:bodyPr anchor="ctr">
            <a:normAutofit/>
          </a:bodyPr>
          <a:lstStyle>
            <a:lvl1pPr>
              <a:lnSpc>
                <a:spcPct val="110000"/>
              </a:lnSpc>
              <a:defRPr sz="4000" cap="none" baseline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3612-8941-41EA-ABBA-F717A06C8346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5376672"/>
            <a:ext cx="9198864" cy="466344"/>
          </a:xfrm>
        </p:spPr>
        <p:txBody>
          <a:bodyPr>
            <a:normAutofit/>
          </a:bodyPr>
          <a:lstStyle>
            <a:lvl1pPr marL="0" indent="0">
              <a:buNone/>
              <a:defRPr sz="2200" b="1" cap="all" baseline="0">
                <a:solidFill>
                  <a:schemeClr val="accent1"/>
                </a:solidFill>
              </a:defRPr>
            </a:lvl1pPr>
            <a:lvl2pPr marL="228600" indent="0">
              <a:buNone/>
              <a:defRPr sz="2000" b="1" cap="all" baseline="0">
                <a:solidFill>
                  <a:schemeClr val="accent1"/>
                </a:solidFill>
              </a:defRPr>
            </a:lvl2pPr>
            <a:lvl3pPr marL="457200" indent="0">
              <a:buNone/>
              <a:defRPr sz="1800" b="1" cap="all" baseline="0">
                <a:solidFill>
                  <a:schemeClr val="accent1"/>
                </a:solidFill>
              </a:defRPr>
            </a:lvl3pPr>
            <a:lvl4pPr marL="685800" indent="0">
              <a:buNone/>
              <a:defRPr sz="1600" b="1" cap="all" baseline="0">
                <a:solidFill>
                  <a:schemeClr val="accent1"/>
                </a:solidFill>
              </a:defRPr>
            </a:lvl4pPr>
            <a:lvl5pPr marL="914400" indent="0">
              <a:buNone/>
              <a:defRPr sz="1400" b="1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Quote Author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902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D41517-889E-CBB7-FD17-C5FECA783B2A}"/>
              </a:ext>
            </a:extLst>
          </p:cNvPr>
          <p:cNvSpPr/>
          <p:nvPr userDrawn="1"/>
        </p:nvSpPr>
        <p:spPr>
          <a:xfrm flipV="1">
            <a:off x="0" y="823828"/>
            <a:ext cx="11385608" cy="6034172"/>
          </a:xfrm>
          <a:custGeom>
            <a:avLst/>
            <a:gdLst>
              <a:gd name="connsiteX0" fmla="*/ 0 w 11385608"/>
              <a:gd name="connsiteY0" fmla="*/ 6034172 h 6034172"/>
              <a:gd name="connsiteX1" fmla="*/ 10969276 w 11385608"/>
              <a:gd name="connsiteY1" fmla="*/ 6034172 h 6034172"/>
              <a:gd name="connsiteX2" fmla="*/ 11385608 w 11385608"/>
              <a:gd name="connsiteY2" fmla="*/ 5617840 h 6034172"/>
              <a:gd name="connsiteX3" fmla="*/ 11385608 w 11385608"/>
              <a:gd name="connsiteY3" fmla="*/ 0 h 6034172"/>
              <a:gd name="connsiteX4" fmla="*/ 0 w 11385608"/>
              <a:gd name="connsiteY4" fmla="*/ 0 h 60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6034172">
                <a:moveTo>
                  <a:pt x="0" y="6034172"/>
                </a:moveTo>
                <a:lnTo>
                  <a:pt x="10969276" y="6034172"/>
                </a:lnTo>
                <a:cubicBezTo>
                  <a:pt x="11199210" y="6034172"/>
                  <a:pt x="11385608" y="5847774"/>
                  <a:pt x="11385608" y="5617840"/>
                </a:cubicBezTo>
                <a:lnTo>
                  <a:pt x="113856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1783080"/>
            <a:ext cx="8499079" cy="2249424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 cap="none" baseline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CD22-E4B3-48A1-94CA-B89DB574ED80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124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468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5120640"/>
            <a:ext cx="5431536" cy="128930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cap="all" baseline="0" dirty="0"/>
            </a:lvl1pPr>
            <a:lvl2pPr marL="228600" indent="0">
              <a:buNone/>
              <a:defRPr lang="en-US" b="1" cap="all" baseline="0" dirty="0"/>
            </a:lvl2pPr>
            <a:lvl3pPr marL="457200" indent="0">
              <a:buNone/>
              <a:defRPr lang="en-US" b="1" cap="all" baseline="0" dirty="0"/>
            </a:lvl3pPr>
            <a:lvl4pPr marL="685800" indent="0">
              <a:buNone/>
              <a:defRPr lang="en-US" b="1" cap="all" baseline="0" dirty="0"/>
            </a:lvl4pPr>
            <a:lvl5pPr marL="914400" indent="0">
              <a:buNone/>
              <a:defRPr lang="en-US" b="1" cap="all" baseline="0" dirty="0"/>
            </a:lvl5pPr>
          </a:lstStyle>
          <a:p>
            <a:pPr lvl="0"/>
            <a:r>
              <a:rPr lang="en-US"/>
              <a:t>Quote Author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46691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B47-093E-417D-A1C3-81EEF797AC69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09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8430768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25D-4314-49E4-A383-289640FEB5E3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7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C515B-8D5A-0268-9044-7B2013C87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7" y="2020825"/>
            <a:ext cx="5212208" cy="4284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C7061A-8ED7-8B72-BD2B-2DF67F8C7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622" y="2020822"/>
            <a:ext cx="5212208" cy="4284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9E0-667A-459A-BBD1-70DA72C3C576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400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1279F-0D05-3637-19CD-29468F4DD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1134"/>
            <a:ext cx="5211762" cy="434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B170DE-636A-B1A9-2EAB-C426DBFB3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C00B-2F01-4379-B0FD-8DA094C16FA4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467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A23F0E6-EDAF-3A7F-5EC8-F911E9AE4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2843" y="0"/>
            <a:ext cx="7689157" cy="6399152"/>
          </a:xfrm>
          <a:custGeom>
            <a:avLst/>
            <a:gdLst>
              <a:gd name="connsiteX0" fmla="*/ 0 w 7689157"/>
              <a:gd name="connsiteY0" fmla="*/ 0 h 6399152"/>
              <a:gd name="connsiteX1" fmla="*/ 7689157 w 7689157"/>
              <a:gd name="connsiteY1" fmla="*/ 0 h 6399152"/>
              <a:gd name="connsiteX2" fmla="*/ 7689157 w 7689157"/>
              <a:gd name="connsiteY2" fmla="*/ 6399152 h 6399152"/>
              <a:gd name="connsiteX3" fmla="*/ 578440 w 7689157"/>
              <a:gd name="connsiteY3" fmla="*/ 6399152 h 6399152"/>
              <a:gd name="connsiteX4" fmla="*/ 0 w 7689157"/>
              <a:gd name="connsiteY4" fmla="*/ 582071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2">
                <a:moveTo>
                  <a:pt x="0" y="0"/>
                </a:moveTo>
                <a:lnTo>
                  <a:pt x="7689157" y="0"/>
                </a:lnTo>
                <a:lnTo>
                  <a:pt x="7689157" y="6399152"/>
                </a:lnTo>
                <a:lnTo>
                  <a:pt x="578440" y="6399152"/>
                </a:lnTo>
                <a:cubicBezTo>
                  <a:pt x="258976" y="6399152"/>
                  <a:pt x="0" y="6140176"/>
                  <a:pt x="0" y="582071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103-9E7C-4D5A-827C-0D2D66EE1CD2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E06FED-92D3-C4D6-28D7-600D842F7A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733150" cy="5135804"/>
          </a:xfrm>
          <a:custGeom>
            <a:avLst/>
            <a:gdLst>
              <a:gd name="connsiteX0" fmla="*/ 0 w 11733150"/>
              <a:gd name="connsiteY0" fmla="*/ 0 h 5135804"/>
              <a:gd name="connsiteX1" fmla="*/ 11733150 w 11733150"/>
              <a:gd name="connsiteY1" fmla="*/ 0 h 5135804"/>
              <a:gd name="connsiteX2" fmla="*/ 11733150 w 11733150"/>
              <a:gd name="connsiteY2" fmla="*/ 4533808 h 5135804"/>
              <a:gd name="connsiteX3" fmla="*/ 11131154 w 11733150"/>
              <a:gd name="connsiteY3" fmla="*/ 5135804 h 5135804"/>
              <a:gd name="connsiteX4" fmla="*/ 0 w 11733150"/>
              <a:gd name="connsiteY4" fmla="*/ 5135804 h 513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5135804">
                <a:moveTo>
                  <a:pt x="0" y="0"/>
                </a:moveTo>
                <a:lnTo>
                  <a:pt x="11733150" y="0"/>
                </a:lnTo>
                <a:lnTo>
                  <a:pt x="11733150" y="4533808"/>
                </a:lnTo>
                <a:cubicBezTo>
                  <a:pt x="11733150" y="4866281"/>
                  <a:pt x="11463627" y="5135804"/>
                  <a:pt x="11131154" y="5135804"/>
                </a:cubicBezTo>
                <a:lnTo>
                  <a:pt x="0" y="5135804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8C13480A-5F85-4A30-80F2-F92581C6474C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84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D161DAC-42AF-C3D9-37A1-04B90F30D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6160" y="0"/>
            <a:ext cx="6605841" cy="6399152"/>
          </a:xfrm>
          <a:custGeom>
            <a:avLst/>
            <a:gdLst>
              <a:gd name="connsiteX0" fmla="*/ 0 w 6605841"/>
              <a:gd name="connsiteY0" fmla="*/ 0 h 6399152"/>
              <a:gd name="connsiteX1" fmla="*/ 6605841 w 6605841"/>
              <a:gd name="connsiteY1" fmla="*/ 0 h 6399152"/>
              <a:gd name="connsiteX2" fmla="*/ 6605841 w 6605841"/>
              <a:gd name="connsiteY2" fmla="*/ 6399152 h 6399152"/>
              <a:gd name="connsiteX3" fmla="*/ 601995 w 6605841"/>
              <a:gd name="connsiteY3" fmla="*/ 6399152 h 6399152"/>
              <a:gd name="connsiteX4" fmla="*/ 0 w 6605841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5841" h="6399152">
                <a:moveTo>
                  <a:pt x="0" y="0"/>
                </a:moveTo>
                <a:lnTo>
                  <a:pt x="6605841" y="0"/>
                </a:lnTo>
                <a:lnTo>
                  <a:pt x="6605841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B2BF18D3-87BE-4A2D-AD2C-B21E415FD900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0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30952" cy="3739896"/>
          </a:xfrm>
        </p:spPr>
        <p:txBody>
          <a:bodyPr anchor="t">
            <a:normAutofit/>
          </a:bodyPr>
          <a:lstStyle>
            <a:lvl1pPr algn="l"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DEE3B02A-3B83-3083-3F07-26E25C6C13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7248" y="0"/>
            <a:ext cx="5674753" cy="6399152"/>
          </a:xfrm>
          <a:custGeom>
            <a:avLst/>
            <a:gdLst>
              <a:gd name="connsiteX0" fmla="*/ 0 w 5674753"/>
              <a:gd name="connsiteY0" fmla="*/ 0 h 6399152"/>
              <a:gd name="connsiteX1" fmla="*/ 5674753 w 5674753"/>
              <a:gd name="connsiteY1" fmla="*/ 0 h 6399152"/>
              <a:gd name="connsiteX2" fmla="*/ 5674753 w 5674753"/>
              <a:gd name="connsiteY2" fmla="*/ 6399152 h 6399152"/>
              <a:gd name="connsiteX3" fmla="*/ 601996 w 5674753"/>
              <a:gd name="connsiteY3" fmla="*/ 6399152 h 6399152"/>
              <a:gd name="connsiteX4" fmla="*/ 0 w 5674753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753" h="6399152">
                <a:moveTo>
                  <a:pt x="0" y="0"/>
                </a:moveTo>
                <a:lnTo>
                  <a:pt x="5674753" y="0"/>
                </a:lnTo>
                <a:lnTo>
                  <a:pt x="5674753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73F0B94E-0195-4FC9-AEFD-CCBB878ACEDF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2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D6AB98B-BD95-F9FC-BB22-1A89B6EE3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04503" cy="6399152"/>
          </a:xfrm>
          <a:custGeom>
            <a:avLst/>
            <a:gdLst>
              <a:gd name="connsiteX0" fmla="*/ 0 w 6604503"/>
              <a:gd name="connsiteY0" fmla="*/ 0 h 6399152"/>
              <a:gd name="connsiteX1" fmla="*/ 6604503 w 6604503"/>
              <a:gd name="connsiteY1" fmla="*/ 0 h 6399152"/>
              <a:gd name="connsiteX2" fmla="*/ 6604503 w 6604503"/>
              <a:gd name="connsiteY2" fmla="*/ 5797156 h 6399152"/>
              <a:gd name="connsiteX3" fmla="*/ 6002507 w 6604503"/>
              <a:gd name="connsiteY3" fmla="*/ 6399152 h 6399152"/>
              <a:gd name="connsiteX4" fmla="*/ 0 w 6604503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503" h="6399152">
                <a:moveTo>
                  <a:pt x="0" y="0"/>
                </a:moveTo>
                <a:lnTo>
                  <a:pt x="6604503" y="0"/>
                </a:lnTo>
                <a:lnTo>
                  <a:pt x="6604503" y="5797156"/>
                </a:lnTo>
                <a:cubicBezTo>
                  <a:pt x="6604503" y="6129629"/>
                  <a:pt x="6334980" y="6399152"/>
                  <a:pt x="6002507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9B0F68CC-6BDD-49E7-8971-97164A4B1FA2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1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423160"/>
            <a:ext cx="5202936" cy="3858768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lphaLcPeriod"/>
              <a:defRPr lang="en-US" dirty="0"/>
            </a:lvl2pPr>
            <a:lvl3pPr marL="800100" indent="-342900">
              <a:buFont typeface="+mj-lt"/>
              <a:buAutoNum type="romanLcPeriod"/>
              <a:defRPr lang="en-US" dirty="0"/>
            </a:lvl3pPr>
            <a:lvl4pPr marL="914400" indent="-228600">
              <a:buFont typeface="+mj-lt"/>
              <a:buAutoNum type="arabicParenR"/>
              <a:defRPr lang="en-US" dirty="0"/>
            </a:lvl4pPr>
            <a:lvl5pPr marL="1143000" indent="-228600">
              <a:buFont typeface="+mj-lt"/>
              <a:buAutoNum type="alphaLcParenR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D5D5-F2FF-4BCB-BACC-FA9A736697CB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3" y="285210"/>
            <a:ext cx="10653578" cy="965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1384847"/>
            <a:ext cx="10653579" cy="490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172" y="6490524"/>
            <a:ext cx="2841959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72E1B28-DB45-4001-B295-7D7933E04419}" type="datetime1">
              <a:rPr lang="en-US" smtClean="0"/>
              <a:t>7/9/25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93370" y="6490524"/>
            <a:ext cx="2662834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8431" y="6490524"/>
            <a:ext cx="457200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4C450F2-3BB4-4AE4-8A35-A9D7AEA4C8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9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0" r:id="rId3"/>
    <p:sldLayoutId id="2147483686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  <p:sldLayoutId id="2147483731" r:id="rId40"/>
    <p:sldLayoutId id="2147483732" r:id="rId41"/>
    <p:sldLayoutId id="2147483733" r:id="rId42"/>
    <p:sldLayoutId id="2147483734" r:id="rId43"/>
    <p:sldLayoutId id="2147483735" r:id="rId44"/>
    <p:sldLayoutId id="2147483736" r:id="rId45"/>
    <p:sldLayoutId id="2147483737" r:id="rId4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asisVTI">
  <a:themeElements>
    <a:clrScheme name="Oasis">
      <a:dk1>
        <a:srgbClr val="131313"/>
      </a:dk1>
      <a:lt1>
        <a:sysClr val="window" lastClr="FFFFFF"/>
      </a:lt1>
      <a:dk2>
        <a:srgbClr val="3D3C33"/>
      </a:dk2>
      <a:lt2>
        <a:srgbClr val="F0EDE6"/>
      </a:lt2>
      <a:accent1>
        <a:srgbClr val="A57361"/>
      </a:accent1>
      <a:accent2>
        <a:srgbClr val="BE8856"/>
      </a:accent2>
      <a:accent3>
        <a:srgbClr val="BD9075"/>
      </a:accent3>
      <a:accent4>
        <a:srgbClr val="939081"/>
      </a:accent4>
      <a:accent5>
        <a:srgbClr val="A16D4C"/>
      </a:accent5>
      <a:accent6>
        <a:srgbClr val="8C8662"/>
      </a:accent6>
      <a:hlink>
        <a:srgbClr val="A57361"/>
      </a:hlink>
      <a:folHlink>
        <a:srgbClr val="8C866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sis_win32_DN_V3" id="{65F5DFDA-B6D8-4F37-85B8-E95C858FA146}" vid="{998F2FB7-179B-41D4-99FF-60A4C828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E88E53-1348-4048-BE11-4BFB7428CF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C70EC8-9E20-414A-9F27-409BF84387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038C17-BDB3-4721-A558-8B6A63F5753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Neue Haas Grotesk Text Pro</vt:lpstr>
      <vt:lpstr>OasisVTI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ehsan shahabi</cp:lastModifiedBy>
  <cp:revision>1</cp:revision>
  <dcterms:created xsi:type="dcterms:W3CDTF">2013-07-15T20:26:40Z</dcterms:created>
  <dcterms:modified xsi:type="dcterms:W3CDTF">2025-07-09T14:38:36Z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