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0C1A2-0C33-45AA-8A88-46600E2A4F6C}" v="6" dt="2025-03-12T13:10:4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wei Han" userId="10cfedb6-1336-4a35-a765-0fa98c70d033" providerId="ADAL" clId="{6450C1A2-0C33-45AA-8A88-46600E2A4F6C}"/>
    <pc:docChg chg="undo custSel modSld">
      <pc:chgData name="Tianwei Han" userId="10cfedb6-1336-4a35-a765-0fa98c70d033" providerId="ADAL" clId="{6450C1A2-0C33-45AA-8A88-46600E2A4F6C}" dt="2025-03-12T13:10:41.514" v="5" actId="700"/>
      <pc:docMkLst>
        <pc:docMk/>
      </pc:docMkLst>
      <pc:sldChg chg="modSp mod chgLayout">
        <pc:chgData name="Tianwei Han" userId="10cfedb6-1336-4a35-a765-0fa98c70d033" providerId="ADAL" clId="{6450C1A2-0C33-45AA-8A88-46600E2A4F6C}" dt="2025-03-12T13:10:41.514" v="5" actId="700"/>
        <pc:sldMkLst>
          <pc:docMk/>
          <pc:sldMk cId="2100209266" sldId="314"/>
        </pc:sldMkLst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2" creationId="{E931E884-F561-4E4D-994B-875C596FA00F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3" creationId="{CF771B1B-4EB6-37C1-E1DF-DF663492847A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4" creationId="{1B84E96A-38C2-639F-6019-5D210FDEF6DF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5" creationId="{F6A65C22-5AED-A768-0043-B4DF13CF4089}"/>
          </ac:spMkLst>
        </pc:spChg>
        <pc:spChg chg="mod">
          <ac:chgData name="Tianwei Han" userId="10cfedb6-1336-4a35-a765-0fa98c70d033" providerId="ADAL" clId="{6450C1A2-0C33-45AA-8A88-46600E2A4F6C}" dt="2025-03-12T13:10:10.978" v="3" actId="1076"/>
          <ac:spMkLst>
            <pc:docMk/>
            <pc:sldMk cId="2100209266" sldId="314"/>
            <ac:spMk id="6" creationId="{6F1ACEAD-937C-9F38-68FB-6183FE6A7B4B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7" creationId="{129D04F8-766B-205B-5E7C-C6A2D514D292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8" creationId="{D77E23B8-19A1-9E2B-7919-2BECD158CBE6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0" creationId="{283940A0-B5C0-EA7F-EC46-CB6B4CA9A4E6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1" creationId="{01338A1B-8F04-31B8-555B-C4136C332A18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2" creationId="{48AF5B86-3C6C-1FAE-7DA0-81332B7DEBE9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4" creationId="{E45C42D2-AD3F-93AB-C136-C2945103A5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7/13/25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95D8B2-9056-5F99-524B-992D6B71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20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B0F28F-0C6C-C34B-89FA-14F172472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2023" y="1671090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40AE24D-CA4C-6015-CE13-8F5F9A3F80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61547" y="1677447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FF2249B5-E3EF-2A61-DA34-6F638565C4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22023" y="2424339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7FB7B6-1333-FBCB-1F39-EFF7587DB7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461547" y="2430696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EAE0F2F7-60FC-481B-75C8-43B1393874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2023" y="3171231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3DA225-1218-80C3-2B80-287832B27A8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480598" y="3177588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3B492BAE-C9D1-4D61-4697-76847AB5785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2023" y="3931308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E5D6F0-65E5-A0F7-C7F2-45363510923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480598" y="3937665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8370CE8B-96AD-BF95-4CDC-EC8FB535A0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2023" y="4692553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FC95A06-731A-62D0-CFDA-7D84D69DCFC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61546" y="4698910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6E9E6CBF-EE80-8615-4945-008D73DD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241376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871899F-7393-04EB-4674-884247701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150078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FAB95E92-379E-B22D-D07C-62BB874E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89559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16EA8662-B4F9-3505-F72F-B02B538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4659839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143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B066B4-ACB0-28F0-C3B6-67C63A589E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485900"/>
            <a:ext cx="10504000" cy="4457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0879DF8-9526-92CF-8230-C70EF35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7FD68B-1AD6-101F-D3DE-DAF3C92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AC2A36-7979-BA48-54B9-95E1A6C405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5ABBDD1E-8CA9-5C8B-14F1-96A2532D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DB0A1A7-C301-36DF-8F7A-18719CBF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355DAF5-28E4-5925-6DA3-38CCBA1F4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11D44271-EF1F-8303-4243-8A72DF6D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3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B89C60-EF19-F6F1-7257-C0BC3472E6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3375" y="190500"/>
            <a:ext cx="11525250" cy="59388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5C6FA2-90C7-08DA-BDF0-89E45AC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BD8900-DDD8-D599-6C12-EA7E080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85E52-E701-4675-88B0-9E59E89AD1C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5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56A1C0D-8354-4EBB-BAC5-55B8932C331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7375" y="2385975"/>
            <a:ext cx="5680626" cy="245479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B2F7E1-9F23-D397-D992-8D69FD51E1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A2385B-8506-2D5D-F07B-2E09284ADD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368BEC8-7387-5B4D-7CCA-4C8B0CE333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95E810B7-3620-D906-C0C4-97BC02CE6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F1124C05-E6B0-DDED-8F57-17508F5D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C47281E-14E9-4F7A-156F-6A77FE744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AFCD36A2-457D-5843-DE05-EAE43B17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17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9B5BB62-1676-802D-28CA-B06F5C2C94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9625" y="831918"/>
            <a:ext cx="6728375" cy="517136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B616CCD-D701-115B-BB1B-C18299406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643B98-6E2D-806D-A578-B5CF198C6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716E9F-8D35-9090-39B7-A4E34B7FF90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997D301-30B0-BF10-46FB-ADBABF36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3196826-9F2A-FE50-5F19-F64F9F72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EA388E-880F-C7E5-E2E5-D90A7662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3E94EF-2901-1535-5D14-9F1233BF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980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983704-B583-1052-563A-B53363B7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50"/>
            <a:ext cx="7833895" cy="8699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5731072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69" y="1028700"/>
            <a:ext cx="5783531" cy="25641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884089"/>
            <a:ext cx="3710549" cy="36179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CEA338A-52D9-0816-CAB3-FE7C85C1B6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87669" y="3724275"/>
            <a:ext cx="5783531" cy="20938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4FCEBF4-A201-29D0-0511-FF3BAD4589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CEC21B3-BB52-2743-D2A3-D05704BF48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DFE063-623F-4A4C-D225-E3BC57C2D65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0761C03-82B7-8061-6D98-03110525E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AC4381C4-E2B3-2C2D-6058-129ADD63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FBDCDFF-CE22-1BF5-A139-19CBC1B86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1D80EB8-1E31-D433-19FB-D564A1A4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1728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8" y="1467469"/>
            <a:ext cx="5976078" cy="174124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FE79FA3-EB7B-08A9-30C4-84F82ED3EB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829" y="3428999"/>
            <a:ext cx="5976077" cy="238911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CEF7B94-8DF5-CD59-61D5-3089382676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4CF5E1F-98F4-D429-818E-9D44CFA3E3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2A3235-521E-4C45-CDC3-6698C38657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5336" y="1467469"/>
            <a:ext cx="2659081" cy="4320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EB61E72-1084-D791-0662-FC100A43B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1C729B3-1B41-5507-CBAC-58E69275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DD336441-2E54-E218-F16A-B0ECE84A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5884BEB0-5C9E-8AE1-4760-285A440E1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6643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31E21B6-315E-0EE4-C02E-A0648CAB50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18022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6543" y="1320799"/>
            <a:ext cx="5030611" cy="43962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964B-53EF-958B-94E5-11C4DD04DA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FF109-7F0F-4A2E-9FA3-C6EABE92F2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D5FAC-A9EF-AE3D-A67A-DB8A3E68877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530E643-5E7C-7FB1-4446-DF0D50DAB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3D1D9F1-47C9-B6B1-B30A-198D9FE7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95518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B8BE4E3-0A8E-B7FF-17E3-5F829F6F7B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25065" y="1962150"/>
            <a:ext cx="4510106" cy="40411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E74478-B59C-F28B-B6EC-90D5793F31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A0F753-A2C8-3093-4545-3E25F7C420C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C5C86C9-7977-210C-FF76-5D76368777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FFDD853F-6E3C-53A6-7449-4BF464A4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2EA2A9A-71AC-7D92-AA4D-2E791ED6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70747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866772-5D8C-7D5B-603A-E01C3829C2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46432" y="2524125"/>
            <a:ext cx="3388738" cy="3479156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856071-9E72-6DF2-24DA-6DDD1D790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681BCF4-A353-2281-3C52-1E845F1D2C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B11221-490C-0DC9-8606-B7DFB7A2F59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744F2A-4738-CC83-ECD1-CF75C356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623F3AC-8D7A-9C6C-3513-8FF1E16B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13E313C-E903-EF50-5599-0068431A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D438454-D855-FBEA-6F68-E21B6174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66170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E80394F-C876-E714-3A69-F59CC53100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6823" y="2495550"/>
            <a:ext cx="3388745" cy="35077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25AF93-C1B3-16E8-C0D6-0020B156A6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154FF2-CCF0-894A-78AD-CCE657F16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4A122A-B87C-0622-0330-09EB9AC986A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1C31CA3-9481-9C28-BA6D-C5B25DFD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8DEDD24-7A3F-101A-D9B9-BC14A2532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DC830B8-4070-6414-56D5-754C22B5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221A83-6D02-160E-DC65-A7888C47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36AD52-10AA-8FF2-9DBD-006BB414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68762"/>
            <a:ext cx="7620000" cy="94773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5676900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45FCE3-693B-9463-54D7-0D1001E377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73454" y="3009900"/>
            <a:ext cx="3273552" cy="29933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6D3ACBF-734F-AE25-9603-59B9EBFEC3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ACF095-08CC-B967-EAF6-461C7D6FA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7C7E7D-1817-9262-B005-EB5E3734C1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F1DE08-0842-0E3E-8231-68FD0BB71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58A66E-429E-1DA0-6F92-1617CE0BB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71DA3FA5-CE31-5A8A-E3BB-7F74B533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696DE3F-0564-CCBB-8009-781ACB37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71131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EA3A98-C5E3-B2CD-9EFA-62B317B0BC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4509559"/>
            <a:ext cx="5696373" cy="15165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8A34-E3F0-8B8A-BCFB-8358498FC20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300A-4E7A-2EDB-59D2-1CB0DA1006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6D6A-CC2F-C84A-C8E6-8CE8C62B619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7CA0D19C-970E-A781-D287-30B0BFD9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B2C7366-AEAB-C81B-8135-B3607F49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621B01-C155-8ABE-4692-F3D9CBEC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6198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2DBEFC-CE96-296C-F6BD-DA8A229B49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71926" y="3785800"/>
            <a:ext cx="7363248" cy="22402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BC6B-537B-DB90-4A5A-5A8D081296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0822BA-F7DF-D952-F905-8B49D67C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0DC4AA-2D43-DFEB-33A4-3DB62C2B2AF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675A4C-482A-AB12-4B1E-BD0B580F4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FC9B7C-6843-C1E4-D432-4CADCA89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58AA8C0-7CA2-E4C7-E229-75A56325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61883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250CB0-816D-4BD3-B674-5CF861DACC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10026" y="824389"/>
            <a:ext cx="7337974" cy="224780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215D636A-1DE5-272B-114F-84F7EF0D97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768F1E-5D7B-152B-B6A1-4925F25D34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C08477-322B-6E2E-FD4D-5289E08459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C381C5-01BE-F8A2-36AD-180115739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36B65BB7-D378-0ECA-A109-4CC2BB36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EB09A4-E771-AF7D-C489-A1F87985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98F6B0F-FE97-F1CA-4FE0-F8CDBBBC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217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566C-1DB3-3053-2D65-3353F53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67142C-CD26-C72B-6EA2-E6A713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F084B0-A6AE-6292-8F5C-7E786E2330D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27DF714-C121-7D10-E524-F558DCE25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42BA3-468C-2222-DED4-2658FD4EC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2344784D-4A93-9D44-F60E-ECA216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086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B175625-28E2-7846-AD8B-E2BBAFA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E075ED2-332A-D37B-CD4C-EA17248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DC182-9551-1CCF-EA40-A9AF8871196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51EF77C-884C-E95D-2E87-346463DC0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B00D3FB-6E6F-D7BB-BA5C-536657B2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55AE513-87FB-0260-2E5B-F2B0C90A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A5F7C82-7362-042D-3AB6-62465CF3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37427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8517417-50F3-3145-756F-4329495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01B9B22-62B7-A5FB-8C81-A533C121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932EF6-F6A7-A4CA-3842-3D63A1E830D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16461C7F-0799-5184-39D8-D6CF9CB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1AB745B1-1B39-DCB5-CAC0-E02861EC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E58E144-4CEE-6B86-8095-3B46EB993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97A7982-7C87-B89D-0F9A-1D024915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59974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 descr="A person in a yellow sweater is writing with a blue pen at a desk, with colorful sticky notes and a calendar on the wall behind.">
            <a:extLst>
              <a:ext uri="{FF2B5EF4-FFF2-40B4-BE49-F238E27FC236}">
                <a16:creationId xmlns:a16="http://schemas.microsoft.com/office/drawing/2014/main" id="{04CD25B5-7E35-A0A0-4AAE-9BE1A85EE2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625"/>
            <a:ext cx="121920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838150"/>
            <a:ext cx="11149965" cy="7863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AD88DE-3BF6-67A2-120C-857D256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702288"/>
            <a:ext cx="8624129" cy="4270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6201C7-6FBA-D43A-E82E-228F01096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19341" y="5702288"/>
            <a:ext cx="2396383" cy="427050"/>
          </a:xfrm>
        </p:spPr>
        <p:txBody>
          <a:bodyPr lIns="0" tIns="0" rIns="0" bIns="0" anchor="ctr"/>
          <a:lstStyle>
            <a:lvl1pPr marL="0" indent="0" algn="l">
              <a:buFontTx/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8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441-CA48-25FF-5FE1-39F3C36F71D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5ED-11CB-C644-3DC0-F0E848C79E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443-8077-37E3-F841-2049B5CDE319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5756D65-7C24-CF09-54A3-91DC74A6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9637255-2E56-FC74-9109-A3BC8AEE0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37255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86B62C6B-94C9-CB1E-C499-3150C5B4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17059" y="3708277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60217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864E89-BB6D-F63B-20D5-0E9DEC6622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025B81-7CF7-78BA-1674-18CF4DE47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3D931-6346-BB46-A603-5C7481EFE45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733AE5-0D5D-A6C7-9D11-033BA4AB8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09A476-4267-6CB4-13B1-8D2102BB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343934B-DBB1-E411-29F1-D4F47D1C4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96F8A92-525B-C0D8-CE7E-E6EEF7AA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36531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605F54-6987-5B06-7D18-385EEFEEE5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095E3AF-7096-6917-C862-147100973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B9F0A5-060E-CE98-CA0A-2FFDD32FB84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3448F8-6FFE-99E6-1EC9-6E8BC4C9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C888063-E967-0D50-92DE-2034B012A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A7E5103-84AB-E8CD-5150-A57DE1BA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483C990-24B0-5FD0-A784-8BCF7C3A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48353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29043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9A2652-0965-F6B5-998E-C6EC1B9B6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9A8381-0C69-883F-03D9-9538D02E4A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A39D9-C31E-649F-A5D9-FC2D4FBB0D4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3508BFF-967B-7F9C-3CCA-964277E91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E38BD0-21B6-FA26-3444-7A989E773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929281-B727-BC89-C33C-8528BE54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BD4466-8AC5-BD1F-02CF-6D2B9426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7342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0A9585-A565-1E09-F363-A3DEA1CD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4C34B2-083C-67DC-0E99-BBF2897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83C94B-157D-363E-D14B-8143686ED98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366AB2-A7F4-A00A-3A7B-7396211E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CA9424-B180-2655-AFED-3266DF55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B0844FC-89AA-45F7-A714-E64A7677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95B788-868A-7FA0-C709-CBA8A0C71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799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980DDEE-7632-5B14-2A7D-F464069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FC7477-C7AB-0A53-28EC-B244238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6BA9CEE-497B-FB1A-BD98-BCAB19CD214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785004F-1ADA-1298-F7E0-485F06F7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29BC594-7BEC-EA95-A133-62AECD003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B334FB5-4544-6AE6-65D1-7B0CA148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EBDF47B-1697-98AE-5AB2-116A9418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2254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4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752F6-9906-5EF0-9EBD-7826482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1C345E-2909-5A3B-3F9D-85DA8F3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A358B9-2E33-0212-774A-0BEE4F1C0DF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9D72564-9320-8BDC-5429-4297A80AE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4582CBD-7728-C3BB-38BD-E6258C78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B2BC26B-9D23-6156-465F-97E28214C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894E8A-9EF3-4D19-E4F4-E1A01D2F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673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F661-6990-4747-C277-61246E52EC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FE29D-91CF-B2DE-DEA2-75EF5BE788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182AF1D-5CFE-B9F5-3337-E5B575C5EB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5FD5EF-4D46-8AA7-AE04-64FE00AE2A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5744AF-3F93-372A-A9B2-90594BF4CD1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C48AFE3-82F7-4801-D20D-7CF47352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4B2C388-87FD-655A-2A84-89019A067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D06BE1A-02B2-BE27-526E-ACEC6A91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05F9FCA-7E9D-1601-F2B7-45FEA18C2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4157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5B0019-E601-A7C3-16B6-D9384E6F33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346D32-CCA3-0C2B-EA94-34F543B3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42E1163-D084-CFE8-91C4-8A5E0B945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C35327D-7E30-F96B-2813-5DEACA2538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EE915EA-3D19-3199-076B-D976C811E67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83838BE-9616-1EA8-0CAA-CE2B04CA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86683AC4-F6DB-94C2-AD96-26F92E109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AEA82EC-B8F1-CB92-3134-784B6A5BB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56806C72-68EE-29A0-AAA3-2780E2D6B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654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21345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8330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49777E-486A-1EE1-4DCC-7807B59343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9096" y="1336906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8450C3-9C1B-5B22-AE7F-83B461FBA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9097" y="2238515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539111F-180A-37D3-EFC1-AABF8658EB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434483" y="1330558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42939A1-742B-B657-0846-E84E08ACFF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4484" y="2232167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B50A18-7321-5FD1-42D3-6E701DDF7AB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699156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DD7BC4-1A61-78FC-EE2F-AE4309C37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9095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2A14645-19C8-2EFA-9685-56E6E108B72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24543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6965213-DD73-73BF-B3D1-70B65D211C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34482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0F390-488B-84A0-E155-B38935DD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165364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771D8-E91F-4141-E9EB-45FEF9EEF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A72A46-086A-E4C6-3555-235740365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16472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B63E-048A-0C77-A82F-F71D245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FC9A4DA-3A9C-2881-43D7-C1B787FC84C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238" y="4731335"/>
            <a:ext cx="5240899" cy="118458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423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11490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1705804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F4E0AA4-270D-BB51-BA89-08B5EA19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510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617759"/>
            <a:ext cx="10553138" cy="9234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334477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4249313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30C7-8376-4FE6-5A73-9B4E9D257C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54093" y="488106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B61E22B-AF0A-C90B-8B8C-B2C63BE626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094" y="578560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335665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4261192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8826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78722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94755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47358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393567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34779-527A-5D76-E4D2-BEEF319A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47196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2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76666E-7119-B52E-FB68-3B3762183B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60428" y="2247809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A452D41-C9BA-952A-1233-7B2AFD8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E004D1-5250-D529-63E8-D7A6A2F7490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160428" y="3626741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6CD502-5D37-1384-6492-19F8B2336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0316264-A121-B24F-98A5-242A5231F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160426" y="5007045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5B7BE60-7193-978E-6A88-D93FDB6BCF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B9C2D-EF70-4793-0770-45AB789D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26231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79DF8-EAB5-42E3-6949-8BF5D7FC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40020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89006-92B2-44E1-05B9-63CEF740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5" y="5382397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8073F2C-75C1-4EFD-ACEF-2412096F0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16018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91DEB88-9026-FEE1-C106-50BC212B9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E3EA5E87-295F-6B28-01CC-520C2033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2399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5B4F6E93-8D13-7176-E85D-E46C3846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6520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681354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42" y="685800"/>
            <a:ext cx="8024925" cy="1383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1B3EBC-C7FD-69C9-A274-AE0B16E568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901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5F29BF-A1AA-50E3-082A-4997EDAF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901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F4D059E-B311-65A2-2D14-32C312C65A8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5999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08C1360-CA37-9A42-8D0D-FE5146D9A4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9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BF8A61-F268-DBEC-3A71-276133A030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52901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5628BB4-2617-B1EE-BE54-D48D73165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2901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232C023-22C2-15B5-1EA8-FAFD166590E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9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99CD57-9C00-D521-A88E-4AF5244B9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9830-6CB2-C6C4-A110-8AADF245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ECF78-2347-7CD1-E87F-5E95BABA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0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0AB3A-8BC7-EDD9-9DBE-DF506490D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40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EAA15-F279-CDE3-F64F-03F2A2A0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38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1CBF79-B5C7-F284-50BB-C0969F47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295822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FEF8202E-3787-8182-81F2-347166F6D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8956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3504BD9-659D-44DF-0F6B-2F024CB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11836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C3024DBD-1AD0-300F-64F2-0ADCB8FBF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7715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36625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215144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ACCAAF8-2578-CDD3-CBDF-95070976770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142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E07E49F-49EA-D6C8-1A6C-BCB77F0FEA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2B66F-2669-735B-E964-201CA9FB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3502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D6CC9D-1E5C-D330-5CD9-485C58B3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1175" y="3004398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4759C-61C1-FED5-2A8C-C5D3CD76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7671" y="3002349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431B5-DD99-71D2-6D14-EBE9A5B4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4263" y="3950290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C6EF5-D5F7-A6AA-6C1D-F9BF9E689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5472" y="3950290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035-603A-F70F-118F-FC83CACBFE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1307" y="3016592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437" y="214736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38" y="304897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6475F-7D04-6978-B09C-8CBA2E87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7803" y="3014543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5AC1D6-4159-2429-73E9-F8E5DA71D56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07544" y="215121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DED373C-D520-D9F6-9244-C1F73ADC25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7545" y="305282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673F17-6226-04BC-206C-F63523AE4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1307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42C4EE3-A8A6-1B37-DA6B-13956FE63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9382" y="388944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B6576A4B-AB76-1DDB-B0B7-C9C24D5F5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383" y="479105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D5317D-991E-1344-1A36-B0F5969698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803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DF615FF-E36B-2394-D68D-256FA30A47F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18489" y="38932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C95B08F-877F-131A-AF95-391849EF25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8490" y="47949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34986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37B0EB-F14C-5109-A398-76A971A01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237798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C7831-094F-DC73-ABE4-58346EBE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333012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DA70C-C404-995E-82CC-B1CAF5DEA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427633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E0CA1-4B4A-1F9F-D817-EE7391752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522147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B8CDDE-7062-F7C7-533A-0DA1D6C01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3731" y="239084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C87BA9-040D-417A-7068-4C09FF10C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2496" y="181330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518C1D8-FCEA-D90E-8BD0-37CE0ABCB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D6A-D944-23B5-CFA7-F82D8CBBC0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3731" y="334298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F26A924-72D6-0586-A600-24324D505F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803482" y="273205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3D40CBC9-BDEF-8DC3-976F-5B19A8811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63366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41CC40-8BC9-AE2E-16F6-78BAB06C11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23731" y="428919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823E073-A7AB-E504-F4B0-2F50B06AF2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32494" y="3693652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062D47-A566-F3EE-0166-49A05CB851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2494" y="459153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5E086-4986-52F6-53FB-2CC51E3DF1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3731" y="523433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9148521-054A-FDD8-BB08-0FCA3A47DB1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03482" y="46515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81477D1-4074-4385-6007-BCDA998F1B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83" y="555314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70467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4FD12B5-C08B-43C2-5F7C-4A28BC1E9D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0100" y="831919"/>
            <a:ext cx="6672962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B5203DB-DA17-33CF-A295-FF44A67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74E1595-A81A-1E52-AAE8-D2DBC7A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E19276-C47C-E9F4-D239-56927281C56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EB1EA01-7484-3B83-FC1C-4E2EF8B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323DC105-DFF8-5F1B-F380-BF0A6726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2DAC594-AD47-415E-86E0-31A1DD15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06EBC57-7C1A-9AEC-B52A-63C69BA6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28975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E64A7F7-28BB-5654-376A-7A7D528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0437C5B-B26C-24D8-A8DA-B6DB447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CE7284-F893-7EA9-F6A5-BF2268D7B27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ED5BD17-2EF7-5E4E-DBF9-911CFE3C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2634C39-C549-08B5-2FE0-966AF95D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AEA0BD0-7286-BB32-CA93-F0152E67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82CA0F8-B7A8-D555-863E-E2FD09DF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217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8EC3A8-5CCE-85FA-B884-EEEE215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49"/>
            <a:ext cx="6042025" cy="1363927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D1D85E0-4E77-E90F-B8F2-FDEFE8283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7175" y="2847974"/>
            <a:ext cx="10435887" cy="32813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7D1C-CDC2-0E5D-67EA-B14368C82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D4B17-6359-315B-E9E9-E55BB02E1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13EED-67B4-03D8-79CD-3FC93A0C4C1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98746BD-760E-A84C-738A-E2024BE7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92588C-728C-AC98-0CBB-CDC6D09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19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9336D0-54B4-2AA8-29AE-C4D3A2D197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5462" y="1028700"/>
            <a:ext cx="3657600" cy="2400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CB7DA-9AEE-6FA1-087D-DA71265B9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27E333-BC16-126E-3672-5F9DE9B4C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A9DAD-A20E-2993-8C88-487838E87FA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EE525-BA35-6816-DAD0-0CA759D8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30CC9933-AFEE-4AFD-2132-FF5A8D515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6289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43790D7-8F49-6362-2C15-0D2A18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5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A6C00183-3017-A379-A605-4279744E29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2020" y="872259"/>
            <a:ext cx="4496227" cy="49555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18DA9E6-714B-8B49-FC71-2A3686B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0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DACD4B-FDF2-BE97-FE71-B6B203433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29709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8256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0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5780382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4A035C-5A23-A717-776A-3A8312A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940300"/>
            <a:ext cx="5776582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7941C6F0-1082-A975-460C-150A11F578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632810" y="858935"/>
            <a:ext cx="4737811" cy="49685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4FBD0B6-3F8E-9BE9-5706-64F2B462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91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9602F-7F10-CD5B-8E33-183ECE8F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847140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9D0C73D-F93A-5A6B-5C89-EC8FC5CA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852769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404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347E0-792A-5E80-87D0-12F035F2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3BD3B82-4EEE-63B8-0322-AD8AD67E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310063" cy="6858000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BC6B37B-E720-B522-1D01-8ED48EF9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0196" y="42643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1805FA6-8298-F291-CE24-576994C4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10062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6625098-E177-27B9-FFD9-614B8B574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89866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54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01/23/2025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12" r:id="rId4"/>
    <p:sldLayoutId id="2147483721" r:id="rId5"/>
    <p:sldLayoutId id="2147483714" r:id="rId6"/>
    <p:sldLayoutId id="2147483722" r:id="rId7"/>
    <p:sldLayoutId id="2147483723" r:id="rId8"/>
    <p:sldLayoutId id="2147483719" r:id="rId9"/>
    <p:sldLayoutId id="2147483731" r:id="rId10"/>
    <p:sldLayoutId id="2147483732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16" r:id="rId40"/>
    <p:sldLayoutId id="214748371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30" r:id="rId49"/>
    <p:sldLayoutId id="2147483725" r:id="rId50"/>
    <p:sldLayoutId id="2147483733" r:id="rId51"/>
    <p:sldLayoutId id="2147483726" r:id="rId52"/>
    <p:sldLayoutId id="2147483727" r:id="rId53"/>
    <p:sldLayoutId id="2147483724" r:id="rId54"/>
    <p:sldLayoutId id="2147483728" r:id="rId55"/>
    <p:sldLayoutId id="2147483729" r:id="rId56"/>
    <p:sldLayoutId id="2147483700" r:id="rId57"/>
    <p:sldLayoutId id="2147483701" r:id="rId58"/>
    <p:sldLayoutId id="2147483702" r:id="rId59"/>
    <p:sldLayoutId id="2147483703" r:id="rId60"/>
    <p:sldLayoutId id="2147483704" r:id="rId61"/>
    <p:sldLayoutId id="2147483661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A1FBFC-04F0-4094-926E-15D44DB73A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5E0DC9-32A2-412B-BBED-98FD58D61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Meiryo</vt:lpstr>
      <vt:lpstr>Aptos</vt:lpstr>
      <vt:lpstr>Arial</vt:lpstr>
      <vt:lpstr>Franklin Gothic Book</vt:lpstr>
      <vt:lpstr>Custom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cp:keywords/>
  <dc:description/>
  <cp:lastModifiedBy>ehsan shahabi</cp:lastModifiedBy>
  <cp:revision>1</cp:revision>
  <dcterms:modified xsi:type="dcterms:W3CDTF">2025-07-13T17:29:36Z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