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71F2E-E011-F521-299E-65FC243E7E5E}" name="David Salaguinto" initials="DS" userId="S::davidsa@microsoft.com::9399e6ad-b974-43d0-b593-8c2804f84e0d" providerId="AD"/>
  <p188:author id="{DC3CAF61-3D39-8A1C-6AB6-F5CBCFCBEA47}" name="Vanessa Buzgheia (ALLEGIS GROUP HOLDINGS INC)" initials="" userId="S::v-vabuzgheia@microsoft.com::f3934b54-4599-40d0-96a8-d6208686f730" providerId="AD"/>
  <p188:author id="{9941987A-41B7-49AC-EE6E-03F2D0BD95BA}" name="Daria Naidenov" initials="DN" userId="S::danaidenov@microsoft.com::ab38ab5f-bdf0-4774-ae5a-d2782abb20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4"/>
  </p:normalViewPr>
  <p:slideViewPr>
    <p:cSldViewPr snapToGrid="0">
      <p:cViewPr varScale="1">
        <p:scale>
          <a:sx n="116" d="100"/>
          <a:sy n="116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5133810"/>
            <a:ext cx="11460480" cy="786384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5888407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FD76F-A613-5199-3B43-F4D09950F8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3E2CF8-F9ED-49BB-7C96-2E9AAC0567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450" y="586298"/>
            <a:ext cx="11353549" cy="4222152"/>
          </a:xfrm>
          <a:custGeom>
            <a:avLst/>
            <a:gdLst>
              <a:gd name="connsiteX0" fmla="*/ 1782161 w 11002360"/>
              <a:gd name="connsiteY0" fmla="*/ 0 h 4091552"/>
              <a:gd name="connsiteX1" fmla="*/ 11002360 w 11002360"/>
              <a:gd name="connsiteY1" fmla="*/ 0 h 4091552"/>
              <a:gd name="connsiteX2" fmla="*/ 11002360 w 11002360"/>
              <a:gd name="connsiteY2" fmla="*/ 4091552 h 4091552"/>
              <a:gd name="connsiteX3" fmla="*/ 3300114 w 11002360"/>
              <a:gd name="connsiteY3" fmla="*/ 4091552 h 4091552"/>
              <a:gd name="connsiteX4" fmla="*/ 1782161 w 11002360"/>
              <a:gd name="connsiteY4" fmla="*/ 4091552 h 4091552"/>
              <a:gd name="connsiteX5" fmla="*/ 306686 w 11002360"/>
              <a:gd name="connsiteY5" fmla="*/ 4091552 h 4091552"/>
              <a:gd name="connsiteX6" fmla="*/ 0 w 11002360"/>
              <a:gd name="connsiteY6" fmla="*/ 3784866 h 4091552"/>
              <a:gd name="connsiteX7" fmla="*/ 0 w 11002360"/>
              <a:gd name="connsiteY7" fmla="*/ 306687 h 4091552"/>
              <a:gd name="connsiteX8" fmla="*/ 306686 w 11002360"/>
              <a:gd name="connsiteY8" fmla="*/ 1 h 4091552"/>
              <a:gd name="connsiteX9" fmla="*/ 1782161 w 11002360"/>
              <a:gd name="connsiteY9" fmla="*/ 1 h 409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2360" h="4091552">
                <a:moveTo>
                  <a:pt x="1782161" y="0"/>
                </a:moveTo>
                <a:lnTo>
                  <a:pt x="11002360" y="0"/>
                </a:lnTo>
                <a:lnTo>
                  <a:pt x="11002360" y="4091552"/>
                </a:lnTo>
                <a:lnTo>
                  <a:pt x="3300114" y="4091552"/>
                </a:lnTo>
                <a:lnTo>
                  <a:pt x="1782161" y="4091552"/>
                </a:lnTo>
                <a:lnTo>
                  <a:pt x="306686" y="4091552"/>
                </a:lnTo>
                <a:cubicBezTo>
                  <a:pt x="137308" y="4091552"/>
                  <a:pt x="0" y="3954244"/>
                  <a:pt x="0" y="3784866"/>
                </a:cubicBezTo>
                <a:lnTo>
                  <a:pt x="0" y="306687"/>
                </a:lnTo>
                <a:cubicBezTo>
                  <a:pt x="0" y="137309"/>
                  <a:pt x="137308" y="1"/>
                  <a:pt x="306686" y="1"/>
                </a:cubicBezTo>
                <a:lnTo>
                  <a:pt x="1782161" y="1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DADC2-C124-24F8-970E-9BEF54A143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554887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017594"/>
            <a:ext cx="9424848" cy="4572000"/>
          </a:xfrm>
        </p:spPr>
        <p:txBody>
          <a:bodyPr anchor="b">
            <a:normAutofit/>
          </a:bodyPr>
          <a:lstStyle>
            <a:lvl1pPr algn="l">
              <a:defRPr sz="7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22539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64108"/>
            <a:ext cx="8467558" cy="15544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333860"/>
            <a:ext cx="8467558" cy="3689909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228600" indent="0">
              <a:buFont typeface="+mj-lt"/>
              <a:buNone/>
              <a:defRPr sz="1800"/>
            </a:lvl2pPr>
            <a:lvl3pPr marL="457200" indent="0">
              <a:buFont typeface="+mj-lt"/>
              <a:buNone/>
              <a:defRPr sz="1600"/>
            </a:lvl3pPr>
            <a:lvl4pPr marL="685800" indent="0">
              <a:buFont typeface="+mj-lt"/>
              <a:buNone/>
              <a:defRPr sz="1600"/>
            </a:lvl4pPr>
            <a:lvl5pPr marL="914400" indent="0">
              <a:buFont typeface="+mj-lt"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55659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0" y="916491"/>
            <a:ext cx="4663440" cy="155448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076F7-0A56-00B7-5636-53BCD84F37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75" y="1"/>
            <a:ext cx="3776472" cy="6220147"/>
          </a:xfrm>
          <a:custGeom>
            <a:avLst/>
            <a:gdLst>
              <a:gd name="connsiteX0" fmla="*/ 0 w 3776472"/>
              <a:gd name="connsiteY0" fmla="*/ 0 h 6220147"/>
              <a:gd name="connsiteX1" fmla="*/ 3776472 w 3776472"/>
              <a:gd name="connsiteY1" fmla="*/ 0 h 6220147"/>
              <a:gd name="connsiteX2" fmla="*/ 3776472 w 3776472"/>
              <a:gd name="connsiteY2" fmla="*/ 4143022 h 6220147"/>
              <a:gd name="connsiteX3" fmla="*/ 3774316 w 3776472"/>
              <a:gd name="connsiteY3" fmla="*/ 4143022 h 6220147"/>
              <a:gd name="connsiteX4" fmla="*/ 3774316 w 3776472"/>
              <a:gd name="connsiteY4" fmla="*/ 5899400 h 6220147"/>
              <a:gd name="connsiteX5" fmla="*/ 3453569 w 3776472"/>
              <a:gd name="connsiteY5" fmla="*/ 6220147 h 6220147"/>
              <a:gd name="connsiteX6" fmla="*/ 322904 w 3776472"/>
              <a:gd name="connsiteY6" fmla="*/ 6220147 h 6220147"/>
              <a:gd name="connsiteX7" fmla="*/ 2157 w 3776472"/>
              <a:gd name="connsiteY7" fmla="*/ 5899400 h 6220147"/>
              <a:gd name="connsiteX8" fmla="*/ 2157 w 3776472"/>
              <a:gd name="connsiteY8" fmla="*/ 4143022 h 6220147"/>
              <a:gd name="connsiteX9" fmla="*/ 0 w 3776472"/>
              <a:gd name="connsiteY9" fmla="*/ 4143022 h 62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472" h="6220147">
                <a:moveTo>
                  <a:pt x="0" y="0"/>
                </a:moveTo>
                <a:lnTo>
                  <a:pt x="3776472" y="0"/>
                </a:lnTo>
                <a:lnTo>
                  <a:pt x="3776472" y="4143022"/>
                </a:lnTo>
                <a:lnTo>
                  <a:pt x="3774316" y="4143022"/>
                </a:lnTo>
                <a:lnTo>
                  <a:pt x="3774316" y="5899400"/>
                </a:lnTo>
                <a:cubicBezTo>
                  <a:pt x="3774316" y="6076544"/>
                  <a:pt x="3630713" y="6220147"/>
                  <a:pt x="3453569" y="6220147"/>
                </a:cubicBezTo>
                <a:lnTo>
                  <a:pt x="322904" y="6220147"/>
                </a:lnTo>
                <a:cubicBezTo>
                  <a:pt x="145760" y="6220147"/>
                  <a:pt x="2157" y="6076544"/>
                  <a:pt x="2157" y="5899400"/>
                </a:cubicBezTo>
                <a:lnTo>
                  <a:pt x="2157" y="4143022"/>
                </a:lnTo>
                <a:lnTo>
                  <a:pt x="0" y="414302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6320" y="2825496"/>
            <a:ext cx="4663440" cy="333756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2000"/>
            </a:lvl1pPr>
            <a:lvl2pPr marL="228600" indent="0">
              <a:buFont typeface="+mj-lt"/>
              <a:buNone/>
              <a:defRPr sz="1800"/>
            </a:lvl2pPr>
            <a:lvl3pPr marL="457200" indent="0">
              <a:buFont typeface="+mj-lt"/>
              <a:buNone/>
              <a:defRPr sz="1600"/>
            </a:lvl3pPr>
            <a:lvl4pPr marL="685800" indent="0">
              <a:buFont typeface="+mj-lt"/>
              <a:buNone/>
              <a:defRPr sz="1400"/>
            </a:lvl4pPr>
            <a:lvl5pPr marL="914400" indent="0">
              <a:buFont typeface="+mj-lt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726511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120" y="820882"/>
            <a:ext cx="6813300" cy="210325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415547F-4F84-3067-76DF-196AFC6115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475" y="1"/>
            <a:ext cx="3776472" cy="6220147"/>
          </a:xfrm>
          <a:custGeom>
            <a:avLst/>
            <a:gdLst>
              <a:gd name="connsiteX0" fmla="*/ 0 w 3776472"/>
              <a:gd name="connsiteY0" fmla="*/ 0 h 6220147"/>
              <a:gd name="connsiteX1" fmla="*/ 3776472 w 3776472"/>
              <a:gd name="connsiteY1" fmla="*/ 0 h 6220147"/>
              <a:gd name="connsiteX2" fmla="*/ 3776472 w 3776472"/>
              <a:gd name="connsiteY2" fmla="*/ 4143022 h 6220147"/>
              <a:gd name="connsiteX3" fmla="*/ 3774316 w 3776472"/>
              <a:gd name="connsiteY3" fmla="*/ 4143022 h 6220147"/>
              <a:gd name="connsiteX4" fmla="*/ 3774316 w 3776472"/>
              <a:gd name="connsiteY4" fmla="*/ 5899400 h 6220147"/>
              <a:gd name="connsiteX5" fmla="*/ 3453569 w 3776472"/>
              <a:gd name="connsiteY5" fmla="*/ 6220147 h 6220147"/>
              <a:gd name="connsiteX6" fmla="*/ 322904 w 3776472"/>
              <a:gd name="connsiteY6" fmla="*/ 6220147 h 6220147"/>
              <a:gd name="connsiteX7" fmla="*/ 2157 w 3776472"/>
              <a:gd name="connsiteY7" fmla="*/ 5899400 h 6220147"/>
              <a:gd name="connsiteX8" fmla="*/ 2157 w 3776472"/>
              <a:gd name="connsiteY8" fmla="*/ 4143022 h 6220147"/>
              <a:gd name="connsiteX9" fmla="*/ 0 w 3776472"/>
              <a:gd name="connsiteY9" fmla="*/ 4143022 h 622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76472" h="6220147">
                <a:moveTo>
                  <a:pt x="0" y="0"/>
                </a:moveTo>
                <a:lnTo>
                  <a:pt x="3776472" y="0"/>
                </a:lnTo>
                <a:lnTo>
                  <a:pt x="3776472" y="4143022"/>
                </a:lnTo>
                <a:lnTo>
                  <a:pt x="3774316" y="4143022"/>
                </a:lnTo>
                <a:lnTo>
                  <a:pt x="3774316" y="5899400"/>
                </a:lnTo>
                <a:cubicBezTo>
                  <a:pt x="3774316" y="6076544"/>
                  <a:pt x="3630713" y="6220147"/>
                  <a:pt x="3453569" y="6220147"/>
                </a:cubicBezTo>
                <a:lnTo>
                  <a:pt x="322904" y="6220147"/>
                </a:lnTo>
                <a:cubicBezTo>
                  <a:pt x="145760" y="6220147"/>
                  <a:pt x="2157" y="6076544"/>
                  <a:pt x="2157" y="5899400"/>
                </a:cubicBezTo>
                <a:lnTo>
                  <a:pt x="2157" y="4143022"/>
                </a:lnTo>
                <a:lnTo>
                  <a:pt x="0" y="414302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43121" y="3273552"/>
            <a:ext cx="6813300" cy="2947091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buFont typeface="+mj-lt"/>
              <a:buNone/>
              <a:defRPr sz="2000"/>
            </a:lvl1pPr>
            <a:lvl2pPr marL="228600" indent="0">
              <a:lnSpc>
                <a:spcPct val="140000"/>
              </a:lnSpc>
              <a:buFont typeface="+mj-lt"/>
              <a:buNone/>
              <a:defRPr sz="1800"/>
            </a:lvl2pPr>
            <a:lvl3pPr marL="457200" indent="0">
              <a:lnSpc>
                <a:spcPct val="140000"/>
              </a:lnSpc>
              <a:buFont typeface="+mj-lt"/>
              <a:buNone/>
              <a:defRPr sz="1600"/>
            </a:lvl3pPr>
            <a:lvl4pPr marL="685800" indent="0">
              <a:lnSpc>
                <a:spcPct val="140000"/>
              </a:lnSpc>
              <a:buFont typeface="+mj-lt"/>
              <a:buNone/>
              <a:defRPr sz="1400"/>
            </a:lvl4pPr>
            <a:lvl5pPr marL="914400" indent="0">
              <a:lnSpc>
                <a:spcPct val="140000"/>
              </a:lnSpc>
              <a:buFont typeface="+mj-lt"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10308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90702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58110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37853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8"/>
            <a:ext cx="5681662" cy="481806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78259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568931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48639"/>
            <a:ext cx="3494314" cy="571963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549274"/>
            <a:ext cx="7315200" cy="580644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379059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08F2FE-F5E8-682E-4959-E4BD55372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" y="2"/>
            <a:ext cx="4169664" cy="6210485"/>
          </a:xfrm>
          <a:custGeom>
            <a:avLst/>
            <a:gdLst>
              <a:gd name="connsiteX0" fmla="*/ 0 w 4169664"/>
              <a:gd name="connsiteY0" fmla="*/ 0 h 6210485"/>
              <a:gd name="connsiteX1" fmla="*/ 4169664 w 4169664"/>
              <a:gd name="connsiteY1" fmla="*/ 0 h 6210485"/>
              <a:gd name="connsiteX2" fmla="*/ 4169664 w 4169664"/>
              <a:gd name="connsiteY2" fmla="*/ 4923691 h 6210485"/>
              <a:gd name="connsiteX3" fmla="*/ 4168046 w 4169664"/>
              <a:gd name="connsiteY3" fmla="*/ 4923691 h 6210485"/>
              <a:gd name="connsiteX4" fmla="*/ 4168046 w 4169664"/>
              <a:gd name="connsiteY4" fmla="*/ 5856214 h 6210485"/>
              <a:gd name="connsiteX5" fmla="*/ 3813775 w 4169664"/>
              <a:gd name="connsiteY5" fmla="*/ 6210485 h 6210485"/>
              <a:gd name="connsiteX6" fmla="*/ 355889 w 4169664"/>
              <a:gd name="connsiteY6" fmla="*/ 6210485 h 6210485"/>
              <a:gd name="connsiteX7" fmla="*/ 1618 w 4169664"/>
              <a:gd name="connsiteY7" fmla="*/ 5856214 h 6210485"/>
              <a:gd name="connsiteX8" fmla="*/ 1618 w 4169664"/>
              <a:gd name="connsiteY8" fmla="*/ 4923691 h 6210485"/>
              <a:gd name="connsiteX9" fmla="*/ 0 w 4169664"/>
              <a:gd name="connsiteY9" fmla="*/ 4923691 h 621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9664" h="6210485">
                <a:moveTo>
                  <a:pt x="0" y="0"/>
                </a:moveTo>
                <a:lnTo>
                  <a:pt x="4169664" y="0"/>
                </a:lnTo>
                <a:lnTo>
                  <a:pt x="4169664" y="4923691"/>
                </a:lnTo>
                <a:lnTo>
                  <a:pt x="4168046" y="4923691"/>
                </a:lnTo>
                <a:lnTo>
                  <a:pt x="4168046" y="5856214"/>
                </a:lnTo>
                <a:cubicBezTo>
                  <a:pt x="4168046" y="6051872"/>
                  <a:pt x="4009433" y="6210485"/>
                  <a:pt x="3813775" y="6210485"/>
                </a:cubicBezTo>
                <a:lnTo>
                  <a:pt x="355889" y="6210485"/>
                </a:lnTo>
                <a:cubicBezTo>
                  <a:pt x="160231" y="6210485"/>
                  <a:pt x="1618" y="6051872"/>
                  <a:pt x="1618" y="5856214"/>
                </a:cubicBezTo>
                <a:lnTo>
                  <a:pt x="1618" y="4923691"/>
                </a:lnTo>
                <a:lnTo>
                  <a:pt x="0" y="4923691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10081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653578" cy="1132258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715532"/>
            <a:ext cx="10653579" cy="4593828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838433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6135624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" y="1828800"/>
            <a:ext cx="6135624" cy="4489704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28905F0-5F49-679C-FEE0-AFCB409086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9078" y="1"/>
            <a:ext cx="4178772" cy="6210487"/>
          </a:xfrm>
          <a:custGeom>
            <a:avLst/>
            <a:gdLst>
              <a:gd name="connsiteX0" fmla="*/ 9108 w 4178772"/>
              <a:gd name="connsiteY0" fmla="*/ 0 h 6210487"/>
              <a:gd name="connsiteX1" fmla="*/ 4178772 w 4178772"/>
              <a:gd name="connsiteY1" fmla="*/ 0 h 6210487"/>
              <a:gd name="connsiteX2" fmla="*/ 4178772 w 4178772"/>
              <a:gd name="connsiteY2" fmla="*/ 3429000 h 6210487"/>
              <a:gd name="connsiteX3" fmla="*/ 4166428 w 4178772"/>
              <a:gd name="connsiteY3" fmla="*/ 3429000 h 6210487"/>
              <a:gd name="connsiteX4" fmla="*/ 4166428 w 4178772"/>
              <a:gd name="connsiteY4" fmla="*/ 5856216 h 6210487"/>
              <a:gd name="connsiteX5" fmla="*/ 3812157 w 4178772"/>
              <a:gd name="connsiteY5" fmla="*/ 6210487 h 6210487"/>
              <a:gd name="connsiteX6" fmla="*/ 354271 w 4178772"/>
              <a:gd name="connsiteY6" fmla="*/ 6210487 h 6210487"/>
              <a:gd name="connsiteX7" fmla="*/ 0 w 4178772"/>
              <a:gd name="connsiteY7" fmla="*/ 5856216 h 6210487"/>
              <a:gd name="connsiteX8" fmla="*/ 0 w 4178772"/>
              <a:gd name="connsiteY8" fmla="*/ 1838365 h 6210487"/>
              <a:gd name="connsiteX9" fmla="*/ 7198 w 4178772"/>
              <a:gd name="connsiteY9" fmla="*/ 1766967 h 6210487"/>
              <a:gd name="connsiteX10" fmla="*/ 9108 w 4178772"/>
              <a:gd name="connsiteY10" fmla="*/ 1760813 h 62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78772" h="6210487">
                <a:moveTo>
                  <a:pt x="9108" y="0"/>
                </a:moveTo>
                <a:lnTo>
                  <a:pt x="4178772" y="0"/>
                </a:lnTo>
                <a:lnTo>
                  <a:pt x="4178772" y="3429000"/>
                </a:lnTo>
                <a:lnTo>
                  <a:pt x="4166428" y="3429000"/>
                </a:lnTo>
                <a:lnTo>
                  <a:pt x="4166428" y="5856216"/>
                </a:lnTo>
                <a:cubicBezTo>
                  <a:pt x="4166428" y="6051874"/>
                  <a:pt x="4007815" y="6210487"/>
                  <a:pt x="3812157" y="6210487"/>
                </a:cubicBezTo>
                <a:lnTo>
                  <a:pt x="354271" y="6210487"/>
                </a:lnTo>
                <a:cubicBezTo>
                  <a:pt x="158613" y="6210487"/>
                  <a:pt x="0" y="6051874"/>
                  <a:pt x="0" y="5856216"/>
                </a:cubicBezTo>
                <a:lnTo>
                  <a:pt x="0" y="1838365"/>
                </a:lnTo>
                <a:cubicBezTo>
                  <a:pt x="0" y="1813908"/>
                  <a:pt x="2478" y="1790029"/>
                  <a:pt x="7198" y="1766967"/>
                </a:cubicBezTo>
                <a:lnTo>
                  <a:pt x="9108" y="1760813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A45-1B72-756B-7137-E9617E56D9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253532" y="137965"/>
            <a:ext cx="429207" cy="365125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5F2-FE27-6AC5-6D6E-BC32C64746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77334" y="6368780"/>
            <a:ext cx="2805405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2332195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20040"/>
            <a:ext cx="685800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49159F-9012-DB0A-4C8B-E8072AB0E2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1"/>
            <a:ext cx="4023360" cy="6210486"/>
          </a:xfrm>
          <a:custGeom>
            <a:avLst/>
            <a:gdLst>
              <a:gd name="connsiteX0" fmla="*/ 8769 w 4023360"/>
              <a:gd name="connsiteY0" fmla="*/ 0 h 6210486"/>
              <a:gd name="connsiteX1" fmla="*/ 4023360 w 4023360"/>
              <a:gd name="connsiteY1" fmla="*/ 0 h 6210486"/>
              <a:gd name="connsiteX2" fmla="*/ 4023360 w 4023360"/>
              <a:gd name="connsiteY2" fmla="*/ 3428999 h 6210486"/>
              <a:gd name="connsiteX3" fmla="*/ 4011475 w 4023360"/>
              <a:gd name="connsiteY3" fmla="*/ 3428999 h 6210486"/>
              <a:gd name="connsiteX4" fmla="*/ 4011475 w 4023360"/>
              <a:gd name="connsiteY4" fmla="*/ 5856215 h 6210486"/>
              <a:gd name="connsiteX5" fmla="*/ 3670380 w 4023360"/>
              <a:gd name="connsiteY5" fmla="*/ 6210486 h 6210486"/>
              <a:gd name="connsiteX6" fmla="*/ 341095 w 4023360"/>
              <a:gd name="connsiteY6" fmla="*/ 6210486 h 6210486"/>
              <a:gd name="connsiteX7" fmla="*/ 0 w 4023360"/>
              <a:gd name="connsiteY7" fmla="*/ 5856215 h 6210486"/>
              <a:gd name="connsiteX8" fmla="*/ 0 w 4023360"/>
              <a:gd name="connsiteY8" fmla="*/ 1838364 h 6210486"/>
              <a:gd name="connsiteX9" fmla="*/ 6930 w 4023360"/>
              <a:gd name="connsiteY9" fmla="*/ 1766966 h 6210486"/>
              <a:gd name="connsiteX10" fmla="*/ 8769 w 4023360"/>
              <a:gd name="connsiteY10" fmla="*/ 1760812 h 62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3360" h="6210486">
                <a:moveTo>
                  <a:pt x="8769" y="0"/>
                </a:moveTo>
                <a:lnTo>
                  <a:pt x="4023360" y="0"/>
                </a:lnTo>
                <a:lnTo>
                  <a:pt x="4023360" y="3428999"/>
                </a:lnTo>
                <a:lnTo>
                  <a:pt x="4011475" y="3428999"/>
                </a:lnTo>
                <a:lnTo>
                  <a:pt x="4011475" y="5856215"/>
                </a:lnTo>
                <a:cubicBezTo>
                  <a:pt x="4011475" y="6051873"/>
                  <a:pt x="3858761" y="6210486"/>
                  <a:pt x="3670380" y="6210486"/>
                </a:cubicBezTo>
                <a:lnTo>
                  <a:pt x="341095" y="6210486"/>
                </a:lnTo>
                <a:cubicBezTo>
                  <a:pt x="152714" y="6210486"/>
                  <a:pt x="0" y="6051873"/>
                  <a:pt x="0" y="5856215"/>
                </a:cubicBezTo>
                <a:lnTo>
                  <a:pt x="0" y="1838364"/>
                </a:lnTo>
                <a:cubicBezTo>
                  <a:pt x="0" y="1813907"/>
                  <a:pt x="2386" y="1790028"/>
                  <a:pt x="6930" y="1766966"/>
                </a:cubicBezTo>
                <a:lnTo>
                  <a:pt x="8769" y="176081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380744"/>
            <a:ext cx="6858000" cy="498348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99402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66" y="647513"/>
            <a:ext cx="6796553" cy="146881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22C7FA0-DB8C-0637-DDE8-BFD794CE7D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80" y="647514"/>
            <a:ext cx="3749041" cy="6210487"/>
          </a:xfrm>
          <a:custGeom>
            <a:avLst/>
            <a:gdLst>
              <a:gd name="connsiteX0" fmla="*/ 350566 w 3749041"/>
              <a:gd name="connsiteY0" fmla="*/ 0 h 6210487"/>
              <a:gd name="connsiteX1" fmla="*/ 3398475 w 3749041"/>
              <a:gd name="connsiteY1" fmla="*/ 0 h 6210487"/>
              <a:gd name="connsiteX2" fmla="*/ 3749041 w 3749041"/>
              <a:gd name="connsiteY2" fmla="*/ 350566 h 6210487"/>
              <a:gd name="connsiteX3" fmla="*/ 3749041 w 3749041"/>
              <a:gd name="connsiteY3" fmla="*/ 1468815 h 6210487"/>
              <a:gd name="connsiteX4" fmla="*/ 3749041 w 3749041"/>
              <a:gd name="connsiteY4" fmla="*/ 2676774 h 6210487"/>
              <a:gd name="connsiteX5" fmla="*/ 3749041 w 3749041"/>
              <a:gd name="connsiteY5" fmla="*/ 6210487 h 6210487"/>
              <a:gd name="connsiteX6" fmla="*/ 2320499 w 3749041"/>
              <a:gd name="connsiteY6" fmla="*/ 6210487 h 6210487"/>
              <a:gd name="connsiteX7" fmla="*/ 2320499 w 3749041"/>
              <a:gd name="connsiteY7" fmla="*/ 6203839 h 6210487"/>
              <a:gd name="connsiteX8" fmla="*/ 0 w 3749041"/>
              <a:gd name="connsiteY8" fmla="*/ 6203839 h 6210487"/>
              <a:gd name="connsiteX9" fmla="*/ 0 w 3749041"/>
              <a:gd name="connsiteY9" fmla="*/ 2676774 h 6210487"/>
              <a:gd name="connsiteX10" fmla="*/ 0 w 3749041"/>
              <a:gd name="connsiteY10" fmla="*/ 1468815 h 6210487"/>
              <a:gd name="connsiteX11" fmla="*/ 0 w 3749041"/>
              <a:gd name="connsiteY11" fmla="*/ 350566 h 6210487"/>
              <a:gd name="connsiteX12" fmla="*/ 350566 w 3749041"/>
              <a:gd name="connsiteY12" fmla="*/ 0 h 621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9041" h="6210487">
                <a:moveTo>
                  <a:pt x="350566" y="0"/>
                </a:moveTo>
                <a:lnTo>
                  <a:pt x="3398475" y="0"/>
                </a:lnTo>
                <a:cubicBezTo>
                  <a:pt x="3592087" y="0"/>
                  <a:pt x="3749041" y="156954"/>
                  <a:pt x="3749041" y="350566"/>
                </a:cubicBezTo>
                <a:lnTo>
                  <a:pt x="3749041" y="1468815"/>
                </a:lnTo>
                <a:lnTo>
                  <a:pt x="3749041" y="2676774"/>
                </a:lnTo>
                <a:lnTo>
                  <a:pt x="3749041" y="6210487"/>
                </a:lnTo>
                <a:lnTo>
                  <a:pt x="2320499" y="6210487"/>
                </a:lnTo>
                <a:lnTo>
                  <a:pt x="2320499" y="6203839"/>
                </a:lnTo>
                <a:lnTo>
                  <a:pt x="0" y="6203839"/>
                </a:lnTo>
                <a:lnTo>
                  <a:pt x="0" y="2676774"/>
                </a:lnTo>
                <a:lnTo>
                  <a:pt x="0" y="1468815"/>
                </a:lnTo>
                <a:lnTo>
                  <a:pt x="0" y="350566"/>
                </a:lnTo>
                <a:cubicBezTo>
                  <a:pt x="0" y="156954"/>
                  <a:pt x="156954" y="0"/>
                  <a:pt x="35056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59866" y="2472266"/>
            <a:ext cx="6796553" cy="3891957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593879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20040"/>
            <a:ext cx="685800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" y="1380744"/>
            <a:ext cx="6858000" cy="498348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9BDD84-33CF-CB5D-E189-57F1AFC16A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818120" y="1"/>
            <a:ext cx="4023360" cy="6210486"/>
          </a:xfrm>
          <a:custGeom>
            <a:avLst/>
            <a:gdLst>
              <a:gd name="connsiteX0" fmla="*/ 8769 w 4023360"/>
              <a:gd name="connsiteY0" fmla="*/ 0 h 6210486"/>
              <a:gd name="connsiteX1" fmla="*/ 4023360 w 4023360"/>
              <a:gd name="connsiteY1" fmla="*/ 0 h 6210486"/>
              <a:gd name="connsiteX2" fmla="*/ 4023360 w 4023360"/>
              <a:gd name="connsiteY2" fmla="*/ 3428999 h 6210486"/>
              <a:gd name="connsiteX3" fmla="*/ 4011475 w 4023360"/>
              <a:gd name="connsiteY3" fmla="*/ 3428999 h 6210486"/>
              <a:gd name="connsiteX4" fmla="*/ 4011475 w 4023360"/>
              <a:gd name="connsiteY4" fmla="*/ 5856215 h 6210486"/>
              <a:gd name="connsiteX5" fmla="*/ 3670380 w 4023360"/>
              <a:gd name="connsiteY5" fmla="*/ 6210486 h 6210486"/>
              <a:gd name="connsiteX6" fmla="*/ 341095 w 4023360"/>
              <a:gd name="connsiteY6" fmla="*/ 6210486 h 6210486"/>
              <a:gd name="connsiteX7" fmla="*/ 0 w 4023360"/>
              <a:gd name="connsiteY7" fmla="*/ 5856215 h 6210486"/>
              <a:gd name="connsiteX8" fmla="*/ 0 w 4023360"/>
              <a:gd name="connsiteY8" fmla="*/ 1838364 h 6210486"/>
              <a:gd name="connsiteX9" fmla="*/ 6930 w 4023360"/>
              <a:gd name="connsiteY9" fmla="*/ 1766966 h 6210486"/>
              <a:gd name="connsiteX10" fmla="*/ 8769 w 4023360"/>
              <a:gd name="connsiteY10" fmla="*/ 1760812 h 62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3360" h="6210486">
                <a:moveTo>
                  <a:pt x="8769" y="0"/>
                </a:moveTo>
                <a:lnTo>
                  <a:pt x="4023360" y="0"/>
                </a:lnTo>
                <a:lnTo>
                  <a:pt x="4023360" y="3428999"/>
                </a:lnTo>
                <a:lnTo>
                  <a:pt x="4011475" y="3428999"/>
                </a:lnTo>
                <a:lnTo>
                  <a:pt x="4011475" y="5856215"/>
                </a:lnTo>
                <a:cubicBezTo>
                  <a:pt x="4011475" y="6051873"/>
                  <a:pt x="3858761" y="6210486"/>
                  <a:pt x="3670380" y="6210486"/>
                </a:cubicBezTo>
                <a:lnTo>
                  <a:pt x="341095" y="6210486"/>
                </a:lnTo>
                <a:cubicBezTo>
                  <a:pt x="152714" y="6210486"/>
                  <a:pt x="0" y="6051873"/>
                  <a:pt x="0" y="5856215"/>
                </a:cubicBezTo>
                <a:lnTo>
                  <a:pt x="0" y="1838364"/>
                </a:lnTo>
                <a:cubicBezTo>
                  <a:pt x="0" y="1813907"/>
                  <a:pt x="2386" y="1790028"/>
                  <a:pt x="6930" y="1766966"/>
                </a:cubicBezTo>
                <a:lnTo>
                  <a:pt x="8769" y="176081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3026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36168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F74ED1-55A2-A3E2-BC4A-6AD0936F24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4978"/>
            <a:ext cx="6611508" cy="5968047"/>
          </a:xfrm>
          <a:custGeom>
            <a:avLst/>
            <a:gdLst>
              <a:gd name="connsiteX0" fmla="*/ 0 w 6611508"/>
              <a:gd name="connsiteY0" fmla="*/ 0 h 5968047"/>
              <a:gd name="connsiteX1" fmla="*/ 1579959 w 6611508"/>
              <a:gd name="connsiteY1" fmla="*/ 0 h 5968047"/>
              <a:gd name="connsiteX2" fmla="*/ 4390752 w 6611508"/>
              <a:gd name="connsiteY2" fmla="*/ 0 h 5968047"/>
              <a:gd name="connsiteX3" fmla="*/ 6293021 w 6611508"/>
              <a:gd name="connsiteY3" fmla="*/ 0 h 5968047"/>
              <a:gd name="connsiteX4" fmla="*/ 6611508 w 6611508"/>
              <a:gd name="connsiteY4" fmla="*/ 318488 h 5968047"/>
              <a:gd name="connsiteX5" fmla="*/ 6611508 w 6611508"/>
              <a:gd name="connsiteY5" fmla="*/ 5649560 h 5968047"/>
              <a:gd name="connsiteX6" fmla="*/ 6293021 w 6611508"/>
              <a:gd name="connsiteY6" fmla="*/ 5968047 h 5968047"/>
              <a:gd name="connsiteX7" fmla="*/ 4390752 w 6611508"/>
              <a:gd name="connsiteY7" fmla="*/ 5968047 h 5968047"/>
              <a:gd name="connsiteX8" fmla="*/ 1579959 w 6611508"/>
              <a:gd name="connsiteY8" fmla="*/ 5968047 h 5968047"/>
              <a:gd name="connsiteX9" fmla="*/ 0 w 6611508"/>
              <a:gd name="connsiteY9" fmla="*/ 5968047 h 596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1508" h="5968047">
                <a:moveTo>
                  <a:pt x="0" y="0"/>
                </a:moveTo>
                <a:lnTo>
                  <a:pt x="1579959" y="0"/>
                </a:lnTo>
                <a:lnTo>
                  <a:pt x="4390752" y="0"/>
                </a:lnTo>
                <a:lnTo>
                  <a:pt x="6293021" y="0"/>
                </a:lnTo>
                <a:cubicBezTo>
                  <a:pt x="6468916" y="0"/>
                  <a:pt x="6611508" y="142592"/>
                  <a:pt x="6611508" y="318488"/>
                </a:cubicBezTo>
                <a:lnTo>
                  <a:pt x="6611508" y="5649560"/>
                </a:lnTo>
                <a:cubicBezTo>
                  <a:pt x="6611508" y="5825455"/>
                  <a:pt x="6468916" y="5968047"/>
                  <a:pt x="6293021" y="5968047"/>
                </a:cubicBezTo>
                <a:lnTo>
                  <a:pt x="4390752" y="5968047"/>
                </a:lnTo>
                <a:lnTo>
                  <a:pt x="1579959" y="5968047"/>
                </a:lnTo>
                <a:lnTo>
                  <a:pt x="0" y="5968047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212975"/>
            <a:ext cx="4362450" cy="409575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24246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4361688" cy="1527048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" y="2194560"/>
            <a:ext cx="4360863" cy="409575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10D416-51D0-8D73-051A-85B7B2B28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8440" y="996696"/>
            <a:ext cx="5363561" cy="4864608"/>
          </a:xfrm>
          <a:custGeom>
            <a:avLst/>
            <a:gdLst>
              <a:gd name="connsiteX0" fmla="*/ 318975 w 5363561"/>
              <a:gd name="connsiteY0" fmla="*/ 0 h 4864608"/>
              <a:gd name="connsiteX1" fmla="*/ 2154923 w 5363561"/>
              <a:gd name="connsiteY1" fmla="*/ 0 h 4864608"/>
              <a:gd name="connsiteX2" fmla="*/ 3964871 w 5363561"/>
              <a:gd name="connsiteY2" fmla="*/ 0 h 4864608"/>
              <a:gd name="connsiteX3" fmla="*/ 5363561 w 5363561"/>
              <a:gd name="connsiteY3" fmla="*/ 0 h 4864608"/>
              <a:gd name="connsiteX4" fmla="*/ 5363561 w 5363561"/>
              <a:gd name="connsiteY4" fmla="*/ 4864608 h 4864608"/>
              <a:gd name="connsiteX5" fmla="*/ 2154923 w 5363561"/>
              <a:gd name="connsiteY5" fmla="*/ 4864608 h 4864608"/>
              <a:gd name="connsiteX6" fmla="*/ 2154923 w 5363561"/>
              <a:gd name="connsiteY6" fmla="*/ 4859591 h 4864608"/>
              <a:gd name="connsiteX7" fmla="*/ 318975 w 5363561"/>
              <a:gd name="connsiteY7" fmla="*/ 4859591 h 4864608"/>
              <a:gd name="connsiteX8" fmla="*/ 0 w 5363561"/>
              <a:gd name="connsiteY8" fmla="*/ 4540616 h 4864608"/>
              <a:gd name="connsiteX9" fmla="*/ 0 w 5363561"/>
              <a:gd name="connsiteY9" fmla="*/ 318975 h 4864608"/>
              <a:gd name="connsiteX10" fmla="*/ 318975 w 5363561"/>
              <a:gd name="connsiteY10" fmla="*/ 0 h 48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63561" h="4864608">
                <a:moveTo>
                  <a:pt x="318975" y="0"/>
                </a:moveTo>
                <a:lnTo>
                  <a:pt x="2154923" y="0"/>
                </a:lnTo>
                <a:lnTo>
                  <a:pt x="3964871" y="0"/>
                </a:lnTo>
                <a:lnTo>
                  <a:pt x="5363561" y="0"/>
                </a:lnTo>
                <a:lnTo>
                  <a:pt x="5363561" y="4864608"/>
                </a:lnTo>
                <a:lnTo>
                  <a:pt x="2154923" y="4864608"/>
                </a:lnTo>
                <a:lnTo>
                  <a:pt x="2154923" y="4859591"/>
                </a:lnTo>
                <a:lnTo>
                  <a:pt x="318975" y="4859591"/>
                </a:lnTo>
                <a:cubicBezTo>
                  <a:pt x="142810" y="4859591"/>
                  <a:pt x="0" y="4716781"/>
                  <a:pt x="0" y="4540616"/>
                </a:cubicBezTo>
                <a:lnTo>
                  <a:pt x="0" y="318975"/>
                </a:lnTo>
                <a:cubicBezTo>
                  <a:pt x="0" y="142810"/>
                  <a:pt x="142810" y="0"/>
                  <a:pt x="31897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2950FE-5880-69E0-6E51-5FEE346A49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9A96CF5-E431-076C-2AB1-270F11C74D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183053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6697"/>
            <a:ext cx="5779081" cy="2264652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" y="3538728"/>
            <a:ext cx="5777953" cy="2322575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910D416-51D0-8D73-051A-85B7B2B286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28440" y="996696"/>
            <a:ext cx="5363561" cy="4864608"/>
          </a:xfrm>
          <a:custGeom>
            <a:avLst/>
            <a:gdLst>
              <a:gd name="connsiteX0" fmla="*/ 318975 w 5363561"/>
              <a:gd name="connsiteY0" fmla="*/ 0 h 4864608"/>
              <a:gd name="connsiteX1" fmla="*/ 2154923 w 5363561"/>
              <a:gd name="connsiteY1" fmla="*/ 0 h 4864608"/>
              <a:gd name="connsiteX2" fmla="*/ 3964871 w 5363561"/>
              <a:gd name="connsiteY2" fmla="*/ 0 h 4864608"/>
              <a:gd name="connsiteX3" fmla="*/ 5363561 w 5363561"/>
              <a:gd name="connsiteY3" fmla="*/ 0 h 4864608"/>
              <a:gd name="connsiteX4" fmla="*/ 5363561 w 5363561"/>
              <a:gd name="connsiteY4" fmla="*/ 4864608 h 4864608"/>
              <a:gd name="connsiteX5" fmla="*/ 2154923 w 5363561"/>
              <a:gd name="connsiteY5" fmla="*/ 4864608 h 4864608"/>
              <a:gd name="connsiteX6" fmla="*/ 2154923 w 5363561"/>
              <a:gd name="connsiteY6" fmla="*/ 4859591 h 4864608"/>
              <a:gd name="connsiteX7" fmla="*/ 318975 w 5363561"/>
              <a:gd name="connsiteY7" fmla="*/ 4859591 h 4864608"/>
              <a:gd name="connsiteX8" fmla="*/ 0 w 5363561"/>
              <a:gd name="connsiteY8" fmla="*/ 4540616 h 4864608"/>
              <a:gd name="connsiteX9" fmla="*/ 0 w 5363561"/>
              <a:gd name="connsiteY9" fmla="*/ 318975 h 4864608"/>
              <a:gd name="connsiteX10" fmla="*/ 318975 w 5363561"/>
              <a:gd name="connsiteY10" fmla="*/ 0 h 48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63561" h="4864608">
                <a:moveTo>
                  <a:pt x="318975" y="0"/>
                </a:moveTo>
                <a:lnTo>
                  <a:pt x="2154923" y="0"/>
                </a:lnTo>
                <a:lnTo>
                  <a:pt x="3964871" y="0"/>
                </a:lnTo>
                <a:lnTo>
                  <a:pt x="5363561" y="0"/>
                </a:lnTo>
                <a:lnTo>
                  <a:pt x="5363561" y="4864608"/>
                </a:lnTo>
                <a:lnTo>
                  <a:pt x="2154923" y="4864608"/>
                </a:lnTo>
                <a:lnTo>
                  <a:pt x="2154923" y="4859591"/>
                </a:lnTo>
                <a:lnTo>
                  <a:pt x="318975" y="4859591"/>
                </a:lnTo>
                <a:cubicBezTo>
                  <a:pt x="142810" y="4859591"/>
                  <a:pt x="0" y="4716781"/>
                  <a:pt x="0" y="4540616"/>
                </a:cubicBezTo>
                <a:lnTo>
                  <a:pt x="0" y="318975"/>
                </a:lnTo>
                <a:cubicBezTo>
                  <a:pt x="0" y="142810"/>
                  <a:pt x="142810" y="0"/>
                  <a:pt x="31897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766A3-B508-7646-C366-0A8B2B74F0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9C096-E57C-1958-6BE2-29A089B74A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199808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8842B10-A221-5366-C461-425DDE7EE0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498809"/>
            <a:ext cx="6492236" cy="5860385"/>
          </a:xfrm>
          <a:custGeom>
            <a:avLst/>
            <a:gdLst>
              <a:gd name="connsiteX0" fmla="*/ 0 w 6492236"/>
              <a:gd name="connsiteY0" fmla="*/ 0 h 5860385"/>
              <a:gd name="connsiteX1" fmla="*/ 1551455 w 6492236"/>
              <a:gd name="connsiteY1" fmla="*/ 0 h 5860385"/>
              <a:gd name="connsiteX2" fmla="*/ 4311542 w 6492236"/>
              <a:gd name="connsiteY2" fmla="*/ 0 h 5860385"/>
              <a:gd name="connsiteX3" fmla="*/ 6179494 w 6492236"/>
              <a:gd name="connsiteY3" fmla="*/ 0 h 5860385"/>
              <a:gd name="connsiteX4" fmla="*/ 6492236 w 6492236"/>
              <a:gd name="connsiteY4" fmla="*/ 312742 h 5860385"/>
              <a:gd name="connsiteX5" fmla="*/ 6492236 w 6492236"/>
              <a:gd name="connsiteY5" fmla="*/ 5547643 h 5860385"/>
              <a:gd name="connsiteX6" fmla="*/ 6179494 w 6492236"/>
              <a:gd name="connsiteY6" fmla="*/ 5860385 h 5860385"/>
              <a:gd name="connsiteX7" fmla="*/ 4311542 w 6492236"/>
              <a:gd name="connsiteY7" fmla="*/ 5860385 h 5860385"/>
              <a:gd name="connsiteX8" fmla="*/ 1551455 w 6492236"/>
              <a:gd name="connsiteY8" fmla="*/ 5860385 h 5860385"/>
              <a:gd name="connsiteX9" fmla="*/ 0 w 6492236"/>
              <a:gd name="connsiteY9" fmla="*/ 5860385 h 586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2236" h="5860385">
                <a:moveTo>
                  <a:pt x="0" y="0"/>
                </a:moveTo>
                <a:lnTo>
                  <a:pt x="1551455" y="0"/>
                </a:lnTo>
                <a:lnTo>
                  <a:pt x="4311542" y="0"/>
                </a:lnTo>
                <a:lnTo>
                  <a:pt x="6179494" y="0"/>
                </a:lnTo>
                <a:cubicBezTo>
                  <a:pt x="6352217" y="0"/>
                  <a:pt x="6492236" y="140020"/>
                  <a:pt x="6492236" y="312742"/>
                </a:cubicBezTo>
                <a:lnTo>
                  <a:pt x="6492236" y="5547643"/>
                </a:lnTo>
                <a:cubicBezTo>
                  <a:pt x="6492236" y="5720366"/>
                  <a:pt x="6352217" y="5860385"/>
                  <a:pt x="6179494" y="5860385"/>
                </a:cubicBezTo>
                <a:lnTo>
                  <a:pt x="4311542" y="5860385"/>
                </a:lnTo>
                <a:lnTo>
                  <a:pt x="1551455" y="5860385"/>
                </a:lnTo>
                <a:lnTo>
                  <a:pt x="0" y="5860385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857766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380744"/>
            <a:ext cx="4572000" cy="498348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8358-FF6F-B176-7099-1A13C4AD29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202933" y="137965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75D03-F042-C852-E855-C802ABBBA9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826735" y="6368780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07F02F-15D0-1F8B-17EF-68EDD95305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597182"/>
            <a:ext cx="6274279" cy="5663639"/>
          </a:xfrm>
          <a:custGeom>
            <a:avLst/>
            <a:gdLst>
              <a:gd name="connsiteX0" fmla="*/ 302243 w 6274279"/>
              <a:gd name="connsiteY0" fmla="*/ 0 h 5663639"/>
              <a:gd name="connsiteX1" fmla="*/ 2107483 w 6274279"/>
              <a:gd name="connsiteY1" fmla="*/ 0 h 5663639"/>
              <a:gd name="connsiteX2" fmla="*/ 4774908 w 6274279"/>
              <a:gd name="connsiteY2" fmla="*/ 0 h 5663639"/>
              <a:gd name="connsiteX3" fmla="*/ 6274279 w 6274279"/>
              <a:gd name="connsiteY3" fmla="*/ 0 h 5663639"/>
              <a:gd name="connsiteX4" fmla="*/ 6274279 w 6274279"/>
              <a:gd name="connsiteY4" fmla="*/ 5663639 h 5663639"/>
              <a:gd name="connsiteX5" fmla="*/ 4774908 w 6274279"/>
              <a:gd name="connsiteY5" fmla="*/ 5663639 h 5663639"/>
              <a:gd name="connsiteX6" fmla="*/ 2107483 w 6274279"/>
              <a:gd name="connsiteY6" fmla="*/ 5663639 h 5663639"/>
              <a:gd name="connsiteX7" fmla="*/ 302243 w 6274279"/>
              <a:gd name="connsiteY7" fmla="*/ 5663639 h 5663639"/>
              <a:gd name="connsiteX8" fmla="*/ 0 w 6274279"/>
              <a:gd name="connsiteY8" fmla="*/ 5361397 h 5663639"/>
              <a:gd name="connsiteX9" fmla="*/ 0 w 6274279"/>
              <a:gd name="connsiteY9" fmla="*/ 302243 h 5663639"/>
              <a:gd name="connsiteX10" fmla="*/ 302243 w 6274279"/>
              <a:gd name="connsiteY10" fmla="*/ 0 h 566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4279" h="5663639">
                <a:moveTo>
                  <a:pt x="302243" y="0"/>
                </a:moveTo>
                <a:lnTo>
                  <a:pt x="2107483" y="0"/>
                </a:lnTo>
                <a:lnTo>
                  <a:pt x="4774908" y="0"/>
                </a:lnTo>
                <a:lnTo>
                  <a:pt x="6274279" y="0"/>
                </a:lnTo>
                <a:lnTo>
                  <a:pt x="6274279" y="5663639"/>
                </a:lnTo>
                <a:lnTo>
                  <a:pt x="4774908" y="5663639"/>
                </a:lnTo>
                <a:lnTo>
                  <a:pt x="2107483" y="5663639"/>
                </a:lnTo>
                <a:lnTo>
                  <a:pt x="302243" y="5663639"/>
                </a:lnTo>
                <a:cubicBezTo>
                  <a:pt x="135319" y="5663639"/>
                  <a:pt x="0" y="5528320"/>
                  <a:pt x="0" y="5361397"/>
                </a:cubicBezTo>
                <a:lnTo>
                  <a:pt x="0" y="302243"/>
                </a:lnTo>
                <a:cubicBezTo>
                  <a:pt x="0" y="135319"/>
                  <a:pt x="135319" y="0"/>
                  <a:pt x="30224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6911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2ADF55C-2EE8-1FD6-AB77-FE6A1AB0EE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500949"/>
            <a:ext cx="7584143" cy="5861304"/>
          </a:xfrm>
          <a:custGeom>
            <a:avLst/>
            <a:gdLst>
              <a:gd name="connsiteX0" fmla="*/ 0 w 7584143"/>
              <a:gd name="connsiteY0" fmla="*/ 0 h 5861304"/>
              <a:gd name="connsiteX1" fmla="*/ 2330244 w 7584143"/>
              <a:gd name="connsiteY1" fmla="*/ 0 h 5861304"/>
              <a:gd name="connsiteX2" fmla="*/ 2330244 w 7584143"/>
              <a:gd name="connsiteY2" fmla="*/ 460 h 5861304"/>
              <a:gd name="connsiteX3" fmla="*/ 2643362 w 7584143"/>
              <a:gd name="connsiteY3" fmla="*/ 460 h 5861304"/>
              <a:gd name="connsiteX4" fmla="*/ 5403449 w 7584143"/>
              <a:gd name="connsiteY4" fmla="*/ 460 h 5861304"/>
              <a:gd name="connsiteX5" fmla="*/ 7271401 w 7584143"/>
              <a:gd name="connsiteY5" fmla="*/ 460 h 5861304"/>
              <a:gd name="connsiteX6" fmla="*/ 7584143 w 7584143"/>
              <a:gd name="connsiteY6" fmla="*/ 313202 h 5861304"/>
              <a:gd name="connsiteX7" fmla="*/ 7584143 w 7584143"/>
              <a:gd name="connsiteY7" fmla="*/ 5548103 h 5861304"/>
              <a:gd name="connsiteX8" fmla="*/ 7271401 w 7584143"/>
              <a:gd name="connsiteY8" fmla="*/ 5860845 h 5861304"/>
              <a:gd name="connsiteX9" fmla="*/ 5403449 w 7584143"/>
              <a:gd name="connsiteY9" fmla="*/ 5860845 h 5861304"/>
              <a:gd name="connsiteX10" fmla="*/ 2643362 w 7584143"/>
              <a:gd name="connsiteY10" fmla="*/ 5860845 h 5861304"/>
              <a:gd name="connsiteX11" fmla="*/ 2330244 w 7584143"/>
              <a:gd name="connsiteY11" fmla="*/ 5860845 h 5861304"/>
              <a:gd name="connsiteX12" fmla="*/ 2330244 w 7584143"/>
              <a:gd name="connsiteY12" fmla="*/ 5861304 h 5861304"/>
              <a:gd name="connsiteX13" fmla="*/ 0 w 7584143"/>
              <a:gd name="connsiteY13" fmla="*/ 5861304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4143" h="5861304">
                <a:moveTo>
                  <a:pt x="0" y="0"/>
                </a:moveTo>
                <a:lnTo>
                  <a:pt x="2330244" y="0"/>
                </a:lnTo>
                <a:lnTo>
                  <a:pt x="2330244" y="460"/>
                </a:lnTo>
                <a:lnTo>
                  <a:pt x="2643362" y="460"/>
                </a:lnTo>
                <a:lnTo>
                  <a:pt x="5403449" y="460"/>
                </a:lnTo>
                <a:lnTo>
                  <a:pt x="7271401" y="460"/>
                </a:lnTo>
                <a:cubicBezTo>
                  <a:pt x="7444124" y="460"/>
                  <a:pt x="7584143" y="140480"/>
                  <a:pt x="7584143" y="313202"/>
                </a:cubicBezTo>
                <a:lnTo>
                  <a:pt x="7584143" y="5548103"/>
                </a:lnTo>
                <a:cubicBezTo>
                  <a:pt x="7584143" y="5720826"/>
                  <a:pt x="7444124" y="5860845"/>
                  <a:pt x="7271401" y="5860845"/>
                </a:cubicBezTo>
                <a:lnTo>
                  <a:pt x="5403449" y="5860845"/>
                </a:lnTo>
                <a:lnTo>
                  <a:pt x="2643362" y="5860845"/>
                </a:lnTo>
                <a:lnTo>
                  <a:pt x="2330244" y="5860845"/>
                </a:lnTo>
                <a:lnTo>
                  <a:pt x="2330244" y="5861304"/>
                </a:lnTo>
                <a:lnTo>
                  <a:pt x="0" y="5861304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1E025-4B4E-790A-70F2-EBDF57CDBF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DB5AF-1AC5-9914-BD02-F8CDB14481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21627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4" y="5319551"/>
            <a:ext cx="9916932" cy="786384"/>
          </a:xfrm>
        </p:spPr>
        <p:txBody>
          <a:bodyPr anchor="b">
            <a:normAutofit/>
          </a:bodyPr>
          <a:lstStyle>
            <a:lvl1pPr algn="r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64AFBD-23FD-6C5F-2B5B-EFF6936E419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599361"/>
            <a:ext cx="11001375" cy="4114800"/>
          </a:xfrm>
          <a:custGeom>
            <a:avLst/>
            <a:gdLst>
              <a:gd name="connsiteX0" fmla="*/ 0 w 11001375"/>
              <a:gd name="connsiteY0" fmla="*/ 0 h 4114800"/>
              <a:gd name="connsiteX1" fmla="*/ 7194001 w 11001375"/>
              <a:gd name="connsiteY1" fmla="*/ 0 h 4114800"/>
              <a:gd name="connsiteX2" fmla="*/ 7733211 w 11001375"/>
              <a:gd name="connsiteY2" fmla="*/ 0 h 4114800"/>
              <a:gd name="connsiteX3" fmla="*/ 10593937 w 11001375"/>
              <a:gd name="connsiteY3" fmla="*/ 0 h 4114800"/>
              <a:gd name="connsiteX4" fmla="*/ 11001375 w 11001375"/>
              <a:gd name="connsiteY4" fmla="*/ 407438 h 4114800"/>
              <a:gd name="connsiteX5" fmla="*/ 11001375 w 11001375"/>
              <a:gd name="connsiteY5" fmla="*/ 3706852 h 4114800"/>
              <a:gd name="connsiteX6" fmla="*/ 10593937 w 11001375"/>
              <a:gd name="connsiteY6" fmla="*/ 4114290 h 4114800"/>
              <a:gd name="connsiteX7" fmla="*/ 7733211 w 11001375"/>
              <a:gd name="connsiteY7" fmla="*/ 4114290 h 4114800"/>
              <a:gd name="connsiteX8" fmla="*/ 7733211 w 11001375"/>
              <a:gd name="connsiteY8" fmla="*/ 4114800 h 4114800"/>
              <a:gd name="connsiteX9" fmla="*/ 0 w 11001375"/>
              <a:gd name="connsiteY9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1375" h="4114800">
                <a:moveTo>
                  <a:pt x="0" y="0"/>
                </a:moveTo>
                <a:lnTo>
                  <a:pt x="7194001" y="0"/>
                </a:lnTo>
                <a:lnTo>
                  <a:pt x="7733211" y="0"/>
                </a:lnTo>
                <a:lnTo>
                  <a:pt x="10593937" y="0"/>
                </a:lnTo>
                <a:cubicBezTo>
                  <a:pt x="10818959" y="0"/>
                  <a:pt x="11001375" y="182416"/>
                  <a:pt x="11001375" y="407438"/>
                </a:cubicBezTo>
                <a:lnTo>
                  <a:pt x="11001375" y="3706852"/>
                </a:lnTo>
                <a:cubicBezTo>
                  <a:pt x="11001375" y="3931874"/>
                  <a:pt x="10818959" y="4114290"/>
                  <a:pt x="10593937" y="4114290"/>
                </a:cubicBezTo>
                <a:lnTo>
                  <a:pt x="7733211" y="4114290"/>
                </a:lnTo>
                <a:lnTo>
                  <a:pt x="7733211" y="4114800"/>
                </a:lnTo>
                <a:lnTo>
                  <a:pt x="0" y="4114800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FD76F-A613-5199-3B43-F4D09950F8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DADC2-C124-24F8-970E-9BEF54A1431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44536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3401568" cy="409575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8591CF2-44E9-18CF-D92F-1FD0FA0301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557829"/>
            <a:ext cx="7430219" cy="5742345"/>
          </a:xfrm>
          <a:custGeom>
            <a:avLst/>
            <a:gdLst>
              <a:gd name="connsiteX0" fmla="*/ 5147268 w 7430219"/>
              <a:gd name="connsiteY0" fmla="*/ 0 h 5742345"/>
              <a:gd name="connsiteX1" fmla="*/ 7430219 w 7430219"/>
              <a:gd name="connsiteY1" fmla="*/ 0 h 5742345"/>
              <a:gd name="connsiteX2" fmla="*/ 7430219 w 7430219"/>
              <a:gd name="connsiteY2" fmla="*/ 5742345 h 5742345"/>
              <a:gd name="connsiteX3" fmla="*/ 5147268 w 7430219"/>
              <a:gd name="connsiteY3" fmla="*/ 5742345 h 5742345"/>
              <a:gd name="connsiteX4" fmla="*/ 5147268 w 7430219"/>
              <a:gd name="connsiteY4" fmla="*/ 5741896 h 5742345"/>
              <a:gd name="connsiteX5" fmla="*/ 4840505 w 7430219"/>
              <a:gd name="connsiteY5" fmla="*/ 5741896 h 5742345"/>
              <a:gd name="connsiteX6" fmla="*/ 2136436 w 7430219"/>
              <a:gd name="connsiteY6" fmla="*/ 5741896 h 5742345"/>
              <a:gd name="connsiteX7" fmla="*/ 306395 w 7430219"/>
              <a:gd name="connsiteY7" fmla="*/ 5741896 h 5742345"/>
              <a:gd name="connsiteX8" fmla="*/ 0 w 7430219"/>
              <a:gd name="connsiteY8" fmla="*/ 5435501 h 5742345"/>
              <a:gd name="connsiteX9" fmla="*/ 0 w 7430219"/>
              <a:gd name="connsiteY9" fmla="*/ 306845 h 5742345"/>
              <a:gd name="connsiteX10" fmla="*/ 306395 w 7430219"/>
              <a:gd name="connsiteY10" fmla="*/ 451 h 5742345"/>
              <a:gd name="connsiteX11" fmla="*/ 2136436 w 7430219"/>
              <a:gd name="connsiteY11" fmla="*/ 451 h 5742345"/>
              <a:gd name="connsiteX12" fmla="*/ 4840505 w 7430219"/>
              <a:gd name="connsiteY12" fmla="*/ 451 h 5742345"/>
              <a:gd name="connsiteX13" fmla="*/ 5147268 w 7430219"/>
              <a:gd name="connsiteY13" fmla="*/ 451 h 5742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30219" h="5742345">
                <a:moveTo>
                  <a:pt x="5147268" y="0"/>
                </a:moveTo>
                <a:lnTo>
                  <a:pt x="7430219" y="0"/>
                </a:lnTo>
                <a:lnTo>
                  <a:pt x="7430219" y="5742345"/>
                </a:lnTo>
                <a:lnTo>
                  <a:pt x="5147268" y="5742345"/>
                </a:lnTo>
                <a:lnTo>
                  <a:pt x="5147268" y="5741896"/>
                </a:lnTo>
                <a:lnTo>
                  <a:pt x="4840505" y="5741896"/>
                </a:lnTo>
                <a:lnTo>
                  <a:pt x="2136436" y="5741896"/>
                </a:lnTo>
                <a:lnTo>
                  <a:pt x="306395" y="5741896"/>
                </a:lnTo>
                <a:cubicBezTo>
                  <a:pt x="137177" y="5741896"/>
                  <a:pt x="0" y="5604718"/>
                  <a:pt x="0" y="5435501"/>
                </a:cubicBezTo>
                <a:lnTo>
                  <a:pt x="0" y="306845"/>
                </a:lnTo>
                <a:cubicBezTo>
                  <a:pt x="0" y="137629"/>
                  <a:pt x="137177" y="451"/>
                  <a:pt x="306395" y="451"/>
                </a:cubicBezTo>
                <a:lnTo>
                  <a:pt x="2136436" y="451"/>
                </a:lnTo>
                <a:lnTo>
                  <a:pt x="4840505" y="451"/>
                </a:lnTo>
                <a:lnTo>
                  <a:pt x="5147268" y="451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E272-9668-C850-34DC-A513583C75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A0F1F-73F3-2520-20AE-D12609A0BF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022178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CFBFA6-C829-7A77-B370-475C5143C7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500719"/>
            <a:ext cx="7781365" cy="5861304"/>
          </a:xfrm>
          <a:custGeom>
            <a:avLst/>
            <a:gdLst>
              <a:gd name="connsiteX0" fmla="*/ 0 w 7781365"/>
              <a:gd name="connsiteY0" fmla="*/ 0 h 5861304"/>
              <a:gd name="connsiteX1" fmla="*/ 197221 w 7781365"/>
              <a:gd name="connsiteY1" fmla="*/ 0 h 5861304"/>
              <a:gd name="connsiteX2" fmla="*/ 2005781 w 7781365"/>
              <a:gd name="connsiteY2" fmla="*/ 0 h 5861304"/>
              <a:gd name="connsiteX3" fmla="*/ 2527466 w 7781365"/>
              <a:gd name="connsiteY3" fmla="*/ 0 h 5861304"/>
              <a:gd name="connsiteX4" fmla="*/ 2527466 w 7781365"/>
              <a:gd name="connsiteY4" fmla="*/ 460 h 5861304"/>
              <a:gd name="connsiteX5" fmla="*/ 2840584 w 7781365"/>
              <a:gd name="connsiteY5" fmla="*/ 460 h 5861304"/>
              <a:gd name="connsiteX6" fmla="*/ 5600671 w 7781365"/>
              <a:gd name="connsiteY6" fmla="*/ 460 h 5861304"/>
              <a:gd name="connsiteX7" fmla="*/ 7468623 w 7781365"/>
              <a:gd name="connsiteY7" fmla="*/ 460 h 5861304"/>
              <a:gd name="connsiteX8" fmla="*/ 7781365 w 7781365"/>
              <a:gd name="connsiteY8" fmla="*/ 313202 h 5861304"/>
              <a:gd name="connsiteX9" fmla="*/ 7781365 w 7781365"/>
              <a:gd name="connsiteY9" fmla="*/ 5548103 h 5861304"/>
              <a:gd name="connsiteX10" fmla="*/ 7468623 w 7781365"/>
              <a:gd name="connsiteY10" fmla="*/ 5860845 h 5861304"/>
              <a:gd name="connsiteX11" fmla="*/ 5600671 w 7781365"/>
              <a:gd name="connsiteY11" fmla="*/ 5860845 h 5861304"/>
              <a:gd name="connsiteX12" fmla="*/ 2840584 w 7781365"/>
              <a:gd name="connsiteY12" fmla="*/ 5860845 h 5861304"/>
              <a:gd name="connsiteX13" fmla="*/ 2527466 w 7781365"/>
              <a:gd name="connsiteY13" fmla="*/ 5860845 h 5861304"/>
              <a:gd name="connsiteX14" fmla="*/ 2527466 w 7781365"/>
              <a:gd name="connsiteY14" fmla="*/ 5861304 h 5861304"/>
              <a:gd name="connsiteX15" fmla="*/ 2005781 w 7781365"/>
              <a:gd name="connsiteY15" fmla="*/ 5861304 h 5861304"/>
              <a:gd name="connsiteX16" fmla="*/ 197221 w 7781365"/>
              <a:gd name="connsiteY16" fmla="*/ 5861304 h 5861304"/>
              <a:gd name="connsiteX17" fmla="*/ 0 w 7781365"/>
              <a:gd name="connsiteY17" fmla="*/ 5861304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781365" h="5861304">
                <a:moveTo>
                  <a:pt x="0" y="0"/>
                </a:moveTo>
                <a:lnTo>
                  <a:pt x="197221" y="0"/>
                </a:lnTo>
                <a:lnTo>
                  <a:pt x="2005781" y="0"/>
                </a:lnTo>
                <a:lnTo>
                  <a:pt x="2527466" y="0"/>
                </a:lnTo>
                <a:lnTo>
                  <a:pt x="2527466" y="460"/>
                </a:lnTo>
                <a:lnTo>
                  <a:pt x="2840584" y="460"/>
                </a:lnTo>
                <a:lnTo>
                  <a:pt x="5600671" y="460"/>
                </a:lnTo>
                <a:lnTo>
                  <a:pt x="7468623" y="460"/>
                </a:lnTo>
                <a:cubicBezTo>
                  <a:pt x="7641346" y="460"/>
                  <a:pt x="7781365" y="140480"/>
                  <a:pt x="7781365" y="313202"/>
                </a:cubicBezTo>
                <a:lnTo>
                  <a:pt x="7781365" y="5548103"/>
                </a:lnTo>
                <a:cubicBezTo>
                  <a:pt x="7781365" y="5720826"/>
                  <a:pt x="7641346" y="5860845"/>
                  <a:pt x="7468623" y="5860845"/>
                </a:cubicBezTo>
                <a:lnTo>
                  <a:pt x="5600671" y="5860845"/>
                </a:lnTo>
                <a:lnTo>
                  <a:pt x="2840584" y="5860845"/>
                </a:lnTo>
                <a:lnTo>
                  <a:pt x="2527466" y="5860845"/>
                </a:lnTo>
                <a:lnTo>
                  <a:pt x="2527466" y="5861304"/>
                </a:lnTo>
                <a:lnTo>
                  <a:pt x="2005781" y="5861304"/>
                </a:lnTo>
                <a:lnTo>
                  <a:pt x="197221" y="5861304"/>
                </a:lnTo>
                <a:lnTo>
                  <a:pt x="0" y="5861304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162612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012268"/>
            <a:ext cx="3739896" cy="139033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D96E9E-DFC6-985A-1AB3-900A281D1A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563826"/>
            <a:ext cx="11002361" cy="4071307"/>
          </a:xfrm>
          <a:custGeom>
            <a:avLst/>
            <a:gdLst>
              <a:gd name="connsiteX0" fmla="*/ 0 w 11002361"/>
              <a:gd name="connsiteY0" fmla="*/ 0 h 4071307"/>
              <a:gd name="connsiteX1" fmla="*/ 9220200 w 11002361"/>
              <a:gd name="connsiteY1" fmla="*/ 0 h 4071307"/>
              <a:gd name="connsiteX2" fmla="*/ 9220200 w 11002361"/>
              <a:gd name="connsiteY2" fmla="*/ 1 h 4071307"/>
              <a:gd name="connsiteX3" fmla="*/ 10695675 w 11002361"/>
              <a:gd name="connsiteY3" fmla="*/ 1 h 4071307"/>
              <a:gd name="connsiteX4" fmla="*/ 11002361 w 11002361"/>
              <a:gd name="connsiteY4" fmla="*/ 306687 h 4071307"/>
              <a:gd name="connsiteX5" fmla="*/ 11002361 w 11002361"/>
              <a:gd name="connsiteY5" fmla="*/ 3784866 h 4071307"/>
              <a:gd name="connsiteX6" fmla="*/ 10815051 w 11002361"/>
              <a:gd name="connsiteY6" fmla="*/ 4067451 h 4071307"/>
              <a:gd name="connsiteX7" fmla="*/ 10802629 w 11002361"/>
              <a:gd name="connsiteY7" fmla="*/ 4071307 h 4071307"/>
              <a:gd name="connsiteX8" fmla="*/ 0 w 11002361"/>
              <a:gd name="connsiteY8" fmla="*/ 4071307 h 4071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02361" h="4071307">
                <a:moveTo>
                  <a:pt x="0" y="0"/>
                </a:moveTo>
                <a:lnTo>
                  <a:pt x="9220200" y="0"/>
                </a:lnTo>
                <a:lnTo>
                  <a:pt x="9220200" y="1"/>
                </a:lnTo>
                <a:lnTo>
                  <a:pt x="10695675" y="1"/>
                </a:lnTo>
                <a:cubicBezTo>
                  <a:pt x="10865053" y="1"/>
                  <a:pt x="11002361" y="137309"/>
                  <a:pt x="11002361" y="306687"/>
                </a:cubicBezTo>
                <a:lnTo>
                  <a:pt x="11002361" y="3784866"/>
                </a:lnTo>
                <a:cubicBezTo>
                  <a:pt x="11002361" y="3911900"/>
                  <a:pt x="10925125" y="4020894"/>
                  <a:pt x="10815051" y="4067451"/>
                </a:cubicBezTo>
                <a:lnTo>
                  <a:pt x="10802629" y="4071307"/>
                </a:lnTo>
                <a:lnTo>
                  <a:pt x="0" y="4071307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4632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7786418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62318"/>
            <a:ext cx="2953618" cy="1892808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66EB8D-4883-CF33-FB2A-FA4B7CE045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0869559" cy="3778270"/>
          </a:xfrm>
          <a:custGeom>
            <a:avLst/>
            <a:gdLst>
              <a:gd name="connsiteX0" fmla="*/ 0 w 10869559"/>
              <a:gd name="connsiteY0" fmla="*/ 0 h 3778270"/>
              <a:gd name="connsiteX1" fmla="*/ 663675 w 10869559"/>
              <a:gd name="connsiteY1" fmla="*/ 0 h 3778270"/>
              <a:gd name="connsiteX2" fmla="*/ 1592826 w 10869559"/>
              <a:gd name="connsiteY2" fmla="*/ 0 h 3778270"/>
              <a:gd name="connsiteX3" fmla="*/ 9216411 w 10869559"/>
              <a:gd name="connsiteY3" fmla="*/ 0 h 3778270"/>
              <a:gd name="connsiteX4" fmla="*/ 9216411 w 10869559"/>
              <a:gd name="connsiteY4" fmla="*/ 1 h 3778270"/>
              <a:gd name="connsiteX5" fmla="*/ 10585074 w 10869559"/>
              <a:gd name="connsiteY5" fmla="*/ 1 h 3778270"/>
              <a:gd name="connsiteX6" fmla="*/ 10869559 w 10869559"/>
              <a:gd name="connsiteY6" fmla="*/ 284486 h 3778270"/>
              <a:gd name="connsiteX7" fmla="*/ 10869559 w 10869559"/>
              <a:gd name="connsiteY7" fmla="*/ 3510875 h 3778270"/>
              <a:gd name="connsiteX8" fmla="*/ 10695808 w 10869559"/>
              <a:gd name="connsiteY8" fmla="*/ 3773003 h 3778270"/>
              <a:gd name="connsiteX9" fmla="*/ 10678840 w 10869559"/>
              <a:gd name="connsiteY9" fmla="*/ 3778270 h 3778270"/>
              <a:gd name="connsiteX10" fmla="*/ 0 w 10869559"/>
              <a:gd name="connsiteY10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69559" h="3778270">
                <a:moveTo>
                  <a:pt x="0" y="0"/>
                </a:moveTo>
                <a:lnTo>
                  <a:pt x="663675" y="0"/>
                </a:lnTo>
                <a:lnTo>
                  <a:pt x="1592826" y="0"/>
                </a:lnTo>
                <a:lnTo>
                  <a:pt x="9216411" y="0"/>
                </a:lnTo>
                <a:lnTo>
                  <a:pt x="9216411" y="1"/>
                </a:lnTo>
                <a:lnTo>
                  <a:pt x="10585074" y="1"/>
                </a:lnTo>
                <a:cubicBezTo>
                  <a:pt x="10742191" y="1"/>
                  <a:pt x="10869559" y="127369"/>
                  <a:pt x="10869559" y="284486"/>
                </a:cubicBezTo>
                <a:lnTo>
                  <a:pt x="10869559" y="3510875"/>
                </a:lnTo>
                <a:cubicBezTo>
                  <a:pt x="10869559" y="3628712"/>
                  <a:pt x="10797914" y="3729816"/>
                  <a:pt x="10695808" y="3773003"/>
                </a:cubicBezTo>
                <a:lnTo>
                  <a:pt x="10678840" y="3778270"/>
                </a:lnTo>
                <a:lnTo>
                  <a:pt x="0" y="3778270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1927249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2953618" cy="1892808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48640"/>
            <a:ext cx="7772400" cy="224028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2E0B2E-508E-234D-B0A0-9E5ED494E5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079730"/>
            <a:ext cx="10869559" cy="3778270"/>
          </a:xfrm>
          <a:custGeom>
            <a:avLst/>
            <a:gdLst>
              <a:gd name="connsiteX0" fmla="*/ 0 w 10869559"/>
              <a:gd name="connsiteY0" fmla="*/ 0 h 3778270"/>
              <a:gd name="connsiteX1" fmla="*/ 10678837 w 10869559"/>
              <a:gd name="connsiteY1" fmla="*/ 0 h 3778270"/>
              <a:gd name="connsiteX2" fmla="*/ 10695808 w 10869559"/>
              <a:gd name="connsiteY2" fmla="*/ 5268 h 3778270"/>
              <a:gd name="connsiteX3" fmla="*/ 10869559 w 10869559"/>
              <a:gd name="connsiteY3" fmla="*/ 267397 h 3778270"/>
              <a:gd name="connsiteX4" fmla="*/ 10869559 w 10869559"/>
              <a:gd name="connsiteY4" fmla="*/ 3493786 h 3778270"/>
              <a:gd name="connsiteX5" fmla="*/ 10585074 w 10869559"/>
              <a:gd name="connsiteY5" fmla="*/ 3778270 h 3778270"/>
              <a:gd name="connsiteX6" fmla="*/ 9216411 w 10869559"/>
              <a:gd name="connsiteY6" fmla="*/ 3778270 h 3778270"/>
              <a:gd name="connsiteX7" fmla="*/ 7808345 w 10869559"/>
              <a:gd name="connsiteY7" fmla="*/ 3778270 h 3778270"/>
              <a:gd name="connsiteX8" fmla="*/ 1592826 w 10869559"/>
              <a:gd name="connsiteY8" fmla="*/ 3778270 h 3778270"/>
              <a:gd name="connsiteX9" fmla="*/ 663675 w 10869559"/>
              <a:gd name="connsiteY9" fmla="*/ 3778270 h 3778270"/>
              <a:gd name="connsiteX10" fmla="*/ 0 w 10869559"/>
              <a:gd name="connsiteY10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69559" h="3778270">
                <a:moveTo>
                  <a:pt x="0" y="0"/>
                </a:moveTo>
                <a:lnTo>
                  <a:pt x="10678837" y="0"/>
                </a:lnTo>
                <a:lnTo>
                  <a:pt x="10695808" y="5268"/>
                </a:lnTo>
                <a:cubicBezTo>
                  <a:pt x="10797914" y="48455"/>
                  <a:pt x="10869559" y="149559"/>
                  <a:pt x="10869559" y="267397"/>
                </a:cubicBezTo>
                <a:lnTo>
                  <a:pt x="10869559" y="3493786"/>
                </a:lnTo>
                <a:cubicBezTo>
                  <a:pt x="10869559" y="3650902"/>
                  <a:pt x="10742191" y="3778270"/>
                  <a:pt x="10585074" y="3778270"/>
                </a:cubicBezTo>
                <a:lnTo>
                  <a:pt x="9216411" y="3778270"/>
                </a:lnTo>
                <a:lnTo>
                  <a:pt x="7808345" y="3778270"/>
                </a:lnTo>
                <a:lnTo>
                  <a:pt x="1592826" y="3778270"/>
                </a:lnTo>
                <a:lnTo>
                  <a:pt x="663675" y="3778270"/>
                </a:lnTo>
                <a:lnTo>
                  <a:pt x="0" y="3778270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7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972802" cy="96926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5E0554-AFC0-6021-9659-FB67DE75B1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172200" cy="4425696"/>
          </a:xfrm>
          <a:custGeom>
            <a:avLst/>
            <a:gdLst>
              <a:gd name="connsiteX0" fmla="*/ 1528012 w 6172200"/>
              <a:gd name="connsiteY0" fmla="*/ 0 h 4425696"/>
              <a:gd name="connsiteX1" fmla="*/ 5795884 w 6172200"/>
              <a:gd name="connsiteY1" fmla="*/ 0 h 4425696"/>
              <a:gd name="connsiteX2" fmla="*/ 6164556 w 6172200"/>
              <a:gd name="connsiteY2" fmla="*/ 300476 h 4425696"/>
              <a:gd name="connsiteX3" fmla="*/ 6172200 w 6172200"/>
              <a:gd name="connsiteY3" fmla="*/ 376308 h 4425696"/>
              <a:gd name="connsiteX4" fmla="*/ 6172200 w 6172200"/>
              <a:gd name="connsiteY4" fmla="*/ 4049388 h 4425696"/>
              <a:gd name="connsiteX5" fmla="*/ 6164556 w 6172200"/>
              <a:gd name="connsiteY5" fmla="*/ 4125220 h 4425696"/>
              <a:gd name="connsiteX6" fmla="*/ 5795884 w 6172200"/>
              <a:gd name="connsiteY6" fmla="*/ 4425696 h 4425696"/>
              <a:gd name="connsiteX7" fmla="*/ 4644199 w 6172200"/>
              <a:gd name="connsiteY7" fmla="*/ 4425696 h 4425696"/>
              <a:gd name="connsiteX8" fmla="*/ 376307 w 6172200"/>
              <a:gd name="connsiteY8" fmla="*/ 4425696 h 4425696"/>
              <a:gd name="connsiteX9" fmla="*/ 300476 w 6172200"/>
              <a:gd name="connsiteY9" fmla="*/ 4418052 h 4425696"/>
              <a:gd name="connsiteX10" fmla="*/ 0 w 6172200"/>
              <a:gd name="connsiteY10" fmla="*/ 4049380 h 4425696"/>
              <a:gd name="connsiteX11" fmla="*/ 0 w 6172200"/>
              <a:gd name="connsiteY11" fmla="*/ 376318 h 4425696"/>
              <a:gd name="connsiteX12" fmla="*/ 376317 w 6172200"/>
              <a:gd name="connsiteY12" fmla="*/ 1 h 4425696"/>
              <a:gd name="connsiteX13" fmla="*/ 1528002 w 6172200"/>
              <a:gd name="connsiteY13" fmla="*/ 1 h 44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72200" h="4425696">
                <a:moveTo>
                  <a:pt x="1528012" y="0"/>
                </a:moveTo>
                <a:lnTo>
                  <a:pt x="5795884" y="0"/>
                </a:lnTo>
                <a:cubicBezTo>
                  <a:pt x="5977739" y="0"/>
                  <a:pt x="6129466" y="128995"/>
                  <a:pt x="6164556" y="300476"/>
                </a:cubicBezTo>
                <a:lnTo>
                  <a:pt x="6172200" y="376308"/>
                </a:lnTo>
                <a:lnTo>
                  <a:pt x="6172200" y="4049388"/>
                </a:lnTo>
                <a:lnTo>
                  <a:pt x="6164556" y="4125220"/>
                </a:lnTo>
                <a:cubicBezTo>
                  <a:pt x="6129466" y="4296701"/>
                  <a:pt x="5977739" y="4425696"/>
                  <a:pt x="5795884" y="4425696"/>
                </a:cubicBezTo>
                <a:lnTo>
                  <a:pt x="4644199" y="4425696"/>
                </a:lnTo>
                <a:lnTo>
                  <a:pt x="376307" y="4425696"/>
                </a:lnTo>
                <a:lnTo>
                  <a:pt x="300476" y="4418052"/>
                </a:lnTo>
                <a:cubicBezTo>
                  <a:pt x="128995" y="4382962"/>
                  <a:pt x="0" y="4231235"/>
                  <a:pt x="0" y="4049380"/>
                </a:cubicBezTo>
                <a:lnTo>
                  <a:pt x="0" y="376318"/>
                </a:lnTo>
                <a:cubicBezTo>
                  <a:pt x="0" y="168484"/>
                  <a:pt x="168483" y="1"/>
                  <a:pt x="376317" y="1"/>
                </a:cubicBezTo>
                <a:lnTo>
                  <a:pt x="1528002" y="1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1828800"/>
            <a:ext cx="4251960" cy="4428871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107693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39"/>
            <a:ext cx="4672584" cy="14538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A87B29A-8A7E-03FA-CAE4-603D4A7507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644" y="2290890"/>
            <a:ext cx="4672584" cy="4041648"/>
          </a:xfrm>
          <a:custGeom>
            <a:avLst/>
            <a:gdLst>
              <a:gd name="connsiteX0" fmla="*/ 343661 w 4672584"/>
              <a:gd name="connsiteY0" fmla="*/ 0 h 4041648"/>
              <a:gd name="connsiteX1" fmla="*/ 4328923 w 4672584"/>
              <a:gd name="connsiteY1" fmla="*/ 0 h 4041648"/>
              <a:gd name="connsiteX2" fmla="*/ 4672584 w 4672584"/>
              <a:gd name="connsiteY2" fmla="*/ 343661 h 4041648"/>
              <a:gd name="connsiteX3" fmla="*/ 4672584 w 4672584"/>
              <a:gd name="connsiteY3" fmla="*/ 3697987 h 4041648"/>
              <a:gd name="connsiteX4" fmla="*/ 4328923 w 4672584"/>
              <a:gd name="connsiteY4" fmla="*/ 4041648 h 4041648"/>
              <a:gd name="connsiteX5" fmla="*/ 343661 w 4672584"/>
              <a:gd name="connsiteY5" fmla="*/ 4041648 h 4041648"/>
              <a:gd name="connsiteX6" fmla="*/ 0 w 4672584"/>
              <a:gd name="connsiteY6" fmla="*/ 3697987 h 4041648"/>
              <a:gd name="connsiteX7" fmla="*/ 0 w 4672584"/>
              <a:gd name="connsiteY7" fmla="*/ 343661 h 4041648"/>
              <a:gd name="connsiteX8" fmla="*/ 343661 w 4672584"/>
              <a:gd name="connsiteY8" fmla="*/ 0 h 404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2584" h="4041648">
                <a:moveTo>
                  <a:pt x="343661" y="0"/>
                </a:moveTo>
                <a:lnTo>
                  <a:pt x="4328923" y="0"/>
                </a:lnTo>
                <a:cubicBezTo>
                  <a:pt x="4518722" y="0"/>
                  <a:pt x="4672584" y="153862"/>
                  <a:pt x="4672584" y="343661"/>
                </a:cubicBezTo>
                <a:lnTo>
                  <a:pt x="4672584" y="3697987"/>
                </a:lnTo>
                <a:cubicBezTo>
                  <a:pt x="4672584" y="3887786"/>
                  <a:pt x="4518722" y="4041648"/>
                  <a:pt x="4328923" y="4041648"/>
                </a:cubicBezTo>
                <a:lnTo>
                  <a:pt x="343661" y="4041648"/>
                </a:lnTo>
                <a:cubicBezTo>
                  <a:pt x="153862" y="4041648"/>
                  <a:pt x="0" y="3887786"/>
                  <a:pt x="0" y="3697987"/>
                </a:cubicBezTo>
                <a:lnTo>
                  <a:pt x="0" y="343661"/>
                </a:lnTo>
                <a:cubicBezTo>
                  <a:pt x="0" y="153862"/>
                  <a:pt x="153862" y="0"/>
                  <a:pt x="34366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824905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836912-DF32-220D-916F-C27FCC1F8E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353" y="2295144"/>
            <a:ext cx="3490176" cy="4041648"/>
          </a:xfrm>
          <a:custGeom>
            <a:avLst/>
            <a:gdLst>
              <a:gd name="connsiteX0" fmla="*/ 297009 w 3490176"/>
              <a:gd name="connsiteY0" fmla="*/ 0 h 4041648"/>
              <a:gd name="connsiteX1" fmla="*/ 3195997 w 3490176"/>
              <a:gd name="connsiteY1" fmla="*/ 0 h 4041648"/>
              <a:gd name="connsiteX2" fmla="*/ 3486973 w 3490176"/>
              <a:gd name="connsiteY2" fmla="*/ 237152 h 4041648"/>
              <a:gd name="connsiteX3" fmla="*/ 3490176 w 3490176"/>
              <a:gd name="connsiteY3" fmla="*/ 268927 h 4041648"/>
              <a:gd name="connsiteX4" fmla="*/ 3490176 w 3490176"/>
              <a:gd name="connsiteY4" fmla="*/ 3772721 h 4041648"/>
              <a:gd name="connsiteX5" fmla="*/ 3486973 w 3490176"/>
              <a:gd name="connsiteY5" fmla="*/ 3804496 h 4041648"/>
              <a:gd name="connsiteX6" fmla="*/ 3195997 w 3490176"/>
              <a:gd name="connsiteY6" fmla="*/ 4041648 h 4041648"/>
              <a:gd name="connsiteX7" fmla="*/ 297009 w 3490176"/>
              <a:gd name="connsiteY7" fmla="*/ 4041648 h 4041648"/>
              <a:gd name="connsiteX8" fmla="*/ 6033 w 3490176"/>
              <a:gd name="connsiteY8" fmla="*/ 3804496 h 4041648"/>
              <a:gd name="connsiteX9" fmla="*/ 0 w 3490176"/>
              <a:gd name="connsiteY9" fmla="*/ 3744648 h 4041648"/>
              <a:gd name="connsiteX10" fmla="*/ 0 w 3490176"/>
              <a:gd name="connsiteY10" fmla="*/ 297000 h 4041648"/>
              <a:gd name="connsiteX11" fmla="*/ 6033 w 3490176"/>
              <a:gd name="connsiteY11" fmla="*/ 237152 h 4041648"/>
              <a:gd name="connsiteX12" fmla="*/ 297009 w 3490176"/>
              <a:gd name="connsiteY12" fmla="*/ 0 h 404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90176" h="4041648">
                <a:moveTo>
                  <a:pt x="297009" y="0"/>
                </a:moveTo>
                <a:lnTo>
                  <a:pt x="3195997" y="0"/>
                </a:lnTo>
                <a:cubicBezTo>
                  <a:pt x="3339527" y="0"/>
                  <a:pt x="3459278" y="101810"/>
                  <a:pt x="3486973" y="237152"/>
                </a:cubicBezTo>
                <a:lnTo>
                  <a:pt x="3490176" y="268927"/>
                </a:lnTo>
                <a:lnTo>
                  <a:pt x="3490176" y="3772721"/>
                </a:lnTo>
                <a:lnTo>
                  <a:pt x="3486973" y="3804496"/>
                </a:lnTo>
                <a:cubicBezTo>
                  <a:pt x="3459278" y="3939839"/>
                  <a:pt x="3339527" y="4041648"/>
                  <a:pt x="3195997" y="4041648"/>
                </a:cubicBezTo>
                <a:lnTo>
                  <a:pt x="297009" y="4041648"/>
                </a:lnTo>
                <a:cubicBezTo>
                  <a:pt x="153479" y="4041648"/>
                  <a:pt x="33728" y="3939839"/>
                  <a:pt x="6033" y="3804496"/>
                </a:cubicBezTo>
                <a:lnTo>
                  <a:pt x="0" y="3744648"/>
                </a:lnTo>
                <a:lnTo>
                  <a:pt x="0" y="297000"/>
                </a:lnTo>
                <a:lnTo>
                  <a:pt x="6033" y="237152"/>
                </a:lnTo>
                <a:cubicBezTo>
                  <a:pt x="33728" y="101810"/>
                  <a:pt x="153479" y="0"/>
                  <a:pt x="29700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561878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718304"/>
            <a:ext cx="5897880" cy="135331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603503"/>
            <a:ext cx="10826496" cy="4334256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0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0303414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5120640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4484" y="809412"/>
            <a:ext cx="10543032" cy="4206240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0000" b="1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73467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826" y="4957555"/>
            <a:ext cx="6858000" cy="1737360"/>
          </a:xfrm>
        </p:spPr>
        <p:txBody>
          <a:bodyPr anchor="t" anchorCtr="0">
            <a:no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0328" y="4957555"/>
            <a:ext cx="3496092" cy="1322653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33E2CF8-F9ED-49BB-7C96-2E9AAC05673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230139" y="629340"/>
            <a:ext cx="10976149" cy="4081805"/>
          </a:xfrm>
          <a:custGeom>
            <a:avLst/>
            <a:gdLst>
              <a:gd name="connsiteX0" fmla="*/ 1782161 w 11002360"/>
              <a:gd name="connsiteY0" fmla="*/ 0 h 4091552"/>
              <a:gd name="connsiteX1" fmla="*/ 11002360 w 11002360"/>
              <a:gd name="connsiteY1" fmla="*/ 0 h 4091552"/>
              <a:gd name="connsiteX2" fmla="*/ 11002360 w 11002360"/>
              <a:gd name="connsiteY2" fmla="*/ 4091552 h 4091552"/>
              <a:gd name="connsiteX3" fmla="*/ 3300114 w 11002360"/>
              <a:gd name="connsiteY3" fmla="*/ 4091552 h 4091552"/>
              <a:gd name="connsiteX4" fmla="*/ 1782161 w 11002360"/>
              <a:gd name="connsiteY4" fmla="*/ 4091552 h 4091552"/>
              <a:gd name="connsiteX5" fmla="*/ 306686 w 11002360"/>
              <a:gd name="connsiteY5" fmla="*/ 4091552 h 4091552"/>
              <a:gd name="connsiteX6" fmla="*/ 0 w 11002360"/>
              <a:gd name="connsiteY6" fmla="*/ 3784866 h 4091552"/>
              <a:gd name="connsiteX7" fmla="*/ 0 w 11002360"/>
              <a:gd name="connsiteY7" fmla="*/ 306687 h 4091552"/>
              <a:gd name="connsiteX8" fmla="*/ 306686 w 11002360"/>
              <a:gd name="connsiteY8" fmla="*/ 1 h 4091552"/>
              <a:gd name="connsiteX9" fmla="*/ 1782161 w 11002360"/>
              <a:gd name="connsiteY9" fmla="*/ 1 h 4091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2360" h="4091552">
                <a:moveTo>
                  <a:pt x="1782161" y="0"/>
                </a:moveTo>
                <a:lnTo>
                  <a:pt x="11002360" y="0"/>
                </a:lnTo>
                <a:lnTo>
                  <a:pt x="11002360" y="4091552"/>
                </a:lnTo>
                <a:lnTo>
                  <a:pt x="3300114" y="4091552"/>
                </a:lnTo>
                <a:lnTo>
                  <a:pt x="1782161" y="4091552"/>
                </a:lnTo>
                <a:lnTo>
                  <a:pt x="306686" y="4091552"/>
                </a:lnTo>
                <a:cubicBezTo>
                  <a:pt x="137308" y="4091552"/>
                  <a:pt x="0" y="3954244"/>
                  <a:pt x="0" y="3784866"/>
                </a:cubicBezTo>
                <a:lnTo>
                  <a:pt x="0" y="306687"/>
                </a:lnTo>
                <a:cubicBezTo>
                  <a:pt x="0" y="137309"/>
                  <a:pt x="137308" y="1"/>
                  <a:pt x="306686" y="1"/>
                </a:cubicBezTo>
                <a:lnTo>
                  <a:pt x="1782161" y="1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644EE-5664-C5E5-F2EA-78570A0BE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57805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922403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548640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0" i="0">
                <a:solidFill>
                  <a:schemeClr val="bg1"/>
                </a:solidFill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800" b="0" i="0">
                <a:solidFill>
                  <a:schemeClr val="bg1"/>
                </a:solidFill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400" b="0" i="0">
                <a:solidFill>
                  <a:schemeClr val="bg1"/>
                </a:solidFill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4000" b="0" i="0">
                <a:solidFill>
                  <a:schemeClr val="bg1"/>
                </a:solidFill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600" b="0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8480675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0" i="0">
                <a:solidFill>
                  <a:schemeClr val="accent1"/>
                </a:solidFill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400" b="0" i="0">
                <a:solidFill>
                  <a:schemeClr val="accent1"/>
                </a:solidFill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000" b="0" i="0">
                <a:solidFill>
                  <a:schemeClr val="accent1"/>
                </a:solidFill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0" i="0">
                <a:solidFill>
                  <a:schemeClr val="accent1"/>
                </a:solidFill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200" b="0" i="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533242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0" i="0"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400" b="0" i="0"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000" b="0" i="0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0" i="0"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200" b="0" i="0">
                <a:latin typeface="+mj-lt"/>
              </a:defRPr>
            </a:lvl5pPr>
          </a:lstStyle>
          <a:p>
            <a:pPr lvl="0"/>
            <a:r>
              <a:rPr lang="en-US" dirty="0"/>
              <a:t>Click to add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4697183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0868" y="5196402"/>
            <a:ext cx="8970264" cy="466344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6568" y="1188720"/>
            <a:ext cx="9198864" cy="3657600"/>
          </a:xfrm>
        </p:spPr>
        <p:txBody>
          <a:bodyPr anchor="ctr">
            <a:normAutofit/>
          </a:bodyPr>
          <a:lstStyle>
            <a:lvl1pPr marL="164592" indent="-164592" algn="ctr">
              <a:lnSpc>
                <a:spcPct val="100000"/>
              </a:lnSpc>
              <a:spcBef>
                <a:spcPts val="0"/>
              </a:spcBef>
              <a:buNone/>
              <a:defRPr sz="40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8781367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9" y="5349240"/>
            <a:ext cx="9043416" cy="466344"/>
          </a:xfrm>
        </p:spPr>
        <p:txBody>
          <a:bodyPr anchor="ctr">
            <a:noAutofit/>
          </a:bodyPr>
          <a:lstStyle>
            <a:lvl1pPr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 b="0" i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989545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5669280"/>
            <a:ext cx="8805672" cy="466344"/>
          </a:xfrm>
        </p:spPr>
        <p:txBody>
          <a:bodyPr anchor="ctr">
            <a:noAutofit/>
          </a:bodyPr>
          <a:lstStyle>
            <a:lvl1pPr>
              <a:lnSpc>
                <a:spcPct val="120000"/>
              </a:lnSpc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2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7129832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5669280"/>
            <a:ext cx="8805672" cy="466344"/>
          </a:xfrm>
        </p:spPr>
        <p:txBody>
          <a:bodyPr anchor="ctr">
            <a:noAutofit/>
          </a:bodyPr>
          <a:lstStyle>
            <a:lvl1pPr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5400" b="0" i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5363593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741152" cy="1188720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2011680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011680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7492558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741152" cy="1188720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2486025"/>
            <a:ext cx="5181600" cy="36576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86025"/>
            <a:ext cx="5181600" cy="36576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69474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 anchor="b">
            <a:normAutofit/>
          </a:bodyPr>
          <a:lstStyle>
            <a:lvl1pPr algn="l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7" y="4731335"/>
            <a:ext cx="4206240" cy="118458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A4B7A6E-A3B8-3D87-4AFC-BB6613DA99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2815"/>
            <a:ext cx="6584942" cy="5972373"/>
          </a:xfrm>
          <a:custGeom>
            <a:avLst/>
            <a:gdLst>
              <a:gd name="connsiteX0" fmla="*/ 0 w 6584942"/>
              <a:gd name="connsiteY0" fmla="*/ 0 h 5972373"/>
              <a:gd name="connsiteX1" fmla="*/ 1717192 w 6584942"/>
              <a:gd name="connsiteY1" fmla="*/ 0 h 5972373"/>
              <a:gd name="connsiteX2" fmla="*/ 3939301 w 6584942"/>
              <a:gd name="connsiteY2" fmla="*/ 0 h 5972373"/>
              <a:gd name="connsiteX3" fmla="*/ 6193330 w 6584942"/>
              <a:gd name="connsiteY3" fmla="*/ 0 h 5972373"/>
              <a:gd name="connsiteX4" fmla="*/ 6584942 w 6584942"/>
              <a:gd name="connsiteY4" fmla="*/ 391612 h 5972373"/>
              <a:gd name="connsiteX5" fmla="*/ 6584942 w 6584942"/>
              <a:gd name="connsiteY5" fmla="*/ 5574602 h 5972373"/>
              <a:gd name="connsiteX6" fmla="*/ 6193330 w 6584942"/>
              <a:gd name="connsiteY6" fmla="*/ 5966214 h 5972373"/>
              <a:gd name="connsiteX7" fmla="*/ 3939301 w 6584942"/>
              <a:gd name="connsiteY7" fmla="*/ 5966214 h 5972373"/>
              <a:gd name="connsiteX8" fmla="*/ 3939301 w 6584942"/>
              <a:gd name="connsiteY8" fmla="*/ 5972373 h 5972373"/>
              <a:gd name="connsiteX9" fmla="*/ 0 w 6584942"/>
              <a:gd name="connsiteY9" fmla="*/ 5972373 h 59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84942" h="5972373">
                <a:moveTo>
                  <a:pt x="0" y="0"/>
                </a:moveTo>
                <a:lnTo>
                  <a:pt x="1717192" y="0"/>
                </a:lnTo>
                <a:lnTo>
                  <a:pt x="3939301" y="0"/>
                </a:lnTo>
                <a:lnTo>
                  <a:pt x="6193330" y="0"/>
                </a:lnTo>
                <a:cubicBezTo>
                  <a:pt x="6409612" y="0"/>
                  <a:pt x="6584942" y="175331"/>
                  <a:pt x="6584942" y="391612"/>
                </a:cubicBezTo>
                <a:lnTo>
                  <a:pt x="6584942" y="5574602"/>
                </a:lnTo>
                <a:cubicBezTo>
                  <a:pt x="6584942" y="5790883"/>
                  <a:pt x="6409612" y="5966214"/>
                  <a:pt x="6193330" y="5966214"/>
                </a:cubicBezTo>
                <a:lnTo>
                  <a:pt x="3939301" y="5966214"/>
                </a:lnTo>
                <a:lnTo>
                  <a:pt x="3939301" y="5972373"/>
                </a:lnTo>
                <a:lnTo>
                  <a:pt x="0" y="5972373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95094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745788" cy="118872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872001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Raleway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72001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Raleway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2573866"/>
            <a:ext cx="5157788" cy="3763963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573866"/>
            <a:ext cx="5183188" cy="3763963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761296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745788" cy="1188720"/>
          </a:xfrm>
        </p:spPr>
        <p:txBody>
          <a:bodyPr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2363064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Raleway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63064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Raleway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" y="3149594"/>
            <a:ext cx="5157788" cy="310896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149594"/>
            <a:ext cx="5183188" cy="310896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1766247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653578" cy="118872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94225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30677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2311121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5"/>
            <a:ext cx="6440258" cy="5755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0">
              <a:buNone/>
              <a:defRPr sz="1800"/>
            </a:lvl2pPr>
            <a:lvl3pPr marL="457200" indent="0">
              <a:buNone/>
              <a:defRPr sz="1600"/>
            </a:lvl3pPr>
            <a:lvl4pPr marL="685800" indent="0">
              <a:buNone/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0788183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22A121F-E5F6-5A23-9964-F85D3A000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8294" y="552552"/>
            <a:ext cx="6519080" cy="5752896"/>
          </a:xfrm>
          <a:custGeom>
            <a:avLst/>
            <a:gdLst>
              <a:gd name="connsiteX0" fmla="*/ 485669 w 6519080"/>
              <a:gd name="connsiteY0" fmla="*/ 0 h 5752896"/>
              <a:gd name="connsiteX1" fmla="*/ 6033412 w 6519080"/>
              <a:gd name="connsiteY1" fmla="*/ 0 h 5752896"/>
              <a:gd name="connsiteX2" fmla="*/ 6512642 w 6519080"/>
              <a:gd name="connsiteY2" fmla="*/ 390584 h 5752896"/>
              <a:gd name="connsiteX3" fmla="*/ 6519080 w 6519080"/>
              <a:gd name="connsiteY3" fmla="*/ 454449 h 5752896"/>
              <a:gd name="connsiteX4" fmla="*/ 6519080 w 6519080"/>
              <a:gd name="connsiteY4" fmla="*/ 5298446 h 5752896"/>
              <a:gd name="connsiteX5" fmla="*/ 6512642 w 6519080"/>
              <a:gd name="connsiteY5" fmla="*/ 5362311 h 5752896"/>
              <a:gd name="connsiteX6" fmla="*/ 6033412 w 6519080"/>
              <a:gd name="connsiteY6" fmla="*/ 5752896 h 5752896"/>
              <a:gd name="connsiteX7" fmla="*/ 485669 w 6519080"/>
              <a:gd name="connsiteY7" fmla="*/ 5752896 h 5752896"/>
              <a:gd name="connsiteX8" fmla="*/ 6438 w 6519080"/>
              <a:gd name="connsiteY8" fmla="*/ 5362311 h 5752896"/>
              <a:gd name="connsiteX9" fmla="*/ 0 w 6519080"/>
              <a:gd name="connsiteY9" fmla="*/ 5298451 h 5752896"/>
              <a:gd name="connsiteX10" fmla="*/ 0 w 6519080"/>
              <a:gd name="connsiteY10" fmla="*/ 454445 h 5752896"/>
              <a:gd name="connsiteX11" fmla="*/ 6438 w 6519080"/>
              <a:gd name="connsiteY11" fmla="*/ 390584 h 5752896"/>
              <a:gd name="connsiteX12" fmla="*/ 485669 w 6519080"/>
              <a:gd name="connsiteY12" fmla="*/ 0 h 575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19080" h="5752896">
                <a:moveTo>
                  <a:pt x="485669" y="0"/>
                </a:moveTo>
                <a:lnTo>
                  <a:pt x="6033412" y="0"/>
                </a:lnTo>
                <a:cubicBezTo>
                  <a:pt x="6269802" y="0"/>
                  <a:pt x="6467029" y="167678"/>
                  <a:pt x="6512642" y="390584"/>
                </a:cubicBezTo>
                <a:lnTo>
                  <a:pt x="6519080" y="454449"/>
                </a:lnTo>
                <a:lnTo>
                  <a:pt x="6519080" y="5298446"/>
                </a:lnTo>
                <a:lnTo>
                  <a:pt x="6512642" y="5362311"/>
                </a:lnTo>
                <a:cubicBezTo>
                  <a:pt x="6467029" y="5585218"/>
                  <a:pt x="6269802" y="5752896"/>
                  <a:pt x="6033412" y="5752896"/>
                </a:cubicBezTo>
                <a:lnTo>
                  <a:pt x="485669" y="5752896"/>
                </a:lnTo>
                <a:cubicBezTo>
                  <a:pt x="249278" y="5752896"/>
                  <a:pt x="52051" y="5585218"/>
                  <a:pt x="6438" y="5362311"/>
                </a:cubicBezTo>
                <a:lnTo>
                  <a:pt x="0" y="5298451"/>
                </a:lnTo>
                <a:lnTo>
                  <a:pt x="0" y="454445"/>
                </a:lnTo>
                <a:lnTo>
                  <a:pt x="6438" y="390584"/>
                </a:lnTo>
                <a:cubicBezTo>
                  <a:pt x="52051" y="167678"/>
                  <a:pt x="249278" y="0"/>
                  <a:pt x="48566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5808314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84674"/>
            <a:ext cx="7342307" cy="113385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867591"/>
            <a:ext cx="10890374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849228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84674"/>
            <a:ext cx="11107780" cy="113385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867591"/>
            <a:ext cx="10890374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28600" indent="0">
              <a:buNone/>
              <a:defRPr>
                <a:solidFill>
                  <a:schemeClr val="bg1"/>
                </a:solidFill>
              </a:defRPr>
            </a:lvl2pPr>
            <a:lvl3pPr marL="457200" indent="0">
              <a:buNone/>
              <a:defRPr>
                <a:solidFill>
                  <a:schemeClr val="bg1"/>
                </a:solidFill>
              </a:defRPr>
            </a:lvl3pPr>
            <a:lvl4pPr marL="685800" indent="0">
              <a:buNone/>
              <a:defRPr>
                <a:solidFill>
                  <a:schemeClr val="bg1"/>
                </a:solidFill>
              </a:defRPr>
            </a:lvl4pPr>
            <a:lvl5pPr marL="914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23142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627318"/>
            <a:ext cx="8430767" cy="184202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8640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28600" indent="0">
              <a:buNone/>
              <a:defRPr sz="16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2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115558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411480"/>
            <a:ext cx="4654296" cy="3739896"/>
          </a:xfrm>
        </p:spPr>
        <p:txBody>
          <a:bodyPr anchor="t">
            <a:normAutofit/>
          </a:bodyPr>
          <a:lstStyle>
            <a:lvl1pPr algn="l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ECE93-F2F0-9BF0-BC06-17F4FCB720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997845" y="137965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9B692-E2F6-F6FD-1494-9FB37EAB32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621647" y="6368780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AC0B933-AE26-DF32-E480-926E7D262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07052" y="442815"/>
            <a:ext cx="6584949" cy="5972373"/>
          </a:xfrm>
          <a:custGeom>
            <a:avLst/>
            <a:gdLst>
              <a:gd name="connsiteX0" fmla="*/ 391612 w 6584949"/>
              <a:gd name="connsiteY0" fmla="*/ 0 h 5972373"/>
              <a:gd name="connsiteX1" fmla="*/ 2645641 w 6584949"/>
              <a:gd name="connsiteY1" fmla="*/ 0 h 5972373"/>
              <a:gd name="connsiteX2" fmla="*/ 4867750 w 6584949"/>
              <a:gd name="connsiteY2" fmla="*/ 0 h 5972373"/>
              <a:gd name="connsiteX3" fmla="*/ 6584949 w 6584949"/>
              <a:gd name="connsiteY3" fmla="*/ 0 h 5972373"/>
              <a:gd name="connsiteX4" fmla="*/ 6584949 w 6584949"/>
              <a:gd name="connsiteY4" fmla="*/ 5972373 h 5972373"/>
              <a:gd name="connsiteX5" fmla="*/ 2645641 w 6584949"/>
              <a:gd name="connsiteY5" fmla="*/ 5972373 h 5972373"/>
              <a:gd name="connsiteX6" fmla="*/ 2645641 w 6584949"/>
              <a:gd name="connsiteY6" fmla="*/ 5966214 h 5972373"/>
              <a:gd name="connsiteX7" fmla="*/ 391612 w 6584949"/>
              <a:gd name="connsiteY7" fmla="*/ 5966214 h 5972373"/>
              <a:gd name="connsiteX8" fmla="*/ 0 w 6584949"/>
              <a:gd name="connsiteY8" fmla="*/ 5574602 h 5972373"/>
              <a:gd name="connsiteX9" fmla="*/ 0 w 6584949"/>
              <a:gd name="connsiteY9" fmla="*/ 391612 h 5972373"/>
              <a:gd name="connsiteX10" fmla="*/ 391612 w 6584949"/>
              <a:gd name="connsiteY10" fmla="*/ 0 h 597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84949" h="5972373">
                <a:moveTo>
                  <a:pt x="391612" y="0"/>
                </a:moveTo>
                <a:lnTo>
                  <a:pt x="2645641" y="0"/>
                </a:lnTo>
                <a:lnTo>
                  <a:pt x="4867750" y="0"/>
                </a:lnTo>
                <a:lnTo>
                  <a:pt x="6584949" y="0"/>
                </a:lnTo>
                <a:lnTo>
                  <a:pt x="6584949" y="5972373"/>
                </a:lnTo>
                <a:lnTo>
                  <a:pt x="2645641" y="5972373"/>
                </a:lnTo>
                <a:lnTo>
                  <a:pt x="2645641" y="5966214"/>
                </a:lnTo>
                <a:lnTo>
                  <a:pt x="391612" y="5966214"/>
                </a:lnTo>
                <a:cubicBezTo>
                  <a:pt x="175331" y="5966214"/>
                  <a:pt x="0" y="5790883"/>
                  <a:pt x="0" y="5574602"/>
                </a:cubicBezTo>
                <a:lnTo>
                  <a:pt x="0" y="391612"/>
                </a:lnTo>
                <a:cubicBezTo>
                  <a:pt x="0" y="175331"/>
                  <a:pt x="175331" y="0"/>
                  <a:pt x="391612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9800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2"/>
            <a:ext cx="7478991" cy="3635797"/>
          </a:xfrm>
        </p:spPr>
        <p:txBody>
          <a:bodyPr anchor="t">
            <a:normAutofit/>
          </a:bodyPr>
          <a:lstStyle>
            <a:lvl1pPr algn="l">
              <a:defRPr sz="7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473553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929817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854239"/>
            <a:ext cx="7876287" cy="3592629"/>
          </a:xfrm>
        </p:spPr>
        <p:txBody>
          <a:bodyPr anchor="b">
            <a:normAutofit/>
          </a:bodyPr>
          <a:lstStyle>
            <a:lvl1pPr algn="l">
              <a:defRPr sz="7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617138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056260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Autofit/>
          </a:bodyPr>
          <a:lstStyle>
            <a:lvl1pPr algn="ctr">
              <a:defRPr sz="7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78103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7213" y="137965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Raleway" pitchFamily="2" charset="0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51015" y="6368780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Raleway" pitchFamily="2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06534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  <p:sldLayoutId id="2147483852" r:id="rId21"/>
    <p:sldLayoutId id="2147483853" r:id="rId22"/>
    <p:sldLayoutId id="2147483854" r:id="rId23"/>
    <p:sldLayoutId id="2147483855" r:id="rId24"/>
    <p:sldLayoutId id="2147483856" r:id="rId25"/>
    <p:sldLayoutId id="2147483857" r:id="rId26"/>
    <p:sldLayoutId id="2147483858" r:id="rId27"/>
    <p:sldLayoutId id="2147483859" r:id="rId28"/>
    <p:sldLayoutId id="2147483860" r:id="rId29"/>
    <p:sldLayoutId id="2147483861" r:id="rId30"/>
    <p:sldLayoutId id="2147483862" r:id="rId31"/>
    <p:sldLayoutId id="2147483863" r:id="rId32"/>
    <p:sldLayoutId id="2147483864" r:id="rId33"/>
    <p:sldLayoutId id="2147483865" r:id="rId34"/>
    <p:sldLayoutId id="2147483866" r:id="rId35"/>
    <p:sldLayoutId id="2147483867" r:id="rId36"/>
    <p:sldLayoutId id="2147483868" r:id="rId37"/>
    <p:sldLayoutId id="2147483869" r:id="rId38"/>
    <p:sldLayoutId id="2147483870" r:id="rId39"/>
    <p:sldLayoutId id="2147483871" r:id="rId40"/>
    <p:sldLayoutId id="2147483872" r:id="rId41"/>
    <p:sldLayoutId id="2147483873" r:id="rId42"/>
    <p:sldLayoutId id="2147483874" r:id="rId43"/>
    <p:sldLayoutId id="2147483875" r:id="rId44"/>
    <p:sldLayoutId id="2147483876" r:id="rId45"/>
    <p:sldLayoutId id="2147483877" r:id="rId46"/>
    <p:sldLayoutId id="2147483878" r:id="rId47"/>
    <p:sldLayoutId id="2147483879" r:id="rId48"/>
    <p:sldLayoutId id="2147483880" r:id="rId49"/>
    <p:sldLayoutId id="2147483881" r:id="rId50"/>
    <p:sldLayoutId id="2147483882" r:id="rId51"/>
    <p:sldLayoutId id="2147483883" r:id="rId52"/>
    <p:sldLayoutId id="2147483884" r:id="rId53"/>
    <p:sldLayoutId id="2147483885" r:id="rId54"/>
    <p:sldLayoutId id="2147483886" r:id="rId55"/>
    <p:sldLayoutId id="2147483887" r:id="rId56"/>
    <p:sldLayoutId id="2147483888" r:id="rId57"/>
    <p:sldLayoutId id="2147483889" r:id="rId5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leek Blue">
  <a:themeElements>
    <a:clrScheme name="Sleek Blue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B43D7"/>
      </a:accent1>
      <a:accent2>
        <a:srgbClr val="819CEA"/>
      </a:accent2>
      <a:accent3>
        <a:srgbClr val="D17DEA"/>
      </a:accent3>
      <a:accent4>
        <a:srgbClr val="B0D016"/>
      </a:accent4>
      <a:accent5>
        <a:srgbClr val="E0ED79"/>
      </a:accent5>
      <a:accent6>
        <a:srgbClr val="ED4007"/>
      </a:accent6>
      <a:hlink>
        <a:srgbClr val="467886"/>
      </a:hlink>
      <a:folHlink>
        <a:srgbClr val="96607D"/>
      </a:folHlink>
    </a:clrScheme>
    <a:fontScheme name="Custom 12">
      <a:majorFont>
        <a:latin typeface="Raleway Medium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eek Blue_Finance_win32_EF_v3" id="{27365B25-6984-4000-9C02-6DCA100ED127}" vid="{66FB4534-C562-46C7-916B-576895C253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B9AF2-5B11-48FF-A8A8-964B2D972562}">
  <ds:schemaRefs>
    <ds:schemaRef ds:uri="230e9df3-be65-4c73-a93b-d1236ebd677e"/>
    <ds:schemaRef ds:uri="http://www.w3.org/XML/1998/namespace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DD590A-8042-4F36-843F-743A8DB178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3C292-02F4-47E7-8C9A-CA6D9A93815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Century Gothic</vt:lpstr>
      <vt:lpstr>Raleway</vt:lpstr>
      <vt:lpstr>Raleway Medium</vt:lpstr>
      <vt:lpstr>Sleek Blue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ehsan shahabi</cp:lastModifiedBy>
  <cp:revision>1</cp:revision>
  <dcterms:created xsi:type="dcterms:W3CDTF">2024-06-26T20:20:27Z</dcterms:created>
  <dcterms:modified xsi:type="dcterms:W3CDTF">2025-07-13T17:29:44Z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