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FF00"/>
    <a:srgbClr val="83A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30" d="100"/>
          <a:sy n="30" d="100"/>
        </p:scale>
        <p:origin x="-2412" y="-27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F071-6642-4DD3-8544-E2C9EF45221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47AA-FC18-4BF2-B7BF-830250F1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9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F071-6642-4DD3-8544-E2C9EF45221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47AA-FC18-4BF2-B7BF-830250F1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1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0652" y="684531"/>
            <a:ext cx="1620203" cy="145618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46" y="684531"/>
            <a:ext cx="4700588" cy="145618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F071-6642-4DD3-8544-E2C9EF45221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47AA-FC18-4BF2-B7BF-830250F1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9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F071-6642-4DD3-8544-E2C9EF45221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47AA-FC18-4BF2-B7BF-830250F1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F071-6642-4DD3-8544-E2C9EF45221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47AA-FC18-4BF2-B7BF-830250F1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0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6" y="3982721"/>
            <a:ext cx="3160395" cy="1126363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0461" y="3982721"/>
            <a:ext cx="3160395" cy="1126363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F071-6642-4DD3-8544-E2C9EF45221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47AA-FC18-4BF2-B7BF-830250F1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F071-6642-4DD3-8544-E2C9EF45221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47AA-FC18-4BF2-B7BF-830250F1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F071-6642-4DD3-8544-E2C9EF45221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47AA-FC18-4BF2-B7BF-830250F1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4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F071-6642-4DD3-8544-E2C9EF45221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47AA-FC18-4BF2-B7BF-830250F1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0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F071-6642-4DD3-8544-E2C9EF45221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47AA-FC18-4BF2-B7BF-830250F1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F071-6642-4DD3-8544-E2C9EF45221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47AA-FC18-4BF2-B7BF-830250F1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4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F071-6642-4DD3-8544-E2C9EF45221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447AA-FC18-4BF2-B7BF-830250F1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1"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9" b="73898" l="0" r="98431">
                        <a14:foregroundMark x1="58627" y1="56790" x2="57059" y2="66843"/>
                        <a14:foregroundMark x1="66863" y1="24339" x2="52157" y2="67196"/>
                        <a14:foregroundMark x1="43333" y1="9347" x2="69412" y2="22928"/>
                        <a14:foregroundMark x1="71961" y1="48325" x2="80196" y2="68078"/>
                        <a14:foregroundMark x1="31569" y1="10053" x2="30392" y2="9347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239"/>
          <a:stretch/>
        </p:blipFill>
        <p:spPr>
          <a:xfrm>
            <a:off x="3295418" y="58610"/>
            <a:ext cx="4041178" cy="3269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72188" y1="17857" x2="63599" y2="32908"/>
                        <a14:foregroundMark x1="66871" y1="65306" x2="78119" y2="71173"/>
                        <a14:backgroundMark x1="26585" y1="15561" x2="17178" y2="34949"/>
                        <a14:backgroundMark x1="49693" y1="19133" x2="24131" y2="82398"/>
                        <a14:backgroundMark x1="43354" y1="4592" x2="15133" y2="77551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98">
            <a:off x="2204623" y="624838"/>
            <a:ext cx="3556581" cy="2851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0" y="6121073"/>
            <a:ext cx="6324600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europol" pitchFamily="34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europol" pitchFamily="34" charset="0"/>
              </a:rPr>
              <a:t>turning 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Neuropo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2817" y="7044403"/>
            <a:ext cx="6324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6000" b="1" dirty="0" smtClean="0">
                <a:solidFill>
                  <a:srgbClr val="C00000"/>
                </a:solidFill>
                <a:latin typeface="Neuropol" pitchFamily="34" charset="0"/>
              </a:rPr>
              <a:t>ideas</a:t>
            </a:r>
            <a:endParaRPr lang="en-US" sz="6000" b="1" dirty="0">
              <a:solidFill>
                <a:srgbClr val="C00000"/>
              </a:solidFill>
              <a:latin typeface="Neuropo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6617" y="8250254"/>
            <a:ext cx="6324600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4400" b="1" dirty="0" smtClean="0">
                <a:latin typeface="Neuropol" pitchFamily="34" charset="0"/>
              </a:rPr>
              <a:t>into</a:t>
            </a:r>
            <a:endParaRPr lang="en-US" sz="4400" b="1" dirty="0">
              <a:latin typeface="Neuropo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3178317"/>
            <a:ext cx="9296400" cy="2215991"/>
          </a:xfrm>
          <a:prstGeom prst="rect">
            <a:avLst/>
          </a:prstGeom>
          <a:noFill/>
        </p:spPr>
        <p:txBody>
          <a:bodyPr wrap="square" rtlCol="0" anchor="b">
            <a:prstTxWarp prst="textInflateTop">
              <a:avLst/>
            </a:prstTxWarp>
            <a:spAutoFit/>
            <a:scene3d>
              <a:camera prst="perspectiveAbove"/>
              <a:lightRig rig="threePt" dir="t"/>
            </a:scene3d>
            <a:sp3d/>
          </a:bodyPr>
          <a:lstStyle/>
          <a:p>
            <a:pPr algn="r"/>
            <a:r>
              <a:rPr lang="en-US" sz="13800" dirty="0" smtClean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Eras Bold ITC" pitchFamily="34" charset="0"/>
              </a:rPr>
              <a:t>ChEBUET</a:t>
            </a:r>
            <a:endParaRPr lang="en-US" sz="13800" dirty="0">
              <a:solidFill>
                <a:srgbClr val="FF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Eras Bold IT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5372" y="9042737"/>
            <a:ext cx="6324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6000" b="1" dirty="0" smtClean="0">
                <a:solidFill>
                  <a:srgbClr val="FF0000"/>
                </a:solidFill>
                <a:latin typeface="Neuropol" pitchFamily="34" charset="0"/>
              </a:rPr>
              <a:t>products</a:t>
            </a:r>
            <a:endParaRPr lang="en-US" sz="6000" b="1" dirty="0">
              <a:solidFill>
                <a:srgbClr val="FF0000"/>
              </a:solidFill>
              <a:latin typeface="Neurop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9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</Words>
  <Application>Microsoft Office PowerPoint</Application>
  <PresentationFormat>A3 Paper (297x420 mm)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silent.ash</dc:creator>
  <cp:lastModifiedBy>silent.ash</cp:lastModifiedBy>
  <cp:revision>8</cp:revision>
  <dcterms:created xsi:type="dcterms:W3CDTF">2017-02-27T21:52:03Z</dcterms:created>
  <dcterms:modified xsi:type="dcterms:W3CDTF">2017-03-22T23:32:35Z</dcterms:modified>
</cp:coreProperties>
</file>