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3"/>
    <p:restoredTop sz="94633"/>
  </p:normalViewPr>
  <p:slideViewPr>
    <p:cSldViewPr snapToGrid="0">
      <p:cViewPr varScale="1">
        <p:scale>
          <a:sx n="86" d="100"/>
          <a:sy n="86" d="100"/>
        </p:scale>
        <p:origin x="232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E65C-B13C-C8A9-ADC0-DBB0FBD64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5AB8D-11E0-89A7-3E46-274F0F52F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B56A9-6368-0E4F-4AF8-19C5E053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A4FC-4546-5447-BA68-712460751936}" type="datetimeFigureOut">
              <a:rPr lang="en-CH" smtClean="0"/>
              <a:t>07.03.23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45E44-4DF4-6A2E-22F8-B0088706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C7012-7078-9950-6B5A-9128B297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9E6B-EF8F-4849-BE5C-6AE520CE534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820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A647-B4B5-695D-1A39-6EFC40C8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8B879-510C-F1CD-74DE-C4B37A8DE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55BD8-16D0-1487-3B0C-34645F0F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A4FC-4546-5447-BA68-712460751936}" type="datetimeFigureOut">
              <a:rPr lang="en-CH" smtClean="0"/>
              <a:t>07.03.23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5621F-FFDF-09B9-2C87-0BC3054D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E8FC0-B982-45D6-6D3A-A0BB2B5E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9E6B-EF8F-4849-BE5C-6AE520CE534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5612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8A8F8F-560E-CB94-4195-5A170FE07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359D1-AB5A-EF98-12E9-56BC94EB0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D84CB-AA6B-0838-507B-1409A3BB1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A4FC-4546-5447-BA68-712460751936}" type="datetimeFigureOut">
              <a:rPr lang="en-CH" smtClean="0"/>
              <a:t>07.03.23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35B4A-E574-2DBC-F80C-782C01CC6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BA6FE-BA11-3F56-05C8-4AA1701E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9E6B-EF8F-4849-BE5C-6AE520CE534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367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D9F8-1DE2-E722-5C3C-4E6C8153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6E24B-E15E-C70A-E0BC-2606479F7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D4B25-C6EC-F899-1232-C1325084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A4FC-4546-5447-BA68-712460751936}" type="datetimeFigureOut">
              <a:rPr lang="en-CH" smtClean="0"/>
              <a:t>07.03.23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DB269-492B-AA21-ED38-7238F19C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FB3C4-5D00-82B8-DCC5-02601A9A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9E6B-EF8F-4849-BE5C-6AE520CE534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6043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7DD6-E9AE-E2AE-5D5B-B4EF2259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545E5-D05C-A8A1-B8EB-C5E71AE88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67FCA-39DE-1AEE-B406-2922CFF7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A4FC-4546-5447-BA68-712460751936}" type="datetimeFigureOut">
              <a:rPr lang="en-CH" smtClean="0"/>
              <a:t>07.03.23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8826-4251-4B4B-00B3-06236BB24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CB005-E161-9937-0721-EBAAF1F8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9E6B-EF8F-4849-BE5C-6AE520CE534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7609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B100-66A5-31A6-F83F-594A04B5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1D1D9-B092-F547-6F15-B826263EF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2B361-F0DE-C2E2-9582-9030FD3FF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64094-C553-CCDF-2E57-6CEAD0F7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A4FC-4546-5447-BA68-712460751936}" type="datetimeFigureOut">
              <a:rPr lang="en-CH" smtClean="0"/>
              <a:t>07.03.23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000A4-067B-FFAF-3E75-DD7D83C7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0A00C-8429-01C7-A177-921D148B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9E6B-EF8F-4849-BE5C-6AE520CE534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782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2F23-8D1E-3E57-746D-FB087B2E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7511D-0A5A-DCD8-FA2C-4CD7DE85D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975F9-F975-97A0-0657-37084817F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16518-A3A1-9803-DF16-1BD579181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962B9D-CDF4-8B70-ED00-5972B5080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6F751-9FC9-9716-DA78-257FD762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A4FC-4546-5447-BA68-712460751936}" type="datetimeFigureOut">
              <a:rPr lang="en-CH" smtClean="0"/>
              <a:t>07.03.23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451A95-C985-635A-DFFB-FE3D0F0E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457FAB-D59D-33FA-EB77-2CE389D9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9E6B-EF8F-4849-BE5C-6AE520CE534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7808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0198-E716-CA39-8133-B1488AC9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8C00C-00C9-C41F-5613-20E39B61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A4FC-4546-5447-BA68-712460751936}" type="datetimeFigureOut">
              <a:rPr lang="en-CH" smtClean="0"/>
              <a:t>07.03.23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823FE-7998-47F6-3331-99E7F2BB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5EEC4-D2E8-5C91-3E86-B17A8028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9E6B-EF8F-4849-BE5C-6AE520CE534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0650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6A207-1157-7060-2484-C783B3A2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A4FC-4546-5447-BA68-712460751936}" type="datetimeFigureOut">
              <a:rPr lang="en-CH" smtClean="0"/>
              <a:t>07.03.23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589317-2434-97E3-172D-0CCB173AE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83CFE-4B15-CB4A-C966-3B125FDA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9E6B-EF8F-4849-BE5C-6AE520CE534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3049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1B48-F210-9D65-56E7-1C8BC723B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50238-39ED-94E1-9FE2-5E4575185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7E517-1D7A-844F-C076-1411E963D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780D5-53DB-D53C-D73A-D8B8349C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A4FC-4546-5447-BA68-712460751936}" type="datetimeFigureOut">
              <a:rPr lang="en-CH" smtClean="0"/>
              <a:t>07.03.23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88E62-2613-E07A-A626-49E2344F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F3A17-9076-8D5C-5AD7-999A3A40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9E6B-EF8F-4849-BE5C-6AE520CE534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3743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3829-C0AD-A5AE-12C4-8AF3E72FC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06D621-FBFD-1504-DF0E-1A883E67E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71E4E-5F31-DA67-AFBE-B92B9A4FF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A5FE0-2E63-614D-FC66-2F55453D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A4FC-4546-5447-BA68-712460751936}" type="datetimeFigureOut">
              <a:rPr lang="en-CH" smtClean="0"/>
              <a:t>07.03.23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EFBFE-6DCB-CB2F-538E-C1247147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C0214-E932-2596-DC14-9987065F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D9E6B-EF8F-4849-BE5C-6AE520CE534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8369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433994-115C-274F-16B5-3C36C3016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6838D-67B2-45A1-92A9-888188A6D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83D4C-FE65-9B7E-E0C5-86BD64EA4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4A4FC-4546-5447-BA68-712460751936}" type="datetimeFigureOut">
              <a:rPr lang="en-CH" smtClean="0"/>
              <a:t>07.03.23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B4827-5B90-E561-C282-00930699C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D56E1-195E-CD25-2749-62E688E6B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D9E6B-EF8F-4849-BE5C-6AE520CE534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0515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D3EC-05C0-1703-27F0-ECA5D3EFB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CH" sz="5400" dirty="0"/>
              <a:t>Triggers study on HI 2022 run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4AE3D-8C3C-D3CE-05D2-9F1851415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Eslam Shokr</a:t>
            </a:r>
          </a:p>
          <a:p>
            <a:r>
              <a:rPr lang="en-CH" dirty="0"/>
              <a:t>7-3-2023</a:t>
            </a:r>
          </a:p>
        </p:txBody>
      </p:sp>
    </p:spTree>
    <p:extLst>
      <p:ext uri="{BB962C8B-B14F-4D97-AF65-F5344CB8AC3E}">
        <p14:creationId xmlns:p14="http://schemas.microsoft.com/office/powerpoint/2010/main" val="330111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A039-CD2B-2651-E1C9-5C788A4B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1- Extract UPC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10177-C622-A26D-9235-ACFB0A6D9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 found away to do so using HIForest (</a:t>
            </a:r>
            <a:r>
              <a:rPr lang="en-CH" dirty="0">
                <a:solidFill>
                  <a:srgbClr val="C00000"/>
                </a:solidFill>
              </a:rPr>
              <a:t>Thanks to Arash a</a:t>
            </a:r>
            <a:r>
              <a:rPr lang="en-GB" dirty="0" err="1">
                <a:solidFill>
                  <a:srgbClr val="C00000"/>
                </a:solidFill>
              </a:rPr>
              <a:t>nd</a:t>
            </a:r>
            <a:r>
              <a:rPr lang="en-CH" dirty="0">
                <a:solidFill>
                  <a:srgbClr val="C00000"/>
                </a:solidFill>
              </a:rPr>
              <a:t> Stefnaos</a:t>
            </a:r>
            <a:r>
              <a:rPr lang="en-CH" dirty="0"/>
              <a:t>)</a:t>
            </a:r>
            <a:br>
              <a:rPr lang="en-CH" dirty="0"/>
            </a:br>
            <a:r>
              <a:rPr lang="en-CH" sz="2000" dirty="0">
                <a:solidFill>
                  <a:schemeClr val="accent1"/>
                </a:solidFill>
              </a:rPr>
              <a:t>(</a:t>
            </a:r>
            <a:r>
              <a:rPr lang="en-GB" sz="2000" dirty="0">
                <a:solidFill>
                  <a:schemeClr val="accent1"/>
                </a:solidFill>
              </a:rPr>
              <a:t>https://</a:t>
            </a:r>
            <a:r>
              <a:rPr lang="en-GB" sz="2000" dirty="0" err="1">
                <a:solidFill>
                  <a:schemeClr val="accent1"/>
                </a:solidFill>
              </a:rPr>
              <a:t>twiki.cern.ch</a:t>
            </a:r>
            <a:r>
              <a:rPr lang="en-GB" sz="2000" dirty="0">
                <a:solidFill>
                  <a:schemeClr val="accent1"/>
                </a:solidFill>
              </a:rPr>
              <a:t>/</a:t>
            </a:r>
            <a:r>
              <a:rPr lang="en-GB" sz="2000" dirty="0" err="1">
                <a:solidFill>
                  <a:schemeClr val="accent1"/>
                </a:solidFill>
              </a:rPr>
              <a:t>twiki</a:t>
            </a:r>
            <a:r>
              <a:rPr lang="en-GB" sz="2000" dirty="0">
                <a:solidFill>
                  <a:schemeClr val="accent1"/>
                </a:solidFill>
              </a:rPr>
              <a:t>/bin/</a:t>
            </a:r>
            <a:r>
              <a:rPr lang="en-GB" sz="2000" dirty="0" err="1">
                <a:solidFill>
                  <a:schemeClr val="accent1"/>
                </a:solidFill>
              </a:rPr>
              <a:t>viewauth</a:t>
            </a:r>
            <a:r>
              <a:rPr lang="en-GB" sz="2000" dirty="0">
                <a:solidFill>
                  <a:schemeClr val="accent1"/>
                </a:solidFill>
              </a:rPr>
              <a:t>/CMS/</a:t>
            </a:r>
            <a:r>
              <a:rPr lang="en-GB" sz="2000" dirty="0" err="1">
                <a:solidFill>
                  <a:schemeClr val="accent1"/>
                </a:solidFill>
              </a:rPr>
              <a:t>HiForestSetup</a:t>
            </a:r>
            <a:r>
              <a:rPr lang="en-GB" sz="2000" dirty="0">
                <a:solidFill>
                  <a:schemeClr val="accent1"/>
                </a:solidFill>
              </a:rPr>
              <a:t>)</a:t>
            </a:r>
            <a:br>
              <a:rPr lang="en-CH" dirty="0"/>
            </a:b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CD116-9E5D-A279-834E-0BED3B95D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149" y="2849634"/>
            <a:ext cx="8604709" cy="355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8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30732-05FD-5332-1217-7361C6D5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1.1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DCE32-E935-163B-49F2-86736E1C0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H" dirty="0"/>
              <a:t>Almost all the HI 2022 run datasets are on </a:t>
            </a:r>
            <a:r>
              <a:rPr lang="en-CH" dirty="0">
                <a:solidFill>
                  <a:srgbClr val="C00000"/>
                </a:solidFill>
              </a:rPr>
              <a:t>Teir1</a:t>
            </a:r>
            <a:r>
              <a:rPr lang="en-CH" dirty="0"/>
              <a:t>; but I found some files of </a:t>
            </a:r>
            <a:r>
              <a:rPr lang="en-GB" dirty="0">
                <a:solidFill>
                  <a:srgbClr val="FF0000"/>
                </a:solidFill>
              </a:rPr>
              <a:t>/HITestRaw0/HIRun2022A-PromptReco-v1/AOD </a:t>
            </a:r>
            <a:r>
              <a:rPr lang="en-GB" dirty="0"/>
              <a:t>on </a:t>
            </a:r>
            <a:r>
              <a:rPr lang="en-GB" dirty="0">
                <a:solidFill>
                  <a:srgbClr val="C00000"/>
                </a:solidFill>
              </a:rPr>
              <a:t>teir2</a:t>
            </a:r>
            <a:br>
              <a:rPr lang="en-GB" dirty="0"/>
            </a:br>
            <a:br>
              <a:rPr lang="en-GB" dirty="0"/>
            </a:br>
            <a:endParaRPr lang="en-CH" dirty="0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A0FBC6B-4DF3-51E0-E195-075E3EFD73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45"/>
          <a:stretch/>
        </p:blipFill>
        <p:spPr>
          <a:xfrm>
            <a:off x="939539" y="2373479"/>
            <a:ext cx="9798466" cy="13255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015F51-35B5-7018-2437-62CC80478A01}"/>
              </a:ext>
            </a:extLst>
          </p:cNvPr>
          <p:cNvSpPr txBox="1"/>
          <p:nvPr/>
        </p:nvSpPr>
        <p:spPr>
          <a:xfrm>
            <a:off x="838200" y="4873532"/>
            <a:ext cx="97984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urier New" panose="02070309020205020404" pitchFamily="49" charset="0"/>
              </a:rPr>
              <a:t> 'root://</a:t>
            </a:r>
            <a:r>
              <a:rPr lang="en-GB" sz="1400" b="1" dirty="0" err="1">
                <a:effectLst/>
                <a:latin typeface="Courier New" panose="02070309020205020404" pitchFamily="49" charset="0"/>
              </a:rPr>
              <a:t>cms-xrd-global.cern.ch</a:t>
            </a:r>
            <a:r>
              <a:rPr lang="en-GB" sz="1400" b="1" dirty="0">
                <a:effectLst/>
                <a:latin typeface="Courier New" panose="02070309020205020404" pitchFamily="49" charset="0"/>
              </a:rPr>
              <a:t>//store/</a:t>
            </a:r>
            <a:r>
              <a:rPr lang="en-GB" sz="1400" b="1" dirty="0" err="1">
                <a:effectLst/>
                <a:latin typeface="Courier New" panose="02070309020205020404" pitchFamily="49" charset="0"/>
              </a:rPr>
              <a:t>hidata</a:t>
            </a:r>
            <a:r>
              <a:rPr lang="en-GB" sz="1400" b="1" dirty="0">
                <a:effectLst/>
                <a:latin typeface="Courier New" panose="02070309020205020404" pitchFamily="49" charset="0"/>
              </a:rPr>
              <a:t>/HIRun2022A/HITestRaw0/AOD/PromptReco-v1/000/362/219/00000/d0a95156-a786-4e2c-8549-2a39e5f293c0.root',</a:t>
            </a:r>
          </a:p>
          <a:p>
            <a:r>
              <a:rPr lang="en-GB" sz="1400" b="1" dirty="0">
                <a:effectLst/>
                <a:latin typeface="Courier New" panose="02070309020205020404" pitchFamily="49" charset="0"/>
              </a:rPr>
              <a:t> 'root://</a:t>
            </a:r>
            <a:r>
              <a:rPr lang="en-GB" sz="1400" b="1" dirty="0" err="1">
                <a:effectLst/>
                <a:latin typeface="Courier New" panose="02070309020205020404" pitchFamily="49" charset="0"/>
              </a:rPr>
              <a:t>cms-xrd-global.cern.ch</a:t>
            </a:r>
            <a:r>
              <a:rPr lang="en-GB" sz="1400" b="1" dirty="0">
                <a:effectLst/>
                <a:latin typeface="Courier New" panose="02070309020205020404" pitchFamily="49" charset="0"/>
              </a:rPr>
              <a:t>//store/</a:t>
            </a:r>
            <a:r>
              <a:rPr lang="en-GB" sz="1400" b="1" dirty="0" err="1">
                <a:effectLst/>
                <a:latin typeface="Courier New" panose="02070309020205020404" pitchFamily="49" charset="0"/>
              </a:rPr>
              <a:t>hidata</a:t>
            </a:r>
            <a:r>
              <a:rPr lang="en-GB" sz="1400" b="1" dirty="0">
                <a:effectLst/>
                <a:latin typeface="Courier New" panose="02070309020205020404" pitchFamily="49" charset="0"/>
              </a:rPr>
              <a:t>/HIRun2022A/HITestRaw0/AOD/PromptReco-v1/000/362/229/00000/c5e5fbc5-b1c4-4920-9422-5116256f7fdf.root',</a:t>
            </a:r>
          </a:p>
          <a:p>
            <a:r>
              <a:rPr lang="en-GB" sz="1400" b="1" dirty="0">
                <a:effectLst/>
                <a:latin typeface="Courier New" panose="02070309020205020404" pitchFamily="49" charset="0"/>
              </a:rPr>
              <a:t> 'root://</a:t>
            </a:r>
            <a:r>
              <a:rPr lang="en-GB" sz="1400" b="1" dirty="0" err="1">
                <a:effectLst/>
                <a:latin typeface="Courier New" panose="02070309020205020404" pitchFamily="49" charset="0"/>
              </a:rPr>
              <a:t>cms-xrd-global.cern.ch</a:t>
            </a:r>
            <a:r>
              <a:rPr lang="en-GB" sz="1400" b="1" dirty="0">
                <a:effectLst/>
                <a:latin typeface="Courier New" panose="02070309020205020404" pitchFamily="49" charset="0"/>
              </a:rPr>
              <a:t>//store/</a:t>
            </a:r>
            <a:r>
              <a:rPr lang="en-GB" sz="1400" b="1" dirty="0" err="1">
                <a:effectLst/>
                <a:latin typeface="Courier New" panose="02070309020205020404" pitchFamily="49" charset="0"/>
              </a:rPr>
              <a:t>hidata</a:t>
            </a:r>
            <a:r>
              <a:rPr lang="en-GB" sz="1400" b="1" dirty="0">
                <a:effectLst/>
                <a:latin typeface="Courier New" panose="02070309020205020404" pitchFamily="49" charset="0"/>
              </a:rPr>
              <a:t>/HIRun2022A/HITestRaw0/AOD/PromptReco-v1/000/362/243/00000/27d8b18f-2261-4c21-8a16-2dd50fcc4373.root'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26589E-08CC-403F-A8CA-29E877E1F3AF}"/>
                  </a:ext>
                </a:extLst>
              </p:cNvPr>
              <p:cNvSpPr/>
              <p:nvPr/>
            </p:nvSpPr>
            <p:spPr>
              <a:xfrm>
                <a:off x="939539" y="4090539"/>
                <a:ext cx="7511288" cy="132343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4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Selected files: </a:t>
                </a:r>
                <a14:m>
                  <m:oMath xmlns:m="http://schemas.openxmlformats.org/officeDocument/2006/math">
                    <m:r>
                      <a:rPr lang="en-GB" sz="40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GB" sz="4000" dirty="0">
                    <a:solidFill>
                      <a:srgbClr val="FF0000"/>
                    </a:solidFill>
                    <a:effectLst/>
                    <a:latin typeface="Courier New" panose="02070309020205020404" pitchFamily="49" charset="0"/>
                  </a:rPr>
                  <a:t>22.5k events</a:t>
                </a:r>
              </a:p>
              <a:p>
                <a:pPr algn="ctr"/>
                <a:endParaRPr lang="en-GB" sz="4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26589E-08CC-403F-A8CA-29E877E1F3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39" y="4090539"/>
                <a:ext cx="7511288" cy="1323439"/>
              </a:xfrm>
              <a:prstGeom prst="rect">
                <a:avLst/>
              </a:prstGeom>
              <a:blipFill>
                <a:blip r:embed="rId3"/>
                <a:stretch>
                  <a:fillRect l="-675" t="-10476" r="-50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18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2438E-AC4D-4EAB-82E9-93562A1B6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913" y="1416548"/>
            <a:ext cx="10515600" cy="4351338"/>
          </a:xfrm>
        </p:spPr>
        <p:txBody>
          <a:bodyPr/>
          <a:lstStyle/>
          <a:p>
            <a:r>
              <a:rPr lang="en-GB" dirty="0">
                <a:effectLst/>
                <a:latin typeface="Courier New" panose="02070309020205020404" pitchFamily="49" charset="0"/>
              </a:rPr>
              <a:t>CMSSW_12_5_2_patch1/</a:t>
            </a:r>
            <a:r>
              <a:rPr lang="en-GB" dirty="0" err="1">
                <a:effectLst/>
                <a:latin typeface="Courier New" panose="02070309020205020404" pitchFamily="49" charset="0"/>
              </a:rPr>
              <a:t>src</a:t>
            </a:r>
            <a:r>
              <a:rPr lang="en-GB" dirty="0">
                <a:effectLst/>
                <a:latin typeface="Courier New" panose="02070309020205020404" pitchFamily="49" charset="0"/>
              </a:rPr>
              <a:t>/</a:t>
            </a:r>
            <a:r>
              <a:rPr lang="en-GB" dirty="0" err="1">
                <a:effectLst/>
                <a:latin typeface="Courier New" panose="02070309020205020404" pitchFamily="49" charset="0"/>
              </a:rPr>
              <a:t>HeavyIonsAnalysis</a:t>
            </a:r>
            <a:r>
              <a:rPr lang="en-GB" dirty="0">
                <a:effectLst/>
                <a:latin typeface="Courier New" panose="02070309020205020404" pitchFamily="49" charset="0"/>
              </a:rPr>
              <a:t>/Configuration/test/</a:t>
            </a:r>
            <a:r>
              <a:rPr lang="en-GB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forest_miniAOD_run3_DATA.py </a:t>
            </a:r>
          </a:p>
          <a:p>
            <a:endParaRPr lang="en-GB" dirty="0">
              <a:effectLst/>
              <a:latin typeface="Courier New" panose="02070309020205020404" pitchFamily="49" charset="0"/>
            </a:endParaRPr>
          </a:p>
          <a:p>
            <a:endParaRPr lang="en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11172-A89D-6CAA-C21F-345BE7F5A7B3}"/>
              </a:ext>
            </a:extLst>
          </p:cNvPr>
          <p:cNvSpPr txBox="1"/>
          <p:nvPr/>
        </p:nvSpPr>
        <p:spPr>
          <a:xfrm>
            <a:off x="650913" y="647107"/>
            <a:ext cx="60978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4400" dirty="0"/>
              <a:t>1.2 Configuration File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5C2B19-61EA-3B60-F09A-2B5458908720}"/>
                  </a:ext>
                </a:extLst>
              </p:cNvPr>
              <p:cNvSpPr txBox="1"/>
              <p:nvPr/>
            </p:nvSpPr>
            <p:spPr>
              <a:xfrm>
                <a:off x="708134" y="3009276"/>
                <a:ext cx="5445087" cy="33547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CH" sz="4400" dirty="0"/>
                  <a:t>1.3 Triggers</a:t>
                </a:r>
              </a:p>
              <a:p>
                <a:r>
                  <a:rPr lang="en-CH" sz="2400" dirty="0"/>
                  <a:t>1- </a:t>
                </a:r>
                <a:r>
                  <a:rPr lang="en-GB" sz="2400" b="0" i="0" dirty="0">
                    <a:effectLst/>
                    <a:latin typeface="ui-monospace"/>
                  </a:rPr>
                  <a:t>HLT_HIZeroBias_v4</a:t>
                </a:r>
                <a:r>
                  <a:rPr lang="en-CH" sz="2400" dirty="0"/>
                  <a:t>: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</m:oMath>
                </a14:m>
                <a:r>
                  <a:rPr lang="en-CH" sz="2400" dirty="0">
                    <a:solidFill>
                      <a:srgbClr val="FF0000"/>
                    </a:solidFill>
                  </a:rPr>
                  <a:t>16.5k events</a:t>
                </a:r>
                <a:endParaRPr lang="en-CH" sz="4400" dirty="0"/>
              </a:p>
              <a:p>
                <a:r>
                  <a:rPr lang="en-CH" sz="2400" dirty="0"/>
                  <a:t>2- </a:t>
                </a:r>
                <a:r>
                  <a:rPr lang="en-GB" sz="2400" b="0" i="0" dirty="0">
                    <a:effectLst/>
                    <a:latin typeface="ui-monospace"/>
                  </a:rPr>
                  <a:t>HLT_HIMinimumBias_v2</a:t>
                </a:r>
                <a:r>
                  <a:rPr lang="en-CH" sz="2400" dirty="0"/>
                  <a:t>: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</m:oMath>
                </a14:m>
                <a:r>
                  <a:rPr lang="en-CH" sz="2400" dirty="0">
                    <a:solidFill>
                      <a:srgbClr val="FF0000"/>
                    </a:solidFill>
                  </a:rPr>
                  <a:t>5.4k events</a:t>
                </a:r>
              </a:p>
              <a:p>
                <a:endParaRPr lang="en-CH" sz="2400" dirty="0">
                  <a:solidFill>
                    <a:srgbClr val="FF0000"/>
                  </a:solidFill>
                </a:endParaRPr>
              </a:p>
              <a:p>
                <a:r>
                  <a:rPr lang="en-GB" sz="2400" b="0" i="0" dirty="0">
                    <a:effectLst/>
                    <a:latin typeface="ui-monospace"/>
                  </a:rPr>
                  <a:t>3- HLT_HIUPC_* : </a:t>
                </a:r>
                <a:r>
                  <a:rPr lang="en-GB" sz="2400" b="0" i="0" dirty="0">
                    <a:solidFill>
                      <a:srgbClr val="FF0000"/>
                    </a:solidFill>
                    <a:effectLst/>
                    <a:latin typeface="ui-monospace"/>
                  </a:rPr>
                  <a:t>no events passed;</a:t>
                </a:r>
                <a:br>
                  <a:rPr lang="en-GB" sz="2400" b="0" i="0" dirty="0">
                    <a:effectLst/>
                    <a:latin typeface="ui-monospace"/>
                  </a:rPr>
                </a:br>
                <a:r>
                  <a:rPr lang="en-GB" sz="2400" b="0" i="0" dirty="0">
                    <a:solidFill>
                      <a:srgbClr val="C00000"/>
                    </a:solidFill>
                    <a:effectLst/>
                    <a:latin typeface="ui-monospace"/>
                  </a:rPr>
                  <a:t>Maybe more data needed (CRAB could be used)</a:t>
                </a:r>
                <a:endParaRPr lang="en-CH" sz="2400" dirty="0">
                  <a:solidFill>
                    <a:srgbClr val="C00000"/>
                  </a:solidFill>
                </a:endParaRPr>
              </a:p>
              <a:p>
                <a:endParaRPr lang="en-CH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5C2B19-61EA-3B60-F09A-2B5458908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34" y="3009276"/>
                <a:ext cx="5445087" cy="3354765"/>
              </a:xfrm>
              <a:prstGeom prst="rect">
                <a:avLst/>
              </a:prstGeom>
              <a:blipFill>
                <a:blip r:embed="rId2"/>
                <a:stretch>
                  <a:fillRect l="-4419" t="-3774" r="-116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49BCE2B-EDD3-D92E-CFA1-50A2076F0C7C}"/>
              </a:ext>
            </a:extLst>
          </p:cNvPr>
          <p:cNvSpPr txBox="1"/>
          <p:nvPr/>
        </p:nvSpPr>
        <p:spPr>
          <a:xfrm>
            <a:off x="6096000" y="3429000"/>
            <a:ext cx="5445087" cy="769441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endParaRPr lang="en-CH" sz="4400" dirty="0"/>
          </a:p>
        </p:txBody>
      </p:sp>
    </p:spTree>
    <p:extLst>
      <p:ext uri="{BB962C8B-B14F-4D97-AF65-F5344CB8AC3E}">
        <p14:creationId xmlns:p14="http://schemas.microsoft.com/office/powerpoint/2010/main" val="156026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EAF904-E210-54D5-EE4E-A1BA2C0A0603}"/>
              </a:ext>
            </a:extLst>
          </p:cNvPr>
          <p:cNvSpPr/>
          <p:nvPr/>
        </p:nvSpPr>
        <p:spPr>
          <a:xfrm>
            <a:off x="3833201" y="2497976"/>
            <a:ext cx="4525598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15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23612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227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Courier New</vt:lpstr>
      <vt:lpstr>Times New Roman</vt:lpstr>
      <vt:lpstr>ui-monospace</vt:lpstr>
      <vt:lpstr>Office Theme</vt:lpstr>
      <vt:lpstr>Triggers study on HI 2022 run</vt:lpstr>
      <vt:lpstr>1- Extract UPC</vt:lpstr>
      <vt:lpstr>1.1 DataSets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Triggers study on Hi 2022 run</dc:title>
  <dc:creator>Eslam Shokr</dc:creator>
  <cp:lastModifiedBy>Eslam Shokr</cp:lastModifiedBy>
  <cp:revision>3</cp:revision>
  <dcterms:created xsi:type="dcterms:W3CDTF">2023-03-07T07:30:53Z</dcterms:created>
  <dcterms:modified xsi:type="dcterms:W3CDTF">2023-03-07T08:29:26Z</dcterms:modified>
</cp:coreProperties>
</file>