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4T02:30:34.0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8568 8027,'79'4'0,"-26"-2"0,-31 2 0,-9-3 0,-2 1 0,2-1 0,1-1 0,-1 0 0,1 0 0,-3 2 0,1 0 0,-3 1 0,2 0 0,-3-3 0,2 3 0,-3-3 0,0 0 0,0 0 0,0 0 0,0 0 0,-1 0 0,0 1 0,-1 1 0,1-1 0,-1 1 0,1-1 0,1-1 0,-1 0 0,1 0 0,0 2 0,0 1 0,0-1 0,0-2 0,-1 0 0,1 0 0,0 0 0,0 0 0,0 0 0,-3 2 0,1 0 0,-1 1 0,3-3 0,0 0 0,0 0 0,0 2 0,0 0 0,-1 1 0,1 0 0,0-3 0,0 3 0,0-3 0,0 0 0,-1 3 0,1-1 0,0 0 0,0-2 0,0 0 0,0 3 0,-1-1 0,1-1 0,0 0 0,0-1 0,0 0 0,0 0 0,-1 0 0,1 2 0,0 1 0,0-1 0,0-2 0,0 0 0,2 0 0,0 2 0,2 0 0,0 1 0,0-3 0,1 0 0,-3 0 0,4 0 0,-2 0 0,1 1 0,-1 1 0,2-1 0,-1 1 0,1-1 0,0-1 0,1 2 0,0 0 0,-1 0 0,1-2 0,-1 0 0,1 0 0,0 0 0,2 3 0,0-1 0,2 0 0,-2-2 0,3 0 0,-1 0 0,2 2 0,0 1 0,-1 0 0,-1-1 0,0-1 0,3 1 0,-1-1 0,1-1 0,1 0 0,1 0 0,1 0 0,-2 0 0,3 0 0,2 0 0,0 0 0,1 0 0,-1 0 0,0 0 0,4-3 0,1-2 0,1-4 0,1-2 0,0-2 0,-3-1 0,3-2 0,-2 0 0,1-3 0,1 2 0,0-1 0,5-4 0,0-1 0,-3 2 0,-4 1 0,1 0 0,3-3 0,-3 1 0,1-3 0,-4 3 0,2 0 0,-5-2 0,0 1 0,-3-2 0,1 2 0,-3-2 0,0 0 0,3-4 0,0-2 0,1-1 0,-1-5 0,1-1 0,-1 0 0,2-3 0,0-3 0,3 0 0,0-4 0,2 2 0,0 0 0,1-3 0,1 2 0,-2-4 0,0 0 0,-2-2 0,-1 2 0,-1-2 0,-2 6 0,-4 4 0,6-10 0,-6 5 0,5-4 0,-4 4 0,3-3 0,-1-1 0,1-2 0,2-1 0,0 0 0,1 1 0,0-2 0,3-1 0,-2 1 0,1-3 0,-1 2 0,2-2 0,-3 2 0,0-2 0,-1 5 0,0-1 0,-5 5 0,-2 5 0,-1-6 0,-2 8 0,-1-3 0,2-9 0,-6 17 0,0-11 0,-4 6 0,-1 0 0,1-5 0,-1 4 0,1-6 0,-1 0 0,1 0 0,1-1 0,-1-1 0,1 3 0,-1-1 0,-1 9 0,4-9 0,-3 5 0,2-3 0,1-4 0,1 2 0,1-1 0,0 8 0,0 0 0,2 0 0,-1 5 0,3-5 0,-2 2 0,2-2 0,0 1 0,0-1 0,1 1 0,-3 1 0,2 2 0,-1 0 0,0 0 0,-1 2 0,0 0 0,-1 0 0,1 1 0,-2-1 0,2 3 0,1 0 0,-1 0 0,3 0 0,-1 0 0,-1 2 0,2 0 0,-3 0 0,2-2 0,-3 0 0,1-1 0,1 0 0,-1-1 0,0 0 0,-3-2 0,1 1 0,0-1 0,-1 2 0,1-1 0,-1 2 0,1-2 0,1 2 0,0-1 0,2-6 0,1 1 0,-1-4 0,-3 4 0,-2 5 0,0-3 0,0 1 0,3 0 0,-4 0 0,2 1 0,0-2 0,1 4 0,0-2 0,-1 5 0,-2 0 0,1 3 0,-3-1 0,1 3 0,-4 2 0,4-1 0,-1 3 0,0 1 0,-2 1 0,-1 1 0,1 2 0,0-2 0,0 2 0,2 1 0,0-1 0,2 2 0,-1 0 0,2 0 0,-1 0 0,2-2 0,1 1 0,-1-1 0,1 3 0,0-2 0,-1 2 0,1-1 0,0 0 0,-1 2 0,1-2 0,0 0 0,-2 0 0,0 3 0,0-3 0,-3 0 0,3 0 0,-3 2 0,0 0 0,-2 1 0,-1-1 0,1 0 0,0 3 0,0 0 0,0-1 0,0-1 0,-1-3 0,1 0 0,0 0 0,0 2 0,0 0 0,0-2 0,-1 1 0,1-1 0,0 3 0,0 1 0,0 0 0,0 1 0,-1-3 0,1 3 0,-3-1 0,2 2 0,-1-2 0,1-1 0,1 2 0,-3-2 0,1 0 0,-1-1 0,3 0 0,0 1 0,0-1 0,-3 1 0,1 2 0,-1-2 0,3 1 0,0-1 0,0 0 0,-1-1 0,-1 0 0,1 1 0,-2 2 0,2 1 0,-1 1 0,-1-1 0,-1 0 0,0 1 0,-1 0 0,-1 2 0,1 0 0,-1 0 0,-1-1 0,0-1 0,0 2 0,3-3 0,-2 2 0,1-1 0,-1 1 0,-1-4 0,2 3 0,0-2 0,3 2 0,-3-3 0,3 1 0,0-3 0,1 3 0,1-1 0,-3 1 0,1-3 0,-1 2 0,3 0 0,0 0 0,0 3 0,-3-2 0,1 1 0,0 1 0,1-1 0,0 3 0,-1-2 0,1-1 0,-1 1 0,-2-1 0,2 1 0,-3 1 0,2-1 0,-1 2 0,2 0 0,-3 0 0,2-2 0,-1 0 0,2-1 0,0 1 0,-2 0 0,2-2 0,-1 0 0,3 0 0,-1-1 0,-1 3 0,1-1 0,-1 1 0,0 1 0,-1-1 0,3-1 0,-3 1 0,2-2 0,1 2 0,-2-4 0,-1 2 0,1 0 0,1 0 0,1 0 0,0 0 0,-2-2 0,-1 2 0,1 0 0,1 0 0,-2-2 0,3 3 0,-3-2 0,0 2 0,0-2 0,-1 0 0,1 3 0,-2-1 0,3 1 0,-1 1 0,0-3 0,3 1 0,-3-1 0,2 2 0,1-2 0,0 1 0,0-1 0,0 2 0,-1-2 0,1 0 0,0-1 0,0 0 0,0 3 0,0-3 0,-1 1 0,1-1 0,0 0 0,2-1 0,0 2 0,3 0 0,-3 0 0,1 3 0,-2-2 0,1 0 0,1 2 0,-1-1 0,-1-1 0,4 1 0,-3-1 0,2 1 0,-2 1 0,3-4 0,-2 4 0,2-1 0,1-2 0,-2 0 0,3-2 0,2-1 0,-1 1 0,3-1 0,-1 0 0,2-2 0,0 1 0,0-1 0,-3 2 0,0 0 0,1 4 0,-1 0 0,0 1 0,-2 0 0,-1-1 0,1 4 0,-1-1 0,1 0 0,0-2 0,-1 0 0,-1 0 0,-1 3 0,-2-1 0,3 4 0,-3-3 0,1 0 0,-1-1 0,-1 1 0,4-1 0,-3 2 0,2 1 0,-2-1 0,3-2 0,-2 1 0,2 2 0,0-2 0,0 4 0,0-2 0,-1 1 0,2 0 0,-1 1 0,1 1 0,3-1 0,-1 1 0,4 1 0,-1-1 0,2-1 0,2 1 0,0-4 0,0 3 0,3-3 0,-2 3 0,-1-2 0,0 1 0,-4 1 0,0 2 0,-2-1 0,2-1 0,-2 1 0,2-1 0,-3 1 0,1 1 0,1 0 0,-1 0 0,2 1 0,-2 1 0,3 2 0,-1 3 0,0-1 0,0 1 0,-1 0 0,2 0 0,0 0 0,0 0 0,-2-1 0,1 1 0,-2 2 0,3 0 0,-4 1 0,1-1 0,0-1 0,0 1 0,0 0 0,-2 0 0,-1-2 0,-2 2 0,2-1 0,-2-1 0,-1 0 0,3-1 0,-4 1 0,2 0 0,-2 0 0,0 0 0,-2 0 0,2 0 0,0 2 0,0-1 0,-2 1 0,2-1 0,0-2 0,3 1 0,-3 0 0,3 2 0,0 0 0,-2 0 0,1-2 0,1 2 0,1 0 0,1 3 0,0-3 0,0 3 0,2-1 0,-1 0 0,1 0 0,-2 0 0,0 0 0,-1 2 0,1-4 0,0 3 0,-1-1 0,1 2 0,0-2 0,-1 1 0,1-1 0,0 3 0,-1 0 0,1-1 0,0 0 0,-1-1 0,1 1 0,0-2 0,-1 2 0,1 0 0,0 1 0,-1 0 0,3-1 0,0-2 0,0 2 0,-2-2 0,-1 0 0,1 0 0,-1-1 0,-2 1 0,2-2 0,-1 2 0,-2-2 0,2 3 0,-2-1 0,2 0 0,0 1 0,-3-3 0,2 2 0,-2-1 0,3 1 0,-2-2 0,0 0 0,-1 1 0,3 1 0,-3 0 0,2 0 0,1 0 0,1 1 0,0 0 0,-1 0 0,1 1 0,-2 0 0,2 1 0,1 0 0,-3-1 0,0 1 0,1 0 0,1 2 0,-1-1 0,-1 1 0,-2-2 0,3 0 0,-2 0 0,2-1 0,0 2 0,-3 1 0,2-2 0,-2 2 0,4-2 0,-2 0 0,0 2 0,0 0 0,1-1 0,-1 0 0,0 1 0,1-1 0,1 4 0,1-4 0,-1 1 0,1 0 0,0 0 0,-1 3 0,1 0 0,1-2 0,0 1 0,0 0 0,1 0 0,-2 2 0,0-2 0,-1 1 0,1-1 0,0 2 0,0-2 0,-1 1 0,1-1 0,-3 2 0,1-2 0,-1 2 0,3 0 0,-1-1 0,1-1 0,0 0 0,-1 3 0,0-3 0,-1 0 0,1-2 0,-2 1 0,2 0 0,1 2 0,-1-1 0,-1 0 0,-1 0 0,0-2 0,3 2 0,-3-2 0,1 2 0,-3-3 0,2 1 0,-2 2 0,3 0 0,-3 1 0,2-1 0,-2 2 0,3-2 0,-3 2 0,2 0 0,-2 1 0,0-1 0,1 1 0,-1-1 0,2 1 0,-2-1 0,3 1 0,-3-1 0,3 1 0,-1-1 0,0 1 0,0-1 0,0 0 0,1 0 0,-1 0 0,0-3 0,0 3 0,2-1 0,-1 2 0,-2-1 0,2 1 0,-3-1 0,2 1 0,0-1 0,0 1 0,1 1 0,-3-2 0,3 4 0,-3-6 0,2 3 0,-2-2 0,1 0 0,-4 2 0,2-1 0,1 1 0,-1-3 0,1 0 0,-2 0 0,0 0 0,0 2 0,0-2 0,0-1 0,0 2 0,-1-3 0,1 1 0,0 0 0,0-1 0,0 0 0,-1-1 0,1 1 0,0 0 0,0 0 0,0 0 0,0-2 0,-1 2 0,1 0 0,0 1 0,0-2 0,0 1 0,0 2 0,-1-2 0,1 2 0,0-2 0,0 2 0,0-3 0,0 1 0,-1 1 0,1-1 0,0 1 0,0-1 0,2-2 0,0 2 0,0 1 0,-2-1 0,0 0 0,0 0 0,0-1 0,0 3 0,2-1 0,-1 2 0,1-1 0,-1 1 0,2-1 0,-3 4 0,2-1 0,1 1 0,-1-2 0,3 1 0,-3-1 0,1 1 0,-1 2 0,1-2 0,1 2 0,1 1 0,-3-2 0,3 3 0,-3-2 0,2 2 0,-2-2 0,3 3 0,-3-1 0,2-1 0,-2 1 0,3 0 0,-3 0 0,2 1 0,-2-1 0,3 1 0,-3-1 0,2 2 0,-2-2 0,2-1 0,-1 0 0,1 0 0,0 1 0,0-2 0,1 2 0,-3-3 0,3 3 0,-3-2 0,2 2 0,-2-2 0,3 3 0,0-1 0,-2-1 0,2 1 0,-3 0 0,2 3 0,-2-1 0,3 0 0,-3-2 0,2 0 0,-2 0 0,3 0 0,-3 1 0,2-4 0,-2 2 0,3-1 0,-4-2 0,1 2 0,1 0 0,-1 0 0,1 0 0,-1-3 0,-1 1 0,2 1 0,0 1 0,-3 1 0,2-1 0,0-1 0,0 3 0,-2-1 0,2 1 0,1 1 0,-1-3 0,3 2 0,-3 0 0,2-1 0,-2-1 0,3 0 0,-3 0 0,2 1 0,-2-2 0,3 0 0,0 0 0,-2 2 0,2-1 0,-1 2 0,0-3 0,1 3 0,-3-2 0,2 1 0,-1-1 0,2 0 0,-1 2 0,0 2 0,0-2 0,-2-1 0,2 1 0,-1 1 0,1 0 0,-2-1 0,3 1 0,-3-1 0,1-1 0,-1-1 0,-1-1 0,4 0 0,-3 0 0,2 1 0,-2-2 0,3-1 0,-4 3 0,1 0 0,1 0 0,-1-3 0,1 1 0,-1-1 0,-2 1 0,3 2 0,-1-2 0,1 2 0,-1-2 0,1 0 0,-2 2 0,3-1 0,-2 1 0,3-2 0,-3 0 0,2 1 0,1 1 0,-1 0 0,0-3 0,0 0 0,0 1 0,2-1 0,-1 1 0,1 0 0,0 2 0,-1-2 0,-1 2 0,0-2 0,0 0 0,2-1 0,-2 1 0,0-1 0,0 1 0,0 2 0,0-1 0,2 1 0,-1-2 0,-2-1 0,2 1 0,-2-1 0,2 1 0,1-1 0,-2 1 0,2 1 0,1 1 0,2 2 0,0-2 0,0 3 0,-3-2 0,1 0 0,0 3 0,2-2 0,-1 1 0,0-1 0,0 1 0,-2-1 0,3 0 0,0 0 0,0-3 0,-2 0 0,2 0 0,0-2 0,0-2 0,-3 1 0,1-4 0,0 1 0,-1-1 0,1 1 0,-1-3 0,-2 3 0,2-6 0,-1 4 0,1-2 0,2 3 0,2 2 0,1 1 0,-1 1 0,-5-6 0,0-1 0,-3-1 0,1-3 0,-1 1 0,-4 1 0,2-1 0,-1 0 0,2-2 0,2 0 0,-1 2 0,-3 0 0,1 1 0,0-1 0,2-1 0,0 1 0,0 1 0,-2-1 0,2 2 0,0-1 0,4-1 0,-2 1 0,0-2 0,0 3 0,-2-2 0,3 0 0,-3 1 0,2-1 0,-3 0 0,2-2 0,0 0 0,2-1 0,1 2 0,3 1 0,-2-1 0,2 4 0,-1-4 0,-2 1 0,3 0 0,0-1 0,0 1 0,-2 0 0,0-2 0,-1 0 0,1 0 0,0-1 0,-1 1 0,-1 0 0,-1 0 0,0 0 0,0 0 0,2-1 0,-2 1 0,0 0 0,0 0 0,-1 0 0,1 0 0,-3-1 0,1-2 0,1 2 0,-1-1 0,1-2 0,-1-1 0,0 2 0,2 1 0,0-2 0,0 2 0,1-1 0,-3 3 0,4-2 0,-2-1 0,2 2 0,1 0 0,-1 1 0,0-3 0,-2 1 0,2-1 0,-1 3 0,1 0 0,0 0 0,2-1 0,1-2 0,-2 2 0,2-1 0,-2 1 0,0 1 0,1-3 0,0 1 0,0 0 0,1 1 0,-2 0 0,0-1 0,0 1 0,-1-1 0,1-2 0,0 2 0,-1 0 0,1 1 0,0 1 0,-1 0 0,2-2 0,-1-1 0,3 1 0,-3 1 0,1-2 0,-1 2 0,0-1 0,-1-1 0,1 0 0,0 0 0,-1 1 0,1 0 0,0-3 0,-2 3 0,0-3 0,1 3 0,-2-3 0,2 3 0,1-3 0,-1 0 0,1-2 0,2 2 0,0 1 0,0 0 0,-2-1 0,-1-1 0,1 1 0,-1 1 0,-2-1 0,1 0 0,-2-2 0,-1 3 0,0-1 0,-1 0 0,1-2 0,0 3 0,-1-1 0,1-1 0,2 0 0,-2-1 0,1 2 0,-1 1 0,0-1 0,2-2 0,-2 0 0,3 0 0,-3 0 0,2 0 0,1 1 0,1 1 0,1-1 0,0 1 0,1 0 0,1 0 0,3-1 0,-3 1 0,2 1 0,-2-1 0,2 1 0,-2 0 0,0-3 0,-2 3 0,-1 0 0,1-1 0,0 1 0,-1-1 0,1 0 0,-1 2 0,2-2 0,1 0 0,-2 1 0,2-1 0,-1 1 0,-2-1 0,1 0 0,0 0 0,2-2 0,0 3 0,2-1 0,-1 0 0,1-2 0,2 1 0,-2 1 0,2-1 0,1 1 0,-3-1 0,0-1 0,-1 0 0,2 0 0,-3 0 0,-2 0 0,-3 0 0,1 0 0,-4 0 0,1 0 0,-1 0 0,-1 0 0,0 0 0,-1 0 0,1 0 0,0 0 0,0 0 0,0 0 0,0 0 0,-1 0 0,1 0 0,0 0 0,0 0 0,0 0 0,0 0 0,-1-1 0,1-1 0,1 1 0,1-1 0,2-1 0,2 1 0,1-3 0,-1 2 0,-2-1 0,2 3 0,-1-1 0,-2-1 0,1 0 0,-2 1 0,0 2 0,-1 0 0,-2 0 0,-2-15 0,-1 8 0,7-11 0,1 13 0,0 3 0,-2 1 0,-3 0 0,0 0 0,-2-1 0,1-1 0,1 3 0,1 0 0,2 0 0,1-3 0,-1 3 0,0-3 0,-1 2 0,1 1 0,-1 0 0,-1 0 0,-1 0 0,-2 4 0,-4-4 0,-25-18 0,-8-8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43BC-7969-8645-A4AC-05298D782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9EBA3-E565-3048-B5F0-7827EF609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CEBFB-8996-6146-87C7-108AF923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B5F2-215E-9143-B0EA-CEC88367C030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4CCF5-C1A9-AF40-9547-7FC924A6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3712B-E98F-834C-A407-A027A69F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14D5-46A0-C94F-9E47-78D244A9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5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BA613-AD09-AB46-BD26-BCB84BA9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D45B6-166A-4F40-AF99-4F4436464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2C941-A53B-CE49-BDBA-8D2620F2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B5F2-215E-9143-B0EA-CEC88367C030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E0BB0-FF14-8343-89EA-6441CECF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D9726-B1B8-3D42-A79D-B3F85777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14D5-46A0-C94F-9E47-78D244A9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5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EC418D-BD59-2A46-AC8A-2D4A8F60B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A5280-15C5-1040-8871-C150BEDB7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1F09C-7E03-1849-AFFF-74436AA2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B5F2-215E-9143-B0EA-CEC88367C030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1EBEF-0AEB-F449-A95B-EF7E78D3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87BC7-4867-114B-BB1D-86F346EF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14D5-46A0-C94F-9E47-78D244A9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7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15C4-2262-8B47-9F43-5D8C839B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3A95F-8CEE-1D47-A5E0-45DE27A5D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76221-B73E-0D4E-B529-1F7578F9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B5F2-215E-9143-B0EA-CEC88367C030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537B6-48E9-D64C-BB11-8D5A8576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5FEE4-7CBE-A14C-AEB0-1E0C4FED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14D5-46A0-C94F-9E47-78D244A9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5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4891-5438-AB45-A795-56811AC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3C6A4-7AD3-4246-8A40-BD27B9F9F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FBAD7-1597-A44C-B3AB-DE69310A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B5F2-215E-9143-B0EA-CEC88367C030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CC5D0-4E3D-3F42-BE3A-55AFF4BE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42F66-0830-8E4D-BBE8-F4DD14F3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14D5-46A0-C94F-9E47-78D244A9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7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36DB-9365-B844-B8A3-9E53BE33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08F33-9535-DB48-96B5-F6CC656DA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C0146-D0AB-D74D-82F6-1570F5876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5E81E-E362-C346-BC0B-85E7644DE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B5F2-215E-9143-B0EA-CEC88367C030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F3811-5509-DA4F-A423-FCF246A5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AAF62-9B8D-AB46-93C1-9DA08723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14D5-46A0-C94F-9E47-78D244A9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8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E6C1-F160-C149-9AC1-DD00B655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3E98F-80DD-A54F-B4CD-2B1B3B276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F0EA0-3C9F-C241-9D88-F9A462112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312BE-BDDF-0749-B7A9-42ECFECA5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F1990-83E4-BE47-BDDE-AA1E50DA3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CACDD-0655-2C4A-8738-31B3972B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B5F2-215E-9143-B0EA-CEC88367C030}" type="datetimeFigureOut">
              <a:rPr lang="en-US" smtClean="0"/>
              <a:t>5/28/20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0CB3D6-1FF3-4F45-A115-3E9B7DFE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812AC-BA3C-BD46-800A-FF7338C6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14D5-46A0-C94F-9E47-78D244A9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6A68-2B87-6B45-B9A7-DFB97C1F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30484F-D8BB-274A-8C6F-9705A425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B5F2-215E-9143-B0EA-CEC88367C030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40F2D-69B0-6F4E-9E7A-AB4BB38B3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C8BB7-B779-2349-919F-2F0B855A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14D5-46A0-C94F-9E47-78D244A9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8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27A03C-10DE-B343-B6B7-B7299EBE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B5F2-215E-9143-B0EA-CEC88367C030}" type="datetimeFigureOut">
              <a:rPr lang="en-US" smtClean="0"/>
              <a:t>5/28/20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9AF38F-DC6E-1842-AEDD-1DE98CF5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7B1C9-81D6-744B-B7CC-6B40177F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14D5-46A0-C94F-9E47-78D244A9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4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A647-B952-7D42-93F6-9F624C0DA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72EA3-3B2D-3442-8055-1B585F4EE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4FBBF-B4C0-2B45-B734-E3F283D77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EA75C-3FAC-3D4F-BD52-4C9E462E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B5F2-215E-9143-B0EA-CEC88367C030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22D49-165C-CF48-B0C1-1961291C3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0BBBF-C76D-2E45-8D01-65105F71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14D5-46A0-C94F-9E47-78D244A9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7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BA526-D787-A84B-8786-8E89BBE9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46F3B0-215D-7D4A-9B72-A374E2DEC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B6849-99D5-7148-8C2B-37C517DC1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6BAA8-985E-384C-8301-87A673099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B5F2-215E-9143-B0EA-CEC88367C030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13BE4-A47A-3443-863F-A3CBDAFB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6AE04-E05E-3B40-A0C8-1CDC1593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14D5-46A0-C94F-9E47-78D244A9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2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A9DD0C-CE7E-ED4E-B485-C47AEF513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F8CE8-1849-D749-B160-50E086CAF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D4455-DDCB-A646-AD3F-C552566A6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3B5F2-215E-9143-B0EA-CEC88367C030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7A97F-32B8-7943-A43B-6E2C3C7C6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2173D-07F1-D247-9E10-E02552954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414D5-46A0-C94F-9E47-78D244A9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4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8BFEFC-8A25-9A48-ACBC-C93F34E5E9F4}"/>
              </a:ext>
            </a:extLst>
          </p:cNvPr>
          <p:cNvCxnSpPr/>
          <p:nvPr/>
        </p:nvCxnSpPr>
        <p:spPr>
          <a:xfrm>
            <a:off x="2312276" y="4341902"/>
            <a:ext cx="85238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AB8C5A-FF93-514A-B78A-B2504BC35805}"/>
              </a:ext>
            </a:extLst>
          </p:cNvPr>
          <p:cNvCxnSpPr/>
          <p:nvPr/>
        </p:nvCxnSpPr>
        <p:spPr>
          <a:xfrm flipV="1">
            <a:off x="6169573" y="694812"/>
            <a:ext cx="0" cy="36470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0AE0409-4150-1C4A-A41A-DBF8EF6F63E7}"/>
                  </a:ext>
                </a:extLst>
              </p14:cNvPr>
              <p14:cNvContentPartPr/>
              <p14:nvPr/>
            </p14:nvContentPartPr>
            <p14:xfrm>
              <a:off x="3692489" y="1129622"/>
              <a:ext cx="5353560" cy="3212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0AE0409-4150-1C4A-A41A-DBF8EF6F63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7369" y="1114502"/>
                <a:ext cx="5383800" cy="32428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41490B75-2BE0-0244-B618-424FB447FAEE}"/>
              </a:ext>
            </a:extLst>
          </p:cNvPr>
          <p:cNvSpPr/>
          <p:nvPr/>
        </p:nvSpPr>
        <p:spPr>
          <a:xfrm>
            <a:off x="4841693" y="3131842"/>
            <a:ext cx="178676" cy="22071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31B8152-FCB7-BC45-82DA-F9EE4FC39B5E}"/>
              </a:ext>
            </a:extLst>
          </p:cNvPr>
          <p:cNvSpPr/>
          <p:nvPr/>
        </p:nvSpPr>
        <p:spPr>
          <a:xfrm>
            <a:off x="4200780" y="4037787"/>
            <a:ext cx="178676" cy="22071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788CB5-5B8A-F84A-B530-8A8521094B4B}"/>
              </a:ext>
            </a:extLst>
          </p:cNvPr>
          <p:cNvSpPr/>
          <p:nvPr/>
        </p:nvSpPr>
        <p:spPr>
          <a:xfrm>
            <a:off x="5326957" y="1865345"/>
            <a:ext cx="178676" cy="22071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156CE94-8A9C-2040-9EF1-1810C21D8549}"/>
              </a:ext>
            </a:extLst>
          </p:cNvPr>
          <p:cNvSpPr/>
          <p:nvPr/>
        </p:nvSpPr>
        <p:spPr>
          <a:xfrm>
            <a:off x="6096000" y="1019262"/>
            <a:ext cx="178676" cy="22071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3A5D2A-5F50-3944-85F5-BD9C24C6DEC7}"/>
              </a:ext>
            </a:extLst>
          </p:cNvPr>
          <p:cNvCxnSpPr/>
          <p:nvPr/>
        </p:nvCxnSpPr>
        <p:spPr>
          <a:xfrm>
            <a:off x="3939481" y="5055475"/>
            <a:ext cx="5020587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116FA3E-D043-E149-8F94-D12196037EE2}"/>
              </a:ext>
            </a:extLst>
          </p:cNvPr>
          <p:cNvSpPr txBox="1"/>
          <p:nvPr/>
        </p:nvSpPr>
        <p:spPr>
          <a:xfrm>
            <a:off x="8960068" y="4896957"/>
            <a:ext cx="27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 (‘width’ parameter i.e. ‘</a:t>
            </a:r>
            <a:r>
              <a:rPr lang="en-US" dirty="0" err="1"/>
              <a:t>peakness</a:t>
            </a:r>
            <a:r>
              <a:rPr lang="en-US" dirty="0"/>
              <a:t>’ of curve)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264EA9-CFDE-184A-A8FF-7D63803C90D6}"/>
              </a:ext>
            </a:extLst>
          </p:cNvPr>
          <p:cNvSpPr txBox="1"/>
          <p:nvPr/>
        </p:nvSpPr>
        <p:spPr>
          <a:xfrm>
            <a:off x="6697941" y="1055313"/>
            <a:ext cx="147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0</a:t>
            </a:r>
            <a:r>
              <a:rPr lang="en-US" dirty="0"/>
              <a:t>=0, M</a:t>
            </a:r>
            <a:r>
              <a:rPr lang="en-US" baseline="-25000" dirty="0"/>
              <a:t>0</a:t>
            </a:r>
            <a:r>
              <a:rPr lang="en-US" dirty="0"/>
              <a:t>, V</a:t>
            </a:r>
            <a:r>
              <a:rPr lang="en-US" baseline="-25000" dirty="0"/>
              <a:t>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25BF19A-E00E-9644-8930-6171A306105F}"/>
                  </a:ext>
                </a:extLst>
              </p:cNvPr>
              <p:cNvSpPr txBox="1"/>
              <p:nvPr/>
            </p:nvSpPr>
            <p:spPr>
              <a:xfrm>
                <a:off x="4051638" y="1410607"/>
                <a:ext cx="1580109" cy="466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/>
                  <a:t>1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, M</a:t>
                </a:r>
                <a:r>
                  <a:rPr lang="en-US" baseline="-25000" dirty="0"/>
                  <a:t>1</a:t>
                </a:r>
                <a:r>
                  <a:rPr lang="en-US" dirty="0"/>
                  <a:t>, V</a:t>
                </a:r>
                <a:r>
                  <a:rPr lang="en-US" baseline="-25000" dirty="0"/>
                  <a:t>1</a:t>
                </a:r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25BF19A-E00E-9644-8930-6171A3061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638" y="1410607"/>
                <a:ext cx="1580109" cy="466731"/>
              </a:xfrm>
              <a:prstGeom prst="rect">
                <a:avLst/>
              </a:prstGeom>
              <a:blipFill>
                <a:blip r:embed="rId4"/>
                <a:stretch>
                  <a:fillRect l="-3200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2EACE8E3-5C40-784B-8EB4-85CD498B4F63}"/>
              </a:ext>
            </a:extLst>
          </p:cNvPr>
          <p:cNvSpPr txBox="1"/>
          <p:nvPr/>
        </p:nvSpPr>
        <p:spPr>
          <a:xfrm>
            <a:off x="10836166" y="4157236"/>
            <a:ext cx="122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48717E-4996-7E42-B00A-3ED6A0BCF18B}"/>
              </a:ext>
            </a:extLst>
          </p:cNvPr>
          <p:cNvSpPr txBox="1"/>
          <p:nvPr/>
        </p:nvSpPr>
        <p:spPr>
          <a:xfrm>
            <a:off x="5896303" y="265619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IVT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8495816-3BBC-7747-A0CD-C3CACCF80AEB}"/>
                  </a:ext>
                </a:extLst>
              </p:cNvPr>
              <p:cNvSpPr txBox="1"/>
              <p:nvPr/>
            </p:nvSpPr>
            <p:spPr>
              <a:xfrm>
                <a:off x="2895491" y="3601715"/>
                <a:ext cx="1593996" cy="491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/>
                  <a:t>3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M</a:t>
                </a:r>
                <a:r>
                  <a:rPr lang="en-US" baseline="-25000" dirty="0"/>
                  <a:t>3</a:t>
                </a:r>
                <a:r>
                  <a:rPr lang="en-US" dirty="0"/>
                  <a:t>, V</a:t>
                </a:r>
                <a:r>
                  <a:rPr lang="en-US" baseline="-25000" dirty="0"/>
                  <a:t>3</a:t>
                </a:r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8495816-3BBC-7747-A0CD-C3CACCF80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491" y="3601715"/>
                <a:ext cx="1593996" cy="491032"/>
              </a:xfrm>
              <a:prstGeom prst="rect">
                <a:avLst/>
              </a:prstGeom>
              <a:blipFill>
                <a:blip r:embed="rId5"/>
                <a:stretch>
                  <a:fillRect l="-3175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11D82D-FAA5-5B4E-9380-3533746D3BCF}"/>
                  </a:ext>
                </a:extLst>
              </p:cNvPr>
              <p:cNvSpPr txBox="1"/>
              <p:nvPr/>
            </p:nvSpPr>
            <p:spPr>
              <a:xfrm>
                <a:off x="3386012" y="2759572"/>
                <a:ext cx="1593996" cy="466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/>
                  <a:t>2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, M</a:t>
                </a:r>
                <a:r>
                  <a:rPr lang="en-US" baseline="-25000" dirty="0"/>
                  <a:t>2</a:t>
                </a:r>
                <a:r>
                  <a:rPr lang="en-US" dirty="0"/>
                  <a:t>, V</a:t>
                </a:r>
                <a:r>
                  <a:rPr lang="en-US" baseline="-25000" dirty="0"/>
                  <a:t>2</a:t>
                </a:r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11D82D-FAA5-5B4E-9380-3533746D3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012" y="2759572"/>
                <a:ext cx="1593996" cy="466731"/>
              </a:xfrm>
              <a:prstGeom prst="rect">
                <a:avLst/>
              </a:prstGeom>
              <a:blipFill>
                <a:blip r:embed="rId6"/>
                <a:stretch>
                  <a:fillRect l="-3175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11BE87-E6B9-0948-ABA1-8BCECE6284CE}"/>
              </a:ext>
            </a:extLst>
          </p:cNvPr>
          <p:cNvCxnSpPr/>
          <p:nvPr/>
        </p:nvCxnSpPr>
        <p:spPr>
          <a:xfrm>
            <a:off x="5896303" y="788276"/>
            <a:ext cx="0" cy="3553626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994028-715A-E14C-ABA7-C3D0C84B1887}"/>
              </a:ext>
            </a:extLst>
          </p:cNvPr>
          <p:cNvCxnSpPr/>
          <p:nvPr/>
        </p:nvCxnSpPr>
        <p:spPr>
          <a:xfrm>
            <a:off x="6420032" y="788276"/>
            <a:ext cx="0" cy="3553626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0933863-D108-154E-9305-0867609FD1A7}"/>
              </a:ext>
            </a:extLst>
          </p:cNvPr>
          <p:cNvCxnSpPr/>
          <p:nvPr/>
        </p:nvCxnSpPr>
        <p:spPr>
          <a:xfrm>
            <a:off x="5896303" y="4526568"/>
            <a:ext cx="55347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AB46F2C-35AD-774A-9836-B7DC9E7ACB14}"/>
              </a:ext>
            </a:extLst>
          </p:cNvPr>
          <p:cNvSpPr txBox="1"/>
          <p:nvPr/>
        </p:nvSpPr>
        <p:spPr>
          <a:xfrm>
            <a:off x="6478898" y="4341902"/>
            <a:ext cx="18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(</a:t>
            </a:r>
            <a:r>
              <a:rPr lang="en-US" dirty="0" err="1"/>
              <a:t>gridspacing</a:t>
            </a:r>
            <a:r>
              <a:rPr lang="en-US" dirty="0"/>
              <a:t>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E69411-0592-DA49-8CEE-52A4E262C64A}"/>
              </a:ext>
            </a:extLst>
          </p:cNvPr>
          <p:cNvCxnSpPr>
            <a:cxnSpLocks/>
          </p:cNvCxnSpPr>
          <p:nvPr/>
        </p:nvCxnSpPr>
        <p:spPr>
          <a:xfrm flipH="1">
            <a:off x="6449774" y="450285"/>
            <a:ext cx="725264" cy="78969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8BF291C-0798-EC48-81B2-08E9E3DA79C1}"/>
              </a:ext>
            </a:extLst>
          </p:cNvPr>
          <p:cNvSpPr txBox="1"/>
          <p:nvPr/>
        </p:nvSpPr>
        <p:spPr>
          <a:xfrm>
            <a:off x="7252138" y="265619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V</a:t>
            </a:r>
          </a:p>
        </p:txBody>
      </p:sp>
    </p:spTree>
    <p:extLst>
      <p:ext uri="{BB962C8B-B14F-4D97-AF65-F5344CB8AC3E}">
        <p14:creationId xmlns:p14="http://schemas.microsoft.com/office/powerpoint/2010/main" val="175155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52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Kimberley Reid</dc:creator>
  <cp:lastModifiedBy>Kimberley Reid</cp:lastModifiedBy>
  <cp:revision>12</cp:revision>
  <dcterms:created xsi:type="dcterms:W3CDTF">2020-03-24T02:26:07Z</dcterms:created>
  <dcterms:modified xsi:type="dcterms:W3CDTF">2020-05-28T04:45:21Z</dcterms:modified>
</cp:coreProperties>
</file>