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9"/>
  </p:notesMasterIdLst>
  <p:sldIdLst>
    <p:sldId id="256" r:id="rId2"/>
    <p:sldId id="257" r:id="rId3"/>
    <p:sldId id="360" r:id="rId4"/>
    <p:sldId id="314" r:id="rId5"/>
    <p:sldId id="375" r:id="rId6"/>
    <p:sldId id="373" r:id="rId7"/>
    <p:sldId id="3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  <p14:sldId id="360"/>
            <p14:sldId id="314"/>
            <p14:sldId id="375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115"/>
    <a:srgbClr val="FFFFFF"/>
    <a:srgbClr val="FFCC00"/>
    <a:srgbClr val="EEBD4A"/>
    <a:srgbClr val="F0F0F0"/>
    <a:srgbClr val="CB2006"/>
    <a:srgbClr val="3037AB"/>
    <a:srgbClr val="FBE44F"/>
    <a:srgbClr val="FADF4F"/>
    <a:srgbClr val="F1C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80" d="100"/>
          <a:sy n="80" d="100"/>
        </p:scale>
        <p:origin x="39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56115"/>
          </a:solidFill>
          <a:ln>
            <a:solidFill>
              <a:srgbClr val="FFFFFF"/>
            </a:solidFill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5611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5611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Clr>
                <a:srgbClr val="356115"/>
              </a:buClr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5611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B200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  <a:endParaRPr kumimoji="1" lang="en-US" altLang="zh-CN" dirty="0"/>
          </a:p>
          <a:p>
            <a:pPr marL="273050" lvl="0" indent="-273050">
              <a:tabLst/>
            </a:pP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  <a:endParaRPr kumimoji="1" lang="en-US" altLang="zh-CN" dirty="0"/>
          </a:p>
          <a:p>
            <a:pPr marL="273050" lvl="0" indent="-273050">
              <a:tabLst/>
            </a:pPr>
            <a:endParaRPr kumimoji="1"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5611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5611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ADF398-5893-C641-8A04-C4F6E27C4500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356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C59644-9D18-874C-8751-AA91CCB49F7D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title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F89606-B14E-A54D-AF52-6A77B871D89B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356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61F5A893-F80A-1441-B8F5-4D8C0B2FDCB3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2022/1/11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AD4731AF-9E9B-A541-B9DA-72CCDF7DF7C5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作者</a:t>
            </a:r>
          </a:p>
          <a:p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2022/1/11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/>
              <a:t>1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/>
              <a:t>2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6115"/>
      </a:accent1>
      <a:accent2>
        <a:srgbClr val="ED7D31"/>
      </a:accent2>
      <a:accent3>
        <a:srgbClr val="4471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</TotalTime>
  <Words>55</Words>
  <Application>Microsoft Office PowerPoint</Application>
  <PresentationFormat>全屏显示(4:3)</PresentationFormat>
  <Paragraphs>28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Adobe Heiti Std R</vt:lpstr>
      <vt:lpstr>Hiragino Sans GB W3</vt:lpstr>
      <vt:lpstr>Microsoft YaHei</vt:lpstr>
      <vt:lpstr>等线</vt:lpstr>
      <vt:lpstr>Arial</vt:lpstr>
      <vt:lpstr>Office 主题​​</vt:lpstr>
      <vt:lpstr>标题</vt:lpstr>
      <vt:lpstr>Table of Contents</vt:lpstr>
      <vt:lpstr>1</vt:lpstr>
      <vt:lpstr>条目</vt:lpstr>
      <vt:lpstr>分析</vt:lpstr>
      <vt:lpstr>强调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袁 一啸</cp:lastModifiedBy>
  <cp:revision>671</cp:revision>
  <cp:lastPrinted>2018-09-19T17:02:56Z</cp:lastPrinted>
  <dcterms:created xsi:type="dcterms:W3CDTF">2018-08-22T08:31:05Z</dcterms:created>
  <dcterms:modified xsi:type="dcterms:W3CDTF">2022-01-11T08:59:38Z</dcterms:modified>
</cp:coreProperties>
</file>