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893225" x="685800"/>
            <a:ext cy="942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indent="0" marL="137160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indent="0" marL="1371600">
              <a:spcBef>
                <a:spcPts val="0"/>
              </a:spcBef>
              <a:buNone/>
            </a:pPr>
            <a:r>
              <a:rPr lang="en"/>
              <a:t>										</a:t>
            </a:r>
            <a:r>
              <a:rPr sz="1400" lang="en"/>
              <a:t>December 2014</a:t>
            </a:r>
          </a:p>
          <a:p>
            <a:pPr algn="l" indent="0" marL="137160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Smart Irrigation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1972941" x="685800"/>
            <a:ext cy="22899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Team iSlugs: 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Alex Mitchell, Evan Hughes, Alesandra Roger, Ian Hamilton, Rashad Kayed, Yugraj Singh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IDEASS Smart Irrigation Project: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Kevin Bell: IDEASS advisor</a:t>
            </a:r>
          </a:p>
          <a:p>
            <a:pPr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Tamara Ball: associate IDEASS advisor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Problem/Application: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1" sz="1400" lang="en"/>
              <a:t>Goal: </a:t>
            </a:r>
            <a:r>
              <a:rPr sz="1400" lang="en"/>
              <a:t>Design a system architecture that interfaces with an autonomous microcontroller and wireless chip allowing farmers to accurately water their plants based off of the soil moisture levels collected by a water sensor in the ground. </a:t>
            </a:r>
          </a:p>
          <a:p>
            <a:pPr algn="l" rtl="0" lvl="0" marR="0" indent="-3175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1" sz="1400" lang="en"/>
              <a:t>Technologies Used: 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Arduino Uno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XBee Chip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Humidity Sensor</a:t>
            </a:r>
          </a:p>
          <a:p>
            <a:pPr algn="l" rtl="0" lvl="0" marR="0" indent="-3175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1" sz="1400" lang="en"/>
              <a:t>Project Management Techniques Used: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Tracking estimates of project duration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Creating and delegating tasks 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Project Deliverables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Technical Process Plan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Test Planning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26950" x="4962850"/>
            <a:ext cy="2462600" cx="37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Challenges &amp; Accomplishments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57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1" sz="1400" lang="en"/>
              <a:t>Biggest Challenges: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Programming the XBee chip and interfacing it with Arduino.</a:t>
            </a:r>
          </a:p>
          <a:p>
            <a:pPr rtl="0" lvl="1" indent="-317500" marL="9144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Finding a water sensor with comprehensive documentation. </a:t>
            </a:r>
          </a:p>
          <a:p>
            <a:pPr rtl="0" indent="0" marL="0">
              <a:spcBef>
                <a:spcPts val="600"/>
              </a:spcBef>
              <a:buNone/>
            </a:pPr>
            <a:r>
              <a:t/>
            </a:r>
            <a:endParaRPr sz="1400"/>
          </a:p>
          <a:p>
            <a:pPr rtl="0" lvl="0" indent="0" marL="0">
              <a:spcBef>
                <a:spcPts val="600"/>
              </a:spcBef>
              <a:buNone/>
            </a:pPr>
            <a:r>
              <a:rPr b="1" sz="1400" lang="en"/>
              <a:t>B.</a:t>
            </a:r>
            <a:r>
              <a:rPr sz="1400" lang="en"/>
              <a:t>	</a:t>
            </a:r>
            <a:r>
              <a:rPr b="1" sz="1400" lang="en"/>
              <a:t>Biggest Accomplishments:  </a:t>
            </a:r>
          </a:p>
          <a:p>
            <a:pPr rtl="0" lvl="0" indent="-317500" marL="9144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Figuring out how to package our data object was a small hurdle because our object instances were not being freed from memory. Redesigning the way we filled our objects allowed the project to continue. </a:t>
            </a:r>
          </a:p>
          <a:p>
            <a:pPr rtl="0" lvl="0" indent="-317500" marL="9144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The Arduino Uno proved to be an easy enough microcontroller to work with which set us up for success. </a:t>
            </a:r>
          </a:p>
          <a:p>
            <a:pPr rtl="0" lvl="0" indent="-317500" marL="9144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1400" lang="en"/>
              <a:t>Creating a working, flexible architecture that reads in data and stores the data so soil moisture levels are available to trigger watering of plants.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68699" x="457200"/>
            <a:ext cy="76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/>
              <a:t>What We Did and Didn’t Enjoy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834300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600" lang="en"/>
              <a:t>Enjoyed: 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Learning about and working with hardware we had never dealt with   </a:t>
            </a:r>
          </a:p>
          <a:p>
            <a:pPr rtl="0" indent="457200" marL="0">
              <a:spcBef>
                <a:spcPts val="0"/>
              </a:spcBef>
              <a:buNone/>
            </a:pPr>
            <a:r>
              <a:rPr sz="1400" lang="en"/>
              <a:t>(XBee chip and Moisture Sensor). 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Designing a system architecture using arduino libraries. 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Working with the group and pairing on some of the coding. </a:t>
            </a:r>
          </a:p>
          <a:p>
            <a:pPr rtl="0">
              <a:spcBef>
                <a:spcPts val="0"/>
              </a:spcBef>
              <a:buNone/>
            </a:pPr>
            <a:r>
              <a:rPr b="1" sz="1600" lang="en"/>
              <a:t>Didn’t enjoy: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All the reports we were required to do.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Lack of timely correspondence with our advisor. 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Having three Sprints instead of four.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34293" x="6465375"/>
            <a:ext cy="1845274" cx="24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45050" x="5686675"/>
            <a:ext cy="2032249" cx="32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819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rtl="0" lvl="0">
              <a:spcBef>
                <a:spcPts val="0"/>
              </a:spcBef>
              <a:buNone/>
            </a:pPr>
            <a:r>
              <a:rPr b="1" sz="1600" lang="en"/>
              <a:t>What worked: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Having a plan before working.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Strong communication between team members.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Having hardware documentation to guide in the process of building out system. </a:t>
            </a:r>
          </a:p>
          <a:p>
            <a:pPr rtl="0" lvl="0">
              <a:spcBef>
                <a:spcPts val="0"/>
              </a:spcBef>
              <a:buNone/>
            </a:pPr>
            <a:r>
              <a:rPr b="1" sz="1600" lang="en"/>
              <a:t>What didn’t work: 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Showing up late to meetings.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Coding without any sense of design.</a:t>
            </a:r>
          </a:p>
          <a:p>
            <a:pPr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Staying on target during iterations. 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81975" x="457200"/>
            <a:ext cy="1508875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3208625" x="6065400"/>
            <a:ext cy="917999" cx="2933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/>
              <a:t>We hope we gave you something cool to think about!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