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AC1D-265E-9B14-F07D-76B8EB6D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F5B9-5A92-C4CC-B6D3-8F369393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B823-5C8D-2612-63E2-7BFC562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330B-56E2-2A56-9EB0-6C44BC0D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7D8-F1D3-0821-538A-8D0D24E0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544-5280-2D2C-E526-38FC8667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5A9E-3BD3-2F67-3D31-F0D378C3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08C7-0708-3B7C-FDAB-9D35710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214C-8C89-53FE-33F7-A77BEC8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FDA4-7992-BF48-A5E1-D6AA3DD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EA617-56B1-FC8E-272C-3BAB78ED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52E9F-2BC5-5E38-9A26-8F841677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8528-C54E-5FA9-9479-6E5AD57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D29D-3002-C8A9-CFD1-456DE4CC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2A0D-77CB-B5C8-4E91-69E3F465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F83B-4D49-0D77-2364-3B14EFD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503B-3527-CF9A-27FF-BD7D38B2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334D-EEB4-80CE-3C32-8718B1D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5F30-5159-621F-1245-F90194F1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0C0D-E7AC-8F0B-3B29-BF48761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EF4-4F5F-6BF4-63D5-A95E82C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ECB8-4ABC-0031-D614-92FCF65B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740C-E054-0F95-4FDD-03FDEAF3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4FBF-6A2B-E201-17D8-6505A18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BA28-A917-405B-F157-8CD8ABCE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688-5EC7-59B4-ACA3-24B6522C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0742-B0DF-D4EB-8A06-C0E6D4F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241E-8082-ED35-52EC-3AD04E34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CC7B-ACA8-C5E2-A9CD-325407D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F904-107D-1B39-41F5-F5FE639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48EC-6213-03C9-EDB9-061CAC5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9017-54DA-69EC-F2CA-498FA701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1BA5-A8B9-0CCC-A0DF-6DE9AC60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38BBD-F250-1573-D8A6-DBC2D395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4B3E7-976C-5F0C-83AD-8A01CD623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4DD5F-8203-0EF7-E326-B8300833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19B62-D405-457E-5CB9-CED3F23D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1E26E-9FFF-2FB8-05AB-81B3249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B39CE-5D96-161A-6438-701E372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DFD-14BC-87ED-C262-92EBFF6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C3AB-8C5D-69FE-6CB7-5B2AF6FC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CDCF2-681A-2772-450A-7102E9A2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9AE6-2F93-690B-E843-17317D5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CBEE7-8A40-651D-0E11-6D33F40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45F6-63DE-52B0-948A-ACB6B8E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123F-7CB8-B66E-8391-FA3175C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9A7-25F0-BF4F-EA83-50628314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0206-6702-E25A-3191-5F2853C2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4D30-C17A-08EB-D9DF-15480061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6C47-3195-EC06-97E6-0467D38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864C-5173-7A4D-D6AF-6D2798A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5A37-D249-0651-9FF5-1DF16D89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4DC4-ADB2-81D9-476B-17916337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CD202-1746-0E64-4E04-FDAEC339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1D5A-181B-BF93-3D5B-27864ADF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8679-FBC6-45C0-2EBA-F32E306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7FF1-66C1-3E7A-2CE7-649A69E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554C-F2B2-EA1C-25E8-B41813C2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5BB1F-5614-8C74-D9E6-47888E5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ACC6-B75C-7017-A844-30072D27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CD9-4CD4-3CE9-E489-B6C9A30B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EB50-4883-4E36-A03E-7E8884393F9A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6EE2-42F7-5455-C586-B7AEC632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959-ADFF-9A67-4E6E-5085E8A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4E396C-0099-9DE7-ED71-57197D71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82" y="240174"/>
            <a:ext cx="11505235" cy="63776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200" b="1" dirty="0"/>
              <a:t>TITLE: DIABETES PREDICTION USING MACHINE LEARNING.</a:t>
            </a:r>
            <a:endParaRPr lang="en-US" sz="2200" dirty="0"/>
          </a:p>
          <a:p>
            <a:pPr algn="l"/>
            <a:r>
              <a:rPr lang="en-US" sz="1800" b="1" dirty="0"/>
              <a:t>PROBLEM STATEMENT:</a:t>
            </a:r>
          </a:p>
          <a:p>
            <a:pPr algn="l"/>
            <a:r>
              <a:rPr lang="en-US" sz="1800" dirty="0"/>
              <a:t>Develop an Diabetes prediction using machine learning to identify whether a person is having diabetes or not and which type of diabetes.</a:t>
            </a:r>
          </a:p>
          <a:p>
            <a:pPr algn="l"/>
            <a:r>
              <a:rPr lang="en-US" sz="1800" b="1" dirty="0"/>
              <a:t>ALGORITHM:</a:t>
            </a:r>
          </a:p>
          <a:p>
            <a:pPr algn="l"/>
            <a:r>
              <a:rPr lang="en-US" sz="1800" dirty="0"/>
              <a:t>1.  Logistic Regression: Predicts diabetes probability using a simple, interpretable linear model.</a:t>
            </a:r>
          </a:p>
          <a:p>
            <a:pPr algn="l"/>
            <a:r>
              <a:rPr lang="en-US" sz="1800" dirty="0"/>
              <a:t>2. Decision Trees: Classifies diabetes by splitting data based on feature thresholds.</a:t>
            </a:r>
          </a:p>
          <a:p>
            <a:pPr algn="l"/>
            <a:r>
              <a:rPr lang="en-US" sz="1800" dirty="0"/>
              <a:t>3. Random Forest: Uses multiple decision trees to boost prediction accuracy and reduce overfitting.</a:t>
            </a:r>
          </a:p>
          <a:p>
            <a:pPr algn="l"/>
            <a:r>
              <a:rPr lang="en-US" sz="1800" dirty="0"/>
              <a:t>4. Support Vector Machines (SVM): Finds the optimal hyperplane to classify diabetic and non-diabetic cases.</a:t>
            </a:r>
          </a:p>
          <a:p>
            <a:pPr algn="l"/>
            <a:r>
              <a:rPr lang="en-US" sz="1800" b="1" dirty="0"/>
              <a:t>DATASET:</a:t>
            </a:r>
          </a:p>
          <a:p>
            <a:pPr algn="l"/>
            <a:r>
              <a:rPr lang="en-US" sz="1800" b="1" dirty="0"/>
              <a:t> </a:t>
            </a:r>
            <a:r>
              <a:rPr lang="en-US" sz="1800" dirty="0"/>
              <a:t>KAGGLE</a:t>
            </a:r>
          </a:p>
          <a:p>
            <a:pPr algn="l"/>
            <a:r>
              <a:rPr lang="en-US" sz="1800" b="1" dirty="0"/>
              <a:t>SAMPLE OUTPUT:</a:t>
            </a:r>
          </a:p>
          <a:p>
            <a:pPr algn="l"/>
            <a:r>
              <a:rPr lang="en-US" sz="1800" dirty="0"/>
              <a:t> Input Features:</a:t>
            </a:r>
          </a:p>
          <a:p>
            <a:pPr algn="l"/>
            <a:r>
              <a:rPr lang="en-US" sz="1800" dirty="0"/>
              <a:t>Glucose Leve: 160 mg/dL</a:t>
            </a:r>
          </a:p>
          <a:p>
            <a:pPr algn="l"/>
            <a:r>
              <a:rPr lang="en-US" sz="1800" dirty="0"/>
              <a:t>Age: 50</a:t>
            </a:r>
          </a:p>
          <a:p>
            <a:pPr algn="l"/>
            <a:r>
              <a:rPr lang="en-US" sz="1800" dirty="0"/>
              <a:t>Model Prediction:</a:t>
            </a:r>
          </a:p>
          <a:p>
            <a:pPr algn="l"/>
            <a:r>
              <a:rPr lang="en-US" sz="1800"/>
              <a:t>Predicted Outcome: </a:t>
            </a:r>
            <a:r>
              <a:rPr lang="en-US" sz="1800" dirty="0"/>
              <a:t>Diabetic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r"/>
            <a:r>
              <a:rPr lang="en-US" sz="2000" dirty="0"/>
              <a:t>2320040048-LALITH</a:t>
            </a:r>
          </a:p>
          <a:p>
            <a:pPr algn="r"/>
            <a:r>
              <a:rPr lang="en-US" sz="2000" dirty="0"/>
              <a:t>2320040063-SHREYAS</a:t>
            </a:r>
          </a:p>
          <a:p>
            <a:pPr algn="r"/>
            <a:r>
              <a:rPr lang="en-US" sz="2000" dirty="0"/>
              <a:t>2320040126-ESHWAR ADITYA</a:t>
            </a:r>
          </a:p>
        </p:txBody>
      </p:sp>
    </p:spTree>
    <p:extLst>
      <p:ext uri="{BB962C8B-B14F-4D97-AF65-F5344CB8AC3E}">
        <p14:creationId xmlns:p14="http://schemas.microsoft.com/office/powerpoint/2010/main" val="279313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velivala keerthi</dc:creator>
  <cp:lastModifiedBy>Roopa Balasa</cp:lastModifiedBy>
  <cp:revision>3</cp:revision>
  <dcterms:created xsi:type="dcterms:W3CDTF">2024-08-25T18:49:56Z</dcterms:created>
  <dcterms:modified xsi:type="dcterms:W3CDTF">2024-10-15T05:11:03Z</dcterms:modified>
</cp:coreProperties>
</file>