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1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4056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D Eswar Reddy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019800" y="2694664"/>
            <a:ext cx="3505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 Logger Protection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A2BD7-0360-0A01-4CDE-A46212BEF5EA}"/>
              </a:ext>
            </a:extLst>
          </p:cNvPr>
          <p:cNvSpPr/>
          <p:nvPr/>
        </p:nvSpPr>
        <p:spPr>
          <a:xfrm>
            <a:off x="1066800" y="1362709"/>
            <a:ext cx="7924800" cy="488569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executing the code it creates two different files one is json source file and another one is text document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json source file it shows what we enter for instance the passwords, credentials .The Text document shoes each &amp; every letter of what we type</a:t>
            </a: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E52931-EDB7-4B39-7DB8-EFA59FD45628}"/>
              </a:ext>
            </a:extLst>
          </p:cNvPr>
          <p:cNvSpPr/>
          <p:nvPr/>
        </p:nvSpPr>
        <p:spPr>
          <a:xfrm>
            <a:off x="1447800" y="2214500"/>
            <a:ext cx="7733954" cy="284797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gradFill>
              <a:gsLst>
                <a:gs pos="28000">
                  <a:srgbClr val="CDDBEC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lgerian" panose="04020705040A02060702" pitchFamily="82" charset="0"/>
              </a:rPr>
              <a:t>Key Logger Protection</a:t>
            </a:r>
            <a:endParaRPr lang="en-IN" sz="44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2A2DF-E9EB-5900-B2BD-20FE823E77DB}"/>
              </a:ext>
            </a:extLst>
          </p:cNvPr>
          <p:cNvSpPr/>
          <p:nvPr/>
        </p:nvSpPr>
        <p:spPr>
          <a:xfrm>
            <a:off x="2028825" y="1676400"/>
            <a:ext cx="7308759" cy="3810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Python key Logger  code using pynput module and jsonlibrary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1664" y="318815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5269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96FECE5-8807-1C2F-816D-CC78BB95AE5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" y="1914703"/>
            <a:ext cx="93535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Key 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Software or hardware that records keystrokes.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Threats Posed by Key 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sensitive information (passwords, financial data,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 and financial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 espionage.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Prevalence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Increasing incidents in both personal and corporate environments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25DC689-D901-13E6-DF4A-ADC2BAD97EF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14400" y="1913271"/>
            <a:ext cx="106680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 robust protection mechanism against key 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key 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 and awareness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04E21-9373-71D4-3A55-2087629A12C3}"/>
              </a:ext>
            </a:extLst>
          </p:cNvPr>
          <p:cNvSpPr txBox="1"/>
          <p:nvPr/>
        </p:nvSpPr>
        <p:spPr>
          <a:xfrm>
            <a:off x="739775" y="2209801"/>
            <a:ext cx="97758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users (general public).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professionals.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military personnel.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828800" cy="19526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36A9535-23AC-17E1-E5C8-09CF7B5D403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81198" y="1494083"/>
            <a:ext cx="937221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Multi-layered defense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detection and prevention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alerting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encryption for keystrokes.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 and patches.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Selling Points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detection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false positive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4648200"/>
            <a:ext cx="1685925" cy="2152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6D88064-FE78-4894-BB00-7C43D086BDD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8600" y="1408843"/>
            <a:ext cx="11734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Innovative Features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 integration for adaptive threat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 to identify suspicious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Testimonials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or user feedback highlighting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your solution outperforms existing products in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5122" name="Picture 2" descr="Keylogger Process in User Activity ">
            <a:extLst>
              <a:ext uri="{FF2B5EF4-FFF2-40B4-BE49-F238E27FC236}">
                <a16:creationId xmlns:a16="http://schemas.microsoft.com/office/drawing/2014/main" id="{E648DD9D-B93B-DBB3-B433-AD5F1EB3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15498"/>
            <a:ext cx="71628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345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Trebuchet MS</vt:lpstr>
      <vt:lpstr>Wingdings</vt:lpstr>
      <vt:lpstr>Office Theme</vt:lpstr>
      <vt:lpstr>D Eswar Reddy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Eshwar Reddy</dc:creator>
  <cp:lastModifiedBy>Eshwar Reddy</cp:lastModifiedBy>
  <cp:revision>2</cp:revision>
  <dcterms:created xsi:type="dcterms:W3CDTF">2024-06-03T05:48:59Z</dcterms:created>
  <dcterms:modified xsi:type="dcterms:W3CDTF">2024-06-10T14:23:30Z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