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c75797e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c75797e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c75797e1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c75797e1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c75797e1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c75797e1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c75797e1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c75797e1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c75797e19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c75797e19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75797e19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c75797e1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c75797e19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c75797e19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c75797e19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c75797e19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RRFJSY_fybs&amp;feature=youtu.be" TargetMode="External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AND ANALYSIS OF DISK BRAKE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36900"/>
            <a:ext cx="8520600" cy="15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Members:</a:t>
            </a:r>
            <a:endParaRPr b="1" sz="1800" u="sng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Nikhil kadam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Kiran kumar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Sreenivas 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Manohar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5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set for the project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Strength analysis for the disc brakes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Temperature analysis of the disc brakes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Vibrational  analysis of the disc brakes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Studied and made a report  of working of the disc  brakes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got know that disc brakes are not facing any problems regarding strength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focused on the study of temperature analysis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Firstly, we  started working with abaqus software.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really took a lot of time to  cope up with abaqus as its units cannot  be  set by a user,they are </a:t>
            </a:r>
            <a:r>
              <a:rPr lang="en"/>
              <a:t>standardized</a:t>
            </a:r>
            <a:r>
              <a:rPr lang="en"/>
              <a:t> as shown in figure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made  a normal model without  holes  in a disc brake and made temperature analysis on the basis of an you tube video(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https://www.youtube.com/watch?v=RRFJSY_fybs&amp;feature=youtu.be</a:t>
            </a:r>
            <a:r>
              <a:rPr lang="en"/>
              <a:t>)</a:t>
            </a:r>
            <a:r>
              <a:rPr lang="en"/>
              <a:t>  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175" y="2571750"/>
            <a:ext cx="6883674" cy="11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Finally</a:t>
            </a:r>
            <a:r>
              <a:rPr lang="en"/>
              <a:t> we are </a:t>
            </a:r>
            <a:r>
              <a:rPr lang="en"/>
              <a:t>analysing</a:t>
            </a:r>
            <a:r>
              <a:rPr lang="en"/>
              <a:t> a disc brake model </a:t>
            </a:r>
            <a:r>
              <a:rPr lang="en"/>
              <a:t>with</a:t>
            </a:r>
            <a:r>
              <a:rPr lang="en"/>
              <a:t> holes.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contribution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Nikhil kadam:  He was studying research papers about the vibrations  and their effect  in disc brakes.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Kiran : He was managing the group and helped to learn the software.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Sreenivas &amp; Manohar: They studied the  working of disc brakes , made a report on it(materials used ) etc.  They  made a  model which we used for analysis  purpose.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Designs ( Materials: SUS 410, Semi metallic)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2275"/>
            <a:ext cx="8520600" cy="347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22275"/>
            <a:ext cx="8520600" cy="347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222275"/>
            <a:ext cx="8520600" cy="34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 the  temperature analysis-Jan 31.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Study and complete the vibrational analysis - after a week a of mid sem.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Propose a design  a model which </a:t>
            </a:r>
            <a:r>
              <a:rPr lang="en"/>
              <a:t>overcomes</a:t>
            </a:r>
            <a:r>
              <a:rPr lang="en"/>
              <a:t> the  two  problems  caused  by the temperature and </a:t>
            </a:r>
            <a:r>
              <a:rPr lang="en"/>
              <a:t>vibration - By the mid of  March.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