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802"/>
    <a:srgbClr val="EF0918"/>
    <a:srgbClr val="FC0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231" d="100"/>
          <a:sy n="231" d="100"/>
        </p:scale>
        <p:origin x="-3560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8179-BF94-4F42-8B22-52AB911ED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38FF9-ADE6-6A40-A27B-C418271D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7AA2-EEAD-0745-93C5-BE831DB5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B4DB-F858-6B4B-B7D9-E292D27C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AB96-DA95-6F48-AF6D-F2936E64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8CA6-0776-894E-A425-214A1408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8DC7E-EE71-314E-B406-7F9FD82D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C39E-934B-BA4F-8FF0-F0445617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B7AF-DFAA-7E4C-AC02-4358CCDE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6001-9CB7-8D40-AA68-BB1DE95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CA1D5-7F50-7849-904D-D4892B911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C3232-CE84-4248-A65D-A406FE4CE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250F-9527-D141-B0AC-C59C964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4483-15C5-4046-9D68-C7ADE6F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05E6-6B46-0D4E-81F7-83C60BDF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4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8587-8E07-AC44-997B-4CE1D2B9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682C-57EF-0A4B-9255-7B14C294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5BE2-3B39-6945-A89C-A45C6D98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9A2B1-003E-934C-BC84-E2A4DC7B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E8CD-CCF2-4E41-BD3F-D7A46320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B675-E15D-A442-B362-C843E94C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4B59-3E47-E14B-BEDD-16560D76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118A-62EC-224D-B69B-8D1B91A4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FFA9-4F07-214F-8AC4-5DC97C53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64E6-D7CF-A142-8195-AB3E5554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5C0-CBEB-0B41-BF7B-35A1E763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76E-BA49-964C-8BCF-7621AF6F8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F425-670F-9945-BB11-D45ACF7D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56DB-2981-0C47-81C5-01EA2A41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83DA-AC08-2641-8B23-A0589C28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E111-A9A7-0547-A12C-B8F2DBC0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7DFF-9744-3D4E-8F2F-E15DDFAD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7DA4-B2A0-1840-A0DB-D20D5676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8682-1929-254F-9002-34B8DBDE3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4B73C-FBF5-7C40-8272-9795A468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37612-9779-314F-A0AF-9DCEDBCD6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46A9E-FB0D-214F-8065-46AF7458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D9CAA-3658-CD48-B5F0-C4551CE9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2D14D-54B1-4643-A031-CF06E3DC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A8EB-6C2F-044F-9422-C965AFFD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FBCB6-6B8E-A845-8F8E-802DC41C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AD4D-CA99-4D4D-B6AB-A267DC07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70AD-1D60-EF46-A342-34455A84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4BEF4-A88A-FA46-97F3-942AF40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01E96-265A-2648-A2D6-81D66872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24726-5030-6344-8F04-A2EC8191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BFF5-D1DC-044E-A899-B353546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3B75-A5B6-3F47-9445-E1CE791B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91595-908A-9F41-A994-90964D78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AE24-9AA0-884D-9CF8-C1BC989F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953E-1FA8-4648-90E4-FBD8FD55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B7F1C-AB2C-B24E-AC05-988131A6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F8F-86A7-0148-8F48-E41ED2B5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2A482-E2E4-B340-B77C-B36455376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86AE4-B35A-2342-B124-D2B1BE7B2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04208-15CD-764A-8E42-ED39BA8E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BB82-1B7B-4440-8DCF-0529AA88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91218-97C0-D647-B856-D536669D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0A87F-B1CD-F74A-9057-9F6A5604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138E9-6D1E-1248-86BA-2462C66BA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BF6A-6A28-5B42-9071-483AB6FAC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C7FF-3BE7-0149-BDFC-821521817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6416-D3B6-0748-8C94-D80FB409E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877C-7D9A-D04C-A9A7-20E437598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2375-19CE-9F4A-8385-2E41AFB08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CCD862-4B99-314F-86C9-68BB86B5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21772"/>
            <a:ext cx="6840000" cy="68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D14CD-5626-7647-9329-40CCD7BA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00" y="2300514"/>
            <a:ext cx="699686" cy="699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7C8899-8769-B846-8F2D-FC5BE4BA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49" y="4012937"/>
            <a:ext cx="619790" cy="619790"/>
          </a:xfrm>
          <a:prstGeom prst="rect">
            <a:avLst/>
          </a:prstGeom>
        </p:spPr>
      </p:pic>
      <p:sp>
        <p:nvSpPr>
          <p:cNvPr id="20" name="Left Arrow 19">
            <a:extLst>
              <a:ext uri="{FF2B5EF4-FFF2-40B4-BE49-F238E27FC236}">
                <a16:creationId xmlns:a16="http://schemas.microsoft.com/office/drawing/2014/main" id="{97419BB3-233C-5847-8088-E3D9DFA172A2}"/>
              </a:ext>
            </a:extLst>
          </p:cNvPr>
          <p:cNvSpPr/>
          <p:nvPr/>
        </p:nvSpPr>
        <p:spPr>
          <a:xfrm rot="18346899">
            <a:off x="4502003" y="3275089"/>
            <a:ext cx="1834583" cy="217892"/>
          </a:xfrm>
          <a:custGeom>
            <a:avLst/>
            <a:gdLst>
              <a:gd name="connsiteX0" fmla="*/ 0 w 1814176"/>
              <a:gd name="connsiteY0" fmla="*/ 119552 h 239103"/>
              <a:gd name="connsiteX1" fmla="*/ 212204 w 1814176"/>
              <a:gd name="connsiteY1" fmla="*/ 0 h 239103"/>
              <a:gd name="connsiteX2" fmla="*/ 212204 w 1814176"/>
              <a:gd name="connsiteY2" fmla="*/ 86675 h 239103"/>
              <a:gd name="connsiteX3" fmla="*/ 1814176 w 1814176"/>
              <a:gd name="connsiteY3" fmla="*/ 86675 h 239103"/>
              <a:gd name="connsiteX4" fmla="*/ 1814176 w 1814176"/>
              <a:gd name="connsiteY4" fmla="*/ 152428 h 239103"/>
              <a:gd name="connsiteX5" fmla="*/ 212204 w 1814176"/>
              <a:gd name="connsiteY5" fmla="*/ 152428 h 239103"/>
              <a:gd name="connsiteX6" fmla="*/ 212204 w 1814176"/>
              <a:gd name="connsiteY6" fmla="*/ 239103 h 239103"/>
              <a:gd name="connsiteX7" fmla="*/ 0 w 1814176"/>
              <a:gd name="connsiteY7" fmla="*/ 119552 h 239103"/>
              <a:gd name="connsiteX0" fmla="*/ 0 w 1814176"/>
              <a:gd name="connsiteY0" fmla="*/ 119552 h 239103"/>
              <a:gd name="connsiteX1" fmla="*/ 212204 w 1814176"/>
              <a:gd name="connsiteY1" fmla="*/ 0 h 239103"/>
              <a:gd name="connsiteX2" fmla="*/ 212204 w 1814176"/>
              <a:gd name="connsiteY2" fmla="*/ 86675 h 239103"/>
              <a:gd name="connsiteX3" fmla="*/ 1814176 w 1814176"/>
              <a:gd name="connsiteY3" fmla="*/ 86675 h 239103"/>
              <a:gd name="connsiteX4" fmla="*/ 1775673 w 1814176"/>
              <a:gd name="connsiteY4" fmla="*/ 219728 h 239103"/>
              <a:gd name="connsiteX5" fmla="*/ 212204 w 1814176"/>
              <a:gd name="connsiteY5" fmla="*/ 152428 h 239103"/>
              <a:gd name="connsiteX6" fmla="*/ 212204 w 1814176"/>
              <a:gd name="connsiteY6" fmla="*/ 239103 h 239103"/>
              <a:gd name="connsiteX7" fmla="*/ 0 w 1814176"/>
              <a:gd name="connsiteY7" fmla="*/ 119552 h 239103"/>
              <a:gd name="connsiteX0" fmla="*/ 0 w 1801397"/>
              <a:gd name="connsiteY0" fmla="*/ 119552 h 239103"/>
              <a:gd name="connsiteX1" fmla="*/ 212204 w 1801397"/>
              <a:gd name="connsiteY1" fmla="*/ 0 h 239103"/>
              <a:gd name="connsiteX2" fmla="*/ 212204 w 1801397"/>
              <a:gd name="connsiteY2" fmla="*/ 86675 h 239103"/>
              <a:gd name="connsiteX3" fmla="*/ 1801397 w 1801397"/>
              <a:gd name="connsiteY3" fmla="*/ 151254 h 239103"/>
              <a:gd name="connsiteX4" fmla="*/ 1775673 w 1801397"/>
              <a:gd name="connsiteY4" fmla="*/ 219728 h 239103"/>
              <a:gd name="connsiteX5" fmla="*/ 212204 w 1801397"/>
              <a:gd name="connsiteY5" fmla="*/ 152428 h 239103"/>
              <a:gd name="connsiteX6" fmla="*/ 212204 w 1801397"/>
              <a:gd name="connsiteY6" fmla="*/ 239103 h 239103"/>
              <a:gd name="connsiteX7" fmla="*/ 0 w 1801397"/>
              <a:gd name="connsiteY7" fmla="*/ 119552 h 239103"/>
              <a:gd name="connsiteX0" fmla="*/ 0 w 1801397"/>
              <a:gd name="connsiteY0" fmla="*/ 119552 h 239103"/>
              <a:gd name="connsiteX1" fmla="*/ 212204 w 1801397"/>
              <a:gd name="connsiteY1" fmla="*/ 0 h 239103"/>
              <a:gd name="connsiteX2" fmla="*/ 212204 w 1801397"/>
              <a:gd name="connsiteY2" fmla="*/ 86675 h 239103"/>
              <a:gd name="connsiteX3" fmla="*/ 1801397 w 1801397"/>
              <a:gd name="connsiteY3" fmla="*/ 151254 h 239103"/>
              <a:gd name="connsiteX4" fmla="*/ 1727556 w 1801397"/>
              <a:gd name="connsiteY4" fmla="*/ 218814 h 239103"/>
              <a:gd name="connsiteX5" fmla="*/ 212204 w 1801397"/>
              <a:gd name="connsiteY5" fmla="*/ 152428 h 239103"/>
              <a:gd name="connsiteX6" fmla="*/ 212204 w 1801397"/>
              <a:gd name="connsiteY6" fmla="*/ 239103 h 239103"/>
              <a:gd name="connsiteX7" fmla="*/ 0 w 1801397"/>
              <a:gd name="connsiteY7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835351 w 1835351"/>
              <a:gd name="connsiteY3" fmla="*/ 154466 h 239103"/>
              <a:gd name="connsiteX4" fmla="*/ 1727556 w 1835351"/>
              <a:gd name="connsiteY4" fmla="*/ 218814 h 239103"/>
              <a:gd name="connsiteX5" fmla="*/ 212204 w 1835351"/>
              <a:gd name="connsiteY5" fmla="*/ 152428 h 239103"/>
              <a:gd name="connsiteX6" fmla="*/ 212204 w 1835351"/>
              <a:gd name="connsiteY6" fmla="*/ 239103 h 239103"/>
              <a:gd name="connsiteX7" fmla="*/ 0 w 1835351"/>
              <a:gd name="connsiteY7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835351 w 1835351"/>
              <a:gd name="connsiteY3" fmla="*/ 154466 h 239103"/>
              <a:gd name="connsiteX4" fmla="*/ 1727556 w 1835351"/>
              <a:gd name="connsiteY4" fmla="*/ 218814 h 239103"/>
              <a:gd name="connsiteX5" fmla="*/ 212204 w 1835351"/>
              <a:gd name="connsiteY5" fmla="*/ 152428 h 239103"/>
              <a:gd name="connsiteX6" fmla="*/ 212204 w 1835351"/>
              <a:gd name="connsiteY6" fmla="*/ 239103 h 239103"/>
              <a:gd name="connsiteX7" fmla="*/ 0 w 1835351"/>
              <a:gd name="connsiteY7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835351 w 1835351"/>
              <a:gd name="connsiteY3" fmla="*/ 154466 h 239103"/>
              <a:gd name="connsiteX4" fmla="*/ 1727556 w 1835351"/>
              <a:gd name="connsiteY4" fmla="*/ 218814 h 239103"/>
              <a:gd name="connsiteX5" fmla="*/ 212204 w 1835351"/>
              <a:gd name="connsiteY5" fmla="*/ 152428 h 239103"/>
              <a:gd name="connsiteX6" fmla="*/ 212204 w 1835351"/>
              <a:gd name="connsiteY6" fmla="*/ 239103 h 239103"/>
              <a:gd name="connsiteX7" fmla="*/ 0 w 1835351"/>
              <a:gd name="connsiteY7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835351 w 1835351"/>
              <a:gd name="connsiteY3" fmla="*/ 154466 h 239103"/>
              <a:gd name="connsiteX4" fmla="*/ 1727556 w 1835351"/>
              <a:gd name="connsiteY4" fmla="*/ 218814 h 239103"/>
              <a:gd name="connsiteX5" fmla="*/ 874342 w 1835351"/>
              <a:gd name="connsiteY5" fmla="*/ 142622 h 239103"/>
              <a:gd name="connsiteX6" fmla="*/ 212204 w 1835351"/>
              <a:gd name="connsiteY6" fmla="*/ 152428 h 239103"/>
              <a:gd name="connsiteX7" fmla="*/ 212204 w 1835351"/>
              <a:gd name="connsiteY7" fmla="*/ 239103 h 239103"/>
              <a:gd name="connsiteX8" fmla="*/ 0 w 1835351"/>
              <a:gd name="connsiteY8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835351 w 1835351"/>
              <a:gd name="connsiteY3" fmla="*/ 154466 h 239103"/>
              <a:gd name="connsiteX4" fmla="*/ 1727556 w 1835351"/>
              <a:gd name="connsiteY4" fmla="*/ 218814 h 239103"/>
              <a:gd name="connsiteX5" fmla="*/ 871434 w 1835351"/>
              <a:gd name="connsiteY5" fmla="*/ 160537 h 239103"/>
              <a:gd name="connsiteX6" fmla="*/ 212204 w 1835351"/>
              <a:gd name="connsiteY6" fmla="*/ 152428 h 239103"/>
              <a:gd name="connsiteX7" fmla="*/ 212204 w 1835351"/>
              <a:gd name="connsiteY7" fmla="*/ 239103 h 239103"/>
              <a:gd name="connsiteX8" fmla="*/ 0 w 1835351"/>
              <a:gd name="connsiteY8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835351 w 1835351"/>
              <a:gd name="connsiteY3" fmla="*/ 154466 h 239103"/>
              <a:gd name="connsiteX4" fmla="*/ 1732406 w 1835351"/>
              <a:gd name="connsiteY4" fmla="*/ 230974 h 239103"/>
              <a:gd name="connsiteX5" fmla="*/ 871434 w 1835351"/>
              <a:gd name="connsiteY5" fmla="*/ 160537 h 239103"/>
              <a:gd name="connsiteX6" fmla="*/ 212204 w 1835351"/>
              <a:gd name="connsiteY6" fmla="*/ 152428 h 239103"/>
              <a:gd name="connsiteX7" fmla="*/ 212204 w 1835351"/>
              <a:gd name="connsiteY7" fmla="*/ 239103 h 239103"/>
              <a:gd name="connsiteX8" fmla="*/ 0 w 1835351"/>
              <a:gd name="connsiteY8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20334 w 1835351"/>
              <a:gd name="connsiteY3" fmla="*/ 109062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20334 w 1835351"/>
              <a:gd name="connsiteY3" fmla="*/ 109062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18177 w 1835351"/>
              <a:gd name="connsiteY3" fmla="*/ 122358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10032 w 1835351"/>
              <a:gd name="connsiteY3" fmla="*/ 116487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10032 w 1835351"/>
              <a:gd name="connsiteY3" fmla="*/ 116487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06737 w 1835351"/>
              <a:gd name="connsiteY3" fmla="*/ 122776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06737 w 1835351"/>
              <a:gd name="connsiteY3" fmla="*/ 122776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239103"/>
              <a:gd name="connsiteX1" fmla="*/ 212204 w 1835351"/>
              <a:gd name="connsiteY1" fmla="*/ 0 h 239103"/>
              <a:gd name="connsiteX2" fmla="*/ 212204 w 1835351"/>
              <a:gd name="connsiteY2" fmla="*/ 86675 h 239103"/>
              <a:gd name="connsiteX3" fmla="*/ 1306737 w 1835351"/>
              <a:gd name="connsiteY3" fmla="*/ 122776 h 239103"/>
              <a:gd name="connsiteX4" fmla="*/ 1835351 w 1835351"/>
              <a:gd name="connsiteY4" fmla="*/ 154466 h 239103"/>
              <a:gd name="connsiteX5" fmla="*/ 1732406 w 1835351"/>
              <a:gd name="connsiteY5" fmla="*/ 230974 h 239103"/>
              <a:gd name="connsiteX6" fmla="*/ 871434 w 1835351"/>
              <a:gd name="connsiteY6" fmla="*/ 160537 h 239103"/>
              <a:gd name="connsiteX7" fmla="*/ 212204 w 1835351"/>
              <a:gd name="connsiteY7" fmla="*/ 152428 h 239103"/>
              <a:gd name="connsiteX8" fmla="*/ 212204 w 1835351"/>
              <a:gd name="connsiteY8" fmla="*/ 239103 h 239103"/>
              <a:gd name="connsiteX9" fmla="*/ 0 w 1835351"/>
              <a:gd name="connsiteY9" fmla="*/ 119552 h 239103"/>
              <a:gd name="connsiteX0" fmla="*/ 0 w 1835351"/>
              <a:gd name="connsiteY0" fmla="*/ 119552 h 307209"/>
              <a:gd name="connsiteX1" fmla="*/ 212204 w 1835351"/>
              <a:gd name="connsiteY1" fmla="*/ 0 h 307209"/>
              <a:gd name="connsiteX2" fmla="*/ 212204 w 1835351"/>
              <a:gd name="connsiteY2" fmla="*/ 86675 h 307209"/>
              <a:gd name="connsiteX3" fmla="*/ 1306737 w 1835351"/>
              <a:gd name="connsiteY3" fmla="*/ 122776 h 307209"/>
              <a:gd name="connsiteX4" fmla="*/ 1835351 w 1835351"/>
              <a:gd name="connsiteY4" fmla="*/ 154466 h 307209"/>
              <a:gd name="connsiteX5" fmla="*/ 1732406 w 1835351"/>
              <a:gd name="connsiteY5" fmla="*/ 230974 h 307209"/>
              <a:gd name="connsiteX6" fmla="*/ 871434 w 1835351"/>
              <a:gd name="connsiteY6" fmla="*/ 160537 h 307209"/>
              <a:gd name="connsiteX7" fmla="*/ 212204 w 1835351"/>
              <a:gd name="connsiteY7" fmla="*/ 152428 h 307209"/>
              <a:gd name="connsiteX8" fmla="*/ 253463 w 1835351"/>
              <a:gd name="connsiteY8" fmla="*/ 307209 h 307209"/>
              <a:gd name="connsiteX9" fmla="*/ 0 w 1835351"/>
              <a:gd name="connsiteY9" fmla="*/ 119552 h 307209"/>
              <a:gd name="connsiteX0" fmla="*/ 0 w 1835351"/>
              <a:gd name="connsiteY0" fmla="*/ 119552 h 307209"/>
              <a:gd name="connsiteX1" fmla="*/ 212204 w 1835351"/>
              <a:gd name="connsiteY1" fmla="*/ 0 h 307209"/>
              <a:gd name="connsiteX2" fmla="*/ 212204 w 1835351"/>
              <a:gd name="connsiteY2" fmla="*/ 86675 h 307209"/>
              <a:gd name="connsiteX3" fmla="*/ 1306737 w 1835351"/>
              <a:gd name="connsiteY3" fmla="*/ 122776 h 307209"/>
              <a:gd name="connsiteX4" fmla="*/ 1835351 w 1835351"/>
              <a:gd name="connsiteY4" fmla="*/ 154466 h 307209"/>
              <a:gd name="connsiteX5" fmla="*/ 1732406 w 1835351"/>
              <a:gd name="connsiteY5" fmla="*/ 230974 h 307209"/>
              <a:gd name="connsiteX6" fmla="*/ 871434 w 1835351"/>
              <a:gd name="connsiteY6" fmla="*/ 160537 h 307209"/>
              <a:gd name="connsiteX7" fmla="*/ 246756 w 1835351"/>
              <a:gd name="connsiteY7" fmla="*/ 205799 h 307209"/>
              <a:gd name="connsiteX8" fmla="*/ 253463 w 1835351"/>
              <a:gd name="connsiteY8" fmla="*/ 307209 h 307209"/>
              <a:gd name="connsiteX9" fmla="*/ 0 w 1835351"/>
              <a:gd name="connsiteY9" fmla="*/ 119552 h 307209"/>
              <a:gd name="connsiteX0" fmla="*/ 0 w 1835351"/>
              <a:gd name="connsiteY0" fmla="*/ 119552 h 307209"/>
              <a:gd name="connsiteX1" fmla="*/ 212204 w 1835351"/>
              <a:gd name="connsiteY1" fmla="*/ 0 h 307209"/>
              <a:gd name="connsiteX2" fmla="*/ 242743 w 1835351"/>
              <a:gd name="connsiteY2" fmla="*/ 150766 h 307209"/>
              <a:gd name="connsiteX3" fmla="*/ 1306737 w 1835351"/>
              <a:gd name="connsiteY3" fmla="*/ 122776 h 307209"/>
              <a:gd name="connsiteX4" fmla="*/ 1835351 w 1835351"/>
              <a:gd name="connsiteY4" fmla="*/ 154466 h 307209"/>
              <a:gd name="connsiteX5" fmla="*/ 1732406 w 1835351"/>
              <a:gd name="connsiteY5" fmla="*/ 230974 h 307209"/>
              <a:gd name="connsiteX6" fmla="*/ 871434 w 1835351"/>
              <a:gd name="connsiteY6" fmla="*/ 160537 h 307209"/>
              <a:gd name="connsiteX7" fmla="*/ 246756 w 1835351"/>
              <a:gd name="connsiteY7" fmla="*/ 205799 h 307209"/>
              <a:gd name="connsiteX8" fmla="*/ 253463 w 1835351"/>
              <a:gd name="connsiteY8" fmla="*/ 307209 h 307209"/>
              <a:gd name="connsiteX9" fmla="*/ 0 w 1835351"/>
              <a:gd name="connsiteY9" fmla="*/ 119552 h 307209"/>
              <a:gd name="connsiteX0" fmla="*/ 0 w 1835351"/>
              <a:gd name="connsiteY0" fmla="*/ 46480 h 234137"/>
              <a:gd name="connsiteX1" fmla="*/ 213992 w 1835351"/>
              <a:gd name="connsiteY1" fmla="*/ 0 h 234137"/>
              <a:gd name="connsiteX2" fmla="*/ 242743 w 1835351"/>
              <a:gd name="connsiteY2" fmla="*/ 77694 h 234137"/>
              <a:gd name="connsiteX3" fmla="*/ 1306737 w 1835351"/>
              <a:gd name="connsiteY3" fmla="*/ 49704 h 234137"/>
              <a:gd name="connsiteX4" fmla="*/ 1835351 w 1835351"/>
              <a:gd name="connsiteY4" fmla="*/ 81394 h 234137"/>
              <a:gd name="connsiteX5" fmla="*/ 1732406 w 1835351"/>
              <a:gd name="connsiteY5" fmla="*/ 157902 h 234137"/>
              <a:gd name="connsiteX6" fmla="*/ 871434 w 1835351"/>
              <a:gd name="connsiteY6" fmla="*/ 87465 h 234137"/>
              <a:gd name="connsiteX7" fmla="*/ 246756 w 1835351"/>
              <a:gd name="connsiteY7" fmla="*/ 132727 h 234137"/>
              <a:gd name="connsiteX8" fmla="*/ 253463 w 1835351"/>
              <a:gd name="connsiteY8" fmla="*/ 234137 h 234137"/>
              <a:gd name="connsiteX9" fmla="*/ 0 w 1835351"/>
              <a:gd name="connsiteY9" fmla="*/ 46480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222090 w 1814698"/>
              <a:gd name="connsiteY2" fmla="*/ 77694 h 234137"/>
              <a:gd name="connsiteX3" fmla="*/ 1286084 w 1814698"/>
              <a:gd name="connsiteY3" fmla="*/ 49704 h 234137"/>
              <a:gd name="connsiteX4" fmla="*/ 1814698 w 1814698"/>
              <a:gd name="connsiteY4" fmla="*/ 81394 h 234137"/>
              <a:gd name="connsiteX5" fmla="*/ 1711753 w 1814698"/>
              <a:gd name="connsiteY5" fmla="*/ 157902 h 234137"/>
              <a:gd name="connsiteX6" fmla="*/ 850781 w 1814698"/>
              <a:gd name="connsiteY6" fmla="*/ 87465 h 234137"/>
              <a:gd name="connsiteX7" fmla="*/ 226103 w 1814698"/>
              <a:gd name="connsiteY7" fmla="*/ 132727 h 234137"/>
              <a:gd name="connsiteX8" fmla="*/ 232810 w 1814698"/>
              <a:gd name="connsiteY8" fmla="*/ 234137 h 234137"/>
              <a:gd name="connsiteX9" fmla="*/ 0 w 1814698"/>
              <a:gd name="connsiteY9" fmla="*/ 129437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199929 w 1814698"/>
              <a:gd name="connsiteY2" fmla="*/ 74096 h 234137"/>
              <a:gd name="connsiteX3" fmla="*/ 1286084 w 1814698"/>
              <a:gd name="connsiteY3" fmla="*/ 49704 h 234137"/>
              <a:gd name="connsiteX4" fmla="*/ 1814698 w 1814698"/>
              <a:gd name="connsiteY4" fmla="*/ 81394 h 234137"/>
              <a:gd name="connsiteX5" fmla="*/ 1711753 w 1814698"/>
              <a:gd name="connsiteY5" fmla="*/ 157902 h 234137"/>
              <a:gd name="connsiteX6" fmla="*/ 850781 w 1814698"/>
              <a:gd name="connsiteY6" fmla="*/ 87465 h 234137"/>
              <a:gd name="connsiteX7" fmla="*/ 226103 w 1814698"/>
              <a:gd name="connsiteY7" fmla="*/ 132727 h 234137"/>
              <a:gd name="connsiteX8" fmla="*/ 232810 w 1814698"/>
              <a:gd name="connsiteY8" fmla="*/ 234137 h 234137"/>
              <a:gd name="connsiteX9" fmla="*/ 0 w 1814698"/>
              <a:gd name="connsiteY9" fmla="*/ 129437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199929 w 1814698"/>
              <a:gd name="connsiteY2" fmla="*/ 74096 h 234137"/>
              <a:gd name="connsiteX3" fmla="*/ 1286084 w 1814698"/>
              <a:gd name="connsiteY3" fmla="*/ 49704 h 234137"/>
              <a:gd name="connsiteX4" fmla="*/ 1814698 w 1814698"/>
              <a:gd name="connsiteY4" fmla="*/ 81394 h 234137"/>
              <a:gd name="connsiteX5" fmla="*/ 1711753 w 1814698"/>
              <a:gd name="connsiteY5" fmla="*/ 157902 h 234137"/>
              <a:gd name="connsiteX6" fmla="*/ 850781 w 1814698"/>
              <a:gd name="connsiteY6" fmla="*/ 87465 h 234137"/>
              <a:gd name="connsiteX7" fmla="*/ 215081 w 1814698"/>
              <a:gd name="connsiteY7" fmla="*/ 144584 h 234137"/>
              <a:gd name="connsiteX8" fmla="*/ 232810 w 1814698"/>
              <a:gd name="connsiteY8" fmla="*/ 234137 h 234137"/>
              <a:gd name="connsiteX9" fmla="*/ 0 w 1814698"/>
              <a:gd name="connsiteY9" fmla="*/ 129437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199929 w 1814698"/>
              <a:gd name="connsiteY2" fmla="*/ 74096 h 234137"/>
              <a:gd name="connsiteX3" fmla="*/ 1286084 w 1814698"/>
              <a:gd name="connsiteY3" fmla="*/ 49704 h 234137"/>
              <a:gd name="connsiteX4" fmla="*/ 1814698 w 1814698"/>
              <a:gd name="connsiteY4" fmla="*/ 81394 h 234137"/>
              <a:gd name="connsiteX5" fmla="*/ 1711753 w 1814698"/>
              <a:gd name="connsiteY5" fmla="*/ 157902 h 234137"/>
              <a:gd name="connsiteX6" fmla="*/ 850898 w 1814698"/>
              <a:gd name="connsiteY6" fmla="*/ 114777 h 234137"/>
              <a:gd name="connsiteX7" fmla="*/ 215081 w 1814698"/>
              <a:gd name="connsiteY7" fmla="*/ 144584 h 234137"/>
              <a:gd name="connsiteX8" fmla="*/ 232810 w 1814698"/>
              <a:gd name="connsiteY8" fmla="*/ 234137 h 234137"/>
              <a:gd name="connsiteX9" fmla="*/ 0 w 1814698"/>
              <a:gd name="connsiteY9" fmla="*/ 129437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199929 w 1814698"/>
              <a:gd name="connsiteY2" fmla="*/ 74096 h 234137"/>
              <a:gd name="connsiteX3" fmla="*/ 1286084 w 1814698"/>
              <a:gd name="connsiteY3" fmla="*/ 49704 h 234137"/>
              <a:gd name="connsiteX4" fmla="*/ 1814698 w 1814698"/>
              <a:gd name="connsiteY4" fmla="*/ 81394 h 234137"/>
              <a:gd name="connsiteX5" fmla="*/ 1711753 w 1814698"/>
              <a:gd name="connsiteY5" fmla="*/ 157902 h 234137"/>
              <a:gd name="connsiteX6" fmla="*/ 853173 w 1814698"/>
              <a:gd name="connsiteY6" fmla="*/ 128792 h 234137"/>
              <a:gd name="connsiteX7" fmla="*/ 215081 w 1814698"/>
              <a:gd name="connsiteY7" fmla="*/ 144584 h 234137"/>
              <a:gd name="connsiteX8" fmla="*/ 232810 w 1814698"/>
              <a:gd name="connsiteY8" fmla="*/ 234137 h 234137"/>
              <a:gd name="connsiteX9" fmla="*/ 0 w 1814698"/>
              <a:gd name="connsiteY9" fmla="*/ 129437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199929 w 1814698"/>
              <a:gd name="connsiteY2" fmla="*/ 74096 h 234137"/>
              <a:gd name="connsiteX3" fmla="*/ 845678 w 1814698"/>
              <a:gd name="connsiteY3" fmla="*/ 30540 h 234137"/>
              <a:gd name="connsiteX4" fmla="*/ 1286084 w 1814698"/>
              <a:gd name="connsiteY4" fmla="*/ 49704 h 234137"/>
              <a:gd name="connsiteX5" fmla="*/ 1814698 w 1814698"/>
              <a:gd name="connsiteY5" fmla="*/ 81394 h 234137"/>
              <a:gd name="connsiteX6" fmla="*/ 1711753 w 1814698"/>
              <a:gd name="connsiteY6" fmla="*/ 157902 h 234137"/>
              <a:gd name="connsiteX7" fmla="*/ 853173 w 1814698"/>
              <a:gd name="connsiteY7" fmla="*/ 128792 h 234137"/>
              <a:gd name="connsiteX8" fmla="*/ 215081 w 1814698"/>
              <a:gd name="connsiteY8" fmla="*/ 144584 h 234137"/>
              <a:gd name="connsiteX9" fmla="*/ 232810 w 1814698"/>
              <a:gd name="connsiteY9" fmla="*/ 234137 h 234137"/>
              <a:gd name="connsiteX10" fmla="*/ 0 w 1814698"/>
              <a:gd name="connsiteY10" fmla="*/ 129437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199929 w 1814698"/>
              <a:gd name="connsiteY2" fmla="*/ 74096 h 234137"/>
              <a:gd name="connsiteX3" fmla="*/ 845678 w 1814698"/>
              <a:gd name="connsiteY3" fmla="*/ 30540 h 234137"/>
              <a:gd name="connsiteX4" fmla="*/ 1286084 w 1814698"/>
              <a:gd name="connsiteY4" fmla="*/ 49704 h 234137"/>
              <a:gd name="connsiteX5" fmla="*/ 1814698 w 1814698"/>
              <a:gd name="connsiteY5" fmla="*/ 81394 h 234137"/>
              <a:gd name="connsiteX6" fmla="*/ 1711753 w 1814698"/>
              <a:gd name="connsiteY6" fmla="*/ 157902 h 234137"/>
              <a:gd name="connsiteX7" fmla="*/ 844912 w 1814698"/>
              <a:gd name="connsiteY7" fmla="*/ 95609 h 234137"/>
              <a:gd name="connsiteX8" fmla="*/ 215081 w 1814698"/>
              <a:gd name="connsiteY8" fmla="*/ 144584 h 234137"/>
              <a:gd name="connsiteX9" fmla="*/ 232810 w 1814698"/>
              <a:gd name="connsiteY9" fmla="*/ 234137 h 234137"/>
              <a:gd name="connsiteX10" fmla="*/ 0 w 1814698"/>
              <a:gd name="connsiteY10" fmla="*/ 129437 h 234137"/>
              <a:gd name="connsiteX0" fmla="*/ 0 w 1814698"/>
              <a:gd name="connsiteY0" fmla="*/ 129437 h 234137"/>
              <a:gd name="connsiteX1" fmla="*/ 193339 w 1814698"/>
              <a:gd name="connsiteY1" fmla="*/ 0 h 234137"/>
              <a:gd name="connsiteX2" fmla="*/ 199929 w 1814698"/>
              <a:gd name="connsiteY2" fmla="*/ 74096 h 234137"/>
              <a:gd name="connsiteX3" fmla="*/ 845678 w 1814698"/>
              <a:gd name="connsiteY3" fmla="*/ 30540 h 234137"/>
              <a:gd name="connsiteX4" fmla="*/ 1286084 w 1814698"/>
              <a:gd name="connsiteY4" fmla="*/ 49704 h 234137"/>
              <a:gd name="connsiteX5" fmla="*/ 1814698 w 1814698"/>
              <a:gd name="connsiteY5" fmla="*/ 81394 h 234137"/>
              <a:gd name="connsiteX6" fmla="*/ 1711753 w 1814698"/>
              <a:gd name="connsiteY6" fmla="*/ 157902 h 234137"/>
              <a:gd name="connsiteX7" fmla="*/ 840178 w 1814698"/>
              <a:gd name="connsiteY7" fmla="*/ 110762 h 234137"/>
              <a:gd name="connsiteX8" fmla="*/ 215081 w 1814698"/>
              <a:gd name="connsiteY8" fmla="*/ 144584 h 234137"/>
              <a:gd name="connsiteX9" fmla="*/ 232810 w 1814698"/>
              <a:gd name="connsiteY9" fmla="*/ 234137 h 234137"/>
              <a:gd name="connsiteX10" fmla="*/ 0 w 1814698"/>
              <a:gd name="connsiteY10" fmla="*/ 129437 h 234137"/>
              <a:gd name="connsiteX0" fmla="*/ 0 w 1867280"/>
              <a:gd name="connsiteY0" fmla="*/ 129437 h 234137"/>
              <a:gd name="connsiteX1" fmla="*/ 193339 w 1867280"/>
              <a:gd name="connsiteY1" fmla="*/ 0 h 234137"/>
              <a:gd name="connsiteX2" fmla="*/ 199929 w 1867280"/>
              <a:gd name="connsiteY2" fmla="*/ 74096 h 234137"/>
              <a:gd name="connsiteX3" fmla="*/ 845678 w 1867280"/>
              <a:gd name="connsiteY3" fmla="*/ 30540 h 234137"/>
              <a:gd name="connsiteX4" fmla="*/ 1286084 w 1867280"/>
              <a:gd name="connsiteY4" fmla="*/ 49704 h 234137"/>
              <a:gd name="connsiteX5" fmla="*/ 1867280 w 1867280"/>
              <a:gd name="connsiteY5" fmla="*/ 121770 h 234137"/>
              <a:gd name="connsiteX6" fmla="*/ 1711753 w 1867280"/>
              <a:gd name="connsiteY6" fmla="*/ 157902 h 234137"/>
              <a:gd name="connsiteX7" fmla="*/ 840178 w 1867280"/>
              <a:gd name="connsiteY7" fmla="*/ 110762 h 234137"/>
              <a:gd name="connsiteX8" fmla="*/ 215081 w 1867280"/>
              <a:gd name="connsiteY8" fmla="*/ 144584 h 234137"/>
              <a:gd name="connsiteX9" fmla="*/ 232810 w 1867280"/>
              <a:gd name="connsiteY9" fmla="*/ 234137 h 234137"/>
              <a:gd name="connsiteX10" fmla="*/ 0 w 1867280"/>
              <a:gd name="connsiteY10" fmla="*/ 129437 h 234137"/>
              <a:gd name="connsiteX0" fmla="*/ 0 w 1867280"/>
              <a:gd name="connsiteY0" fmla="*/ 129437 h 234137"/>
              <a:gd name="connsiteX1" fmla="*/ 193339 w 1867280"/>
              <a:gd name="connsiteY1" fmla="*/ 0 h 234137"/>
              <a:gd name="connsiteX2" fmla="*/ 199929 w 1867280"/>
              <a:gd name="connsiteY2" fmla="*/ 74096 h 234137"/>
              <a:gd name="connsiteX3" fmla="*/ 845678 w 1867280"/>
              <a:gd name="connsiteY3" fmla="*/ 30540 h 234137"/>
              <a:gd name="connsiteX4" fmla="*/ 1286084 w 1867280"/>
              <a:gd name="connsiteY4" fmla="*/ 49704 h 234137"/>
              <a:gd name="connsiteX5" fmla="*/ 1867280 w 1867280"/>
              <a:gd name="connsiteY5" fmla="*/ 121770 h 234137"/>
              <a:gd name="connsiteX6" fmla="*/ 1743312 w 1867280"/>
              <a:gd name="connsiteY6" fmla="*/ 201690 h 234137"/>
              <a:gd name="connsiteX7" fmla="*/ 840178 w 1867280"/>
              <a:gd name="connsiteY7" fmla="*/ 110762 h 234137"/>
              <a:gd name="connsiteX8" fmla="*/ 215081 w 1867280"/>
              <a:gd name="connsiteY8" fmla="*/ 144584 h 234137"/>
              <a:gd name="connsiteX9" fmla="*/ 232810 w 1867280"/>
              <a:gd name="connsiteY9" fmla="*/ 234137 h 234137"/>
              <a:gd name="connsiteX10" fmla="*/ 0 w 1867280"/>
              <a:gd name="connsiteY10" fmla="*/ 129437 h 234137"/>
              <a:gd name="connsiteX0" fmla="*/ 0 w 1867280"/>
              <a:gd name="connsiteY0" fmla="*/ 129437 h 234137"/>
              <a:gd name="connsiteX1" fmla="*/ 193339 w 1867280"/>
              <a:gd name="connsiteY1" fmla="*/ 0 h 234137"/>
              <a:gd name="connsiteX2" fmla="*/ 199929 w 1867280"/>
              <a:gd name="connsiteY2" fmla="*/ 74096 h 234137"/>
              <a:gd name="connsiteX3" fmla="*/ 845678 w 1867280"/>
              <a:gd name="connsiteY3" fmla="*/ 30540 h 234137"/>
              <a:gd name="connsiteX4" fmla="*/ 1286084 w 1867280"/>
              <a:gd name="connsiteY4" fmla="*/ 49704 h 234137"/>
              <a:gd name="connsiteX5" fmla="*/ 1867280 w 1867280"/>
              <a:gd name="connsiteY5" fmla="*/ 121770 h 234137"/>
              <a:gd name="connsiteX6" fmla="*/ 1743312 w 1867280"/>
              <a:gd name="connsiteY6" fmla="*/ 201690 h 234137"/>
              <a:gd name="connsiteX7" fmla="*/ 840178 w 1867280"/>
              <a:gd name="connsiteY7" fmla="*/ 110762 h 234137"/>
              <a:gd name="connsiteX8" fmla="*/ 215081 w 1867280"/>
              <a:gd name="connsiteY8" fmla="*/ 144584 h 234137"/>
              <a:gd name="connsiteX9" fmla="*/ 232810 w 1867280"/>
              <a:gd name="connsiteY9" fmla="*/ 234137 h 234137"/>
              <a:gd name="connsiteX10" fmla="*/ 0 w 1867280"/>
              <a:gd name="connsiteY10" fmla="*/ 129437 h 234137"/>
              <a:gd name="connsiteX0" fmla="*/ 0 w 1867280"/>
              <a:gd name="connsiteY0" fmla="*/ 129437 h 234137"/>
              <a:gd name="connsiteX1" fmla="*/ 193339 w 1867280"/>
              <a:gd name="connsiteY1" fmla="*/ 0 h 234137"/>
              <a:gd name="connsiteX2" fmla="*/ 199929 w 1867280"/>
              <a:gd name="connsiteY2" fmla="*/ 74096 h 234137"/>
              <a:gd name="connsiteX3" fmla="*/ 845678 w 1867280"/>
              <a:gd name="connsiteY3" fmla="*/ 30540 h 234137"/>
              <a:gd name="connsiteX4" fmla="*/ 1286084 w 1867280"/>
              <a:gd name="connsiteY4" fmla="*/ 49704 h 234137"/>
              <a:gd name="connsiteX5" fmla="*/ 1867280 w 1867280"/>
              <a:gd name="connsiteY5" fmla="*/ 121770 h 234137"/>
              <a:gd name="connsiteX6" fmla="*/ 1751457 w 1867280"/>
              <a:gd name="connsiteY6" fmla="*/ 207561 h 234137"/>
              <a:gd name="connsiteX7" fmla="*/ 840178 w 1867280"/>
              <a:gd name="connsiteY7" fmla="*/ 110762 h 234137"/>
              <a:gd name="connsiteX8" fmla="*/ 215081 w 1867280"/>
              <a:gd name="connsiteY8" fmla="*/ 144584 h 234137"/>
              <a:gd name="connsiteX9" fmla="*/ 232810 w 1867280"/>
              <a:gd name="connsiteY9" fmla="*/ 234137 h 234137"/>
              <a:gd name="connsiteX10" fmla="*/ 0 w 1867280"/>
              <a:gd name="connsiteY10" fmla="*/ 129437 h 234137"/>
              <a:gd name="connsiteX0" fmla="*/ 0 w 1867280"/>
              <a:gd name="connsiteY0" fmla="*/ 129437 h 234137"/>
              <a:gd name="connsiteX1" fmla="*/ 193339 w 1867280"/>
              <a:gd name="connsiteY1" fmla="*/ 0 h 234137"/>
              <a:gd name="connsiteX2" fmla="*/ 199929 w 1867280"/>
              <a:gd name="connsiteY2" fmla="*/ 74096 h 234137"/>
              <a:gd name="connsiteX3" fmla="*/ 845678 w 1867280"/>
              <a:gd name="connsiteY3" fmla="*/ 30540 h 234137"/>
              <a:gd name="connsiteX4" fmla="*/ 1286084 w 1867280"/>
              <a:gd name="connsiteY4" fmla="*/ 49704 h 234137"/>
              <a:gd name="connsiteX5" fmla="*/ 1867280 w 1867280"/>
              <a:gd name="connsiteY5" fmla="*/ 121770 h 234137"/>
              <a:gd name="connsiteX6" fmla="*/ 1751457 w 1867280"/>
              <a:gd name="connsiteY6" fmla="*/ 207561 h 234137"/>
              <a:gd name="connsiteX7" fmla="*/ 840178 w 1867280"/>
              <a:gd name="connsiteY7" fmla="*/ 110762 h 234137"/>
              <a:gd name="connsiteX8" fmla="*/ 215081 w 1867280"/>
              <a:gd name="connsiteY8" fmla="*/ 144584 h 234137"/>
              <a:gd name="connsiteX9" fmla="*/ 232810 w 1867280"/>
              <a:gd name="connsiteY9" fmla="*/ 234137 h 234137"/>
              <a:gd name="connsiteX10" fmla="*/ 0 w 1867280"/>
              <a:gd name="connsiteY10" fmla="*/ 129437 h 234137"/>
              <a:gd name="connsiteX0" fmla="*/ 0 w 1839666"/>
              <a:gd name="connsiteY0" fmla="*/ 129437 h 234137"/>
              <a:gd name="connsiteX1" fmla="*/ 193339 w 1839666"/>
              <a:gd name="connsiteY1" fmla="*/ 0 h 234137"/>
              <a:gd name="connsiteX2" fmla="*/ 199929 w 1839666"/>
              <a:gd name="connsiteY2" fmla="*/ 74096 h 234137"/>
              <a:gd name="connsiteX3" fmla="*/ 845678 w 1839666"/>
              <a:gd name="connsiteY3" fmla="*/ 30540 h 234137"/>
              <a:gd name="connsiteX4" fmla="*/ 1286084 w 1839666"/>
              <a:gd name="connsiteY4" fmla="*/ 49704 h 234137"/>
              <a:gd name="connsiteX5" fmla="*/ 1839666 w 1839666"/>
              <a:gd name="connsiteY5" fmla="*/ 137758 h 234137"/>
              <a:gd name="connsiteX6" fmla="*/ 1751457 w 1839666"/>
              <a:gd name="connsiteY6" fmla="*/ 207561 h 234137"/>
              <a:gd name="connsiteX7" fmla="*/ 840178 w 1839666"/>
              <a:gd name="connsiteY7" fmla="*/ 110762 h 234137"/>
              <a:gd name="connsiteX8" fmla="*/ 215081 w 1839666"/>
              <a:gd name="connsiteY8" fmla="*/ 144584 h 234137"/>
              <a:gd name="connsiteX9" fmla="*/ 232810 w 1839666"/>
              <a:gd name="connsiteY9" fmla="*/ 234137 h 234137"/>
              <a:gd name="connsiteX10" fmla="*/ 0 w 1839666"/>
              <a:gd name="connsiteY10" fmla="*/ 129437 h 234137"/>
              <a:gd name="connsiteX0" fmla="*/ 0 w 1839666"/>
              <a:gd name="connsiteY0" fmla="*/ 129437 h 234137"/>
              <a:gd name="connsiteX1" fmla="*/ 193339 w 1839666"/>
              <a:gd name="connsiteY1" fmla="*/ 0 h 234137"/>
              <a:gd name="connsiteX2" fmla="*/ 199929 w 1839666"/>
              <a:gd name="connsiteY2" fmla="*/ 74096 h 234137"/>
              <a:gd name="connsiteX3" fmla="*/ 845678 w 1839666"/>
              <a:gd name="connsiteY3" fmla="*/ 30540 h 234137"/>
              <a:gd name="connsiteX4" fmla="*/ 1283090 w 1839666"/>
              <a:gd name="connsiteY4" fmla="*/ 40121 h 234137"/>
              <a:gd name="connsiteX5" fmla="*/ 1839666 w 1839666"/>
              <a:gd name="connsiteY5" fmla="*/ 137758 h 234137"/>
              <a:gd name="connsiteX6" fmla="*/ 1751457 w 1839666"/>
              <a:gd name="connsiteY6" fmla="*/ 207561 h 234137"/>
              <a:gd name="connsiteX7" fmla="*/ 840178 w 1839666"/>
              <a:gd name="connsiteY7" fmla="*/ 110762 h 234137"/>
              <a:gd name="connsiteX8" fmla="*/ 215081 w 1839666"/>
              <a:gd name="connsiteY8" fmla="*/ 144584 h 234137"/>
              <a:gd name="connsiteX9" fmla="*/ 232810 w 1839666"/>
              <a:gd name="connsiteY9" fmla="*/ 234137 h 234137"/>
              <a:gd name="connsiteX10" fmla="*/ 0 w 1839666"/>
              <a:gd name="connsiteY10" fmla="*/ 129437 h 234137"/>
              <a:gd name="connsiteX0" fmla="*/ 0 w 1839666"/>
              <a:gd name="connsiteY0" fmla="*/ 129437 h 234137"/>
              <a:gd name="connsiteX1" fmla="*/ 193339 w 1839666"/>
              <a:gd name="connsiteY1" fmla="*/ 0 h 234137"/>
              <a:gd name="connsiteX2" fmla="*/ 199929 w 1839666"/>
              <a:gd name="connsiteY2" fmla="*/ 74096 h 234137"/>
              <a:gd name="connsiteX3" fmla="*/ 845678 w 1839666"/>
              <a:gd name="connsiteY3" fmla="*/ 30540 h 234137"/>
              <a:gd name="connsiteX4" fmla="*/ 1283090 w 1839666"/>
              <a:gd name="connsiteY4" fmla="*/ 40121 h 234137"/>
              <a:gd name="connsiteX5" fmla="*/ 1839666 w 1839666"/>
              <a:gd name="connsiteY5" fmla="*/ 137758 h 234137"/>
              <a:gd name="connsiteX6" fmla="*/ 1751457 w 1839666"/>
              <a:gd name="connsiteY6" fmla="*/ 207561 h 234137"/>
              <a:gd name="connsiteX7" fmla="*/ 840178 w 1839666"/>
              <a:gd name="connsiteY7" fmla="*/ 110762 h 234137"/>
              <a:gd name="connsiteX8" fmla="*/ 215081 w 1839666"/>
              <a:gd name="connsiteY8" fmla="*/ 144584 h 234137"/>
              <a:gd name="connsiteX9" fmla="*/ 232810 w 1839666"/>
              <a:gd name="connsiteY9" fmla="*/ 234137 h 234137"/>
              <a:gd name="connsiteX10" fmla="*/ 0 w 1839666"/>
              <a:gd name="connsiteY10" fmla="*/ 129437 h 234137"/>
              <a:gd name="connsiteX0" fmla="*/ 0 w 1839666"/>
              <a:gd name="connsiteY0" fmla="*/ 129437 h 234137"/>
              <a:gd name="connsiteX1" fmla="*/ 193339 w 1839666"/>
              <a:gd name="connsiteY1" fmla="*/ 0 h 234137"/>
              <a:gd name="connsiteX2" fmla="*/ 199929 w 1839666"/>
              <a:gd name="connsiteY2" fmla="*/ 74096 h 234137"/>
              <a:gd name="connsiteX3" fmla="*/ 845678 w 1839666"/>
              <a:gd name="connsiteY3" fmla="*/ 30540 h 234137"/>
              <a:gd name="connsiteX4" fmla="*/ 1000687 w 1839666"/>
              <a:gd name="connsiteY4" fmla="*/ 28404 h 234137"/>
              <a:gd name="connsiteX5" fmla="*/ 1283090 w 1839666"/>
              <a:gd name="connsiteY5" fmla="*/ 40121 h 234137"/>
              <a:gd name="connsiteX6" fmla="*/ 1839666 w 1839666"/>
              <a:gd name="connsiteY6" fmla="*/ 137758 h 234137"/>
              <a:gd name="connsiteX7" fmla="*/ 1751457 w 1839666"/>
              <a:gd name="connsiteY7" fmla="*/ 207561 h 234137"/>
              <a:gd name="connsiteX8" fmla="*/ 840178 w 1839666"/>
              <a:gd name="connsiteY8" fmla="*/ 110762 h 234137"/>
              <a:gd name="connsiteX9" fmla="*/ 215081 w 1839666"/>
              <a:gd name="connsiteY9" fmla="*/ 144584 h 234137"/>
              <a:gd name="connsiteX10" fmla="*/ 232810 w 1839666"/>
              <a:gd name="connsiteY10" fmla="*/ 234137 h 234137"/>
              <a:gd name="connsiteX11" fmla="*/ 0 w 1839666"/>
              <a:gd name="connsiteY11" fmla="*/ 129437 h 234137"/>
              <a:gd name="connsiteX0" fmla="*/ 0 w 1839666"/>
              <a:gd name="connsiteY0" fmla="*/ 129437 h 234137"/>
              <a:gd name="connsiteX1" fmla="*/ 193339 w 1839666"/>
              <a:gd name="connsiteY1" fmla="*/ 0 h 234137"/>
              <a:gd name="connsiteX2" fmla="*/ 199929 w 1839666"/>
              <a:gd name="connsiteY2" fmla="*/ 74096 h 234137"/>
              <a:gd name="connsiteX3" fmla="*/ 845678 w 1839666"/>
              <a:gd name="connsiteY3" fmla="*/ 30540 h 234137"/>
              <a:gd name="connsiteX4" fmla="*/ 1000687 w 1839666"/>
              <a:gd name="connsiteY4" fmla="*/ 28404 h 234137"/>
              <a:gd name="connsiteX5" fmla="*/ 1283090 w 1839666"/>
              <a:gd name="connsiteY5" fmla="*/ 40121 h 234137"/>
              <a:gd name="connsiteX6" fmla="*/ 1839666 w 1839666"/>
              <a:gd name="connsiteY6" fmla="*/ 137758 h 234137"/>
              <a:gd name="connsiteX7" fmla="*/ 1762480 w 1839666"/>
              <a:gd name="connsiteY7" fmla="*/ 195703 h 234137"/>
              <a:gd name="connsiteX8" fmla="*/ 840178 w 1839666"/>
              <a:gd name="connsiteY8" fmla="*/ 110762 h 234137"/>
              <a:gd name="connsiteX9" fmla="*/ 215081 w 1839666"/>
              <a:gd name="connsiteY9" fmla="*/ 144584 h 234137"/>
              <a:gd name="connsiteX10" fmla="*/ 232810 w 1839666"/>
              <a:gd name="connsiteY10" fmla="*/ 234137 h 234137"/>
              <a:gd name="connsiteX11" fmla="*/ 0 w 1839666"/>
              <a:gd name="connsiteY11" fmla="*/ 129437 h 234137"/>
              <a:gd name="connsiteX0" fmla="*/ 0 w 1839666"/>
              <a:gd name="connsiteY0" fmla="*/ 129437 h 234137"/>
              <a:gd name="connsiteX1" fmla="*/ 193339 w 1839666"/>
              <a:gd name="connsiteY1" fmla="*/ 0 h 234137"/>
              <a:gd name="connsiteX2" fmla="*/ 199929 w 1839666"/>
              <a:gd name="connsiteY2" fmla="*/ 74096 h 234137"/>
              <a:gd name="connsiteX3" fmla="*/ 845678 w 1839666"/>
              <a:gd name="connsiteY3" fmla="*/ 30540 h 234137"/>
              <a:gd name="connsiteX4" fmla="*/ 1000687 w 1839666"/>
              <a:gd name="connsiteY4" fmla="*/ 28404 h 234137"/>
              <a:gd name="connsiteX5" fmla="*/ 1283090 w 1839666"/>
              <a:gd name="connsiteY5" fmla="*/ 40121 h 234137"/>
              <a:gd name="connsiteX6" fmla="*/ 1839666 w 1839666"/>
              <a:gd name="connsiteY6" fmla="*/ 137758 h 234137"/>
              <a:gd name="connsiteX7" fmla="*/ 1762480 w 1839666"/>
              <a:gd name="connsiteY7" fmla="*/ 195703 h 234137"/>
              <a:gd name="connsiteX8" fmla="*/ 840178 w 1839666"/>
              <a:gd name="connsiteY8" fmla="*/ 110762 h 234137"/>
              <a:gd name="connsiteX9" fmla="*/ 225500 w 1839666"/>
              <a:gd name="connsiteY9" fmla="*/ 164469 h 234137"/>
              <a:gd name="connsiteX10" fmla="*/ 232810 w 1839666"/>
              <a:gd name="connsiteY10" fmla="*/ 234137 h 234137"/>
              <a:gd name="connsiteX11" fmla="*/ 0 w 1839666"/>
              <a:gd name="connsiteY11" fmla="*/ 129437 h 234137"/>
              <a:gd name="connsiteX0" fmla="*/ 0 w 1839666"/>
              <a:gd name="connsiteY0" fmla="*/ 129437 h 234137"/>
              <a:gd name="connsiteX1" fmla="*/ 193339 w 1839666"/>
              <a:gd name="connsiteY1" fmla="*/ 0 h 234137"/>
              <a:gd name="connsiteX2" fmla="*/ 212924 w 1839666"/>
              <a:gd name="connsiteY2" fmla="*/ 92126 h 234137"/>
              <a:gd name="connsiteX3" fmla="*/ 845678 w 1839666"/>
              <a:gd name="connsiteY3" fmla="*/ 30540 h 234137"/>
              <a:gd name="connsiteX4" fmla="*/ 1000687 w 1839666"/>
              <a:gd name="connsiteY4" fmla="*/ 28404 h 234137"/>
              <a:gd name="connsiteX5" fmla="*/ 1283090 w 1839666"/>
              <a:gd name="connsiteY5" fmla="*/ 40121 h 234137"/>
              <a:gd name="connsiteX6" fmla="*/ 1839666 w 1839666"/>
              <a:gd name="connsiteY6" fmla="*/ 137758 h 234137"/>
              <a:gd name="connsiteX7" fmla="*/ 1762480 w 1839666"/>
              <a:gd name="connsiteY7" fmla="*/ 195703 h 234137"/>
              <a:gd name="connsiteX8" fmla="*/ 840178 w 1839666"/>
              <a:gd name="connsiteY8" fmla="*/ 110762 h 234137"/>
              <a:gd name="connsiteX9" fmla="*/ 225500 w 1839666"/>
              <a:gd name="connsiteY9" fmla="*/ 164469 h 234137"/>
              <a:gd name="connsiteX10" fmla="*/ 232810 w 1839666"/>
              <a:gd name="connsiteY10" fmla="*/ 234137 h 234137"/>
              <a:gd name="connsiteX11" fmla="*/ 0 w 1839666"/>
              <a:gd name="connsiteY11" fmla="*/ 129437 h 234137"/>
              <a:gd name="connsiteX0" fmla="*/ 0 w 1839666"/>
              <a:gd name="connsiteY0" fmla="*/ 105837 h 210537"/>
              <a:gd name="connsiteX1" fmla="*/ 198606 w 1839666"/>
              <a:gd name="connsiteY1" fmla="*/ 0 h 210537"/>
              <a:gd name="connsiteX2" fmla="*/ 212924 w 1839666"/>
              <a:gd name="connsiteY2" fmla="*/ 68526 h 210537"/>
              <a:gd name="connsiteX3" fmla="*/ 845678 w 1839666"/>
              <a:gd name="connsiteY3" fmla="*/ 6940 h 210537"/>
              <a:gd name="connsiteX4" fmla="*/ 1000687 w 1839666"/>
              <a:gd name="connsiteY4" fmla="*/ 4804 h 210537"/>
              <a:gd name="connsiteX5" fmla="*/ 1283090 w 1839666"/>
              <a:gd name="connsiteY5" fmla="*/ 16521 h 210537"/>
              <a:gd name="connsiteX6" fmla="*/ 1839666 w 1839666"/>
              <a:gd name="connsiteY6" fmla="*/ 114158 h 210537"/>
              <a:gd name="connsiteX7" fmla="*/ 1762480 w 1839666"/>
              <a:gd name="connsiteY7" fmla="*/ 172103 h 210537"/>
              <a:gd name="connsiteX8" fmla="*/ 840178 w 1839666"/>
              <a:gd name="connsiteY8" fmla="*/ 87162 h 210537"/>
              <a:gd name="connsiteX9" fmla="*/ 225500 w 1839666"/>
              <a:gd name="connsiteY9" fmla="*/ 140869 h 210537"/>
              <a:gd name="connsiteX10" fmla="*/ 232810 w 1839666"/>
              <a:gd name="connsiteY10" fmla="*/ 210537 h 210537"/>
              <a:gd name="connsiteX11" fmla="*/ 0 w 1839666"/>
              <a:gd name="connsiteY11" fmla="*/ 105837 h 210537"/>
              <a:gd name="connsiteX0" fmla="*/ 0 w 1829246"/>
              <a:gd name="connsiteY0" fmla="*/ 125723 h 210537"/>
              <a:gd name="connsiteX1" fmla="*/ 188186 w 1829246"/>
              <a:gd name="connsiteY1" fmla="*/ 0 h 210537"/>
              <a:gd name="connsiteX2" fmla="*/ 202504 w 1829246"/>
              <a:gd name="connsiteY2" fmla="*/ 68526 h 210537"/>
              <a:gd name="connsiteX3" fmla="*/ 835258 w 1829246"/>
              <a:gd name="connsiteY3" fmla="*/ 6940 h 210537"/>
              <a:gd name="connsiteX4" fmla="*/ 990267 w 1829246"/>
              <a:gd name="connsiteY4" fmla="*/ 4804 h 210537"/>
              <a:gd name="connsiteX5" fmla="*/ 1272670 w 1829246"/>
              <a:gd name="connsiteY5" fmla="*/ 16521 h 210537"/>
              <a:gd name="connsiteX6" fmla="*/ 1829246 w 1829246"/>
              <a:gd name="connsiteY6" fmla="*/ 114158 h 210537"/>
              <a:gd name="connsiteX7" fmla="*/ 1752060 w 1829246"/>
              <a:gd name="connsiteY7" fmla="*/ 172103 h 210537"/>
              <a:gd name="connsiteX8" fmla="*/ 829758 w 1829246"/>
              <a:gd name="connsiteY8" fmla="*/ 87162 h 210537"/>
              <a:gd name="connsiteX9" fmla="*/ 215080 w 1829246"/>
              <a:gd name="connsiteY9" fmla="*/ 140869 h 210537"/>
              <a:gd name="connsiteX10" fmla="*/ 222390 w 1829246"/>
              <a:gd name="connsiteY10" fmla="*/ 210537 h 210537"/>
              <a:gd name="connsiteX11" fmla="*/ 0 w 1829246"/>
              <a:gd name="connsiteY11" fmla="*/ 125723 h 210537"/>
              <a:gd name="connsiteX0" fmla="*/ 0 w 1826554"/>
              <a:gd name="connsiteY0" fmla="*/ 151179 h 210537"/>
              <a:gd name="connsiteX1" fmla="*/ 185494 w 1826554"/>
              <a:gd name="connsiteY1" fmla="*/ 0 h 210537"/>
              <a:gd name="connsiteX2" fmla="*/ 199812 w 1826554"/>
              <a:gd name="connsiteY2" fmla="*/ 68526 h 210537"/>
              <a:gd name="connsiteX3" fmla="*/ 832566 w 1826554"/>
              <a:gd name="connsiteY3" fmla="*/ 6940 h 210537"/>
              <a:gd name="connsiteX4" fmla="*/ 987575 w 1826554"/>
              <a:gd name="connsiteY4" fmla="*/ 4804 h 210537"/>
              <a:gd name="connsiteX5" fmla="*/ 1269978 w 1826554"/>
              <a:gd name="connsiteY5" fmla="*/ 16521 h 210537"/>
              <a:gd name="connsiteX6" fmla="*/ 1826554 w 1826554"/>
              <a:gd name="connsiteY6" fmla="*/ 114158 h 210537"/>
              <a:gd name="connsiteX7" fmla="*/ 1749368 w 1826554"/>
              <a:gd name="connsiteY7" fmla="*/ 172103 h 210537"/>
              <a:gd name="connsiteX8" fmla="*/ 827066 w 1826554"/>
              <a:gd name="connsiteY8" fmla="*/ 87162 h 210537"/>
              <a:gd name="connsiteX9" fmla="*/ 212388 w 1826554"/>
              <a:gd name="connsiteY9" fmla="*/ 140869 h 210537"/>
              <a:gd name="connsiteX10" fmla="*/ 219698 w 1826554"/>
              <a:gd name="connsiteY10" fmla="*/ 210537 h 210537"/>
              <a:gd name="connsiteX11" fmla="*/ 0 w 1826554"/>
              <a:gd name="connsiteY11" fmla="*/ 151179 h 210537"/>
              <a:gd name="connsiteX0" fmla="*/ 0 w 1826554"/>
              <a:gd name="connsiteY0" fmla="*/ 151179 h 232280"/>
              <a:gd name="connsiteX1" fmla="*/ 185494 w 1826554"/>
              <a:gd name="connsiteY1" fmla="*/ 0 h 232280"/>
              <a:gd name="connsiteX2" fmla="*/ 199812 w 1826554"/>
              <a:gd name="connsiteY2" fmla="*/ 68526 h 232280"/>
              <a:gd name="connsiteX3" fmla="*/ 832566 w 1826554"/>
              <a:gd name="connsiteY3" fmla="*/ 6940 h 232280"/>
              <a:gd name="connsiteX4" fmla="*/ 987575 w 1826554"/>
              <a:gd name="connsiteY4" fmla="*/ 4804 h 232280"/>
              <a:gd name="connsiteX5" fmla="*/ 1269978 w 1826554"/>
              <a:gd name="connsiteY5" fmla="*/ 16521 h 232280"/>
              <a:gd name="connsiteX6" fmla="*/ 1826554 w 1826554"/>
              <a:gd name="connsiteY6" fmla="*/ 114158 h 232280"/>
              <a:gd name="connsiteX7" fmla="*/ 1749368 w 1826554"/>
              <a:gd name="connsiteY7" fmla="*/ 172103 h 232280"/>
              <a:gd name="connsiteX8" fmla="*/ 827066 w 1826554"/>
              <a:gd name="connsiteY8" fmla="*/ 87162 h 232280"/>
              <a:gd name="connsiteX9" fmla="*/ 212388 w 1826554"/>
              <a:gd name="connsiteY9" fmla="*/ 140869 h 232280"/>
              <a:gd name="connsiteX10" fmla="*/ 227542 w 1826554"/>
              <a:gd name="connsiteY10" fmla="*/ 232280 h 232280"/>
              <a:gd name="connsiteX11" fmla="*/ 0 w 1826554"/>
              <a:gd name="connsiteY11" fmla="*/ 151179 h 232280"/>
              <a:gd name="connsiteX0" fmla="*/ 0 w 1834583"/>
              <a:gd name="connsiteY0" fmla="*/ 172620 h 232280"/>
              <a:gd name="connsiteX1" fmla="*/ 193523 w 1834583"/>
              <a:gd name="connsiteY1" fmla="*/ 0 h 232280"/>
              <a:gd name="connsiteX2" fmla="*/ 207841 w 1834583"/>
              <a:gd name="connsiteY2" fmla="*/ 68526 h 232280"/>
              <a:gd name="connsiteX3" fmla="*/ 840595 w 1834583"/>
              <a:gd name="connsiteY3" fmla="*/ 6940 h 232280"/>
              <a:gd name="connsiteX4" fmla="*/ 995604 w 1834583"/>
              <a:gd name="connsiteY4" fmla="*/ 4804 h 232280"/>
              <a:gd name="connsiteX5" fmla="*/ 1278007 w 1834583"/>
              <a:gd name="connsiteY5" fmla="*/ 16521 h 232280"/>
              <a:gd name="connsiteX6" fmla="*/ 1834583 w 1834583"/>
              <a:gd name="connsiteY6" fmla="*/ 114158 h 232280"/>
              <a:gd name="connsiteX7" fmla="*/ 1757397 w 1834583"/>
              <a:gd name="connsiteY7" fmla="*/ 172103 h 232280"/>
              <a:gd name="connsiteX8" fmla="*/ 835095 w 1834583"/>
              <a:gd name="connsiteY8" fmla="*/ 87162 h 232280"/>
              <a:gd name="connsiteX9" fmla="*/ 220417 w 1834583"/>
              <a:gd name="connsiteY9" fmla="*/ 140869 h 232280"/>
              <a:gd name="connsiteX10" fmla="*/ 235571 w 1834583"/>
              <a:gd name="connsiteY10" fmla="*/ 232280 h 232280"/>
              <a:gd name="connsiteX11" fmla="*/ 0 w 1834583"/>
              <a:gd name="connsiteY11" fmla="*/ 172620 h 232280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07841 w 1834583"/>
              <a:gd name="connsiteY2" fmla="*/ 63722 h 227476"/>
              <a:gd name="connsiteX3" fmla="*/ 840595 w 1834583"/>
              <a:gd name="connsiteY3" fmla="*/ 2136 h 227476"/>
              <a:gd name="connsiteX4" fmla="*/ 995604 w 1834583"/>
              <a:gd name="connsiteY4" fmla="*/ 0 h 227476"/>
              <a:gd name="connsiteX5" fmla="*/ 1278007 w 1834583"/>
              <a:gd name="connsiteY5" fmla="*/ 11717 h 227476"/>
              <a:gd name="connsiteX6" fmla="*/ 1834583 w 1834583"/>
              <a:gd name="connsiteY6" fmla="*/ 109354 h 227476"/>
              <a:gd name="connsiteX7" fmla="*/ 1757397 w 1834583"/>
              <a:gd name="connsiteY7" fmla="*/ 167299 h 227476"/>
              <a:gd name="connsiteX8" fmla="*/ 835095 w 1834583"/>
              <a:gd name="connsiteY8" fmla="*/ 82358 h 227476"/>
              <a:gd name="connsiteX9" fmla="*/ 220417 w 1834583"/>
              <a:gd name="connsiteY9" fmla="*/ 136065 h 227476"/>
              <a:gd name="connsiteX10" fmla="*/ 235571 w 1834583"/>
              <a:gd name="connsiteY10" fmla="*/ 227476 h 227476"/>
              <a:gd name="connsiteX11" fmla="*/ 0 w 1834583"/>
              <a:gd name="connsiteY11" fmla="*/ 167816 h 227476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12390 w 1834583"/>
              <a:gd name="connsiteY2" fmla="*/ 91754 h 227476"/>
              <a:gd name="connsiteX3" fmla="*/ 840595 w 1834583"/>
              <a:gd name="connsiteY3" fmla="*/ 2136 h 227476"/>
              <a:gd name="connsiteX4" fmla="*/ 995604 w 1834583"/>
              <a:gd name="connsiteY4" fmla="*/ 0 h 227476"/>
              <a:gd name="connsiteX5" fmla="*/ 1278007 w 1834583"/>
              <a:gd name="connsiteY5" fmla="*/ 11717 h 227476"/>
              <a:gd name="connsiteX6" fmla="*/ 1834583 w 1834583"/>
              <a:gd name="connsiteY6" fmla="*/ 109354 h 227476"/>
              <a:gd name="connsiteX7" fmla="*/ 1757397 w 1834583"/>
              <a:gd name="connsiteY7" fmla="*/ 167299 h 227476"/>
              <a:gd name="connsiteX8" fmla="*/ 835095 w 1834583"/>
              <a:gd name="connsiteY8" fmla="*/ 82358 h 227476"/>
              <a:gd name="connsiteX9" fmla="*/ 220417 w 1834583"/>
              <a:gd name="connsiteY9" fmla="*/ 136065 h 227476"/>
              <a:gd name="connsiteX10" fmla="*/ 235571 w 1834583"/>
              <a:gd name="connsiteY10" fmla="*/ 227476 h 227476"/>
              <a:gd name="connsiteX11" fmla="*/ 0 w 1834583"/>
              <a:gd name="connsiteY11" fmla="*/ 167816 h 227476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12390 w 1834583"/>
              <a:gd name="connsiteY2" fmla="*/ 91754 h 227476"/>
              <a:gd name="connsiteX3" fmla="*/ 840595 w 1834583"/>
              <a:gd name="connsiteY3" fmla="*/ 2136 h 227476"/>
              <a:gd name="connsiteX4" fmla="*/ 995604 w 1834583"/>
              <a:gd name="connsiteY4" fmla="*/ 0 h 227476"/>
              <a:gd name="connsiteX5" fmla="*/ 1278007 w 1834583"/>
              <a:gd name="connsiteY5" fmla="*/ 11717 h 227476"/>
              <a:gd name="connsiteX6" fmla="*/ 1834583 w 1834583"/>
              <a:gd name="connsiteY6" fmla="*/ 109354 h 227476"/>
              <a:gd name="connsiteX7" fmla="*/ 1757397 w 1834583"/>
              <a:gd name="connsiteY7" fmla="*/ 167299 h 227476"/>
              <a:gd name="connsiteX8" fmla="*/ 835095 w 1834583"/>
              <a:gd name="connsiteY8" fmla="*/ 82358 h 227476"/>
              <a:gd name="connsiteX9" fmla="*/ 233111 w 1834583"/>
              <a:gd name="connsiteY9" fmla="*/ 169968 h 227476"/>
              <a:gd name="connsiteX10" fmla="*/ 235571 w 1834583"/>
              <a:gd name="connsiteY10" fmla="*/ 227476 h 227476"/>
              <a:gd name="connsiteX11" fmla="*/ 0 w 1834583"/>
              <a:gd name="connsiteY11" fmla="*/ 167816 h 227476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12390 w 1834583"/>
              <a:gd name="connsiteY2" fmla="*/ 91754 h 227476"/>
              <a:gd name="connsiteX3" fmla="*/ 840595 w 1834583"/>
              <a:gd name="connsiteY3" fmla="*/ 2136 h 227476"/>
              <a:gd name="connsiteX4" fmla="*/ 995604 w 1834583"/>
              <a:gd name="connsiteY4" fmla="*/ 0 h 227476"/>
              <a:gd name="connsiteX5" fmla="*/ 1278007 w 1834583"/>
              <a:gd name="connsiteY5" fmla="*/ 11717 h 227476"/>
              <a:gd name="connsiteX6" fmla="*/ 1834583 w 1834583"/>
              <a:gd name="connsiteY6" fmla="*/ 109354 h 227476"/>
              <a:gd name="connsiteX7" fmla="*/ 1757397 w 1834583"/>
              <a:gd name="connsiteY7" fmla="*/ 167299 h 227476"/>
              <a:gd name="connsiteX8" fmla="*/ 824793 w 1834583"/>
              <a:gd name="connsiteY8" fmla="*/ 89784 h 227476"/>
              <a:gd name="connsiteX9" fmla="*/ 233111 w 1834583"/>
              <a:gd name="connsiteY9" fmla="*/ 169968 h 227476"/>
              <a:gd name="connsiteX10" fmla="*/ 235571 w 1834583"/>
              <a:gd name="connsiteY10" fmla="*/ 227476 h 227476"/>
              <a:gd name="connsiteX11" fmla="*/ 0 w 1834583"/>
              <a:gd name="connsiteY11" fmla="*/ 167816 h 227476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12390 w 1834583"/>
              <a:gd name="connsiteY2" fmla="*/ 91754 h 227476"/>
              <a:gd name="connsiteX3" fmla="*/ 840595 w 1834583"/>
              <a:gd name="connsiteY3" fmla="*/ 2136 h 227476"/>
              <a:gd name="connsiteX4" fmla="*/ 995604 w 1834583"/>
              <a:gd name="connsiteY4" fmla="*/ 0 h 227476"/>
              <a:gd name="connsiteX5" fmla="*/ 1278007 w 1834583"/>
              <a:gd name="connsiteY5" fmla="*/ 11717 h 227476"/>
              <a:gd name="connsiteX6" fmla="*/ 1834583 w 1834583"/>
              <a:gd name="connsiteY6" fmla="*/ 109354 h 227476"/>
              <a:gd name="connsiteX7" fmla="*/ 1757397 w 1834583"/>
              <a:gd name="connsiteY7" fmla="*/ 167299 h 227476"/>
              <a:gd name="connsiteX8" fmla="*/ 824793 w 1834583"/>
              <a:gd name="connsiteY8" fmla="*/ 89784 h 227476"/>
              <a:gd name="connsiteX9" fmla="*/ 233111 w 1834583"/>
              <a:gd name="connsiteY9" fmla="*/ 169968 h 227476"/>
              <a:gd name="connsiteX10" fmla="*/ 235571 w 1834583"/>
              <a:gd name="connsiteY10" fmla="*/ 227476 h 227476"/>
              <a:gd name="connsiteX11" fmla="*/ 0 w 1834583"/>
              <a:gd name="connsiteY11" fmla="*/ 167816 h 227476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12390 w 1834583"/>
              <a:gd name="connsiteY2" fmla="*/ 91754 h 227476"/>
              <a:gd name="connsiteX3" fmla="*/ 653958 w 1834583"/>
              <a:gd name="connsiteY3" fmla="*/ 30982 h 227476"/>
              <a:gd name="connsiteX4" fmla="*/ 840595 w 1834583"/>
              <a:gd name="connsiteY4" fmla="*/ 2136 h 227476"/>
              <a:gd name="connsiteX5" fmla="*/ 995604 w 1834583"/>
              <a:gd name="connsiteY5" fmla="*/ 0 h 227476"/>
              <a:gd name="connsiteX6" fmla="*/ 1278007 w 1834583"/>
              <a:gd name="connsiteY6" fmla="*/ 11717 h 227476"/>
              <a:gd name="connsiteX7" fmla="*/ 1834583 w 1834583"/>
              <a:gd name="connsiteY7" fmla="*/ 109354 h 227476"/>
              <a:gd name="connsiteX8" fmla="*/ 1757397 w 1834583"/>
              <a:gd name="connsiteY8" fmla="*/ 167299 h 227476"/>
              <a:gd name="connsiteX9" fmla="*/ 824793 w 1834583"/>
              <a:gd name="connsiteY9" fmla="*/ 89784 h 227476"/>
              <a:gd name="connsiteX10" fmla="*/ 233111 w 1834583"/>
              <a:gd name="connsiteY10" fmla="*/ 169968 h 227476"/>
              <a:gd name="connsiteX11" fmla="*/ 235571 w 1834583"/>
              <a:gd name="connsiteY11" fmla="*/ 227476 h 227476"/>
              <a:gd name="connsiteX12" fmla="*/ 0 w 1834583"/>
              <a:gd name="connsiteY12" fmla="*/ 167816 h 227476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12390 w 1834583"/>
              <a:gd name="connsiteY2" fmla="*/ 91754 h 227476"/>
              <a:gd name="connsiteX3" fmla="*/ 653958 w 1834583"/>
              <a:gd name="connsiteY3" fmla="*/ 30982 h 227476"/>
              <a:gd name="connsiteX4" fmla="*/ 857604 w 1834583"/>
              <a:gd name="connsiteY4" fmla="*/ 9446 h 227476"/>
              <a:gd name="connsiteX5" fmla="*/ 995604 w 1834583"/>
              <a:gd name="connsiteY5" fmla="*/ 0 h 227476"/>
              <a:gd name="connsiteX6" fmla="*/ 1278007 w 1834583"/>
              <a:gd name="connsiteY6" fmla="*/ 11717 h 227476"/>
              <a:gd name="connsiteX7" fmla="*/ 1834583 w 1834583"/>
              <a:gd name="connsiteY7" fmla="*/ 109354 h 227476"/>
              <a:gd name="connsiteX8" fmla="*/ 1757397 w 1834583"/>
              <a:gd name="connsiteY8" fmla="*/ 167299 h 227476"/>
              <a:gd name="connsiteX9" fmla="*/ 824793 w 1834583"/>
              <a:gd name="connsiteY9" fmla="*/ 89784 h 227476"/>
              <a:gd name="connsiteX10" fmla="*/ 233111 w 1834583"/>
              <a:gd name="connsiteY10" fmla="*/ 169968 h 227476"/>
              <a:gd name="connsiteX11" fmla="*/ 235571 w 1834583"/>
              <a:gd name="connsiteY11" fmla="*/ 227476 h 227476"/>
              <a:gd name="connsiteX12" fmla="*/ 0 w 1834583"/>
              <a:gd name="connsiteY12" fmla="*/ 167816 h 227476"/>
              <a:gd name="connsiteX0" fmla="*/ 0 w 1834583"/>
              <a:gd name="connsiteY0" fmla="*/ 167816 h 227476"/>
              <a:gd name="connsiteX1" fmla="*/ 195496 w 1834583"/>
              <a:gd name="connsiteY1" fmla="*/ 25084 h 227476"/>
              <a:gd name="connsiteX2" fmla="*/ 212390 w 1834583"/>
              <a:gd name="connsiteY2" fmla="*/ 91754 h 227476"/>
              <a:gd name="connsiteX3" fmla="*/ 653958 w 1834583"/>
              <a:gd name="connsiteY3" fmla="*/ 30982 h 227476"/>
              <a:gd name="connsiteX4" fmla="*/ 857604 w 1834583"/>
              <a:gd name="connsiteY4" fmla="*/ 9446 h 227476"/>
              <a:gd name="connsiteX5" fmla="*/ 995604 w 1834583"/>
              <a:gd name="connsiteY5" fmla="*/ 0 h 227476"/>
              <a:gd name="connsiteX6" fmla="*/ 1278007 w 1834583"/>
              <a:gd name="connsiteY6" fmla="*/ 11717 h 227476"/>
              <a:gd name="connsiteX7" fmla="*/ 1834583 w 1834583"/>
              <a:gd name="connsiteY7" fmla="*/ 109354 h 227476"/>
              <a:gd name="connsiteX8" fmla="*/ 1757397 w 1834583"/>
              <a:gd name="connsiteY8" fmla="*/ 167299 h 227476"/>
              <a:gd name="connsiteX9" fmla="*/ 822635 w 1834583"/>
              <a:gd name="connsiteY9" fmla="*/ 103081 h 227476"/>
              <a:gd name="connsiteX10" fmla="*/ 233111 w 1834583"/>
              <a:gd name="connsiteY10" fmla="*/ 169968 h 227476"/>
              <a:gd name="connsiteX11" fmla="*/ 235571 w 1834583"/>
              <a:gd name="connsiteY11" fmla="*/ 227476 h 227476"/>
              <a:gd name="connsiteX12" fmla="*/ 0 w 1834583"/>
              <a:gd name="connsiteY12" fmla="*/ 167816 h 227476"/>
              <a:gd name="connsiteX0" fmla="*/ 0 w 1834583"/>
              <a:gd name="connsiteY0" fmla="*/ 158370 h 218030"/>
              <a:gd name="connsiteX1" fmla="*/ 195496 w 1834583"/>
              <a:gd name="connsiteY1" fmla="*/ 15638 h 218030"/>
              <a:gd name="connsiteX2" fmla="*/ 212390 w 1834583"/>
              <a:gd name="connsiteY2" fmla="*/ 82308 h 218030"/>
              <a:gd name="connsiteX3" fmla="*/ 653958 w 1834583"/>
              <a:gd name="connsiteY3" fmla="*/ 21536 h 218030"/>
              <a:gd name="connsiteX4" fmla="*/ 857604 w 1834583"/>
              <a:gd name="connsiteY4" fmla="*/ 0 h 218030"/>
              <a:gd name="connsiteX5" fmla="*/ 998597 w 1834583"/>
              <a:gd name="connsiteY5" fmla="*/ 138 h 218030"/>
              <a:gd name="connsiteX6" fmla="*/ 1278007 w 1834583"/>
              <a:gd name="connsiteY6" fmla="*/ 2271 h 218030"/>
              <a:gd name="connsiteX7" fmla="*/ 1834583 w 1834583"/>
              <a:gd name="connsiteY7" fmla="*/ 99908 h 218030"/>
              <a:gd name="connsiteX8" fmla="*/ 1757397 w 1834583"/>
              <a:gd name="connsiteY8" fmla="*/ 157853 h 218030"/>
              <a:gd name="connsiteX9" fmla="*/ 822635 w 1834583"/>
              <a:gd name="connsiteY9" fmla="*/ 93635 h 218030"/>
              <a:gd name="connsiteX10" fmla="*/ 233111 w 1834583"/>
              <a:gd name="connsiteY10" fmla="*/ 160522 h 218030"/>
              <a:gd name="connsiteX11" fmla="*/ 235571 w 1834583"/>
              <a:gd name="connsiteY11" fmla="*/ 218030 h 218030"/>
              <a:gd name="connsiteX12" fmla="*/ 0 w 1834583"/>
              <a:gd name="connsiteY12" fmla="*/ 158370 h 218030"/>
              <a:gd name="connsiteX0" fmla="*/ 0 w 1834583"/>
              <a:gd name="connsiteY0" fmla="*/ 158370 h 218030"/>
              <a:gd name="connsiteX1" fmla="*/ 195496 w 1834583"/>
              <a:gd name="connsiteY1" fmla="*/ 15638 h 218030"/>
              <a:gd name="connsiteX2" fmla="*/ 212390 w 1834583"/>
              <a:gd name="connsiteY2" fmla="*/ 82308 h 218030"/>
              <a:gd name="connsiteX3" fmla="*/ 653958 w 1834583"/>
              <a:gd name="connsiteY3" fmla="*/ 21536 h 218030"/>
              <a:gd name="connsiteX4" fmla="*/ 857604 w 1834583"/>
              <a:gd name="connsiteY4" fmla="*/ 0 h 218030"/>
              <a:gd name="connsiteX5" fmla="*/ 998597 w 1834583"/>
              <a:gd name="connsiteY5" fmla="*/ 138 h 218030"/>
              <a:gd name="connsiteX6" fmla="*/ 1278007 w 1834583"/>
              <a:gd name="connsiteY6" fmla="*/ 2271 h 218030"/>
              <a:gd name="connsiteX7" fmla="*/ 1834583 w 1834583"/>
              <a:gd name="connsiteY7" fmla="*/ 99908 h 218030"/>
              <a:gd name="connsiteX8" fmla="*/ 1757397 w 1834583"/>
              <a:gd name="connsiteY8" fmla="*/ 157853 h 218030"/>
              <a:gd name="connsiteX9" fmla="*/ 822635 w 1834583"/>
              <a:gd name="connsiteY9" fmla="*/ 93635 h 218030"/>
              <a:gd name="connsiteX10" fmla="*/ 233111 w 1834583"/>
              <a:gd name="connsiteY10" fmla="*/ 160522 h 218030"/>
              <a:gd name="connsiteX11" fmla="*/ 235571 w 1834583"/>
              <a:gd name="connsiteY11" fmla="*/ 218030 h 218030"/>
              <a:gd name="connsiteX12" fmla="*/ 0 w 1834583"/>
              <a:gd name="connsiteY12" fmla="*/ 158370 h 218030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53958 w 1834583"/>
              <a:gd name="connsiteY3" fmla="*/ 21398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233111 w 1834583"/>
              <a:gd name="connsiteY10" fmla="*/ 160384 h 217892"/>
              <a:gd name="connsiteX11" fmla="*/ 235571 w 1834583"/>
              <a:gd name="connsiteY11" fmla="*/ 217892 h 217892"/>
              <a:gd name="connsiteX12" fmla="*/ 0 w 1834583"/>
              <a:gd name="connsiteY12" fmla="*/ 158232 h 217892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53958 w 1834583"/>
              <a:gd name="connsiteY3" fmla="*/ 21398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233111 w 1834583"/>
              <a:gd name="connsiteY10" fmla="*/ 160384 h 217892"/>
              <a:gd name="connsiteX11" fmla="*/ 235571 w 1834583"/>
              <a:gd name="connsiteY11" fmla="*/ 217892 h 217892"/>
              <a:gd name="connsiteX12" fmla="*/ 0 w 1834583"/>
              <a:gd name="connsiteY12" fmla="*/ 158232 h 217892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40360 w 1834583"/>
              <a:gd name="connsiteY3" fmla="*/ 35113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233111 w 1834583"/>
              <a:gd name="connsiteY10" fmla="*/ 160384 h 217892"/>
              <a:gd name="connsiteX11" fmla="*/ 235571 w 1834583"/>
              <a:gd name="connsiteY11" fmla="*/ 217892 h 217892"/>
              <a:gd name="connsiteX12" fmla="*/ 0 w 1834583"/>
              <a:gd name="connsiteY12" fmla="*/ 158232 h 217892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37366 w 1834583"/>
              <a:gd name="connsiteY3" fmla="*/ 25530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233111 w 1834583"/>
              <a:gd name="connsiteY10" fmla="*/ 160384 h 217892"/>
              <a:gd name="connsiteX11" fmla="*/ 235571 w 1834583"/>
              <a:gd name="connsiteY11" fmla="*/ 217892 h 217892"/>
              <a:gd name="connsiteX12" fmla="*/ 0 w 1834583"/>
              <a:gd name="connsiteY12" fmla="*/ 158232 h 217892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34071 w 1834583"/>
              <a:gd name="connsiteY3" fmla="*/ 31819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233111 w 1834583"/>
              <a:gd name="connsiteY10" fmla="*/ 160384 h 217892"/>
              <a:gd name="connsiteX11" fmla="*/ 235571 w 1834583"/>
              <a:gd name="connsiteY11" fmla="*/ 217892 h 217892"/>
              <a:gd name="connsiteX12" fmla="*/ 0 w 1834583"/>
              <a:gd name="connsiteY12" fmla="*/ 158232 h 217892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34071 w 1834583"/>
              <a:gd name="connsiteY3" fmla="*/ 31819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637716 w 1834583"/>
              <a:gd name="connsiteY10" fmla="*/ 107464 h 217892"/>
              <a:gd name="connsiteX11" fmla="*/ 233111 w 1834583"/>
              <a:gd name="connsiteY11" fmla="*/ 160384 h 217892"/>
              <a:gd name="connsiteX12" fmla="*/ 235571 w 1834583"/>
              <a:gd name="connsiteY12" fmla="*/ 217892 h 217892"/>
              <a:gd name="connsiteX13" fmla="*/ 0 w 1834583"/>
              <a:gd name="connsiteY13" fmla="*/ 158232 h 217892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34071 w 1834583"/>
              <a:gd name="connsiteY3" fmla="*/ 31819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637716 w 1834583"/>
              <a:gd name="connsiteY10" fmla="*/ 107464 h 217892"/>
              <a:gd name="connsiteX11" fmla="*/ 233111 w 1834583"/>
              <a:gd name="connsiteY11" fmla="*/ 160384 h 217892"/>
              <a:gd name="connsiteX12" fmla="*/ 235571 w 1834583"/>
              <a:gd name="connsiteY12" fmla="*/ 217892 h 217892"/>
              <a:gd name="connsiteX13" fmla="*/ 0 w 1834583"/>
              <a:gd name="connsiteY13" fmla="*/ 158232 h 217892"/>
              <a:gd name="connsiteX0" fmla="*/ 0 w 1834583"/>
              <a:gd name="connsiteY0" fmla="*/ 158232 h 217892"/>
              <a:gd name="connsiteX1" fmla="*/ 195496 w 1834583"/>
              <a:gd name="connsiteY1" fmla="*/ 15500 h 217892"/>
              <a:gd name="connsiteX2" fmla="*/ 212390 w 1834583"/>
              <a:gd name="connsiteY2" fmla="*/ 82170 h 217892"/>
              <a:gd name="connsiteX3" fmla="*/ 627063 w 1834583"/>
              <a:gd name="connsiteY3" fmla="*/ 32956 h 217892"/>
              <a:gd name="connsiteX4" fmla="*/ 856166 w 1834583"/>
              <a:gd name="connsiteY4" fmla="*/ 8727 h 217892"/>
              <a:gd name="connsiteX5" fmla="*/ 998597 w 1834583"/>
              <a:gd name="connsiteY5" fmla="*/ 0 h 217892"/>
              <a:gd name="connsiteX6" fmla="*/ 1278007 w 1834583"/>
              <a:gd name="connsiteY6" fmla="*/ 2133 h 217892"/>
              <a:gd name="connsiteX7" fmla="*/ 1834583 w 1834583"/>
              <a:gd name="connsiteY7" fmla="*/ 99770 h 217892"/>
              <a:gd name="connsiteX8" fmla="*/ 1757397 w 1834583"/>
              <a:gd name="connsiteY8" fmla="*/ 157715 h 217892"/>
              <a:gd name="connsiteX9" fmla="*/ 822635 w 1834583"/>
              <a:gd name="connsiteY9" fmla="*/ 93497 h 217892"/>
              <a:gd name="connsiteX10" fmla="*/ 637716 w 1834583"/>
              <a:gd name="connsiteY10" fmla="*/ 107464 h 217892"/>
              <a:gd name="connsiteX11" fmla="*/ 233111 w 1834583"/>
              <a:gd name="connsiteY11" fmla="*/ 160384 h 217892"/>
              <a:gd name="connsiteX12" fmla="*/ 235571 w 1834583"/>
              <a:gd name="connsiteY12" fmla="*/ 217892 h 217892"/>
              <a:gd name="connsiteX13" fmla="*/ 0 w 1834583"/>
              <a:gd name="connsiteY13" fmla="*/ 158232 h 21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34583" h="217892">
                <a:moveTo>
                  <a:pt x="0" y="158232"/>
                </a:moveTo>
                <a:lnTo>
                  <a:pt x="195496" y="15500"/>
                </a:lnTo>
                <a:lnTo>
                  <a:pt x="212390" y="82170"/>
                </a:lnTo>
                <a:cubicBezTo>
                  <a:pt x="290208" y="81486"/>
                  <a:pt x="522362" y="47892"/>
                  <a:pt x="627063" y="32956"/>
                </a:cubicBezTo>
                <a:cubicBezTo>
                  <a:pt x="731764" y="18020"/>
                  <a:pt x="637178" y="24362"/>
                  <a:pt x="856166" y="8727"/>
                </a:cubicBezTo>
                <a:lnTo>
                  <a:pt x="998597" y="0"/>
                </a:lnTo>
                <a:lnTo>
                  <a:pt x="1278007" y="2133"/>
                </a:lnTo>
                <a:cubicBezTo>
                  <a:pt x="1539666" y="11993"/>
                  <a:pt x="1766075" y="76067"/>
                  <a:pt x="1834583" y="99770"/>
                </a:cubicBezTo>
                <a:lnTo>
                  <a:pt x="1757397" y="157715"/>
                </a:lnTo>
                <a:cubicBezTo>
                  <a:pt x="1459832" y="77933"/>
                  <a:pt x="1108713" y="75887"/>
                  <a:pt x="822635" y="93497"/>
                </a:cubicBezTo>
                <a:cubicBezTo>
                  <a:pt x="763950" y="98632"/>
                  <a:pt x="696401" y="102329"/>
                  <a:pt x="637716" y="107464"/>
                </a:cubicBezTo>
                <a:lnTo>
                  <a:pt x="233111" y="160384"/>
                </a:lnTo>
                <a:lnTo>
                  <a:pt x="235571" y="217892"/>
                </a:lnTo>
                <a:lnTo>
                  <a:pt x="0" y="158232"/>
                </a:lnTo>
                <a:close/>
              </a:path>
            </a:pathLst>
          </a:custGeom>
          <a:solidFill>
            <a:srgbClr val="FE48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FF1A42-05DF-A442-AB56-DE244751BE98}"/>
                  </a:ext>
                </a:extLst>
              </p:cNvPr>
              <p:cNvSpPr txBox="1"/>
              <p:nvPr/>
            </p:nvSpPr>
            <p:spPr>
              <a:xfrm>
                <a:off x="6089585" y="2511857"/>
                <a:ext cx="227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FF1A42-05DF-A442-AB56-DE244751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85" y="2511857"/>
                <a:ext cx="227947" cy="276999"/>
              </a:xfrm>
              <a:prstGeom prst="rect">
                <a:avLst/>
              </a:prstGeom>
              <a:blipFill>
                <a:blip r:embed="rId4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93E188-4E89-D246-9FA6-9D8DBA2E00F2}"/>
                  </a:ext>
                </a:extLst>
              </p:cNvPr>
              <p:cNvSpPr txBox="1"/>
              <p:nvPr/>
            </p:nvSpPr>
            <p:spPr>
              <a:xfrm>
                <a:off x="4680455" y="4199721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93E188-4E89-D246-9FA6-9D8DBA2E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55" y="4199721"/>
                <a:ext cx="201594" cy="246221"/>
              </a:xfrm>
              <a:prstGeom prst="rect">
                <a:avLst/>
              </a:prstGeom>
              <a:blipFill>
                <a:blip r:embed="rId5"/>
                <a:stretch>
                  <a:fillRect l="-23529" r="-1764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9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Eshwen Bhal</dc:creator>
  <cp:lastModifiedBy>Eshwen Bhal</cp:lastModifiedBy>
  <cp:revision>4</cp:revision>
  <dcterms:created xsi:type="dcterms:W3CDTF">2020-11-30T23:32:44Z</dcterms:created>
  <dcterms:modified xsi:type="dcterms:W3CDTF">2020-12-01T00:05:35Z</dcterms:modified>
</cp:coreProperties>
</file>