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hyperlink" Target="http://website.a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 rot="200">
            <a:off x="876375" y="2629200"/>
            <a:ext cx="10288800" cy="37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4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7"/>
          <p:cNvSpPr txBox="1"/>
          <p:nvPr/>
        </p:nvSpPr>
        <p:spPr>
          <a:xfrm>
            <a:off x="0" y="1447005"/>
            <a:ext cx="121920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7"/>
          <p:cNvSpPr txBox="1"/>
          <p:nvPr/>
        </p:nvSpPr>
        <p:spPr>
          <a:xfrm>
            <a:off x="5332976" y="2673699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Eshwaran.D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7"/>
          <p:cNvSpPr txBox="1"/>
          <p:nvPr/>
        </p:nvSpPr>
        <p:spPr>
          <a:xfrm>
            <a:off x="876300" y="3557655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7"/>
          <p:cNvSpPr txBox="1"/>
          <p:nvPr/>
        </p:nvSpPr>
        <p:spPr>
          <a:xfrm>
            <a:off x="0" y="272161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0" y="2721643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0" y="272161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0" y="272161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7241135" y="3375867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24133021802521011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4524375" y="4195667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Computer science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0" y="2721617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7"/>
          <p:cNvSpPr txBox="1"/>
          <p:nvPr/>
        </p:nvSpPr>
        <p:spPr>
          <a:xfrm>
            <a:off x="9153525" y="5015480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Dr.rks arts &amp;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7"/>
          <p:cNvSpPr txBox="1"/>
          <p:nvPr/>
        </p:nvSpPr>
        <p:spPr>
          <a:xfrm>
            <a:off x="1125439" y="5387930"/>
            <a:ext cx="1219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Science college/annamalai University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6"/>
          <p:cNvSpPr/>
          <p:nvPr/>
        </p:nvSpPr>
        <p:spPr>
          <a:xfrm>
            <a:off x="66675" y="3381373"/>
            <a:ext cx="24669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6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209" name="Google Shape;209;p1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16"/>
          <p:cNvSpPr txBox="1"/>
          <p:nvPr/>
        </p:nvSpPr>
        <p:spPr>
          <a:xfrm>
            <a:off x="2743200" y="2354703"/>
            <a:ext cx="85341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6"/>
          <p:cNvSpPr txBox="1"/>
          <p:nvPr/>
        </p:nvSpPr>
        <p:spPr>
          <a:xfrm>
            <a:off x="0" y="272851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6"/>
          <p:cNvSpPr txBox="1"/>
          <p:nvPr/>
        </p:nvSpPr>
        <p:spPr>
          <a:xfrm>
            <a:off x="0" y="2728510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3" name="Google Shape;2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5975" y="1695450"/>
            <a:ext cx="5409574" cy="5010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7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23" name="Google Shape;223;p1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464693" y="1623316"/>
            <a:ext cx="11262600" cy="32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project has demonstrated the practical applications of JavaScript in solving real-world problems and creating dynamic, interactive solutions.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successfully highlighted the key features, design, and implementation process that showcase its effectiveness.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summary, the project not only improved our technical knowledge and skills but also provided a clear pathway to building efficient web solutions.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Most importantly, it contributes positively to society by enhancing accessibility, simplifying user interaction, and encouraging the adoption of technology for everyday needs.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84" name="Google Shape;84;p8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Google Shape;85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" name="Google Shape;94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8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99" name="Google Shape;99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00" name="Google Shape;100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Google Shape;102;p8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8"/>
          <p:cNvSpPr txBox="1"/>
          <p:nvPr/>
        </p:nvSpPr>
        <p:spPr>
          <a:xfrm>
            <a:off x="0" y="2721617"/>
            <a:ext cx="121920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1.Digitala portfolio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2.nanmudhalvan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9" name="Google Shape;109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10" name="Google Shape;110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3" name="Google Shape;12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25" name="Google Shape;125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7" name="Google Shape;127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28" name="Google Shape;128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0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35" name="Google Shape;135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0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40" name="Google Shape;14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0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0"/>
          <p:cNvSpPr txBox="1"/>
          <p:nvPr/>
        </p:nvSpPr>
        <p:spPr>
          <a:xfrm>
            <a:off x="0" y="2019293"/>
            <a:ext cx="12192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 today's era traditional resume are not enough to showcase skills and projects effectively. Many students and professional lack a structured online presence to highlight their work.Digital portfolio provides and interactive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8" name="Google Shape;148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50" name="Google Shape;15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1" name="Google Shape;151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1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53" name="Google Shape;15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11"/>
          <p:cNvSpPr txBox="1"/>
          <p:nvPr/>
        </p:nvSpPr>
        <p:spPr>
          <a:xfrm>
            <a:off x="0" y="1507796"/>
            <a:ext cx="12192000" cy="29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Developed a personal portfolio </a:t>
            </a:r>
            <a:r>
              <a:rPr b="0" i="0" lang="en-US" sz="36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website.as</a:t>
            </a: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part of Naan mudhalvan initiative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2.The portfolio includes sections such as about me to showcase skills and projects </a:t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2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64" name="Google Shape;16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12"/>
          <p:cNvSpPr txBox="1"/>
          <p:nvPr/>
        </p:nvSpPr>
        <p:spPr>
          <a:xfrm>
            <a:off x="140400" y="2019300"/>
            <a:ext cx="119112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Students – Use it for academic projects, resumes, and presentations to showcase their skills.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Job Seekers – Share with recruiters and hiring managers to increase chances of getting hired.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Freelancers – Display previous work, portfolios, and services to attract new clients.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Professionals – Highlight experience, achievements, and career growth to build credibility.</a:t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3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76" name="Google Shape;17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2819400" y="1619347"/>
            <a:ext cx="121920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HTML → Structure (pages, sections).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CSS → Styling (colors, layouts, responsiveness).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JavaScript → Interactivity (navigation menu, animations, form validation).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 Editors → VS Code, CODEPEN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Hosting Platform → GitHub Pages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4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4"/>
          <p:cNvSpPr txBox="1"/>
          <p:nvPr/>
        </p:nvSpPr>
        <p:spPr>
          <a:xfrm>
            <a:off x="0" y="272161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0" y="4308801"/>
            <a:ext cx="12192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 txBox="1"/>
          <p:nvPr/>
        </p:nvSpPr>
        <p:spPr>
          <a:xfrm>
            <a:off x="339937" y="1478725"/>
            <a:ext cx="10515600" cy="40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1.About me : I am D. Eshwaran  and I studying b.sc computer science department and I completed python programming language is currently working and html.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2.Projects:Naan mudhalvan projects 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3.Contact: eshwerdurai@gmail.com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4.Skills:Listening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0" y="2721617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4"/>
          <p:cNvSpPr txBox="1"/>
          <p:nvPr/>
        </p:nvSpPr>
        <p:spPr>
          <a:xfrm>
            <a:off x="0" y="2721617"/>
            <a:ext cx="12192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98" name="Google Shape;198;p15"/>
          <p:cNvSpPr txBox="1"/>
          <p:nvPr/>
        </p:nvSpPr>
        <p:spPr>
          <a:xfrm>
            <a:off x="755325" y="1435095"/>
            <a:ext cx="12192000" cy="2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•Navigation bar with smooth scrolling 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•Project showcase with image of Naan mudhalvan </a:t>
            </a:r>
            <a:endParaRPr b="0" i="0" sz="4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