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99C9F-8C8B-454D-99E8-746557802678}" v="425" dt="2021-11-22T09:22:2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B306D-58B9-4AD9-9E39-D7E24A82833D}"/>
              </a:ext>
            </a:extLst>
          </p:cNvPr>
          <p:cNvSpPr/>
          <p:nvPr/>
        </p:nvSpPr>
        <p:spPr>
          <a:xfrm flipV="1">
            <a:off x="-2116" y="-65617"/>
            <a:ext cx="12191998" cy="692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F38BC-CCCE-4F5F-9EFD-D1D77E9F59F5}"/>
              </a:ext>
            </a:extLst>
          </p:cNvPr>
          <p:cNvSpPr txBox="1"/>
          <p:nvPr/>
        </p:nvSpPr>
        <p:spPr>
          <a:xfrm>
            <a:off x="1390650" y="1274234"/>
            <a:ext cx="811953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Project Domain</a:t>
            </a:r>
            <a:r>
              <a:rPr lang="en-US" sz="2800" dirty="0">
                <a:cs typeface="Calibri"/>
              </a:rPr>
              <a:t> : DOTNET</a:t>
            </a:r>
          </a:p>
          <a:p>
            <a:r>
              <a:rPr lang="en-US" sz="2800" b="1" dirty="0">
                <a:cs typeface="Calibri"/>
              </a:rPr>
              <a:t>Project Name</a:t>
            </a:r>
            <a:r>
              <a:rPr lang="en-US" sz="2800" dirty="0">
                <a:cs typeface="Calibri"/>
              </a:rPr>
              <a:t>    : </a:t>
            </a:r>
            <a:r>
              <a:rPr lang="en-US" sz="2800" dirty="0">
                <a:ea typeface="+mn-lt"/>
                <a:cs typeface="+mn-lt"/>
              </a:rPr>
              <a:t>Contract Management</a:t>
            </a:r>
            <a:endParaRPr lang="en-US" sz="28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00DC4-9FA8-4D99-97B4-9EEB27EE1D0C}"/>
              </a:ext>
            </a:extLst>
          </p:cNvPr>
          <p:cNvSpPr txBox="1"/>
          <p:nvPr/>
        </p:nvSpPr>
        <p:spPr>
          <a:xfrm>
            <a:off x="1390650" y="2946401"/>
            <a:ext cx="7579782" cy="17113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Alert the users on the existing contract’s expiry for renewal.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Details stored on the browser temporarily and viewed when logged in again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Report</a:t>
            </a:r>
            <a:r>
              <a:rPr lang="en-US" dirty="0">
                <a:cs typeface="Calibri"/>
              </a:rPr>
              <a:t> with a due date for renewal.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dirty="0">
                <a:cs typeface="Calibri"/>
              </a:rPr>
              <a:t>Link the old contract with the new renewal contract for reference.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80D9BF3-160A-4BF2-A09A-5CDA2F93003C}"/>
              </a:ext>
            </a:extLst>
          </p:cNvPr>
          <p:cNvSpPr/>
          <p:nvPr/>
        </p:nvSpPr>
        <p:spPr>
          <a:xfrm>
            <a:off x="3175" y="-70908"/>
            <a:ext cx="2360083" cy="19684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6DED8240-DF8B-4F41-A569-03A8C4F1DA46}"/>
              </a:ext>
            </a:extLst>
          </p:cNvPr>
          <p:cNvSpPr/>
          <p:nvPr/>
        </p:nvSpPr>
        <p:spPr>
          <a:xfrm rot="10800000">
            <a:off x="10173757" y="5083175"/>
            <a:ext cx="2000251" cy="17779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EAE5-FBFC-49AE-B8D1-F759B0F55355}"/>
              </a:ext>
            </a:extLst>
          </p:cNvPr>
          <p:cNvSpPr txBox="1"/>
          <p:nvPr/>
        </p:nvSpPr>
        <p:spPr>
          <a:xfrm>
            <a:off x="1390650" y="2247900"/>
            <a:ext cx="3441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cs typeface="Calibri"/>
              </a:rPr>
              <a:t>Requirements: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2FE46B01-3AA5-4C71-B78E-6C828F40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717" y="473075"/>
            <a:ext cx="1507067" cy="1932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4BB8B-F6E3-45B3-906F-7A83B8458309}"/>
              </a:ext>
            </a:extLst>
          </p:cNvPr>
          <p:cNvSpPr txBox="1"/>
          <p:nvPr/>
        </p:nvSpPr>
        <p:spPr>
          <a:xfrm>
            <a:off x="9830859" y="2549525"/>
            <a:ext cx="1854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ESHWANTH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C71F8-1A4D-48CB-9A04-EA7A0C05704C}"/>
              </a:ext>
            </a:extLst>
          </p:cNvPr>
          <p:cNvSpPr txBox="1"/>
          <p:nvPr/>
        </p:nvSpPr>
        <p:spPr>
          <a:xfrm>
            <a:off x="1390650" y="5232400"/>
            <a:ext cx="7452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GITLINK :</a:t>
            </a:r>
          </a:p>
          <a:p>
            <a:r>
              <a:rPr lang="en-US" b="1" dirty="0">
                <a:cs typeface="Calibri"/>
              </a:rPr>
              <a:t>                 </a:t>
            </a:r>
            <a:r>
              <a:rPr lang="en-US" dirty="0">
                <a:ea typeface="+mn-lt"/>
                <a:cs typeface="+mn-lt"/>
              </a:rPr>
              <a:t>https://github.com/eshwy/ContractManagement_final_proect.git</a:t>
            </a:r>
            <a:endParaRPr lang="en-US" b="1" u="sng" dirty="0">
              <a:cs typeface="Calibri"/>
            </a:endParaRP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D09E4AF7-A2FD-4837-9DBB-F6DCECFE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" y="6387042"/>
            <a:ext cx="12763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dcterms:created xsi:type="dcterms:W3CDTF">2021-11-22T08:55:37Z</dcterms:created>
  <dcterms:modified xsi:type="dcterms:W3CDTF">2021-11-23T09:04:28Z</dcterms:modified>
</cp:coreProperties>
</file>