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8" r:id="rId4"/>
    <p:sldId id="259" r:id="rId5"/>
    <p:sldId id="267" r:id="rId6"/>
    <p:sldId id="272" r:id="rId7"/>
    <p:sldId id="269" r:id="rId8"/>
    <p:sldId id="270" r:id="rId9"/>
    <p:sldId id="271" r:id="rId10"/>
    <p:sldId id="273" r:id="rId11"/>
    <p:sldId id="274" r:id="rId12"/>
    <p:sldId id="276" r:id="rId13"/>
    <p:sldId id="27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65C5C-E361-4420-85B8-3F2971CFD2EA}" v="33" dt="2023-12-10T21:44:39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C9E5D-3ECE-48E5-BF34-8C574E05AA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5C7283-C978-4B5B-AE8C-11DAF440D4BD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7261D56-76AD-4806-9381-5917493C33B4}" type="parTrans" cxnId="{D2AD5797-D99F-44E1-BE55-FA41F96A1460}">
      <dgm:prSet/>
      <dgm:spPr/>
      <dgm:t>
        <a:bodyPr/>
        <a:lstStyle/>
        <a:p>
          <a:endParaRPr lang="en-US"/>
        </a:p>
      </dgm:t>
    </dgm:pt>
    <dgm:pt modelId="{D0CCABE9-0B2A-4074-9767-93B361D336A9}" type="sibTrans" cxnId="{D2AD5797-D99F-44E1-BE55-FA41F96A1460}">
      <dgm:prSet/>
      <dgm:spPr/>
      <dgm:t>
        <a:bodyPr/>
        <a:lstStyle/>
        <a:p>
          <a:endParaRPr lang="en-US"/>
        </a:p>
      </dgm:t>
    </dgm:pt>
    <dgm:pt modelId="{C90CBEBA-6307-4CE5-8D2A-A362FE8BA3AC}">
      <dgm:prSet/>
      <dgm:spPr/>
      <dgm:t>
        <a:bodyPr/>
        <a:lstStyle/>
        <a:p>
          <a:r>
            <a:rPr lang="fr-FR"/>
            <a:t>CONTEXTE ET DOMAINE</a:t>
          </a:r>
          <a:endParaRPr lang="en-US"/>
        </a:p>
      </dgm:t>
    </dgm:pt>
    <dgm:pt modelId="{8BBFF6CB-5934-45D8-AF9C-940CB12D46F9}" type="parTrans" cxnId="{EA3B96DB-269D-4A25-806F-E657A7407C87}">
      <dgm:prSet/>
      <dgm:spPr/>
      <dgm:t>
        <a:bodyPr/>
        <a:lstStyle/>
        <a:p>
          <a:endParaRPr lang="en-US"/>
        </a:p>
      </dgm:t>
    </dgm:pt>
    <dgm:pt modelId="{E4281753-0AE8-4A79-868A-3B38C90CDBDF}" type="sibTrans" cxnId="{EA3B96DB-269D-4A25-806F-E657A7407C87}">
      <dgm:prSet/>
      <dgm:spPr/>
      <dgm:t>
        <a:bodyPr/>
        <a:lstStyle/>
        <a:p>
          <a:endParaRPr lang="en-US"/>
        </a:p>
      </dgm:t>
    </dgm:pt>
    <dgm:pt modelId="{FAC7B634-BBAE-4DDB-B577-C1906EFB0920}">
      <dgm:prSet/>
      <dgm:spPr/>
      <dgm:t>
        <a:bodyPr/>
        <a:lstStyle/>
        <a:p>
          <a:r>
            <a:rPr lang="fr-FR"/>
            <a:t>FONCTIONNEMENT DU CHATBOT</a:t>
          </a:r>
          <a:endParaRPr lang="en-US"/>
        </a:p>
      </dgm:t>
    </dgm:pt>
    <dgm:pt modelId="{0FC8B111-5359-4220-B3DE-6460E0CC8F6E}" type="parTrans" cxnId="{A8C4669E-5CDF-4D33-BD00-B7261DF65582}">
      <dgm:prSet/>
      <dgm:spPr/>
      <dgm:t>
        <a:bodyPr/>
        <a:lstStyle/>
        <a:p>
          <a:endParaRPr lang="en-US"/>
        </a:p>
      </dgm:t>
    </dgm:pt>
    <dgm:pt modelId="{FE55C6F0-125A-4B2C-A0C7-1E06B8D8337B}" type="sibTrans" cxnId="{A8C4669E-5CDF-4D33-BD00-B7261DF65582}">
      <dgm:prSet/>
      <dgm:spPr/>
      <dgm:t>
        <a:bodyPr/>
        <a:lstStyle/>
        <a:p>
          <a:endParaRPr lang="en-US"/>
        </a:p>
      </dgm:t>
    </dgm:pt>
    <dgm:pt modelId="{2176D687-2804-445C-8654-A7E010CDC2E6}">
      <dgm:prSet/>
      <dgm:spPr/>
      <dgm:t>
        <a:bodyPr/>
        <a:lstStyle/>
        <a:p>
          <a:r>
            <a:rPr lang="fr-FR"/>
            <a:t>TECHNOLOGIE UTILISEES</a:t>
          </a:r>
          <a:endParaRPr lang="en-US"/>
        </a:p>
      </dgm:t>
    </dgm:pt>
    <dgm:pt modelId="{F0727E87-2A32-4BFC-87C3-F0933B420E68}" type="parTrans" cxnId="{1D7260E7-D275-4FCB-A801-4C441725AA57}">
      <dgm:prSet/>
      <dgm:spPr/>
      <dgm:t>
        <a:bodyPr/>
        <a:lstStyle/>
        <a:p>
          <a:endParaRPr lang="en-US"/>
        </a:p>
      </dgm:t>
    </dgm:pt>
    <dgm:pt modelId="{BA11F69E-236B-485B-96DF-91CD02F9B3C9}" type="sibTrans" cxnId="{1D7260E7-D275-4FCB-A801-4C441725AA57}">
      <dgm:prSet/>
      <dgm:spPr/>
      <dgm:t>
        <a:bodyPr/>
        <a:lstStyle/>
        <a:p>
          <a:endParaRPr lang="en-US"/>
        </a:p>
      </dgm:t>
    </dgm:pt>
    <dgm:pt modelId="{2CF2CD28-9ED2-4BD6-A712-AE5266E4F2F5}">
      <dgm:prSet/>
      <dgm:spPr/>
      <dgm:t>
        <a:bodyPr/>
        <a:lstStyle/>
        <a:p>
          <a:r>
            <a:rPr lang="fr-FR"/>
            <a:t>CODE SOURCE</a:t>
          </a:r>
          <a:endParaRPr lang="en-US"/>
        </a:p>
      </dgm:t>
    </dgm:pt>
    <dgm:pt modelId="{69470582-2DBF-4D57-9680-32E7620B0EAD}" type="parTrans" cxnId="{87C56850-4C96-4806-B31E-3BB80B4881D6}">
      <dgm:prSet/>
      <dgm:spPr/>
      <dgm:t>
        <a:bodyPr/>
        <a:lstStyle/>
        <a:p>
          <a:endParaRPr lang="en-US"/>
        </a:p>
      </dgm:t>
    </dgm:pt>
    <dgm:pt modelId="{ED7D88EE-F8FF-4ABD-A3AF-1A149EF0FC2D}" type="sibTrans" cxnId="{87C56850-4C96-4806-B31E-3BB80B4881D6}">
      <dgm:prSet/>
      <dgm:spPr/>
      <dgm:t>
        <a:bodyPr/>
        <a:lstStyle/>
        <a:p>
          <a:endParaRPr lang="en-US"/>
        </a:p>
      </dgm:t>
    </dgm:pt>
    <dgm:pt modelId="{5BB1ED43-0B0F-4114-910B-ADF8E9A9AE57}">
      <dgm:prSet/>
      <dgm:spPr/>
      <dgm:t>
        <a:bodyPr/>
        <a:lstStyle/>
        <a:p>
          <a:r>
            <a:rPr lang="fr-FR"/>
            <a:t>BASE DE CONNAISSANCES</a:t>
          </a:r>
          <a:endParaRPr lang="en-US"/>
        </a:p>
      </dgm:t>
    </dgm:pt>
    <dgm:pt modelId="{66EA1127-36FE-44D1-8DDD-107025264058}" type="parTrans" cxnId="{120C104C-4B91-499D-BE72-E7438535807B}">
      <dgm:prSet/>
      <dgm:spPr/>
      <dgm:t>
        <a:bodyPr/>
        <a:lstStyle/>
        <a:p>
          <a:endParaRPr lang="en-US"/>
        </a:p>
      </dgm:t>
    </dgm:pt>
    <dgm:pt modelId="{B51FBAF7-E9D7-470C-BBC1-904D0AE2C76E}" type="sibTrans" cxnId="{120C104C-4B91-499D-BE72-E7438535807B}">
      <dgm:prSet/>
      <dgm:spPr/>
      <dgm:t>
        <a:bodyPr/>
        <a:lstStyle/>
        <a:p>
          <a:endParaRPr lang="en-US"/>
        </a:p>
      </dgm:t>
    </dgm:pt>
    <dgm:pt modelId="{A6619262-253B-444C-BE6E-6603E034E490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6B457137-01D1-4330-8F05-9D88581BAFC1}" type="parTrans" cxnId="{E8C8E1C5-F33B-4092-B8E6-90E6B1185AFB}">
      <dgm:prSet/>
      <dgm:spPr/>
      <dgm:t>
        <a:bodyPr/>
        <a:lstStyle/>
        <a:p>
          <a:endParaRPr lang="en-US"/>
        </a:p>
      </dgm:t>
    </dgm:pt>
    <dgm:pt modelId="{205ABF4B-A3BE-46D3-8EB0-656CB213AB0A}" type="sibTrans" cxnId="{E8C8E1C5-F33B-4092-B8E6-90E6B1185AFB}">
      <dgm:prSet/>
      <dgm:spPr/>
      <dgm:t>
        <a:bodyPr/>
        <a:lstStyle/>
        <a:p>
          <a:endParaRPr lang="en-US"/>
        </a:p>
      </dgm:t>
    </dgm:pt>
    <dgm:pt modelId="{BB833890-20B9-4FCA-9639-3C5D09746A02}" type="pres">
      <dgm:prSet presAssocID="{8ACC9E5D-3ECE-48E5-BF34-8C574E05AAEA}" presName="root" presStyleCnt="0">
        <dgm:presLayoutVars>
          <dgm:dir/>
          <dgm:resizeHandles val="exact"/>
        </dgm:presLayoutVars>
      </dgm:prSet>
      <dgm:spPr/>
    </dgm:pt>
    <dgm:pt modelId="{338583BC-0404-48A1-81F1-BB345721142C}" type="pres">
      <dgm:prSet presAssocID="{BB5C7283-C978-4B5B-AE8C-11DAF440D4BD}" presName="compNode" presStyleCnt="0"/>
      <dgm:spPr/>
    </dgm:pt>
    <dgm:pt modelId="{C7E9E4D2-3F8E-4F84-950E-0BD18E0DE255}" type="pres">
      <dgm:prSet presAssocID="{BB5C7283-C978-4B5B-AE8C-11DAF440D4BD}" presName="bgRect" presStyleLbl="bgShp" presStyleIdx="0" presStyleCnt="7"/>
      <dgm:spPr/>
    </dgm:pt>
    <dgm:pt modelId="{21B4A145-275B-4B0D-B2B1-43C792B9963D}" type="pres">
      <dgm:prSet presAssocID="{BB5C7283-C978-4B5B-AE8C-11DAF440D4B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0933D0CC-4AF3-4037-B4A8-FEBB596F8E0D}" type="pres">
      <dgm:prSet presAssocID="{BB5C7283-C978-4B5B-AE8C-11DAF440D4BD}" presName="spaceRect" presStyleCnt="0"/>
      <dgm:spPr/>
    </dgm:pt>
    <dgm:pt modelId="{D98BB82A-AB44-4C97-9235-F43EA821C6FD}" type="pres">
      <dgm:prSet presAssocID="{BB5C7283-C978-4B5B-AE8C-11DAF440D4BD}" presName="parTx" presStyleLbl="revTx" presStyleIdx="0" presStyleCnt="7">
        <dgm:presLayoutVars>
          <dgm:chMax val="0"/>
          <dgm:chPref val="0"/>
        </dgm:presLayoutVars>
      </dgm:prSet>
      <dgm:spPr/>
    </dgm:pt>
    <dgm:pt modelId="{0A520245-7308-44FD-A47E-E3E279D1E4C2}" type="pres">
      <dgm:prSet presAssocID="{D0CCABE9-0B2A-4074-9767-93B361D336A9}" presName="sibTrans" presStyleCnt="0"/>
      <dgm:spPr/>
    </dgm:pt>
    <dgm:pt modelId="{73BC455D-2820-41F5-A613-7AC9C52A0BC5}" type="pres">
      <dgm:prSet presAssocID="{C90CBEBA-6307-4CE5-8D2A-A362FE8BA3AC}" presName="compNode" presStyleCnt="0"/>
      <dgm:spPr/>
    </dgm:pt>
    <dgm:pt modelId="{7BEEE3BB-99C8-4E0F-A674-2B5BF96502AF}" type="pres">
      <dgm:prSet presAssocID="{C90CBEBA-6307-4CE5-8D2A-A362FE8BA3AC}" presName="bgRect" presStyleLbl="bgShp" presStyleIdx="1" presStyleCnt="7"/>
      <dgm:spPr/>
    </dgm:pt>
    <dgm:pt modelId="{6B0E2D3C-6B67-4E6F-A5B6-F10521E2F3C2}" type="pres">
      <dgm:prSet presAssocID="{C90CBEBA-6307-4CE5-8D2A-A362FE8BA3A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ère"/>
        </a:ext>
      </dgm:extLst>
    </dgm:pt>
    <dgm:pt modelId="{76BAD31F-91D3-4C2B-93DD-20BBCD810973}" type="pres">
      <dgm:prSet presAssocID="{C90CBEBA-6307-4CE5-8D2A-A362FE8BA3AC}" presName="spaceRect" presStyleCnt="0"/>
      <dgm:spPr/>
    </dgm:pt>
    <dgm:pt modelId="{3388FD78-413E-4AEA-9E23-45C7534B0CB9}" type="pres">
      <dgm:prSet presAssocID="{C90CBEBA-6307-4CE5-8D2A-A362FE8BA3AC}" presName="parTx" presStyleLbl="revTx" presStyleIdx="1" presStyleCnt="7">
        <dgm:presLayoutVars>
          <dgm:chMax val="0"/>
          <dgm:chPref val="0"/>
        </dgm:presLayoutVars>
      </dgm:prSet>
      <dgm:spPr/>
    </dgm:pt>
    <dgm:pt modelId="{0838FA1D-9AD4-43E7-A52A-A16638A46BE4}" type="pres">
      <dgm:prSet presAssocID="{E4281753-0AE8-4A79-868A-3B38C90CDBDF}" presName="sibTrans" presStyleCnt="0"/>
      <dgm:spPr/>
    </dgm:pt>
    <dgm:pt modelId="{D994988D-E32A-46FD-8771-E77137D8B39C}" type="pres">
      <dgm:prSet presAssocID="{FAC7B634-BBAE-4DDB-B577-C1906EFB0920}" presName="compNode" presStyleCnt="0"/>
      <dgm:spPr/>
    </dgm:pt>
    <dgm:pt modelId="{1D25B082-3299-4B56-BB90-BFF57EE7311C}" type="pres">
      <dgm:prSet presAssocID="{FAC7B634-BBAE-4DDB-B577-C1906EFB0920}" presName="bgRect" presStyleLbl="bgShp" presStyleIdx="2" presStyleCnt="7"/>
      <dgm:spPr/>
    </dgm:pt>
    <dgm:pt modelId="{42604FF9-C324-44CA-B8BF-D468D8C92626}" type="pres">
      <dgm:prSet presAssocID="{FAC7B634-BBAE-4DDB-B577-C1906EFB092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4779DD4-F15A-4327-92CC-9B6600B802B5}" type="pres">
      <dgm:prSet presAssocID="{FAC7B634-BBAE-4DDB-B577-C1906EFB0920}" presName="spaceRect" presStyleCnt="0"/>
      <dgm:spPr/>
    </dgm:pt>
    <dgm:pt modelId="{35DBEC13-6EFA-4463-AB5D-7E27C3E765B8}" type="pres">
      <dgm:prSet presAssocID="{FAC7B634-BBAE-4DDB-B577-C1906EFB0920}" presName="parTx" presStyleLbl="revTx" presStyleIdx="2" presStyleCnt="7">
        <dgm:presLayoutVars>
          <dgm:chMax val="0"/>
          <dgm:chPref val="0"/>
        </dgm:presLayoutVars>
      </dgm:prSet>
      <dgm:spPr/>
    </dgm:pt>
    <dgm:pt modelId="{CD5F00CD-E86A-4E9D-BF50-3A7197C6D99D}" type="pres">
      <dgm:prSet presAssocID="{FE55C6F0-125A-4B2C-A0C7-1E06B8D8337B}" presName="sibTrans" presStyleCnt="0"/>
      <dgm:spPr/>
    </dgm:pt>
    <dgm:pt modelId="{BACFC2E1-72C3-4A65-BD6B-70B808E375CE}" type="pres">
      <dgm:prSet presAssocID="{2176D687-2804-445C-8654-A7E010CDC2E6}" presName="compNode" presStyleCnt="0"/>
      <dgm:spPr/>
    </dgm:pt>
    <dgm:pt modelId="{5A315B4E-2777-4CDF-A699-AA377FBE2B52}" type="pres">
      <dgm:prSet presAssocID="{2176D687-2804-445C-8654-A7E010CDC2E6}" presName="bgRect" presStyleLbl="bgShp" presStyleIdx="3" presStyleCnt="7"/>
      <dgm:spPr/>
    </dgm:pt>
    <dgm:pt modelId="{140ADE82-5101-47C6-A6E0-98847B55A54F}" type="pres">
      <dgm:prSet presAssocID="{2176D687-2804-445C-8654-A7E010CDC2E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79E9EA46-07C2-43A1-87DF-90DED116F7B2}" type="pres">
      <dgm:prSet presAssocID="{2176D687-2804-445C-8654-A7E010CDC2E6}" presName="spaceRect" presStyleCnt="0"/>
      <dgm:spPr/>
    </dgm:pt>
    <dgm:pt modelId="{00FD963E-D79C-4CB9-B4F4-0FDB11DB3E17}" type="pres">
      <dgm:prSet presAssocID="{2176D687-2804-445C-8654-A7E010CDC2E6}" presName="parTx" presStyleLbl="revTx" presStyleIdx="3" presStyleCnt="7">
        <dgm:presLayoutVars>
          <dgm:chMax val="0"/>
          <dgm:chPref val="0"/>
        </dgm:presLayoutVars>
      </dgm:prSet>
      <dgm:spPr/>
    </dgm:pt>
    <dgm:pt modelId="{04AC9DDA-9D1B-49C2-97F8-EC7AB27D72AD}" type="pres">
      <dgm:prSet presAssocID="{BA11F69E-236B-485B-96DF-91CD02F9B3C9}" presName="sibTrans" presStyleCnt="0"/>
      <dgm:spPr/>
    </dgm:pt>
    <dgm:pt modelId="{CA4E4A13-067C-4144-9D91-09169E6F5DE7}" type="pres">
      <dgm:prSet presAssocID="{2CF2CD28-9ED2-4BD6-A712-AE5266E4F2F5}" presName="compNode" presStyleCnt="0"/>
      <dgm:spPr/>
    </dgm:pt>
    <dgm:pt modelId="{9F023E38-C5FD-45BE-A66B-C97ACE964524}" type="pres">
      <dgm:prSet presAssocID="{2CF2CD28-9ED2-4BD6-A712-AE5266E4F2F5}" presName="bgRect" presStyleLbl="bgShp" presStyleIdx="4" presStyleCnt="7"/>
      <dgm:spPr/>
    </dgm:pt>
    <dgm:pt modelId="{8BF6672A-A86E-4019-B4B5-BEE6333AF8AB}" type="pres">
      <dgm:prSet presAssocID="{2CF2CD28-9ED2-4BD6-A712-AE5266E4F2F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3D0EFD3-3E78-46BB-BD3A-A16366CB1F6D}" type="pres">
      <dgm:prSet presAssocID="{2CF2CD28-9ED2-4BD6-A712-AE5266E4F2F5}" presName="spaceRect" presStyleCnt="0"/>
      <dgm:spPr/>
    </dgm:pt>
    <dgm:pt modelId="{98B198BC-ACE2-4DD4-976A-0F4B34C9BB70}" type="pres">
      <dgm:prSet presAssocID="{2CF2CD28-9ED2-4BD6-A712-AE5266E4F2F5}" presName="parTx" presStyleLbl="revTx" presStyleIdx="4" presStyleCnt="7">
        <dgm:presLayoutVars>
          <dgm:chMax val="0"/>
          <dgm:chPref val="0"/>
        </dgm:presLayoutVars>
      </dgm:prSet>
      <dgm:spPr/>
    </dgm:pt>
    <dgm:pt modelId="{967A699A-EF93-4107-922E-4B49D2BC71A9}" type="pres">
      <dgm:prSet presAssocID="{ED7D88EE-F8FF-4ABD-A3AF-1A149EF0FC2D}" presName="sibTrans" presStyleCnt="0"/>
      <dgm:spPr/>
    </dgm:pt>
    <dgm:pt modelId="{E71E6540-E829-43B3-AAF1-2540225E3B42}" type="pres">
      <dgm:prSet presAssocID="{5BB1ED43-0B0F-4114-910B-ADF8E9A9AE57}" presName="compNode" presStyleCnt="0"/>
      <dgm:spPr/>
    </dgm:pt>
    <dgm:pt modelId="{BADCC4E0-6178-4473-A2C0-50FB6F491993}" type="pres">
      <dgm:prSet presAssocID="{5BB1ED43-0B0F-4114-910B-ADF8E9A9AE57}" presName="bgRect" presStyleLbl="bgShp" presStyleIdx="5" presStyleCnt="7"/>
      <dgm:spPr/>
    </dgm:pt>
    <dgm:pt modelId="{783976A8-6740-46E0-9A25-B0684C0B4AE4}" type="pres">
      <dgm:prSet presAssocID="{5BB1ED43-0B0F-4114-910B-ADF8E9A9AE5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C709E1-FE62-4556-B9D0-FC958200D9BC}" type="pres">
      <dgm:prSet presAssocID="{5BB1ED43-0B0F-4114-910B-ADF8E9A9AE57}" presName="spaceRect" presStyleCnt="0"/>
      <dgm:spPr/>
    </dgm:pt>
    <dgm:pt modelId="{3DF35239-7DFA-4B7E-B1D3-4A7FA1C4ACFF}" type="pres">
      <dgm:prSet presAssocID="{5BB1ED43-0B0F-4114-910B-ADF8E9A9AE57}" presName="parTx" presStyleLbl="revTx" presStyleIdx="5" presStyleCnt="7">
        <dgm:presLayoutVars>
          <dgm:chMax val="0"/>
          <dgm:chPref val="0"/>
        </dgm:presLayoutVars>
      </dgm:prSet>
      <dgm:spPr/>
    </dgm:pt>
    <dgm:pt modelId="{D7AB3364-38CF-4BE6-A13A-D5094E4F9F2A}" type="pres">
      <dgm:prSet presAssocID="{B51FBAF7-E9D7-470C-BBC1-904D0AE2C76E}" presName="sibTrans" presStyleCnt="0"/>
      <dgm:spPr/>
    </dgm:pt>
    <dgm:pt modelId="{F43DB6FA-3E7F-45FA-9341-833E1780D294}" type="pres">
      <dgm:prSet presAssocID="{A6619262-253B-444C-BE6E-6603E034E490}" presName="compNode" presStyleCnt="0"/>
      <dgm:spPr/>
    </dgm:pt>
    <dgm:pt modelId="{C12E809A-A36F-4FD1-89F6-7877187D1DEC}" type="pres">
      <dgm:prSet presAssocID="{A6619262-253B-444C-BE6E-6603E034E490}" presName="bgRect" presStyleLbl="bgShp" presStyleIdx="6" presStyleCnt="7"/>
      <dgm:spPr/>
    </dgm:pt>
    <dgm:pt modelId="{78940247-C380-4290-9B9D-4D3CD5A9517A}" type="pres">
      <dgm:prSet presAssocID="{A6619262-253B-444C-BE6E-6603E034E49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37DE555B-0F93-427C-9DE5-0DA7F1EFFCEA}" type="pres">
      <dgm:prSet presAssocID="{A6619262-253B-444C-BE6E-6603E034E490}" presName="spaceRect" presStyleCnt="0"/>
      <dgm:spPr/>
    </dgm:pt>
    <dgm:pt modelId="{04F2E7D9-BA63-43F8-AF77-3D6DD20C4F9F}" type="pres">
      <dgm:prSet presAssocID="{A6619262-253B-444C-BE6E-6603E034E49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F70D80C-A6E5-4A9E-B478-42AE4E84C1A3}" type="presOf" srcId="{2176D687-2804-445C-8654-A7E010CDC2E6}" destId="{00FD963E-D79C-4CB9-B4F4-0FDB11DB3E17}" srcOrd="0" destOrd="0" presId="urn:microsoft.com/office/officeart/2018/2/layout/IconVerticalSolidList"/>
    <dgm:cxn modelId="{CFEF4119-FD64-48FC-A871-98864009DCAB}" type="presOf" srcId="{5BB1ED43-0B0F-4114-910B-ADF8E9A9AE57}" destId="{3DF35239-7DFA-4B7E-B1D3-4A7FA1C4ACFF}" srcOrd="0" destOrd="0" presId="urn:microsoft.com/office/officeart/2018/2/layout/IconVerticalSolidList"/>
    <dgm:cxn modelId="{DEE63B45-0C05-4622-BDA2-5B83DA0CD2A0}" type="presOf" srcId="{A6619262-253B-444C-BE6E-6603E034E490}" destId="{04F2E7D9-BA63-43F8-AF77-3D6DD20C4F9F}" srcOrd="0" destOrd="0" presId="urn:microsoft.com/office/officeart/2018/2/layout/IconVerticalSolidList"/>
    <dgm:cxn modelId="{120C104C-4B91-499D-BE72-E7438535807B}" srcId="{8ACC9E5D-3ECE-48E5-BF34-8C574E05AAEA}" destId="{5BB1ED43-0B0F-4114-910B-ADF8E9A9AE57}" srcOrd="5" destOrd="0" parTransId="{66EA1127-36FE-44D1-8DDD-107025264058}" sibTransId="{B51FBAF7-E9D7-470C-BBC1-904D0AE2C76E}"/>
    <dgm:cxn modelId="{87C56850-4C96-4806-B31E-3BB80B4881D6}" srcId="{8ACC9E5D-3ECE-48E5-BF34-8C574E05AAEA}" destId="{2CF2CD28-9ED2-4BD6-A712-AE5266E4F2F5}" srcOrd="4" destOrd="0" parTransId="{69470582-2DBF-4D57-9680-32E7620B0EAD}" sibTransId="{ED7D88EE-F8FF-4ABD-A3AF-1A149EF0FC2D}"/>
    <dgm:cxn modelId="{D2AD5797-D99F-44E1-BE55-FA41F96A1460}" srcId="{8ACC9E5D-3ECE-48E5-BF34-8C574E05AAEA}" destId="{BB5C7283-C978-4B5B-AE8C-11DAF440D4BD}" srcOrd="0" destOrd="0" parTransId="{97261D56-76AD-4806-9381-5917493C33B4}" sibTransId="{D0CCABE9-0B2A-4074-9767-93B361D336A9}"/>
    <dgm:cxn modelId="{A8C4669E-5CDF-4D33-BD00-B7261DF65582}" srcId="{8ACC9E5D-3ECE-48E5-BF34-8C574E05AAEA}" destId="{FAC7B634-BBAE-4DDB-B577-C1906EFB0920}" srcOrd="2" destOrd="0" parTransId="{0FC8B111-5359-4220-B3DE-6460E0CC8F6E}" sibTransId="{FE55C6F0-125A-4B2C-A0C7-1E06B8D8337B}"/>
    <dgm:cxn modelId="{236F0CBD-C969-47E7-9AAE-06F6FB544D5A}" type="presOf" srcId="{FAC7B634-BBAE-4DDB-B577-C1906EFB0920}" destId="{35DBEC13-6EFA-4463-AB5D-7E27C3E765B8}" srcOrd="0" destOrd="0" presId="urn:microsoft.com/office/officeart/2018/2/layout/IconVerticalSolidList"/>
    <dgm:cxn modelId="{65146EBE-562A-486F-97B5-E29D760D8698}" type="presOf" srcId="{2CF2CD28-9ED2-4BD6-A712-AE5266E4F2F5}" destId="{98B198BC-ACE2-4DD4-976A-0F4B34C9BB70}" srcOrd="0" destOrd="0" presId="urn:microsoft.com/office/officeart/2018/2/layout/IconVerticalSolidList"/>
    <dgm:cxn modelId="{19C0E2C1-C37E-436D-842B-DA5C32A6B964}" type="presOf" srcId="{BB5C7283-C978-4B5B-AE8C-11DAF440D4BD}" destId="{D98BB82A-AB44-4C97-9235-F43EA821C6FD}" srcOrd="0" destOrd="0" presId="urn:microsoft.com/office/officeart/2018/2/layout/IconVerticalSolidList"/>
    <dgm:cxn modelId="{E8C8E1C5-F33B-4092-B8E6-90E6B1185AFB}" srcId="{8ACC9E5D-3ECE-48E5-BF34-8C574E05AAEA}" destId="{A6619262-253B-444C-BE6E-6603E034E490}" srcOrd="6" destOrd="0" parTransId="{6B457137-01D1-4330-8F05-9D88581BAFC1}" sibTransId="{205ABF4B-A3BE-46D3-8EB0-656CB213AB0A}"/>
    <dgm:cxn modelId="{3644FEC7-F5FE-403E-8EEA-2242D29611D9}" type="presOf" srcId="{C90CBEBA-6307-4CE5-8D2A-A362FE8BA3AC}" destId="{3388FD78-413E-4AEA-9E23-45C7534B0CB9}" srcOrd="0" destOrd="0" presId="urn:microsoft.com/office/officeart/2018/2/layout/IconVerticalSolidList"/>
    <dgm:cxn modelId="{EA3B96DB-269D-4A25-806F-E657A7407C87}" srcId="{8ACC9E5D-3ECE-48E5-BF34-8C574E05AAEA}" destId="{C90CBEBA-6307-4CE5-8D2A-A362FE8BA3AC}" srcOrd="1" destOrd="0" parTransId="{8BBFF6CB-5934-45D8-AF9C-940CB12D46F9}" sibTransId="{E4281753-0AE8-4A79-868A-3B38C90CDBDF}"/>
    <dgm:cxn modelId="{1D7260E7-D275-4FCB-A801-4C441725AA57}" srcId="{8ACC9E5D-3ECE-48E5-BF34-8C574E05AAEA}" destId="{2176D687-2804-445C-8654-A7E010CDC2E6}" srcOrd="3" destOrd="0" parTransId="{F0727E87-2A32-4BFC-87C3-F0933B420E68}" sibTransId="{BA11F69E-236B-485B-96DF-91CD02F9B3C9}"/>
    <dgm:cxn modelId="{5D4019F0-0B0C-477A-BC49-9A5F430FEFD6}" type="presOf" srcId="{8ACC9E5D-3ECE-48E5-BF34-8C574E05AAEA}" destId="{BB833890-20B9-4FCA-9639-3C5D09746A02}" srcOrd="0" destOrd="0" presId="urn:microsoft.com/office/officeart/2018/2/layout/IconVerticalSolidList"/>
    <dgm:cxn modelId="{FF9E9F5B-0370-438E-85DC-A0D1753B85C6}" type="presParOf" srcId="{BB833890-20B9-4FCA-9639-3C5D09746A02}" destId="{338583BC-0404-48A1-81F1-BB345721142C}" srcOrd="0" destOrd="0" presId="urn:microsoft.com/office/officeart/2018/2/layout/IconVerticalSolidList"/>
    <dgm:cxn modelId="{E0E9D3AF-D5BD-4FD5-8E01-D5D50CFEFFB0}" type="presParOf" srcId="{338583BC-0404-48A1-81F1-BB345721142C}" destId="{C7E9E4D2-3F8E-4F84-950E-0BD18E0DE255}" srcOrd="0" destOrd="0" presId="urn:microsoft.com/office/officeart/2018/2/layout/IconVerticalSolidList"/>
    <dgm:cxn modelId="{936A72DA-37C5-4A9E-8C54-1A4A4309FCE1}" type="presParOf" srcId="{338583BC-0404-48A1-81F1-BB345721142C}" destId="{21B4A145-275B-4B0D-B2B1-43C792B9963D}" srcOrd="1" destOrd="0" presId="urn:microsoft.com/office/officeart/2018/2/layout/IconVerticalSolidList"/>
    <dgm:cxn modelId="{07752266-576D-4E25-8A6C-34A13C120112}" type="presParOf" srcId="{338583BC-0404-48A1-81F1-BB345721142C}" destId="{0933D0CC-4AF3-4037-B4A8-FEBB596F8E0D}" srcOrd="2" destOrd="0" presId="urn:microsoft.com/office/officeart/2018/2/layout/IconVerticalSolidList"/>
    <dgm:cxn modelId="{D94ED098-B7A8-4AE0-B90B-DF99C3FA2A24}" type="presParOf" srcId="{338583BC-0404-48A1-81F1-BB345721142C}" destId="{D98BB82A-AB44-4C97-9235-F43EA821C6FD}" srcOrd="3" destOrd="0" presId="urn:microsoft.com/office/officeart/2018/2/layout/IconVerticalSolidList"/>
    <dgm:cxn modelId="{7331C553-5167-411F-BD46-818DAA2C78E4}" type="presParOf" srcId="{BB833890-20B9-4FCA-9639-3C5D09746A02}" destId="{0A520245-7308-44FD-A47E-E3E279D1E4C2}" srcOrd="1" destOrd="0" presId="urn:microsoft.com/office/officeart/2018/2/layout/IconVerticalSolidList"/>
    <dgm:cxn modelId="{EEC45881-D4E1-452F-97D8-C6085E4A9B16}" type="presParOf" srcId="{BB833890-20B9-4FCA-9639-3C5D09746A02}" destId="{73BC455D-2820-41F5-A613-7AC9C52A0BC5}" srcOrd="2" destOrd="0" presId="urn:microsoft.com/office/officeart/2018/2/layout/IconVerticalSolidList"/>
    <dgm:cxn modelId="{B1A72E6D-AB3B-446E-8A9E-0EA172BE4EB0}" type="presParOf" srcId="{73BC455D-2820-41F5-A613-7AC9C52A0BC5}" destId="{7BEEE3BB-99C8-4E0F-A674-2B5BF96502AF}" srcOrd="0" destOrd="0" presId="urn:microsoft.com/office/officeart/2018/2/layout/IconVerticalSolidList"/>
    <dgm:cxn modelId="{D49136BA-C3FB-4D6F-928E-FBE7A8EC834A}" type="presParOf" srcId="{73BC455D-2820-41F5-A613-7AC9C52A0BC5}" destId="{6B0E2D3C-6B67-4E6F-A5B6-F10521E2F3C2}" srcOrd="1" destOrd="0" presId="urn:microsoft.com/office/officeart/2018/2/layout/IconVerticalSolidList"/>
    <dgm:cxn modelId="{FB64C622-29BE-48FA-9DB3-5E012DEADD5C}" type="presParOf" srcId="{73BC455D-2820-41F5-A613-7AC9C52A0BC5}" destId="{76BAD31F-91D3-4C2B-93DD-20BBCD810973}" srcOrd="2" destOrd="0" presId="urn:microsoft.com/office/officeart/2018/2/layout/IconVerticalSolidList"/>
    <dgm:cxn modelId="{DE29C666-154B-4164-A263-4B17C9815811}" type="presParOf" srcId="{73BC455D-2820-41F5-A613-7AC9C52A0BC5}" destId="{3388FD78-413E-4AEA-9E23-45C7534B0CB9}" srcOrd="3" destOrd="0" presId="urn:microsoft.com/office/officeart/2018/2/layout/IconVerticalSolidList"/>
    <dgm:cxn modelId="{6204AC73-0C2C-41CF-B353-FECEA3E7FF57}" type="presParOf" srcId="{BB833890-20B9-4FCA-9639-3C5D09746A02}" destId="{0838FA1D-9AD4-43E7-A52A-A16638A46BE4}" srcOrd="3" destOrd="0" presId="urn:microsoft.com/office/officeart/2018/2/layout/IconVerticalSolidList"/>
    <dgm:cxn modelId="{0AB457B5-588A-4316-830C-84EE4FAD5685}" type="presParOf" srcId="{BB833890-20B9-4FCA-9639-3C5D09746A02}" destId="{D994988D-E32A-46FD-8771-E77137D8B39C}" srcOrd="4" destOrd="0" presId="urn:microsoft.com/office/officeart/2018/2/layout/IconVerticalSolidList"/>
    <dgm:cxn modelId="{360A2FBD-15B3-400E-8275-91C5C234482B}" type="presParOf" srcId="{D994988D-E32A-46FD-8771-E77137D8B39C}" destId="{1D25B082-3299-4B56-BB90-BFF57EE7311C}" srcOrd="0" destOrd="0" presId="urn:microsoft.com/office/officeart/2018/2/layout/IconVerticalSolidList"/>
    <dgm:cxn modelId="{9A9BAD9F-E70D-469F-99D0-1F78E7498042}" type="presParOf" srcId="{D994988D-E32A-46FD-8771-E77137D8B39C}" destId="{42604FF9-C324-44CA-B8BF-D468D8C92626}" srcOrd="1" destOrd="0" presId="urn:microsoft.com/office/officeart/2018/2/layout/IconVerticalSolidList"/>
    <dgm:cxn modelId="{0E64CC28-70B1-4D11-9ED5-C4982C6E9153}" type="presParOf" srcId="{D994988D-E32A-46FD-8771-E77137D8B39C}" destId="{04779DD4-F15A-4327-92CC-9B6600B802B5}" srcOrd="2" destOrd="0" presId="urn:microsoft.com/office/officeart/2018/2/layout/IconVerticalSolidList"/>
    <dgm:cxn modelId="{C889014F-0FB4-41CA-AC99-EF98B80B1751}" type="presParOf" srcId="{D994988D-E32A-46FD-8771-E77137D8B39C}" destId="{35DBEC13-6EFA-4463-AB5D-7E27C3E765B8}" srcOrd="3" destOrd="0" presId="urn:microsoft.com/office/officeart/2018/2/layout/IconVerticalSolidList"/>
    <dgm:cxn modelId="{B6A9EFCB-AA38-4767-8D81-54256635523B}" type="presParOf" srcId="{BB833890-20B9-4FCA-9639-3C5D09746A02}" destId="{CD5F00CD-E86A-4E9D-BF50-3A7197C6D99D}" srcOrd="5" destOrd="0" presId="urn:microsoft.com/office/officeart/2018/2/layout/IconVerticalSolidList"/>
    <dgm:cxn modelId="{294EC32F-3A63-4294-B878-692A19F002EC}" type="presParOf" srcId="{BB833890-20B9-4FCA-9639-3C5D09746A02}" destId="{BACFC2E1-72C3-4A65-BD6B-70B808E375CE}" srcOrd="6" destOrd="0" presId="urn:microsoft.com/office/officeart/2018/2/layout/IconVerticalSolidList"/>
    <dgm:cxn modelId="{3A0F875B-C7B6-444F-A415-51483F24C665}" type="presParOf" srcId="{BACFC2E1-72C3-4A65-BD6B-70B808E375CE}" destId="{5A315B4E-2777-4CDF-A699-AA377FBE2B52}" srcOrd="0" destOrd="0" presId="urn:microsoft.com/office/officeart/2018/2/layout/IconVerticalSolidList"/>
    <dgm:cxn modelId="{4569930D-CC79-4E71-BBA3-B715E032CBB4}" type="presParOf" srcId="{BACFC2E1-72C3-4A65-BD6B-70B808E375CE}" destId="{140ADE82-5101-47C6-A6E0-98847B55A54F}" srcOrd="1" destOrd="0" presId="urn:microsoft.com/office/officeart/2018/2/layout/IconVerticalSolidList"/>
    <dgm:cxn modelId="{478E18DE-6073-4964-AFBD-AE1CA0E533D3}" type="presParOf" srcId="{BACFC2E1-72C3-4A65-BD6B-70B808E375CE}" destId="{79E9EA46-07C2-43A1-87DF-90DED116F7B2}" srcOrd="2" destOrd="0" presId="urn:microsoft.com/office/officeart/2018/2/layout/IconVerticalSolidList"/>
    <dgm:cxn modelId="{1ED3073A-0337-40B2-A018-61C4602DA896}" type="presParOf" srcId="{BACFC2E1-72C3-4A65-BD6B-70B808E375CE}" destId="{00FD963E-D79C-4CB9-B4F4-0FDB11DB3E17}" srcOrd="3" destOrd="0" presId="urn:microsoft.com/office/officeart/2018/2/layout/IconVerticalSolidList"/>
    <dgm:cxn modelId="{85C289B0-6FBE-47CB-AE03-75778E87EBD3}" type="presParOf" srcId="{BB833890-20B9-4FCA-9639-3C5D09746A02}" destId="{04AC9DDA-9D1B-49C2-97F8-EC7AB27D72AD}" srcOrd="7" destOrd="0" presId="urn:microsoft.com/office/officeart/2018/2/layout/IconVerticalSolidList"/>
    <dgm:cxn modelId="{45234304-0551-4914-A90E-678574DE1519}" type="presParOf" srcId="{BB833890-20B9-4FCA-9639-3C5D09746A02}" destId="{CA4E4A13-067C-4144-9D91-09169E6F5DE7}" srcOrd="8" destOrd="0" presId="urn:microsoft.com/office/officeart/2018/2/layout/IconVerticalSolidList"/>
    <dgm:cxn modelId="{4FBA1920-26F7-444F-8CE0-50A4D969E42A}" type="presParOf" srcId="{CA4E4A13-067C-4144-9D91-09169E6F5DE7}" destId="{9F023E38-C5FD-45BE-A66B-C97ACE964524}" srcOrd="0" destOrd="0" presId="urn:microsoft.com/office/officeart/2018/2/layout/IconVerticalSolidList"/>
    <dgm:cxn modelId="{85FCF409-A10A-4393-B076-2AF1C5D1E380}" type="presParOf" srcId="{CA4E4A13-067C-4144-9D91-09169E6F5DE7}" destId="{8BF6672A-A86E-4019-B4B5-BEE6333AF8AB}" srcOrd="1" destOrd="0" presId="urn:microsoft.com/office/officeart/2018/2/layout/IconVerticalSolidList"/>
    <dgm:cxn modelId="{6E268307-F804-4F9A-B7D4-09FC18644415}" type="presParOf" srcId="{CA4E4A13-067C-4144-9D91-09169E6F5DE7}" destId="{C3D0EFD3-3E78-46BB-BD3A-A16366CB1F6D}" srcOrd="2" destOrd="0" presId="urn:microsoft.com/office/officeart/2018/2/layout/IconVerticalSolidList"/>
    <dgm:cxn modelId="{CE112F74-11D4-493F-8CB1-29A8818CCA25}" type="presParOf" srcId="{CA4E4A13-067C-4144-9D91-09169E6F5DE7}" destId="{98B198BC-ACE2-4DD4-976A-0F4B34C9BB70}" srcOrd="3" destOrd="0" presId="urn:microsoft.com/office/officeart/2018/2/layout/IconVerticalSolidList"/>
    <dgm:cxn modelId="{CBD45DFF-EE95-4BC8-B3B8-38B704AADD80}" type="presParOf" srcId="{BB833890-20B9-4FCA-9639-3C5D09746A02}" destId="{967A699A-EF93-4107-922E-4B49D2BC71A9}" srcOrd="9" destOrd="0" presId="urn:microsoft.com/office/officeart/2018/2/layout/IconVerticalSolidList"/>
    <dgm:cxn modelId="{8EE20461-B913-47E6-99D6-23AC49C9D407}" type="presParOf" srcId="{BB833890-20B9-4FCA-9639-3C5D09746A02}" destId="{E71E6540-E829-43B3-AAF1-2540225E3B42}" srcOrd="10" destOrd="0" presId="urn:microsoft.com/office/officeart/2018/2/layout/IconVerticalSolidList"/>
    <dgm:cxn modelId="{16A12D23-E7AA-4D28-9E0C-C982783472AB}" type="presParOf" srcId="{E71E6540-E829-43B3-AAF1-2540225E3B42}" destId="{BADCC4E0-6178-4473-A2C0-50FB6F491993}" srcOrd="0" destOrd="0" presId="urn:microsoft.com/office/officeart/2018/2/layout/IconVerticalSolidList"/>
    <dgm:cxn modelId="{047A86E9-94C9-4515-A54E-F2AD0D793846}" type="presParOf" srcId="{E71E6540-E829-43B3-AAF1-2540225E3B42}" destId="{783976A8-6740-46E0-9A25-B0684C0B4AE4}" srcOrd="1" destOrd="0" presId="urn:microsoft.com/office/officeart/2018/2/layout/IconVerticalSolidList"/>
    <dgm:cxn modelId="{3E9D42CF-6048-485F-9EE0-2A1CC222EB63}" type="presParOf" srcId="{E71E6540-E829-43B3-AAF1-2540225E3B42}" destId="{5DC709E1-FE62-4556-B9D0-FC958200D9BC}" srcOrd="2" destOrd="0" presId="urn:microsoft.com/office/officeart/2018/2/layout/IconVerticalSolidList"/>
    <dgm:cxn modelId="{C14AFA1E-D4C5-4191-B192-AF4BF0FE6C68}" type="presParOf" srcId="{E71E6540-E829-43B3-AAF1-2540225E3B42}" destId="{3DF35239-7DFA-4B7E-B1D3-4A7FA1C4ACFF}" srcOrd="3" destOrd="0" presId="urn:microsoft.com/office/officeart/2018/2/layout/IconVerticalSolidList"/>
    <dgm:cxn modelId="{389259CE-A22D-48F2-9244-F6DFC119528C}" type="presParOf" srcId="{BB833890-20B9-4FCA-9639-3C5D09746A02}" destId="{D7AB3364-38CF-4BE6-A13A-D5094E4F9F2A}" srcOrd="11" destOrd="0" presId="urn:microsoft.com/office/officeart/2018/2/layout/IconVerticalSolidList"/>
    <dgm:cxn modelId="{7FAD25FC-621D-44C6-AC2D-F3773206A925}" type="presParOf" srcId="{BB833890-20B9-4FCA-9639-3C5D09746A02}" destId="{F43DB6FA-3E7F-45FA-9341-833E1780D294}" srcOrd="12" destOrd="0" presId="urn:microsoft.com/office/officeart/2018/2/layout/IconVerticalSolidList"/>
    <dgm:cxn modelId="{4517862E-6EF0-4359-BF0D-DED5C104F67B}" type="presParOf" srcId="{F43DB6FA-3E7F-45FA-9341-833E1780D294}" destId="{C12E809A-A36F-4FD1-89F6-7877187D1DEC}" srcOrd="0" destOrd="0" presId="urn:microsoft.com/office/officeart/2018/2/layout/IconVerticalSolidList"/>
    <dgm:cxn modelId="{AFE16BDA-CB16-40AC-B975-9374A54017A1}" type="presParOf" srcId="{F43DB6FA-3E7F-45FA-9341-833E1780D294}" destId="{78940247-C380-4290-9B9D-4D3CD5A9517A}" srcOrd="1" destOrd="0" presId="urn:microsoft.com/office/officeart/2018/2/layout/IconVerticalSolidList"/>
    <dgm:cxn modelId="{9A385718-25A7-4B89-B24C-F698253FF89D}" type="presParOf" srcId="{F43DB6FA-3E7F-45FA-9341-833E1780D294}" destId="{37DE555B-0F93-427C-9DE5-0DA7F1EFFCEA}" srcOrd="2" destOrd="0" presId="urn:microsoft.com/office/officeart/2018/2/layout/IconVerticalSolidList"/>
    <dgm:cxn modelId="{9295E0F5-17B9-4B93-8E3C-77A012B3B111}" type="presParOf" srcId="{F43DB6FA-3E7F-45FA-9341-833E1780D294}" destId="{04F2E7D9-BA63-43F8-AF77-3D6DD20C4F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9E4D2-3F8E-4F84-950E-0BD18E0DE255}">
      <dsp:nvSpPr>
        <dsp:cNvPr id="0" name=""/>
        <dsp:cNvSpPr/>
      </dsp:nvSpPr>
      <dsp:spPr>
        <a:xfrm>
          <a:off x="0" y="468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4A145-275B-4B0D-B2B1-43C792B9963D}">
      <dsp:nvSpPr>
        <dsp:cNvPr id="0" name=""/>
        <dsp:cNvSpPr/>
      </dsp:nvSpPr>
      <dsp:spPr>
        <a:xfrm>
          <a:off x="195217" y="145672"/>
          <a:ext cx="354941" cy="3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BB82A-AB44-4C97-9235-F43EA821C6FD}">
      <dsp:nvSpPr>
        <dsp:cNvPr id="0" name=""/>
        <dsp:cNvSpPr/>
      </dsp:nvSpPr>
      <dsp:spPr>
        <a:xfrm>
          <a:off x="745377" y="468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745377" y="468"/>
        <a:ext cx="5133134" cy="645348"/>
      </dsp:txXfrm>
    </dsp:sp>
    <dsp:sp modelId="{7BEEE3BB-99C8-4E0F-A674-2B5BF96502AF}">
      <dsp:nvSpPr>
        <dsp:cNvPr id="0" name=""/>
        <dsp:cNvSpPr/>
      </dsp:nvSpPr>
      <dsp:spPr>
        <a:xfrm>
          <a:off x="0" y="807154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E2D3C-6B67-4E6F-A5B6-F10521E2F3C2}">
      <dsp:nvSpPr>
        <dsp:cNvPr id="0" name=""/>
        <dsp:cNvSpPr/>
      </dsp:nvSpPr>
      <dsp:spPr>
        <a:xfrm>
          <a:off x="195217" y="952357"/>
          <a:ext cx="354941" cy="3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8FD78-413E-4AEA-9E23-45C7534B0CB9}">
      <dsp:nvSpPr>
        <dsp:cNvPr id="0" name=""/>
        <dsp:cNvSpPr/>
      </dsp:nvSpPr>
      <dsp:spPr>
        <a:xfrm>
          <a:off x="745377" y="807154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CONTEXTE ET DOMAINE</a:t>
          </a:r>
          <a:endParaRPr lang="en-US" sz="1600" kern="1200"/>
        </a:p>
      </dsp:txBody>
      <dsp:txXfrm>
        <a:off x="745377" y="807154"/>
        <a:ext cx="5133134" cy="645348"/>
      </dsp:txXfrm>
    </dsp:sp>
    <dsp:sp modelId="{1D25B082-3299-4B56-BB90-BFF57EE7311C}">
      <dsp:nvSpPr>
        <dsp:cNvPr id="0" name=""/>
        <dsp:cNvSpPr/>
      </dsp:nvSpPr>
      <dsp:spPr>
        <a:xfrm>
          <a:off x="0" y="1613840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04FF9-C324-44CA-B8BF-D468D8C92626}">
      <dsp:nvSpPr>
        <dsp:cNvPr id="0" name=""/>
        <dsp:cNvSpPr/>
      </dsp:nvSpPr>
      <dsp:spPr>
        <a:xfrm>
          <a:off x="195217" y="1759043"/>
          <a:ext cx="354941" cy="3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BEC13-6EFA-4463-AB5D-7E27C3E765B8}">
      <dsp:nvSpPr>
        <dsp:cNvPr id="0" name=""/>
        <dsp:cNvSpPr/>
      </dsp:nvSpPr>
      <dsp:spPr>
        <a:xfrm>
          <a:off x="745377" y="1613840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FONCTIONNEMENT DU CHATBOT</a:t>
          </a:r>
          <a:endParaRPr lang="en-US" sz="1600" kern="1200"/>
        </a:p>
      </dsp:txBody>
      <dsp:txXfrm>
        <a:off x="745377" y="1613840"/>
        <a:ext cx="5133134" cy="645348"/>
      </dsp:txXfrm>
    </dsp:sp>
    <dsp:sp modelId="{5A315B4E-2777-4CDF-A699-AA377FBE2B52}">
      <dsp:nvSpPr>
        <dsp:cNvPr id="0" name=""/>
        <dsp:cNvSpPr/>
      </dsp:nvSpPr>
      <dsp:spPr>
        <a:xfrm>
          <a:off x="0" y="2420525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ADE82-5101-47C6-A6E0-98847B55A54F}">
      <dsp:nvSpPr>
        <dsp:cNvPr id="0" name=""/>
        <dsp:cNvSpPr/>
      </dsp:nvSpPr>
      <dsp:spPr>
        <a:xfrm>
          <a:off x="195217" y="2565729"/>
          <a:ext cx="354941" cy="3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D963E-D79C-4CB9-B4F4-0FDB11DB3E17}">
      <dsp:nvSpPr>
        <dsp:cNvPr id="0" name=""/>
        <dsp:cNvSpPr/>
      </dsp:nvSpPr>
      <dsp:spPr>
        <a:xfrm>
          <a:off x="745377" y="2420525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TECHNOLOGIE UTILISEES</a:t>
          </a:r>
          <a:endParaRPr lang="en-US" sz="1600" kern="1200"/>
        </a:p>
      </dsp:txBody>
      <dsp:txXfrm>
        <a:off x="745377" y="2420525"/>
        <a:ext cx="5133134" cy="645348"/>
      </dsp:txXfrm>
    </dsp:sp>
    <dsp:sp modelId="{9F023E38-C5FD-45BE-A66B-C97ACE964524}">
      <dsp:nvSpPr>
        <dsp:cNvPr id="0" name=""/>
        <dsp:cNvSpPr/>
      </dsp:nvSpPr>
      <dsp:spPr>
        <a:xfrm>
          <a:off x="0" y="3227211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6672A-A86E-4019-B4B5-BEE6333AF8AB}">
      <dsp:nvSpPr>
        <dsp:cNvPr id="0" name=""/>
        <dsp:cNvSpPr/>
      </dsp:nvSpPr>
      <dsp:spPr>
        <a:xfrm>
          <a:off x="195217" y="3372414"/>
          <a:ext cx="354941" cy="3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198BC-ACE2-4DD4-976A-0F4B34C9BB70}">
      <dsp:nvSpPr>
        <dsp:cNvPr id="0" name=""/>
        <dsp:cNvSpPr/>
      </dsp:nvSpPr>
      <dsp:spPr>
        <a:xfrm>
          <a:off x="745377" y="3227211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CODE SOURCE</a:t>
          </a:r>
          <a:endParaRPr lang="en-US" sz="1600" kern="1200"/>
        </a:p>
      </dsp:txBody>
      <dsp:txXfrm>
        <a:off x="745377" y="3227211"/>
        <a:ext cx="5133134" cy="645348"/>
      </dsp:txXfrm>
    </dsp:sp>
    <dsp:sp modelId="{BADCC4E0-6178-4473-A2C0-50FB6F491993}">
      <dsp:nvSpPr>
        <dsp:cNvPr id="0" name=""/>
        <dsp:cNvSpPr/>
      </dsp:nvSpPr>
      <dsp:spPr>
        <a:xfrm>
          <a:off x="0" y="4033897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976A8-6740-46E0-9A25-B0684C0B4AE4}">
      <dsp:nvSpPr>
        <dsp:cNvPr id="0" name=""/>
        <dsp:cNvSpPr/>
      </dsp:nvSpPr>
      <dsp:spPr>
        <a:xfrm>
          <a:off x="195217" y="4179100"/>
          <a:ext cx="354941" cy="3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35239-7DFA-4B7E-B1D3-4A7FA1C4ACFF}">
      <dsp:nvSpPr>
        <dsp:cNvPr id="0" name=""/>
        <dsp:cNvSpPr/>
      </dsp:nvSpPr>
      <dsp:spPr>
        <a:xfrm>
          <a:off x="745377" y="4033897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BASE DE CONNAISSANCES</a:t>
          </a:r>
          <a:endParaRPr lang="en-US" sz="1600" kern="1200"/>
        </a:p>
      </dsp:txBody>
      <dsp:txXfrm>
        <a:off x="745377" y="4033897"/>
        <a:ext cx="5133134" cy="645348"/>
      </dsp:txXfrm>
    </dsp:sp>
    <dsp:sp modelId="{C12E809A-A36F-4FD1-89F6-7877187D1DEC}">
      <dsp:nvSpPr>
        <dsp:cNvPr id="0" name=""/>
        <dsp:cNvSpPr/>
      </dsp:nvSpPr>
      <dsp:spPr>
        <a:xfrm>
          <a:off x="0" y="4840582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0247-C380-4290-9B9D-4D3CD5A9517A}">
      <dsp:nvSpPr>
        <dsp:cNvPr id="0" name=""/>
        <dsp:cNvSpPr/>
      </dsp:nvSpPr>
      <dsp:spPr>
        <a:xfrm>
          <a:off x="195217" y="4985786"/>
          <a:ext cx="354941" cy="3549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2E7D9-BA63-43F8-AF77-3D6DD20C4F9F}">
      <dsp:nvSpPr>
        <dsp:cNvPr id="0" name=""/>
        <dsp:cNvSpPr/>
      </dsp:nvSpPr>
      <dsp:spPr>
        <a:xfrm>
          <a:off x="745377" y="4840582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CONCLUSION</a:t>
          </a:r>
          <a:endParaRPr lang="en-US" sz="1600" kern="1200"/>
        </a:p>
      </dsp:txBody>
      <dsp:txXfrm>
        <a:off x="745377" y="4840582"/>
        <a:ext cx="5133134" cy="645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4A30-95F6-3BD1-707C-8B6005EAE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F9AA77-5112-BEBC-A68C-F16FD8E5C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E4E4C-824F-7E89-F5FA-EB06E3B7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6051E-6E7A-3A11-4FE1-A6C258E1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1E0BD-0F6C-57B0-9DDE-7BF971B2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42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7EB1-881E-BC1F-EF28-5736FA54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35BE69-0EEF-63A6-1348-7E4D0A52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3219F8-2BAA-DA3A-3824-2E37D9BF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27B1C3-7140-3B09-4044-A58340FD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5CAA9-3E1B-C4FF-852D-B2E1D46B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70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CE9EE4-DBF2-3CE6-0FA5-71FC8726F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993241-10B9-D12E-4F73-0A1094EF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827A4-7A29-288F-DA91-1A781388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707480-1DFB-1797-CC7D-81F0E690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6E2937-5B15-CB81-203E-0A67020B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5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8EB10-236B-2419-248A-A1B8E26D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6DEA3-2535-324C-D940-7DF7E232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69D6D-A3B3-8720-67C3-D6B0C75C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0DDEA-7E30-DF58-FB05-BC33212A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8A39B-D87B-90C2-AA3D-F368CD86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05C4B-3FB1-A13B-6AF5-0F5FC824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647912-685F-0802-FA86-7FD9F0EA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FF57B-F698-0955-1714-9AC94A9E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604552-43F3-DC0D-5599-BE515946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52846-C750-B1BD-B7D7-D5982D74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65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B8887-4136-DC60-FB1B-B1370377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04B17-DA78-3427-31B9-D154FF04E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3E5778-40E1-D8FF-32D9-266900311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D3831-E124-85EC-7EE4-B7E93304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C5A777-89A9-82FC-36B8-145BB8F7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4AA1E6-883C-4959-03D5-F3FB6105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93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D1CDC-28AB-16CA-65CA-2738EB0E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03D4F9-208B-6A61-21BD-1F401276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BB9E5B-A764-CE93-B6FE-E831C34A5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F64507-3226-F5D1-5FB2-3E91842E0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667D9E-9A91-B000-4D69-1965140C0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37C236-D973-8102-56A4-01158376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53BE8F-58C2-A9EA-E09D-2FEF4BB2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1D6241-CFE0-1D26-414F-F013A502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5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50EC5-A42A-4A87-C4D8-5E4585BD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5A6DD9-6B18-5CE5-DF66-03820CB2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F865DB-FC16-6407-425B-560BF7EE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E0F2AC-7579-26EC-9C1A-29DC4C4A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78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D03C8-B2CB-481C-303A-7361EE4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BC37E6-8C70-6B22-47F9-EF7170EA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D1E91E-28A7-71F8-1564-8F95A7C0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04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F1A58-238D-C1D6-91CB-2E4BF3EB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2F1CA-9ADC-9E32-091E-9273A253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A60664-1723-D090-AC55-8BD205A1F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BD215-6522-CD66-798A-1B1DCAB6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32C311-574B-6FFA-1F8E-B334DA8A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87D9AA-CB95-5FFB-443E-8FF38B46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68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B65BB-4B80-665B-88ED-F113CC54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0EEECB-EEF9-DE52-5BE7-C49D9722E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32A425-C5DE-3232-88DC-450D4FCB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AF34AC-2E46-3C57-B505-61A3B1D6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FF3389-27D0-7A12-0C31-41BB27A0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7CBB6A-B2A2-23BC-4198-2347C85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2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8A7474-17A4-C9C3-2622-2426D075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077992-C5A2-A9AA-C6D4-40DB6C995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29E1C-7E9E-A8D4-B12E-3F9AB495D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3084-64AA-4694-9299-868D2D4F6427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059B3-13DD-DE64-7C0B-AED2F6A0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A37E7-88D7-CA0A-EAC8-5D8D5E166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9599-0A76-4CF7-BB6F-D2230C497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capture d’écran, personne, texte, technologie&#10;&#10;Description générée automatiquement">
            <a:extLst>
              <a:ext uri="{FF2B5EF4-FFF2-40B4-BE49-F238E27FC236}">
                <a16:creationId xmlns:a16="http://schemas.microsoft.com/office/drawing/2014/main" id="{3F335BF0-E71D-F658-AF5F-02E2173DD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9091" r="3242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3931B5-178E-9ADC-B052-EC88A4D1C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471"/>
            <a:ext cx="5753378" cy="2255214"/>
          </a:xfrm>
        </p:spPr>
        <p:txBody>
          <a:bodyPr anchor="b">
            <a:norm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PROJET EN SYSTEME EXPERT : </a:t>
            </a:r>
            <a:r>
              <a:rPr lang="fr-FR" sz="4400" dirty="0" err="1">
                <a:solidFill>
                  <a:schemeClr val="bg1"/>
                </a:solidFill>
              </a:rPr>
              <a:t>Chatbot</a:t>
            </a:r>
            <a:r>
              <a:rPr lang="fr-FR" sz="4400" dirty="0">
                <a:solidFill>
                  <a:schemeClr val="bg1"/>
                </a:solidFill>
              </a:rPr>
              <a:t> -service pédiatrie</a:t>
            </a:r>
            <a:endParaRPr lang="fr-FR" sz="138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70B32E-430E-195B-5B02-B1079462B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745316"/>
            <a:ext cx="6268260" cy="2335747"/>
          </a:xfrm>
        </p:spPr>
        <p:txBody>
          <a:bodyPr>
            <a:normAutofit/>
          </a:bodyPr>
          <a:lstStyle/>
          <a:p>
            <a:pPr algn="l"/>
            <a:r>
              <a:rPr lang="fr-FR" sz="1800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0000"/>
                </a:highlight>
              </a:rPr>
              <a:t>OULACHGUAR Ilyas 		AIT MOULA Ayoub</a:t>
            </a:r>
          </a:p>
          <a:p>
            <a:pPr algn="l"/>
            <a:r>
              <a:rPr lang="fr-FR" sz="1800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0000"/>
                </a:highlight>
              </a:rPr>
              <a:t> BENBABA Yahya</a:t>
            </a:r>
            <a:r>
              <a:rPr lang="fr-FR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0000"/>
                </a:highlight>
              </a:rPr>
              <a:t>		</a:t>
            </a:r>
            <a:r>
              <a:rPr lang="fr-FR" sz="1800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0000"/>
                </a:highlight>
              </a:rPr>
              <a:t>CHAKRI Mohamed Wassim</a:t>
            </a:r>
          </a:p>
          <a:p>
            <a:pPr algn="l"/>
            <a:r>
              <a:rPr lang="fr-FR" sz="1800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0000"/>
                </a:highlight>
              </a:rPr>
              <a:t> </a:t>
            </a:r>
            <a:endParaRPr lang="fr-FR" i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7DFC9B0F-7AD7-F175-21C0-4B553C1660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7" y="5469875"/>
            <a:ext cx="3477895" cy="12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5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934123-EF9E-C42E-8F14-9B1E6D7C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76" y="928111"/>
            <a:ext cx="365029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2960256-07E5-345D-0259-09D6A576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2005071"/>
            <a:ext cx="4806120" cy="27432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61A76F4-07C7-A868-B8AB-DDC9F81FFB25}"/>
              </a:ext>
            </a:extLst>
          </p:cNvPr>
          <p:cNvCxnSpPr>
            <a:cxnSpLocks/>
          </p:cNvCxnSpPr>
          <p:nvPr/>
        </p:nvCxnSpPr>
        <p:spPr>
          <a:xfrm>
            <a:off x="111759" y="3315711"/>
            <a:ext cx="61223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1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ne image contenant dessin, croquis, blanc, art&#10;&#10;Description générée automatiquement">
            <a:extLst>
              <a:ext uri="{FF2B5EF4-FFF2-40B4-BE49-F238E27FC236}">
                <a16:creationId xmlns:a16="http://schemas.microsoft.com/office/drawing/2014/main" id="{61E6428A-6092-002B-9117-2047C7530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9412D6-61B8-65EA-B70F-AC5B5687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BASE DE CONNAISSANCES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 descr="Head with Gears">
            <a:extLst>
              <a:ext uri="{FF2B5EF4-FFF2-40B4-BE49-F238E27FC236}">
                <a16:creationId xmlns:a16="http://schemas.microsoft.com/office/drawing/2014/main" id="{B0B6EEEB-4585-368A-CA4E-F8AD784E7C28}"/>
              </a:ext>
            </a:extLst>
          </p:cNvPr>
          <p:cNvSpPr/>
          <p:nvPr/>
        </p:nvSpPr>
        <p:spPr>
          <a:xfrm>
            <a:off x="2700992" y="2700427"/>
            <a:ext cx="354941" cy="35494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BF0F11E-953C-F6F6-71D5-D8ADBFDC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1" y="0"/>
            <a:ext cx="7213870" cy="6786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20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 6" descr="Une image contenant cercle, Graphique, clipart, Casques&#10;&#10;Description générée automatiquement">
            <a:extLst>
              <a:ext uri="{FF2B5EF4-FFF2-40B4-BE49-F238E27FC236}">
                <a16:creationId xmlns:a16="http://schemas.microsoft.com/office/drawing/2014/main" id="{78698B61-DE69-AC22-183A-E14BC7ED8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4" r="-1" b="15202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535AF361-C177-A0C9-6682-F444CCC16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0" r="-1" b="36903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EC77F9-10EA-94F4-8D75-675B42BC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3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AD42A1-3C2C-AE77-B2B8-08B4C10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B0D1B7AD-F7BA-CB14-DAB4-F9372280D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993798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8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4B3569-723B-A6F3-63B5-BC852565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686" y="1498600"/>
            <a:ext cx="4818290" cy="2534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  <a:b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0B7591-E174-45D9-AAD8-79C1422A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7383E2A-B816-4E3B-B3E5-FE96002BA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284B916-CB4D-43C2-A9BD-F5C2F9FA2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3F88E75-63BE-4838-84A5-C45F377EC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359003A-C3CD-4E9D-A057-5F79D7288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34D2648-A050-4B2F-B866-6F9AC8F0C0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7806EE-99C0-43D0-B14B-CC29145800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Image 4" descr="Une image contenant texte, ciel,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9833D7F0-2064-234C-655E-5883156EF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91" y="2392839"/>
            <a:ext cx="4369112" cy="22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1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18F5885-345E-42E3-BCDC-B5628FBDBC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1" t="9091" r="784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2E2D3E-18C4-F1D4-B7C4-F53BF0FC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6090985" cy="16628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CONTEXTE ET DOMAINE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4FE844-7AC9-E989-D32C-3C0502993FCA}"/>
              </a:ext>
            </a:extLst>
          </p:cNvPr>
          <p:cNvSpPr txBox="1"/>
          <p:nvPr/>
        </p:nvSpPr>
        <p:spPr>
          <a:xfrm>
            <a:off x="240334" y="2229478"/>
            <a:ext cx="4859986" cy="386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9395" marR="0" indent="217805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</a:t>
            </a:r>
            <a:r>
              <a:rPr lang="fr-FR" sz="1800" b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</a:t>
            </a:r>
            <a:r>
              <a:rPr lang="fr-FR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concentre sur deux problèmes majeurs : l'autisme et les maladies respiratoires chez les enfants. L'outil vise à fournir une source d'information exhaustive et facilement accessible en mettant l'accent sur les symptômes, les diagnostics, les traitements et les préventions. Le </a:t>
            </a:r>
            <a:r>
              <a:rPr lang="fr-FR" sz="1800" b="1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</a:t>
            </a:r>
            <a:r>
              <a:rPr lang="fr-FR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veut devenir un vrai allié dans la compréhension et la gestion des problèmes liés à ces conditions médicales particulières chez les jeunes patients en rassemblant ces informations de manière continue.</a:t>
            </a:r>
            <a:b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240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A11D5E-6F33-81B7-5141-3E416D17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FONCTIONNEMENT DU CHATBOT</a:t>
            </a:r>
            <a:b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52906BC-54D0-818F-3F01-5F0B33518209}"/>
              </a:ext>
            </a:extLst>
          </p:cNvPr>
          <p:cNvSpPr txBox="1"/>
          <p:nvPr/>
        </p:nvSpPr>
        <p:spPr>
          <a:xfrm>
            <a:off x="897769" y="1909192"/>
            <a:ext cx="5045831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28700" indent="-857250">
              <a:lnSpc>
                <a:spcPct val="90000"/>
              </a:lnSpc>
              <a:spcAft>
                <a:spcPts val="600"/>
              </a:spcAft>
              <a:buFont typeface="+mj-lt"/>
              <a:buAutoNum type="romanUcPeriod"/>
            </a:pPr>
            <a:r>
              <a:rPr lang="en-US" sz="3600" b="1" dirty="0" err="1">
                <a:solidFill>
                  <a:schemeClr val="bg1"/>
                </a:solidFill>
                <a:effectLst/>
              </a:rPr>
              <a:t>Connexion</a:t>
            </a:r>
            <a:endParaRPr lang="en-US" sz="3600" b="1" dirty="0">
              <a:solidFill>
                <a:schemeClr val="bg1"/>
              </a:solidFill>
              <a:effectLst/>
            </a:endParaRPr>
          </a:p>
          <a:p>
            <a:pPr marL="1028700" indent="-857250">
              <a:lnSpc>
                <a:spcPct val="90000"/>
              </a:lnSpc>
              <a:spcAft>
                <a:spcPts val="600"/>
              </a:spcAft>
              <a:buFont typeface="+mj-lt"/>
              <a:buAutoNum type="romanUcPeriod"/>
            </a:pPr>
            <a:r>
              <a:rPr lang="en-US" sz="3600" b="1" dirty="0">
                <a:solidFill>
                  <a:schemeClr val="bg1"/>
                </a:solidFill>
                <a:effectLst/>
              </a:rPr>
              <a:t>Pose de Questions </a:t>
            </a:r>
          </a:p>
          <a:p>
            <a:pPr marL="1028700" indent="-857250">
              <a:lnSpc>
                <a:spcPct val="90000"/>
              </a:lnSpc>
              <a:spcAft>
                <a:spcPts val="600"/>
              </a:spcAft>
              <a:buFont typeface="+mj-lt"/>
              <a:buAutoNum type="romanUcPeriod"/>
            </a:pPr>
            <a:r>
              <a:rPr lang="en-US" sz="3600" b="1" dirty="0" err="1">
                <a:solidFill>
                  <a:schemeClr val="bg1"/>
                </a:solidFill>
                <a:effectLst/>
              </a:rPr>
              <a:t>Analyse</a:t>
            </a:r>
            <a:r>
              <a:rPr lang="en-US" sz="3600" b="1" dirty="0">
                <a:solidFill>
                  <a:schemeClr val="bg1"/>
                </a:solidFill>
                <a:effectLst/>
              </a:rPr>
              <a:t> et </a:t>
            </a:r>
            <a:r>
              <a:rPr lang="en-US" sz="3600" b="1" dirty="0" err="1">
                <a:solidFill>
                  <a:schemeClr val="bg1"/>
                </a:solidFill>
                <a:effectLst/>
              </a:rPr>
              <a:t>Réponse</a:t>
            </a:r>
            <a:endParaRPr lang="en-US" sz="3600" b="1" dirty="0">
              <a:solidFill>
                <a:schemeClr val="bg1"/>
              </a:solidFill>
              <a:effectLst/>
            </a:endParaRPr>
          </a:p>
          <a:p>
            <a:pPr marL="1028700" indent="-857250">
              <a:lnSpc>
                <a:spcPct val="90000"/>
              </a:lnSpc>
              <a:spcAft>
                <a:spcPts val="600"/>
              </a:spcAft>
              <a:buFont typeface="+mj-lt"/>
              <a:buAutoNum type="romanUcPeriod"/>
            </a:pPr>
            <a:r>
              <a:rPr lang="en-US" sz="3600" b="1" dirty="0">
                <a:solidFill>
                  <a:schemeClr val="bg1"/>
                </a:solidFill>
                <a:effectLst/>
              </a:rPr>
              <a:t>Dialogue Continue  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44F49EDC-6E33-18CE-986E-71103B73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070300"/>
            <a:ext cx="5666547" cy="471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EBAC23-AF74-9D0B-E071-E1F52E0FB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r="-1" b="294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3538AF-0F4C-5072-5445-D09F39804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1" r="1096"/>
          <a:stretch/>
        </p:blipFill>
        <p:spPr>
          <a:xfrm>
            <a:off x="5080811" y="3681401"/>
            <a:ext cx="7111188" cy="317659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FF01F2-6EC7-C255-262B-D6C7409C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TECHNOLOGIE UTILISEES</a:t>
            </a:r>
            <a:b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7" descr="101010 data lines to infinity">
            <a:extLst>
              <a:ext uri="{FF2B5EF4-FFF2-40B4-BE49-F238E27FC236}">
                <a16:creationId xmlns:a16="http://schemas.microsoft.com/office/drawing/2014/main" id="{02994718-C16D-4D1F-50C3-BB6991C04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5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D59DF2-D347-5474-E55B-38E44DE9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CODE SOURCE</a:t>
            </a:r>
            <a:br>
              <a:rPr lang="en-US" sz="4800">
                <a:solidFill>
                  <a:schemeClr val="bg1"/>
                </a:solidFill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11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A6252E-67CE-9C77-15AD-04AB2F5E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99C96B6-D9E8-DED4-419C-EDC12322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441434"/>
            <a:ext cx="5833240" cy="5980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DFA416-87E6-ACB6-C466-980137D2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2)</a:t>
            </a:r>
          </a:p>
        </p:txBody>
      </p: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DB1BD4C3-A47C-1CC9-9406-0F3E6A90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05" y="115191"/>
            <a:ext cx="5843587" cy="662761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52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157</Words>
  <Application>Microsoft Office PowerPoint</Application>
  <PresentationFormat>Grand écran</PresentationFormat>
  <Paragraphs>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Thème Office</vt:lpstr>
      <vt:lpstr>PROJET EN SYSTEME EXPERT : Chatbot -service pédiatrie</vt:lpstr>
      <vt:lpstr>PLAN</vt:lpstr>
      <vt:lpstr>INTRODUCTION </vt:lpstr>
      <vt:lpstr>CONTEXTE ET DOMAINE </vt:lpstr>
      <vt:lpstr>FONCTIONNEMENT DU CHATBOT </vt:lpstr>
      <vt:lpstr>TECHNOLOGIE UTILISEES </vt:lpstr>
      <vt:lpstr>CODE SOURCE </vt:lpstr>
      <vt:lpstr>1)</vt:lpstr>
      <vt:lpstr>2)</vt:lpstr>
      <vt:lpstr>3)</vt:lpstr>
      <vt:lpstr>BASE DE CONNAISSANCES </vt:lpstr>
      <vt:lpstr>Présentation PowerPoint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YAHYA BENBABA</dc:creator>
  <cp:lastModifiedBy>YAHYA BENBABA</cp:lastModifiedBy>
  <cp:revision>2</cp:revision>
  <dcterms:created xsi:type="dcterms:W3CDTF">2023-12-10T19:09:18Z</dcterms:created>
  <dcterms:modified xsi:type="dcterms:W3CDTF">2023-12-10T21:45:49Z</dcterms:modified>
</cp:coreProperties>
</file>