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ABAB"/>
    <a:srgbClr val="FFFFFF"/>
    <a:srgbClr val="F2F2F2"/>
    <a:srgbClr val="E7E6E6"/>
    <a:srgbClr val="E6EFFF"/>
    <a:srgbClr val="C7DCFF"/>
    <a:srgbClr val="B4C7E7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/>
    <p:restoredTop sz="94638"/>
  </p:normalViewPr>
  <p:slideViewPr>
    <p:cSldViewPr snapToGrid="0" snapToObjects="1">
      <p:cViewPr>
        <p:scale>
          <a:sx n="50" d="100"/>
          <a:sy n="50" d="100"/>
        </p:scale>
        <p:origin x="3240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E989-391D-7342-A99F-28D602231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5D5E-6AC5-B548-8CD0-72FDDBFC3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C750-A55F-6648-8BB5-3850C27D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1B52A-B0D8-D84E-AD13-E06E7CC8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089D-6415-A14D-962C-84452DA5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256-7E26-724C-B312-C3851D1F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B80C7-C70B-E546-B7BB-AA4CF543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C8EA-CF3B-FD47-81B6-790B10B4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69E9-789C-2941-B30A-CDCB0F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391E-4D05-E044-A25E-58D88F31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8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DF887-7236-C543-8291-FD4BDDAFC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D9819-A9DE-1744-AC7B-07C1A527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609F-7972-AC4A-8103-AEA69826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2B71-73EB-F749-9D1D-14E905A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7253-0F18-5541-A644-3FD02428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AFCA-1C95-6D4A-8CC5-E3933AE6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9118-B4C4-AE43-B5C4-0FD50C84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19CC-5665-8140-A013-E2CBAFF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0D41-A6EF-3242-BA36-011843C2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AB25B-C52C-D14B-8DED-A4EC16A2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91EF-844E-F148-9906-269AD23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2B8AD-12B6-7448-AD74-A6E3ADAB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39EF-4674-B54D-904B-26FF1094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B10E-7552-4742-AC1D-68D38931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F9E5-1936-F34B-94E2-72AB3F7B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46C1-1BEE-5A4A-AF01-E2927176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368A-013B-9C4B-A8E2-16232C8DD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2780F-6988-0845-9B42-B6303835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DBE22-76D2-0A45-AE2A-85267CDB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EFE0-BD17-1B42-90B7-6C7A9130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41BF-1C2D-FA48-92C4-0DC7AA3A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203E-B449-2241-BCA2-4E21F6C3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485B-A774-D94E-A24A-CA9D58D5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B63CB-C915-934C-BC49-D20068BD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906CB-4D0C-6A46-8180-BE3FBD655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A7091-1D6B-6648-B0A5-75A092BFC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87D75-D0F3-ED43-B650-EDE2286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F110D-11A2-8147-8894-AEC2626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04831-67EB-784F-AE2B-D5FBFC0F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42C2-6ED4-1741-A6D5-3E94E662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A2C71-77F6-814B-9528-94D8A6B5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ACABE-DE10-2046-87E7-9672670F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3E24-7CB8-9242-AE01-012F687D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0D437-8147-6B42-9B1A-AF5D4BD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D97C2-C17D-E74E-9BDD-BFAB853A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57AB-1CE7-F34B-B5C3-EF1006E5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73D3-6D8D-964F-8E88-02456A51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DA1C-378E-6249-9922-55C565E6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577B3-3BBC-6143-A442-9CE46F924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916B0-D49A-7E4B-ADB9-8BFA92EC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8792-A557-0E41-8D15-B33EAFD5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1D9D6-2586-9F4C-BCAD-494BF64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59CF-8327-D944-BE63-1E841258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0BD4C-5AA7-9841-B817-F58441D9A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0DA0F-BE53-F74D-9CA7-33D992D68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222F-8D67-5947-9E41-6E766BAB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5148-FB89-4647-8A83-E54146AB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B42B-9366-6F44-B446-E5E9D85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0793C-1603-A74E-A71B-8E0DFB9F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50F7F-3C91-E949-9A07-4751E31E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6013-C179-CE47-A6FE-9358B9AD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149E-8159-F648-B87B-130A9A837C6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C6B8-ECE0-684D-B348-6F6508AC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6BBA-E123-9046-B3E0-739C79565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AE0A-CEE1-6B48-9C23-22F30D50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350">
            <a:extLst>
              <a:ext uri="{FF2B5EF4-FFF2-40B4-BE49-F238E27FC236}">
                <a16:creationId xmlns:a16="http://schemas.microsoft.com/office/drawing/2014/main" id="{4270256E-B5F1-484B-B497-1ECFBA8CB0C1}"/>
              </a:ext>
            </a:extLst>
          </p:cNvPr>
          <p:cNvSpPr/>
          <p:nvPr/>
        </p:nvSpPr>
        <p:spPr>
          <a:xfrm>
            <a:off x="0" y="4702628"/>
            <a:ext cx="12191999" cy="2155371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BB37980-B078-C046-B7CC-854B100BD307}"/>
              </a:ext>
            </a:extLst>
          </p:cNvPr>
          <p:cNvSpPr/>
          <p:nvPr/>
        </p:nvSpPr>
        <p:spPr>
          <a:xfrm>
            <a:off x="2230563" y="4957433"/>
            <a:ext cx="5400555" cy="1660692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38E327D8-1FA2-634B-ACFE-8324AF3C4861}"/>
              </a:ext>
            </a:extLst>
          </p:cNvPr>
          <p:cNvGrpSpPr/>
          <p:nvPr/>
        </p:nvGrpSpPr>
        <p:grpSpPr>
          <a:xfrm>
            <a:off x="190886" y="1123500"/>
            <a:ext cx="17290290" cy="2654295"/>
            <a:chOff x="190886" y="666300"/>
            <a:chExt cx="11685634" cy="265429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AF53060-ECC7-9A47-8326-CB8C8E29A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3733" y="66630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58810D-31A9-BE4A-A7CC-CFE8FB0F7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1882" y="66822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28F8DC-1FA2-F34C-8C8A-AF6CB869C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4843" y="141909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B7D4F1-5265-854B-B4D5-B7F78D0FA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92" y="142102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4E4FF5-7243-9442-9324-5F6D94C93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0326" y="141716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DBAB8B-CAD1-704E-8933-BE24F30E0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8475" y="141909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2D828D-F6A0-4D49-B92E-E0D6739A2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9678" y="141716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55053D-95FA-3044-9DDB-49551078C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7827" y="141909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049D3D-86E5-004E-BE93-BAC42962D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7812" y="141523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345739-9B17-DF48-84B2-6D48F3545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5961" y="141716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AFF8BA-9DA7-D14B-B0BA-BE2BAF990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83" y="141331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1D4A9B-D00D-A142-8BF7-9CBF46180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232" y="141523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B2F9A5-5786-0D45-8B10-ECD98960A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5080" y="139980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3F258B-F643-D042-8144-49AEF5420FBC}"/>
                </a:ext>
              </a:extLst>
            </p:cNvPr>
            <p:cNvCxnSpPr>
              <a:cxnSpLocks/>
            </p:cNvCxnSpPr>
            <p:nvPr/>
          </p:nvCxnSpPr>
          <p:spPr>
            <a:xfrm>
              <a:off x="2664943" y="1187159"/>
              <a:ext cx="9176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A6D03F-E0A3-E94D-8D84-7AE003E9A1C8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3" y="886219"/>
              <a:ext cx="0" cy="3009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23DB3A-A524-6B49-A1DE-0996CCE13ED3}"/>
                </a:ext>
              </a:extLst>
            </p:cNvPr>
            <p:cNvCxnSpPr>
              <a:cxnSpLocks/>
            </p:cNvCxnSpPr>
            <p:nvPr/>
          </p:nvCxnSpPr>
          <p:spPr>
            <a:xfrm>
              <a:off x="2664943" y="1187159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3F2FA0-B511-7144-A75C-79F511AD3561}"/>
                </a:ext>
              </a:extLst>
            </p:cNvPr>
            <p:cNvCxnSpPr>
              <a:cxnSpLocks/>
            </p:cNvCxnSpPr>
            <p:nvPr/>
          </p:nvCxnSpPr>
          <p:spPr>
            <a:xfrm>
              <a:off x="4690038" y="1187159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12EA4A-185D-4447-9D32-0DFF78FA9FD1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78" y="1187159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C4BA5C-11E8-B446-A784-BF92C6363673}"/>
                </a:ext>
              </a:extLst>
            </p:cNvPr>
            <p:cNvCxnSpPr>
              <a:cxnSpLocks/>
            </p:cNvCxnSpPr>
            <p:nvPr/>
          </p:nvCxnSpPr>
          <p:spPr>
            <a:xfrm>
              <a:off x="8189582" y="1187159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3D352C-9BF0-514A-9764-F7131AF02EB6}"/>
                </a:ext>
              </a:extLst>
            </p:cNvPr>
            <p:cNvCxnSpPr>
              <a:cxnSpLocks/>
            </p:cNvCxnSpPr>
            <p:nvPr/>
          </p:nvCxnSpPr>
          <p:spPr>
            <a:xfrm>
              <a:off x="9910550" y="1187159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6268D0-FED8-3140-AFEF-6CFEBC76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1836264" y="1187159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F028B4-AB83-7241-B62A-B73F53E9E9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3096" y="208094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CA4E3A-104A-4E44-AB3F-8CB57EEEE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1245" y="208287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021F16-86F1-454E-938D-D1FFD32795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5802" y="207901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63CB45-C88B-5048-A42C-31DC709F3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951" y="208094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C8DF67-519F-B14C-8342-9E085D2E9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512" y="207901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04C144-98FA-4A42-B098-43F74D37F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4661" y="208094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3AB9AE-9ECD-CD42-943B-5D170F2D63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8363" y="1870950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C68D61-EA42-2342-924D-E2E2B82E2AE5}"/>
                </a:ext>
              </a:extLst>
            </p:cNvPr>
            <p:cNvCxnSpPr>
              <a:cxnSpLocks/>
            </p:cNvCxnSpPr>
            <p:nvPr/>
          </p:nvCxnSpPr>
          <p:spPr>
            <a:xfrm>
              <a:off x="2836852" y="1646618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023ECC-6F5B-F54F-93A7-96BD353A934A}"/>
                </a:ext>
              </a:extLst>
            </p:cNvPr>
            <p:cNvCxnSpPr>
              <a:cxnSpLocks/>
            </p:cNvCxnSpPr>
            <p:nvPr/>
          </p:nvCxnSpPr>
          <p:spPr>
            <a:xfrm>
              <a:off x="1668363" y="186657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CF1F41-18D3-2E40-859D-AE94B54FBC62}"/>
                </a:ext>
              </a:extLst>
            </p:cNvPr>
            <p:cNvCxnSpPr>
              <a:cxnSpLocks/>
            </p:cNvCxnSpPr>
            <p:nvPr/>
          </p:nvCxnSpPr>
          <p:spPr>
            <a:xfrm>
              <a:off x="2678083" y="186657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8AE397-F975-3446-8C02-BC0E55E927F7}"/>
                </a:ext>
              </a:extLst>
            </p:cNvPr>
            <p:cNvCxnSpPr>
              <a:cxnSpLocks/>
            </p:cNvCxnSpPr>
            <p:nvPr/>
          </p:nvCxnSpPr>
          <p:spPr>
            <a:xfrm>
              <a:off x="3879675" y="186657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019B472-EEBA-694C-9CE5-C639C0A69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663" y="263284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ABE9E13-2606-BD4F-A73C-8733886A1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12" y="263477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6F18FFD-418E-7641-A8DB-5D8882DE3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3369" y="263091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240695A-66F3-9242-8959-76045601C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518" y="263284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5BADBC-5219-1A46-BA59-924B58AA3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4079" y="263091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5BB4F50-2B61-6040-82AD-B2514C51F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228" y="263284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EB8A53-9F03-B943-8ED5-03CEE8678DD6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0" y="2422847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5565EBF-04D3-A645-A144-448611729997}"/>
                </a:ext>
              </a:extLst>
            </p:cNvPr>
            <p:cNvCxnSpPr>
              <a:cxnSpLocks/>
            </p:cNvCxnSpPr>
            <p:nvPr/>
          </p:nvCxnSpPr>
          <p:spPr>
            <a:xfrm>
              <a:off x="1654419" y="2198515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09AD3D4-C2F6-7B4C-80F7-F87AED39CA55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0" y="241846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24D08F5-AEF7-7543-8FC5-25BFB7664F77}"/>
                </a:ext>
              </a:extLst>
            </p:cNvPr>
            <p:cNvCxnSpPr>
              <a:cxnSpLocks/>
            </p:cNvCxnSpPr>
            <p:nvPr/>
          </p:nvCxnSpPr>
          <p:spPr>
            <a:xfrm>
              <a:off x="1495650" y="241846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236899-4A54-AB45-861A-5282C23A00E9}"/>
                </a:ext>
              </a:extLst>
            </p:cNvPr>
            <p:cNvCxnSpPr>
              <a:cxnSpLocks/>
            </p:cNvCxnSpPr>
            <p:nvPr/>
          </p:nvCxnSpPr>
          <p:spPr>
            <a:xfrm>
              <a:off x="2697242" y="241846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2C44A8E-CD2F-794A-9EB0-94A602395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886" y="322915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A1CF3AD-8D17-714A-A098-4DC9626C0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628" y="322722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466D1EF-7930-354C-8476-477F98FDCDA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13" y="3004666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40EE0C3-DFD8-9C4B-AD3A-39794DA01862}"/>
                </a:ext>
              </a:extLst>
            </p:cNvPr>
            <p:cNvCxnSpPr>
              <a:cxnSpLocks/>
            </p:cNvCxnSpPr>
            <p:nvPr/>
          </p:nvCxnSpPr>
          <p:spPr>
            <a:xfrm>
              <a:off x="554937" y="278033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F13C17C-C871-7E43-861B-92AFDD4A9A05}"/>
                </a:ext>
              </a:extLst>
            </p:cNvPr>
            <p:cNvCxnSpPr>
              <a:cxnSpLocks/>
            </p:cNvCxnSpPr>
            <p:nvPr/>
          </p:nvCxnSpPr>
          <p:spPr>
            <a:xfrm>
              <a:off x="255398" y="300028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33DDC0D-05BA-FA4B-92F6-88F58EC5CC0E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5" y="300028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8E5E5C-55E8-A244-9AE1-387508E9D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9068" y="319923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D107359-159B-2648-ABF6-0DB4CB283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8810" y="319730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64E1E6-59F3-9D44-8A16-6FFA5DE16E42}"/>
                </a:ext>
              </a:extLst>
            </p:cNvPr>
            <p:cNvCxnSpPr>
              <a:cxnSpLocks/>
            </p:cNvCxnSpPr>
            <p:nvPr/>
          </p:nvCxnSpPr>
          <p:spPr>
            <a:xfrm>
              <a:off x="1278395" y="2974743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046F64-BD5A-7A45-AAA4-8822CA499BE5}"/>
                </a:ext>
              </a:extLst>
            </p:cNvPr>
            <p:cNvCxnSpPr>
              <a:cxnSpLocks/>
            </p:cNvCxnSpPr>
            <p:nvPr/>
          </p:nvCxnSpPr>
          <p:spPr>
            <a:xfrm>
              <a:off x="1583119" y="275041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CD5B5C5-4A3C-344C-9465-B8E8E375D13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580" y="297036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7A51E06-6B65-7649-8173-940320F1ECC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744" y="297036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ED609D-0AF4-6F42-80A4-95139171C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9116" y="321078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24A0929-41D7-6E44-8F9D-059F8F8DA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858" y="320886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2C7B050-443D-1941-943E-5EF7778D0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443" y="2977542"/>
              <a:ext cx="1550139" cy="87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6DABE2-8A2E-544C-B04E-C3C59556F456}"/>
                </a:ext>
              </a:extLst>
            </p:cNvPr>
            <p:cNvCxnSpPr>
              <a:cxnSpLocks/>
            </p:cNvCxnSpPr>
            <p:nvPr/>
          </p:nvCxnSpPr>
          <p:spPr>
            <a:xfrm>
              <a:off x="2793167" y="2761968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B275874-9466-5548-A931-2F7DAE14F4F7}"/>
                </a:ext>
              </a:extLst>
            </p:cNvPr>
            <p:cNvCxnSpPr>
              <a:cxnSpLocks/>
            </p:cNvCxnSpPr>
            <p:nvPr/>
          </p:nvCxnSpPr>
          <p:spPr>
            <a:xfrm>
              <a:off x="2487365" y="29881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DB3015-7D9F-A349-8756-C9C37C5A9B71}"/>
                </a:ext>
              </a:extLst>
            </p:cNvPr>
            <p:cNvCxnSpPr>
              <a:cxnSpLocks/>
            </p:cNvCxnSpPr>
            <p:nvPr/>
          </p:nvCxnSpPr>
          <p:spPr>
            <a:xfrm>
              <a:off x="3117529" y="298192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C3A5F4-AEB9-1B4A-8B08-A7981D71E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5472" y="320641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1C3CB3B-4F32-9246-AB68-F6C3A31C4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8458" y="320448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F8B8EAE-6DCC-E74B-BB94-9A57BD01ABD2}"/>
                </a:ext>
              </a:extLst>
            </p:cNvPr>
            <p:cNvCxnSpPr>
              <a:cxnSpLocks/>
            </p:cNvCxnSpPr>
            <p:nvPr/>
          </p:nvCxnSpPr>
          <p:spPr>
            <a:xfrm>
              <a:off x="3566247" y="297754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91AB2F7-76DC-4746-A3A3-281B54EB2906}"/>
                </a:ext>
              </a:extLst>
            </p:cNvPr>
            <p:cNvCxnSpPr>
              <a:cxnSpLocks/>
            </p:cNvCxnSpPr>
            <p:nvPr/>
          </p:nvCxnSpPr>
          <p:spPr>
            <a:xfrm>
              <a:off x="4033392" y="297754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DBB34C-46F5-904A-9C55-3B29B713B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3117" y="198702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EF30105-3C19-5F42-B09B-A66EB1088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1266" y="198894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FE7A696-15B3-C843-AEFA-C2D12F3A7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5823" y="198509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9E0DF9-1F28-344B-9C67-6E875D174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3972" y="198702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71A992C-D3E3-764B-B147-28C283DC0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26533" y="198509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C663DA7-7DEE-E249-895D-48F6D7FDA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94682" y="198702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2727B31-5F47-D347-9CF7-258DCE2E48D5}"/>
                </a:ext>
              </a:extLst>
            </p:cNvPr>
            <p:cNvCxnSpPr>
              <a:cxnSpLocks/>
            </p:cNvCxnSpPr>
            <p:nvPr/>
          </p:nvCxnSpPr>
          <p:spPr>
            <a:xfrm>
              <a:off x="8878384" y="1777023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D71227A-A784-6141-83B1-EA0C3D03E3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46873" y="155269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D6A6CB8-69A2-CC42-922D-A00E8E34D6D9}"/>
                </a:ext>
              </a:extLst>
            </p:cNvPr>
            <p:cNvCxnSpPr>
              <a:cxnSpLocks/>
            </p:cNvCxnSpPr>
            <p:nvPr/>
          </p:nvCxnSpPr>
          <p:spPr>
            <a:xfrm>
              <a:off x="8878384" y="177264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F6663E7-1A90-D34A-9CE9-8A64D4796715}"/>
                </a:ext>
              </a:extLst>
            </p:cNvPr>
            <p:cNvCxnSpPr>
              <a:cxnSpLocks/>
            </p:cNvCxnSpPr>
            <p:nvPr/>
          </p:nvCxnSpPr>
          <p:spPr>
            <a:xfrm>
              <a:off x="9888104" y="177264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2B6003A-6949-9C4B-AD9B-DD44B6ABB9CD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696" y="177264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67AC690-BC0F-784E-80C6-7D5EE2F2F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0684" y="253891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83C6318-90CB-0F40-8BBE-CDE160F1D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8833" y="254084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F3ADC69-1A4D-E44A-A782-3D55E8EE9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3390" y="253698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B4ADF46-B34E-8348-A3C3-B1A8A842B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1539" y="253891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EB988B3-D935-0042-9E4F-48D063A3D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4100" y="253698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3933D47-EAC6-D44F-94EF-75CF6C335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12249" y="253891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2F508CF-6A2A-3B42-904E-32A0537DD6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5951" y="2328920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D878BC-E1F4-F345-BBA5-3D48A2367972}"/>
                </a:ext>
              </a:extLst>
            </p:cNvPr>
            <p:cNvCxnSpPr>
              <a:cxnSpLocks/>
            </p:cNvCxnSpPr>
            <p:nvPr/>
          </p:nvCxnSpPr>
          <p:spPr>
            <a:xfrm>
              <a:off x="8864440" y="2104588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00FA1F0-BD12-3743-9C93-DEAA19279B6E}"/>
                </a:ext>
              </a:extLst>
            </p:cNvPr>
            <p:cNvCxnSpPr>
              <a:cxnSpLocks/>
            </p:cNvCxnSpPr>
            <p:nvPr/>
          </p:nvCxnSpPr>
          <p:spPr>
            <a:xfrm>
              <a:off x="7695951" y="232454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8668C0B-EF5F-E84A-B96D-034F3CF8E6DF}"/>
                </a:ext>
              </a:extLst>
            </p:cNvPr>
            <p:cNvCxnSpPr>
              <a:cxnSpLocks/>
            </p:cNvCxnSpPr>
            <p:nvPr/>
          </p:nvCxnSpPr>
          <p:spPr>
            <a:xfrm>
              <a:off x="8705671" y="232454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FEDEF20-79D1-0D4E-8509-23611FC103C2}"/>
                </a:ext>
              </a:extLst>
            </p:cNvPr>
            <p:cNvCxnSpPr>
              <a:cxnSpLocks/>
            </p:cNvCxnSpPr>
            <p:nvPr/>
          </p:nvCxnSpPr>
          <p:spPr>
            <a:xfrm>
              <a:off x="9907263" y="232454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9EC12BF-4B37-7E4F-A121-963E317E6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0907" y="313522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B59D91A-D9AE-314D-AA52-374FB2B07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649" y="313330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85A890-7CD7-244B-AE6B-067351D2CC33}"/>
                </a:ext>
              </a:extLst>
            </p:cNvPr>
            <p:cNvCxnSpPr>
              <a:cxnSpLocks/>
            </p:cNvCxnSpPr>
            <p:nvPr/>
          </p:nvCxnSpPr>
          <p:spPr>
            <a:xfrm>
              <a:off x="7460234" y="2910739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5B8F166-62A9-374E-B864-FFF6B1BD7770}"/>
                </a:ext>
              </a:extLst>
            </p:cNvPr>
            <p:cNvCxnSpPr>
              <a:cxnSpLocks/>
            </p:cNvCxnSpPr>
            <p:nvPr/>
          </p:nvCxnSpPr>
          <p:spPr>
            <a:xfrm>
              <a:off x="7764958" y="2686407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58F5087-D240-7544-9AB4-D0D3ACDBA420}"/>
                </a:ext>
              </a:extLst>
            </p:cNvPr>
            <p:cNvCxnSpPr>
              <a:cxnSpLocks/>
            </p:cNvCxnSpPr>
            <p:nvPr/>
          </p:nvCxnSpPr>
          <p:spPr>
            <a:xfrm>
              <a:off x="7465419" y="290636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59938CE-123E-F346-B763-26EE3D7593A2}"/>
                </a:ext>
              </a:extLst>
            </p:cNvPr>
            <p:cNvCxnSpPr>
              <a:cxnSpLocks/>
            </p:cNvCxnSpPr>
            <p:nvPr/>
          </p:nvCxnSpPr>
          <p:spPr>
            <a:xfrm>
              <a:off x="8101846" y="290636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660357-CB18-704F-9243-483C31735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9089" y="310530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B98838A-5A12-6E4B-842E-69F826089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8831" y="310337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F3121F-4091-CC4D-8682-EEF661B5F2BD}"/>
                </a:ext>
              </a:extLst>
            </p:cNvPr>
            <p:cNvCxnSpPr>
              <a:cxnSpLocks/>
            </p:cNvCxnSpPr>
            <p:nvPr/>
          </p:nvCxnSpPr>
          <p:spPr>
            <a:xfrm>
              <a:off x="8488416" y="2880816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530EACF-A2E1-2748-8F87-993DF27203C3}"/>
                </a:ext>
              </a:extLst>
            </p:cNvPr>
            <p:cNvCxnSpPr>
              <a:cxnSpLocks/>
            </p:cNvCxnSpPr>
            <p:nvPr/>
          </p:nvCxnSpPr>
          <p:spPr>
            <a:xfrm>
              <a:off x="8793140" y="265648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147BAD6-EC20-534F-A4C9-858953B44CEA}"/>
                </a:ext>
              </a:extLst>
            </p:cNvPr>
            <p:cNvCxnSpPr>
              <a:cxnSpLocks/>
            </p:cNvCxnSpPr>
            <p:nvPr/>
          </p:nvCxnSpPr>
          <p:spPr>
            <a:xfrm>
              <a:off x="8493601" y="287643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F2D771D-3B92-5045-B2DA-2E6C5FDB5C91}"/>
                </a:ext>
              </a:extLst>
            </p:cNvPr>
            <p:cNvCxnSpPr>
              <a:cxnSpLocks/>
            </p:cNvCxnSpPr>
            <p:nvPr/>
          </p:nvCxnSpPr>
          <p:spPr>
            <a:xfrm>
              <a:off x="9123765" y="287643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9A3194E-5473-0942-AEF2-AAA718A7A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9137" y="311686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426074B-09A3-BF4E-8087-1BD89E0C3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78879" y="311493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DD40474-3B4D-F94D-8937-C4290921A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8464" y="2883615"/>
              <a:ext cx="1550139" cy="87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66BBF67-09CD-CD42-8268-F5959C87D8A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188" y="266804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E435C3D-6483-A448-9F7A-2F9F346837DC}"/>
                </a:ext>
              </a:extLst>
            </p:cNvPr>
            <p:cNvCxnSpPr>
              <a:cxnSpLocks/>
            </p:cNvCxnSpPr>
            <p:nvPr/>
          </p:nvCxnSpPr>
          <p:spPr>
            <a:xfrm>
              <a:off x="9697386" y="28942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1DDACF1-EAEF-F14F-8123-8821A0BDD7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27550" y="288799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8E68E16-372B-8845-82A1-AF9C9C52A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5493" y="311248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BA36131-7B75-A544-8A9D-195C4F1A2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8479" y="311055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C573B23-C1EF-ED49-A04B-BBA4E24ADE1C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268" y="2883615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04B6C52-8D6D-4B4B-B677-6202492754A0}"/>
                </a:ext>
              </a:extLst>
            </p:cNvPr>
            <p:cNvCxnSpPr>
              <a:cxnSpLocks/>
            </p:cNvCxnSpPr>
            <p:nvPr/>
          </p:nvCxnSpPr>
          <p:spPr>
            <a:xfrm>
              <a:off x="11243413" y="2883615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3D5D7592-7E9D-F645-BD4F-20A52D02EF42}"/>
              </a:ext>
            </a:extLst>
          </p:cNvPr>
          <p:cNvGrpSpPr/>
          <p:nvPr/>
        </p:nvGrpSpPr>
        <p:grpSpPr>
          <a:xfrm>
            <a:off x="2589713" y="5169871"/>
            <a:ext cx="7146853" cy="1254654"/>
            <a:chOff x="204026" y="3677813"/>
            <a:chExt cx="11685634" cy="2654295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99606E7B-219F-1A47-B254-ADE28BABC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6873" y="367781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858574D-9D31-2E46-91FD-6DA7E94ABF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5022" y="367974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6A1CD51-6CEA-B344-9787-B95AA7491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7983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0847C3C-92EE-C94D-ACB0-EE168260D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6132" y="443253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DD1DB758-33F4-DF40-9CB2-6844483E6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3466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FE33066E-F627-EC48-B2EE-23CAEF494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615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3FA03A0-43B9-7245-8263-1E7856491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818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78BC8AC-5E9F-3345-9639-8887665C0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967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3F19E3A6-F1B9-974E-87F6-26C943692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0952" y="442675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BDDD275-72AC-1347-A19D-746B74BB6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9101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DB2DDFA7-0BB4-D348-A29E-227AFC730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5223" y="442482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57509B7-B58D-0849-9234-DB9C685820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3372" y="442675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AEB941A-B04A-5F49-9101-627CF8718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8220" y="441132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AA04B9E-5E01-734D-A71E-FF4B8A7086E5}"/>
                </a:ext>
              </a:extLst>
            </p:cNvPr>
            <p:cNvCxnSpPr>
              <a:cxnSpLocks/>
            </p:cNvCxnSpPr>
            <p:nvPr/>
          </p:nvCxnSpPr>
          <p:spPr>
            <a:xfrm>
              <a:off x="2678083" y="4198672"/>
              <a:ext cx="9176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397A0E5-AE3F-6245-BC31-27382B19E5B3}"/>
                </a:ext>
              </a:extLst>
            </p:cNvPr>
            <p:cNvCxnSpPr>
              <a:cxnSpLocks/>
            </p:cNvCxnSpPr>
            <p:nvPr/>
          </p:nvCxnSpPr>
          <p:spPr>
            <a:xfrm>
              <a:off x="7340753" y="3897732"/>
              <a:ext cx="0" cy="3009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542FFBC-2AEF-E844-88CD-E6349989A8A8}"/>
                </a:ext>
              </a:extLst>
            </p:cNvPr>
            <p:cNvCxnSpPr>
              <a:cxnSpLocks/>
            </p:cNvCxnSpPr>
            <p:nvPr/>
          </p:nvCxnSpPr>
          <p:spPr>
            <a:xfrm>
              <a:off x="2678083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4063CAD-E753-DE46-AAC0-BE1EE0F8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703178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3D44FA43-B5A4-3C45-B282-14AFE7E9E182}"/>
                </a:ext>
              </a:extLst>
            </p:cNvPr>
            <p:cNvCxnSpPr>
              <a:cxnSpLocks/>
            </p:cNvCxnSpPr>
            <p:nvPr/>
          </p:nvCxnSpPr>
          <p:spPr>
            <a:xfrm>
              <a:off x="6452918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CAD6B09-61C6-1146-B2C1-6C3612C0082D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22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B670001-2601-3249-97F2-0C705E7CDA29}"/>
                </a:ext>
              </a:extLst>
            </p:cNvPr>
            <p:cNvCxnSpPr>
              <a:cxnSpLocks/>
            </p:cNvCxnSpPr>
            <p:nvPr/>
          </p:nvCxnSpPr>
          <p:spPr>
            <a:xfrm>
              <a:off x="9923690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40BE2CA-56D6-DD43-9FE7-5E8AD11E87F2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404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48B6BAE3-D5E8-8D40-A868-AC85C254D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236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724B1540-1209-3A49-AF04-E5A97FE6C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4385" y="509438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5F7241C-3935-244D-A319-99B7CB5E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8942" y="509053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62306847-EE80-6B4E-BD1A-5298B962B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091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3E96A38-D8F3-F44F-8E7A-B5C33AA9A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9652" y="509053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80D7C9F-3415-AC4C-BA4C-9349EC40C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801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2D7EF3B-B8C8-9B48-81BF-7EA0BFA53990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03" y="4882463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B89CC76-BDE9-B04B-81BC-884AE5CB2C10}"/>
                </a:ext>
              </a:extLst>
            </p:cNvPr>
            <p:cNvCxnSpPr>
              <a:cxnSpLocks/>
            </p:cNvCxnSpPr>
            <p:nvPr/>
          </p:nvCxnSpPr>
          <p:spPr>
            <a:xfrm>
              <a:off x="2849992" y="465813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4FA7B9-9422-8348-8CB3-125EFB372B35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03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93B484E-0EE6-6544-AD21-35BB9DF50294}"/>
                </a:ext>
              </a:extLst>
            </p:cNvPr>
            <p:cNvCxnSpPr>
              <a:cxnSpLocks/>
            </p:cNvCxnSpPr>
            <p:nvPr/>
          </p:nvCxnSpPr>
          <p:spPr>
            <a:xfrm>
              <a:off x="2691223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F17FB7E-DF70-774E-846E-5104308BF078}"/>
                </a:ext>
              </a:extLst>
            </p:cNvPr>
            <p:cNvCxnSpPr>
              <a:cxnSpLocks/>
            </p:cNvCxnSpPr>
            <p:nvPr/>
          </p:nvCxnSpPr>
          <p:spPr>
            <a:xfrm>
              <a:off x="3892815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14A751D-C564-3D46-82BA-32ED208B7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803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ADCE950E-E67F-8B47-A3C0-7629F21358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52" y="564628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8150B07-68E7-1F4C-8121-0E835C55C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6509" y="564242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79F1AFB-2645-BC44-BA01-16E0B81CB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4658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117E5CC-0D13-704C-B48C-C88648E93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7219" y="564242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09F00C4-3E8F-1644-ADBD-ABA3118A6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5368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05AD4F-ECB2-E143-AA4B-ACD7C9281F1B}"/>
                </a:ext>
              </a:extLst>
            </p:cNvPr>
            <p:cNvCxnSpPr>
              <a:cxnSpLocks/>
            </p:cNvCxnSpPr>
            <p:nvPr/>
          </p:nvCxnSpPr>
          <p:spPr>
            <a:xfrm>
              <a:off x="499070" y="5434360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0C71271-67D5-C346-9B19-FF4B89E238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559" y="5210028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CF12A40-F7A2-B84B-8CBB-40DE7E9293E9}"/>
                </a:ext>
              </a:extLst>
            </p:cNvPr>
            <p:cNvCxnSpPr>
              <a:cxnSpLocks/>
            </p:cNvCxnSpPr>
            <p:nvPr/>
          </p:nvCxnSpPr>
          <p:spPr>
            <a:xfrm>
              <a:off x="499070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18A24D7-8555-294B-8AC2-FB2A4F061C4E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90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318EE87-160B-5545-BEC4-23D7CA66DE47}"/>
                </a:ext>
              </a:extLst>
            </p:cNvPr>
            <p:cNvCxnSpPr>
              <a:cxnSpLocks/>
            </p:cNvCxnSpPr>
            <p:nvPr/>
          </p:nvCxnSpPr>
          <p:spPr>
            <a:xfrm>
              <a:off x="2710382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E6EED98-56E7-0744-9BE4-487BAD1AF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026" y="624066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410A81E-8973-9642-8080-F36B71E6D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768" y="623874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98341A2-59DF-664B-92AD-4341A7FFD33D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3" y="6016179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9C1C488-4032-4A4E-910C-1F2B909B413A}"/>
                </a:ext>
              </a:extLst>
            </p:cNvPr>
            <p:cNvCxnSpPr>
              <a:cxnSpLocks/>
            </p:cNvCxnSpPr>
            <p:nvPr/>
          </p:nvCxnSpPr>
          <p:spPr>
            <a:xfrm>
              <a:off x="568077" y="5791847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783E4DD-E550-684B-B139-B35DFA7250E3}"/>
                </a:ext>
              </a:extLst>
            </p:cNvPr>
            <p:cNvCxnSpPr>
              <a:cxnSpLocks/>
            </p:cNvCxnSpPr>
            <p:nvPr/>
          </p:nvCxnSpPr>
          <p:spPr>
            <a:xfrm>
              <a:off x="268538" y="601180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C3FF9F4-CFF4-7B46-BD12-169446848E50}"/>
                </a:ext>
              </a:extLst>
            </p:cNvPr>
            <p:cNvCxnSpPr>
              <a:cxnSpLocks/>
            </p:cNvCxnSpPr>
            <p:nvPr/>
          </p:nvCxnSpPr>
          <p:spPr>
            <a:xfrm>
              <a:off x="904965" y="601180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6658CC9-4494-C245-B4E2-02C838A2C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2208" y="621074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5305D77D-56F8-2A46-814C-11CB3E523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1950" y="620881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504EA23-C8C5-3D49-954D-22B7415F327E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35" y="5986256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9A6B668-E97C-704E-9801-7C8356D00FCF}"/>
                </a:ext>
              </a:extLst>
            </p:cNvPr>
            <p:cNvCxnSpPr>
              <a:cxnSpLocks/>
            </p:cNvCxnSpPr>
            <p:nvPr/>
          </p:nvCxnSpPr>
          <p:spPr>
            <a:xfrm>
              <a:off x="1596259" y="576192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A55D5BF-09A4-734E-A27F-0E77B806D66D}"/>
                </a:ext>
              </a:extLst>
            </p:cNvPr>
            <p:cNvCxnSpPr>
              <a:cxnSpLocks/>
            </p:cNvCxnSpPr>
            <p:nvPr/>
          </p:nvCxnSpPr>
          <p:spPr>
            <a:xfrm>
              <a:off x="1296720" y="598187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F2FE254D-4B89-A04D-89B4-F4C8084A5E06}"/>
                </a:ext>
              </a:extLst>
            </p:cNvPr>
            <p:cNvCxnSpPr>
              <a:cxnSpLocks/>
            </p:cNvCxnSpPr>
            <p:nvPr/>
          </p:nvCxnSpPr>
          <p:spPr>
            <a:xfrm>
              <a:off x="1926884" y="598187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DC75DEF-F39D-D242-85C5-11862719D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2256" y="62223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523AFE37-8CC1-AF4F-B6E2-78A7101A1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998" y="622037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58A9FC6-05B8-2F4B-8E39-CA89D9BCA9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583" y="5989055"/>
              <a:ext cx="1550139" cy="87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AAF719C-26EE-4B4D-BFD3-FF8A038CE2A2}"/>
                </a:ext>
              </a:extLst>
            </p:cNvPr>
            <p:cNvCxnSpPr>
              <a:cxnSpLocks/>
            </p:cNvCxnSpPr>
            <p:nvPr/>
          </p:nvCxnSpPr>
          <p:spPr>
            <a:xfrm>
              <a:off x="2806307" y="577348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96D0DDA-8F36-0D46-A110-96804E305F17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05" y="599969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59661F7-889B-2A43-8318-035D841A644D}"/>
                </a:ext>
              </a:extLst>
            </p:cNvPr>
            <p:cNvCxnSpPr>
              <a:cxnSpLocks/>
            </p:cNvCxnSpPr>
            <p:nvPr/>
          </p:nvCxnSpPr>
          <p:spPr>
            <a:xfrm>
              <a:off x="3130669" y="599343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7C2BFDA-8032-7143-AB0C-5EEEECC84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8612" y="621792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C93500A6-9BB4-FE48-8B62-93A58A9AE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1598" y="621599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F4D30BF-75B9-6044-87B7-3C271DC32AC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87" y="5989055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501DFF5C-1F42-2A4B-94AC-1C06780855A8}"/>
                </a:ext>
              </a:extLst>
            </p:cNvPr>
            <p:cNvCxnSpPr>
              <a:cxnSpLocks/>
            </p:cNvCxnSpPr>
            <p:nvPr/>
          </p:nvCxnSpPr>
          <p:spPr>
            <a:xfrm>
              <a:off x="4046532" y="5989055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E5707DA-8CCE-8845-8D57-AE4D9BA66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6257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DD30D657-2A90-0440-8971-800BBEA67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4406" y="500046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4D40122-940B-A544-9437-14DE854AE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963" y="499660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655B76E-6855-B947-9D50-9C2027FD6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97112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68D86812-2804-3A43-94CA-32C8408DB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39673" y="499660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7D7122F4-7073-5445-96FA-78DE46B16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7822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137F16A8-5BB4-E54D-AE26-A4A9F59ACE8B}"/>
                </a:ext>
              </a:extLst>
            </p:cNvPr>
            <p:cNvCxnSpPr>
              <a:cxnSpLocks/>
            </p:cNvCxnSpPr>
            <p:nvPr/>
          </p:nvCxnSpPr>
          <p:spPr>
            <a:xfrm>
              <a:off x="8891524" y="4788536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6407F51-EF3B-B448-8179-E0E49307FEF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0013" y="456420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4FD42C0-AE87-C744-94D6-BC9B66A89ADA}"/>
                </a:ext>
              </a:extLst>
            </p:cNvPr>
            <p:cNvCxnSpPr>
              <a:cxnSpLocks/>
            </p:cNvCxnSpPr>
            <p:nvPr/>
          </p:nvCxnSpPr>
          <p:spPr>
            <a:xfrm>
              <a:off x="8891524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CEF20C9-605C-B244-89F1-72AA09D2A8B5}"/>
                </a:ext>
              </a:extLst>
            </p:cNvPr>
            <p:cNvCxnSpPr>
              <a:cxnSpLocks/>
            </p:cNvCxnSpPr>
            <p:nvPr/>
          </p:nvCxnSpPr>
          <p:spPr>
            <a:xfrm>
              <a:off x="9901244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563CBD-A9DA-FA41-BEAB-EDE3192A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02836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BA7A6E79-B164-9248-BD89-B5A00991E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3824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97E443F-8693-954A-9EBA-930AF3EEA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1973" y="555235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0959DF8E-32EB-8C43-9714-B9F010FB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6530" y="55485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8F610EFC-A8AA-A947-968F-4568CE5ED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4679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EF291EC-164A-9F43-9452-3040BFBB1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7240" y="55485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B58A8FF1-8653-0E4D-8076-86D679695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5389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3729245-48A6-3C4E-A657-FE726E7FA5B6}"/>
                </a:ext>
              </a:extLst>
            </p:cNvPr>
            <p:cNvCxnSpPr>
              <a:cxnSpLocks/>
            </p:cNvCxnSpPr>
            <p:nvPr/>
          </p:nvCxnSpPr>
          <p:spPr>
            <a:xfrm>
              <a:off x="7709091" y="5340433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E67AB57-7C44-8040-81C0-418DA0F622C9}"/>
                </a:ext>
              </a:extLst>
            </p:cNvPr>
            <p:cNvCxnSpPr>
              <a:cxnSpLocks/>
            </p:cNvCxnSpPr>
            <p:nvPr/>
          </p:nvCxnSpPr>
          <p:spPr>
            <a:xfrm>
              <a:off x="8877580" y="511610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BEEE613-DA27-FB41-832D-5048CCE70CFB}"/>
                </a:ext>
              </a:extLst>
            </p:cNvPr>
            <p:cNvCxnSpPr>
              <a:cxnSpLocks/>
            </p:cNvCxnSpPr>
            <p:nvPr/>
          </p:nvCxnSpPr>
          <p:spPr>
            <a:xfrm>
              <a:off x="7709091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E7A4549-1A51-6647-B107-5B9F2B06C27E}"/>
                </a:ext>
              </a:extLst>
            </p:cNvPr>
            <p:cNvCxnSpPr>
              <a:cxnSpLocks/>
            </p:cNvCxnSpPr>
            <p:nvPr/>
          </p:nvCxnSpPr>
          <p:spPr>
            <a:xfrm>
              <a:off x="8718811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A073374-D777-594F-9DD7-F5125C91562F}"/>
                </a:ext>
              </a:extLst>
            </p:cNvPr>
            <p:cNvCxnSpPr>
              <a:cxnSpLocks/>
            </p:cNvCxnSpPr>
            <p:nvPr/>
          </p:nvCxnSpPr>
          <p:spPr>
            <a:xfrm>
              <a:off x="9920403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6539555-3EE7-BA40-9563-FB53F2B22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4047" y="614674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C0F5E190-B1D0-F54F-BE83-3ED1403C1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3789" y="614481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538EC4A-B975-E64E-8F00-9788F393FAA2}"/>
                </a:ext>
              </a:extLst>
            </p:cNvPr>
            <p:cNvCxnSpPr>
              <a:cxnSpLocks/>
            </p:cNvCxnSpPr>
            <p:nvPr/>
          </p:nvCxnSpPr>
          <p:spPr>
            <a:xfrm>
              <a:off x="7473374" y="5922252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7017639-4935-8741-8B63-3929C00360A8}"/>
                </a:ext>
              </a:extLst>
            </p:cNvPr>
            <p:cNvCxnSpPr>
              <a:cxnSpLocks/>
            </p:cNvCxnSpPr>
            <p:nvPr/>
          </p:nvCxnSpPr>
          <p:spPr>
            <a:xfrm>
              <a:off x="7778098" y="5697920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32B7469-7CB3-C94F-9917-20EC83FBFF06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59" y="5917873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BF8E977-B579-3D43-82F3-213C539FA380}"/>
                </a:ext>
              </a:extLst>
            </p:cNvPr>
            <p:cNvCxnSpPr>
              <a:cxnSpLocks/>
            </p:cNvCxnSpPr>
            <p:nvPr/>
          </p:nvCxnSpPr>
          <p:spPr>
            <a:xfrm>
              <a:off x="8114986" y="5917873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C5087B16-52F1-0E47-9045-76BD71BA4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2229" y="611681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5D37397-C329-CB4C-9348-F374487C3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1971" y="611489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89C41C09-3641-984A-81AC-1E613FE8F50B}"/>
                </a:ext>
              </a:extLst>
            </p:cNvPr>
            <p:cNvCxnSpPr>
              <a:cxnSpLocks/>
            </p:cNvCxnSpPr>
            <p:nvPr/>
          </p:nvCxnSpPr>
          <p:spPr>
            <a:xfrm>
              <a:off x="8501556" y="5892329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4428ED2-D35A-D24F-AC2A-A48391E60CEE}"/>
                </a:ext>
              </a:extLst>
            </p:cNvPr>
            <p:cNvCxnSpPr>
              <a:cxnSpLocks/>
            </p:cNvCxnSpPr>
            <p:nvPr/>
          </p:nvCxnSpPr>
          <p:spPr>
            <a:xfrm>
              <a:off x="8806280" y="5667997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DD8EF40-6773-5E46-9F32-C54680DBD5A9}"/>
                </a:ext>
              </a:extLst>
            </p:cNvPr>
            <p:cNvCxnSpPr>
              <a:cxnSpLocks/>
            </p:cNvCxnSpPr>
            <p:nvPr/>
          </p:nvCxnSpPr>
          <p:spPr>
            <a:xfrm>
              <a:off x="8506741" y="588795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A9C8971-0526-9444-80B7-DAD7DFE002D7}"/>
                </a:ext>
              </a:extLst>
            </p:cNvPr>
            <p:cNvCxnSpPr>
              <a:cxnSpLocks/>
            </p:cNvCxnSpPr>
            <p:nvPr/>
          </p:nvCxnSpPr>
          <p:spPr>
            <a:xfrm>
              <a:off x="9136905" y="588795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2F7330F-791D-0D4A-83BD-5DEAC4746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2277" y="612837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631491D7-D4B2-614B-A4FA-F66681BAF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92019" y="612644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D4926A44-D561-BC43-A986-E75050BE0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1604" y="5895128"/>
              <a:ext cx="1550139" cy="87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A243C09-0304-D74D-BD5A-9B180DB4086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328" y="567955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4D3B0D62-8D45-B249-97A4-923EB4725DCF}"/>
                </a:ext>
              </a:extLst>
            </p:cNvPr>
            <p:cNvCxnSpPr>
              <a:cxnSpLocks/>
            </p:cNvCxnSpPr>
            <p:nvPr/>
          </p:nvCxnSpPr>
          <p:spPr>
            <a:xfrm>
              <a:off x="9710526" y="590577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7251F5A-58B8-5E41-95A2-BC6EF78B6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340690" y="589950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F5B1B12B-37E2-5643-A093-ACAF6C15E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8633" y="612399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47957DB3-47AC-3B4E-A7AB-923DF9E6A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01619" y="612206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17D4632-F0AE-B748-8744-220DD2613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789408" y="589512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FB1033D-6565-9F4A-9009-1C9D53BD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553" y="589512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97AA49A-5F9E-1048-B163-6AB0012756BE}"/>
              </a:ext>
            </a:extLst>
          </p:cNvPr>
          <p:cNvSpPr/>
          <p:nvPr/>
        </p:nvSpPr>
        <p:spPr>
          <a:xfrm>
            <a:off x="2227280" y="4959072"/>
            <a:ext cx="5400555" cy="16606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F3D5C9B2-9F7F-AD49-8C31-AF3161F5E56F}"/>
              </a:ext>
            </a:extLst>
          </p:cNvPr>
          <p:cNvSpPr/>
          <p:nvPr/>
        </p:nvSpPr>
        <p:spPr>
          <a:xfrm>
            <a:off x="419100" y="368300"/>
            <a:ext cx="3911600" cy="317500"/>
          </a:xfrm>
          <a:prstGeom prst="roundRect">
            <a:avLst/>
          </a:prstGeom>
          <a:solidFill>
            <a:schemeClr val="bg2">
              <a:lumMod val="90000"/>
              <a:alpha val="1490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Filter by Family Name</a:t>
            </a:r>
          </a:p>
        </p:txBody>
      </p:sp>
      <p:sp>
        <p:nvSpPr>
          <p:cNvPr id="355" name="Triangle 354">
            <a:extLst>
              <a:ext uri="{FF2B5EF4-FFF2-40B4-BE49-F238E27FC236}">
                <a16:creationId xmlns:a16="http://schemas.microsoft.com/office/drawing/2014/main" id="{0F10D2DF-D677-504C-B3A5-ABAFCAA893E4}"/>
              </a:ext>
            </a:extLst>
          </p:cNvPr>
          <p:cNvSpPr/>
          <p:nvPr/>
        </p:nvSpPr>
        <p:spPr>
          <a:xfrm rot="10800000">
            <a:off x="4025900" y="493580"/>
            <a:ext cx="177800" cy="914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Left Arrow 355">
            <a:extLst>
              <a:ext uri="{FF2B5EF4-FFF2-40B4-BE49-F238E27FC236}">
                <a16:creationId xmlns:a16="http://schemas.microsoft.com/office/drawing/2014/main" id="{4FBB9619-B49A-4C4B-8620-C58709C4780D}"/>
              </a:ext>
            </a:extLst>
          </p:cNvPr>
          <p:cNvSpPr>
            <a:spLocks noChangeAspect="1"/>
          </p:cNvSpPr>
          <p:nvPr/>
        </p:nvSpPr>
        <p:spPr>
          <a:xfrm rot="4325202">
            <a:off x="5093101" y="3763182"/>
            <a:ext cx="247577" cy="138315"/>
          </a:xfrm>
          <a:prstGeom prst="leftArrow">
            <a:avLst>
              <a:gd name="adj1" fmla="val 26792"/>
              <a:gd name="adj2" fmla="val 123929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B032A2E3-567B-7648-9718-F69C79C64C4F}"/>
              </a:ext>
            </a:extLst>
          </p:cNvPr>
          <p:cNvSpPr/>
          <p:nvPr/>
        </p:nvSpPr>
        <p:spPr>
          <a:xfrm>
            <a:off x="5320770" y="3841393"/>
            <a:ext cx="3308880" cy="1024027"/>
          </a:xfrm>
          <a:prstGeom prst="roundRect">
            <a:avLst>
              <a:gd name="adj" fmla="val 0"/>
            </a:avLst>
          </a:prstGeom>
          <a:solidFill>
            <a:srgbClr val="FFFFFF">
              <a:alpha val="8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Eva Sibinga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Feb 15, 1995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New York, NY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relevant information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6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B4E29006-1825-1B4B-B06C-D1476DF130FB}"/>
              </a:ext>
            </a:extLst>
          </p:cNvPr>
          <p:cNvGrpSpPr/>
          <p:nvPr/>
        </p:nvGrpSpPr>
        <p:grpSpPr>
          <a:xfrm>
            <a:off x="217372" y="706057"/>
            <a:ext cx="17308627" cy="2654295"/>
            <a:chOff x="217373" y="706057"/>
            <a:chExt cx="11685634" cy="265429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28F8B4-9973-DF49-87C3-B735A3347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220" y="706057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BAE6A6-801B-D740-AC9E-51341DC5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8369" y="707985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2D9106-3E09-AE47-AE92-DE5DFBA2B2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1330" y="145885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ED504-4294-2E45-9641-EAD4BBD42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479" y="14607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D0B6BA-2D86-8C48-AFDD-A3089087E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813" y="1456924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85C055-C665-8045-9519-CCFEC156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4962" y="1458852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9A93A3-C91F-3645-8140-9750E8AD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6165" y="1456924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C2EAB5-C50C-D449-BCE8-3E6A9A970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4314" y="1458852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01AAB4-7C4A-FB45-A5E2-84EAD5714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4299" y="1454996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FAA6BB-0A07-C041-AE97-BA6F1533A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2448" y="1456924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5867CC-D9D3-F042-84A1-E12FA5383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8570" y="1453068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8714A0-530A-C149-8B73-9E4265047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56719" y="1454996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BAEE7F-2387-DF47-B9FF-FFA9233B5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11567" y="1439566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chemeClr val="tx1">
                  <a:alpha val="14902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535372-3714-4D43-8D15-DBEBB98FEA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30" y="1226916"/>
              <a:ext cx="917679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D8A2A9-E29C-914A-BF2E-CBCF04B64A0F}"/>
                </a:ext>
              </a:extLst>
            </p:cNvPr>
            <p:cNvCxnSpPr>
              <a:cxnSpLocks/>
            </p:cNvCxnSpPr>
            <p:nvPr/>
          </p:nvCxnSpPr>
          <p:spPr>
            <a:xfrm>
              <a:off x="7354100" y="925976"/>
              <a:ext cx="0" cy="3009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B0D911-3964-5344-B977-EB083E1BA983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30" y="1226916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F5D538D-D753-5845-8751-46425ADC2CDF}"/>
                </a:ext>
              </a:extLst>
            </p:cNvPr>
            <p:cNvCxnSpPr>
              <a:cxnSpLocks/>
            </p:cNvCxnSpPr>
            <p:nvPr/>
          </p:nvCxnSpPr>
          <p:spPr>
            <a:xfrm>
              <a:off x="4716525" y="1226916"/>
              <a:ext cx="0" cy="173259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A309297-FE8A-0A44-B985-9B4CBDA5154C}"/>
                </a:ext>
              </a:extLst>
            </p:cNvPr>
            <p:cNvCxnSpPr>
              <a:cxnSpLocks/>
            </p:cNvCxnSpPr>
            <p:nvPr/>
          </p:nvCxnSpPr>
          <p:spPr>
            <a:xfrm>
              <a:off x="6466265" y="1226916"/>
              <a:ext cx="0" cy="173259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D40B1C-D0AA-6F46-94A9-7A4FDE27BC43}"/>
                </a:ext>
              </a:extLst>
            </p:cNvPr>
            <p:cNvCxnSpPr>
              <a:cxnSpLocks/>
            </p:cNvCxnSpPr>
            <p:nvPr/>
          </p:nvCxnSpPr>
          <p:spPr>
            <a:xfrm>
              <a:off x="8216069" y="1226916"/>
              <a:ext cx="0" cy="173259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9643C1-1E92-7448-8559-2915471FB425}"/>
                </a:ext>
              </a:extLst>
            </p:cNvPr>
            <p:cNvCxnSpPr>
              <a:cxnSpLocks/>
            </p:cNvCxnSpPr>
            <p:nvPr/>
          </p:nvCxnSpPr>
          <p:spPr>
            <a:xfrm>
              <a:off x="9937037" y="1226916"/>
              <a:ext cx="0" cy="173259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D9CECC-C204-794E-B931-5CC7A93FB73B}"/>
                </a:ext>
              </a:extLst>
            </p:cNvPr>
            <p:cNvCxnSpPr>
              <a:cxnSpLocks/>
            </p:cNvCxnSpPr>
            <p:nvPr/>
          </p:nvCxnSpPr>
          <p:spPr>
            <a:xfrm>
              <a:off x="11862751" y="1226916"/>
              <a:ext cx="0" cy="173259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F0E98B-1D99-CD4A-A329-0ADD5C396F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9583" y="212070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B49C1C-4074-5144-AA0B-2F686F65E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732" y="212263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083B81-9E91-0147-8C6A-F74187C5C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89" y="211877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F0D3A3-76F4-E240-8FB2-2D979AD53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0438" y="212070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B9A46E-017F-B543-A129-AED702FE5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999" y="211877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6DF7E1-0B6E-DB4A-A23C-F7F119919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1148" y="212070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F3B1E2-B42C-CD4A-A617-27EF2990E581}"/>
                </a:ext>
              </a:extLst>
            </p:cNvPr>
            <p:cNvCxnSpPr>
              <a:cxnSpLocks/>
            </p:cNvCxnSpPr>
            <p:nvPr/>
          </p:nvCxnSpPr>
          <p:spPr>
            <a:xfrm>
              <a:off x="1694850" y="1910707"/>
              <a:ext cx="2211312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D3526-7F63-924D-9B85-60D7FFBEE994}"/>
                </a:ext>
              </a:extLst>
            </p:cNvPr>
            <p:cNvCxnSpPr>
              <a:cxnSpLocks/>
            </p:cNvCxnSpPr>
            <p:nvPr/>
          </p:nvCxnSpPr>
          <p:spPr>
            <a:xfrm>
              <a:off x="2863339" y="1686375"/>
              <a:ext cx="0" cy="2261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AE1A7D1-7B40-5D43-92C4-D21C396D5F2C}"/>
                </a:ext>
              </a:extLst>
            </p:cNvPr>
            <p:cNvCxnSpPr>
              <a:cxnSpLocks/>
            </p:cNvCxnSpPr>
            <p:nvPr/>
          </p:nvCxnSpPr>
          <p:spPr>
            <a:xfrm>
              <a:off x="1694850" y="1906328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F630DB-6C0A-CF47-B5E2-2A4AC19AEAA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70" y="1906328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0C4A25-9F43-5D45-A3A4-9F76EEE3D8D9}"/>
                </a:ext>
              </a:extLst>
            </p:cNvPr>
            <p:cNvCxnSpPr>
              <a:cxnSpLocks/>
            </p:cNvCxnSpPr>
            <p:nvPr/>
          </p:nvCxnSpPr>
          <p:spPr>
            <a:xfrm>
              <a:off x="3906162" y="1906328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E010B3-71DB-7844-A6D0-7225FEC4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50" y="267260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A7E631-8924-954D-841F-5500747F1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299" y="2674529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C56E1F6-3768-5446-ADA5-9E7A0537A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9856" y="267067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BEFF68A-2FBE-A34A-86AC-1FF47D8B1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05" y="2672601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5B19321-0CA9-8B49-BB94-2A83FB527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0566" y="267067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8C664-34D1-A24A-AFE5-DAE1C71AC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715" y="2672601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E56ECE-6C38-C340-BA20-F69183F399B5}"/>
                </a:ext>
              </a:extLst>
            </p:cNvPr>
            <p:cNvCxnSpPr>
              <a:cxnSpLocks/>
            </p:cNvCxnSpPr>
            <p:nvPr/>
          </p:nvCxnSpPr>
          <p:spPr>
            <a:xfrm>
              <a:off x="512417" y="2462604"/>
              <a:ext cx="2211312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8EDE73-8964-E241-A024-2A2D2B7A47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906" y="2238272"/>
              <a:ext cx="0" cy="2261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B0C837-7B67-4147-907F-9D3D4AA2EA5B}"/>
                </a:ext>
              </a:extLst>
            </p:cNvPr>
            <p:cNvCxnSpPr>
              <a:cxnSpLocks/>
            </p:cNvCxnSpPr>
            <p:nvPr/>
          </p:nvCxnSpPr>
          <p:spPr>
            <a:xfrm>
              <a:off x="512417" y="2458225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09011C-950D-A249-BD43-F8388B374D36}"/>
                </a:ext>
              </a:extLst>
            </p:cNvPr>
            <p:cNvCxnSpPr>
              <a:cxnSpLocks/>
            </p:cNvCxnSpPr>
            <p:nvPr/>
          </p:nvCxnSpPr>
          <p:spPr>
            <a:xfrm>
              <a:off x="1522137" y="2458225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24147F-15AE-D649-BE41-F89FD31E037C}"/>
                </a:ext>
              </a:extLst>
            </p:cNvPr>
            <p:cNvCxnSpPr>
              <a:cxnSpLocks/>
            </p:cNvCxnSpPr>
            <p:nvPr/>
          </p:nvCxnSpPr>
          <p:spPr>
            <a:xfrm>
              <a:off x="2723729" y="2458225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AAC31F-3450-C344-B147-3D7117909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373" y="3268912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4D22BA-F9F8-B846-BCD0-E7ABFADF6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115" y="3266984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8CDE08-72C5-4A44-A715-54944BDDA0D2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0" y="3044423"/>
              <a:ext cx="640539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79727DA-E778-9E47-AABD-A4192C7F7BCA}"/>
                </a:ext>
              </a:extLst>
            </p:cNvPr>
            <p:cNvCxnSpPr>
              <a:cxnSpLocks/>
            </p:cNvCxnSpPr>
            <p:nvPr/>
          </p:nvCxnSpPr>
          <p:spPr>
            <a:xfrm>
              <a:off x="581424" y="2820091"/>
              <a:ext cx="0" cy="2261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B16E32-821D-D547-B994-45C29769F063}"/>
                </a:ext>
              </a:extLst>
            </p:cNvPr>
            <p:cNvCxnSpPr>
              <a:cxnSpLocks/>
            </p:cNvCxnSpPr>
            <p:nvPr/>
          </p:nvCxnSpPr>
          <p:spPr>
            <a:xfrm>
              <a:off x="281885" y="3040044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D7DA97-E7EC-5645-B566-1AB43FF24EF1}"/>
                </a:ext>
              </a:extLst>
            </p:cNvPr>
            <p:cNvCxnSpPr>
              <a:cxnSpLocks/>
            </p:cNvCxnSpPr>
            <p:nvPr/>
          </p:nvCxnSpPr>
          <p:spPr>
            <a:xfrm>
              <a:off x="918312" y="3040044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093FEE-DA7D-4D47-90D7-5DE92B06A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555" y="3238989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2FD4E5-E432-9D45-AC6C-E8B73308C3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97" y="3237061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82781C-AF80-B148-823E-20810C2D3BB7}"/>
                </a:ext>
              </a:extLst>
            </p:cNvPr>
            <p:cNvCxnSpPr>
              <a:cxnSpLocks/>
            </p:cNvCxnSpPr>
            <p:nvPr/>
          </p:nvCxnSpPr>
          <p:spPr>
            <a:xfrm>
              <a:off x="1304882" y="3014500"/>
              <a:ext cx="640539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A1D35F-4380-B742-839F-F8EC7513C3BC}"/>
                </a:ext>
              </a:extLst>
            </p:cNvPr>
            <p:cNvCxnSpPr>
              <a:cxnSpLocks/>
            </p:cNvCxnSpPr>
            <p:nvPr/>
          </p:nvCxnSpPr>
          <p:spPr>
            <a:xfrm>
              <a:off x="1609606" y="2790168"/>
              <a:ext cx="0" cy="2261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C9912F-ECA3-A34E-B361-F0B077EE6A59}"/>
                </a:ext>
              </a:extLst>
            </p:cNvPr>
            <p:cNvCxnSpPr>
              <a:cxnSpLocks/>
            </p:cNvCxnSpPr>
            <p:nvPr/>
          </p:nvCxnSpPr>
          <p:spPr>
            <a:xfrm>
              <a:off x="1310067" y="3010121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1A7E5D-5F5D-314F-AD79-B32CABE05D53}"/>
                </a:ext>
              </a:extLst>
            </p:cNvPr>
            <p:cNvCxnSpPr>
              <a:cxnSpLocks/>
            </p:cNvCxnSpPr>
            <p:nvPr/>
          </p:nvCxnSpPr>
          <p:spPr>
            <a:xfrm>
              <a:off x="1940231" y="3010121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221A338-4ED2-3A4F-97E2-BBD1B3C03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5603" y="3250546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728885-6DE7-3043-BB00-9291F6B72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5345" y="3248618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C6C02F-DDA8-BD47-AD30-1D9101261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930" y="3017299"/>
              <a:ext cx="1550139" cy="875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DFD9A5-1ECE-FF4B-B0AF-D2DE84CAA0D3}"/>
                </a:ext>
              </a:extLst>
            </p:cNvPr>
            <p:cNvCxnSpPr>
              <a:cxnSpLocks/>
            </p:cNvCxnSpPr>
            <p:nvPr/>
          </p:nvCxnSpPr>
          <p:spPr>
            <a:xfrm>
              <a:off x="2819654" y="2801725"/>
              <a:ext cx="0" cy="2261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7E535B-8AFD-174A-B716-4A58A8CE90E8}"/>
                </a:ext>
              </a:extLst>
            </p:cNvPr>
            <p:cNvCxnSpPr>
              <a:cxnSpLocks/>
            </p:cNvCxnSpPr>
            <p:nvPr/>
          </p:nvCxnSpPr>
          <p:spPr>
            <a:xfrm>
              <a:off x="2513852" y="3027941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D58CE4F-2171-F14F-897D-E268DD6B9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016" y="3021678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8596CC2-FBFF-8A46-B8E5-A348FE031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1959" y="3246167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AAB4D3-6DC8-6947-8883-98A685C2E3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4945" y="3244239"/>
              <a:ext cx="91440" cy="91440"/>
            </a:xfrm>
            <a:prstGeom prst="ellipse">
              <a:avLst/>
            </a:prstGeom>
            <a:solidFill>
              <a:srgbClr val="AFABAB">
                <a:alpha val="14902"/>
              </a:srgbClr>
            </a:solidFill>
            <a:ln>
              <a:solidFill>
                <a:srgbClr val="000000">
                  <a:alpha val="1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7EFCF3-DE3F-9D49-91CE-9D30F445F8C8}"/>
                </a:ext>
              </a:extLst>
            </p:cNvPr>
            <p:cNvCxnSpPr>
              <a:cxnSpLocks/>
            </p:cNvCxnSpPr>
            <p:nvPr/>
          </p:nvCxnSpPr>
          <p:spPr>
            <a:xfrm>
              <a:off x="3592734" y="3017299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212F429-D7C1-524A-8BB9-111C610B66A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9" y="3017299"/>
              <a:ext cx="0" cy="1732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8A6DE3B-273D-914B-A995-D3D80C9FA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9604" y="2026777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C15C3DD-8DDE-4941-8CBB-28CFA16F1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7753" y="2028705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7F46EB6-4C36-8F41-932C-92C98C36E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10" y="2024849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5F7567-3136-CA47-BEB7-11FB1A3ED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10459" y="2026777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C0DA1C-F20E-AE41-8973-4100968D2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53020" y="2024849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10C6C14-E70F-F14F-A982-166177359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21169" y="2026777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9F79D4-167C-9047-ABD7-1FB935619D94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1" y="1816780"/>
              <a:ext cx="2211312" cy="1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440DF65-BD4E-9C44-8FBC-29404AD7C2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360" y="1592448"/>
              <a:ext cx="0" cy="226101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AAE6CAB-B528-1C46-A094-09E8C48F2A3C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1" y="1812401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B19994-ACBA-F442-B2E5-1CD9012CDFDD}"/>
                </a:ext>
              </a:extLst>
            </p:cNvPr>
            <p:cNvCxnSpPr>
              <a:cxnSpLocks/>
            </p:cNvCxnSpPr>
            <p:nvPr/>
          </p:nvCxnSpPr>
          <p:spPr>
            <a:xfrm>
              <a:off x="9914591" y="1812401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888E19-3974-B44A-B483-7951831E8061}"/>
                </a:ext>
              </a:extLst>
            </p:cNvPr>
            <p:cNvCxnSpPr>
              <a:cxnSpLocks/>
            </p:cNvCxnSpPr>
            <p:nvPr/>
          </p:nvCxnSpPr>
          <p:spPr>
            <a:xfrm>
              <a:off x="11116183" y="1812401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04F7D7-3D12-1F4B-BE06-F6F452D0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7171" y="2578674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CE53921-75AF-AA46-8F07-BD7A49DA2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320" y="2580602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443B152-12D9-4947-BE45-A647E71C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9877" y="2576746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0D62E7F-7FC3-9840-B504-D12B64111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28026" y="2578674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31BAF6-B6AD-E740-B3CE-BE8B6BB06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0587" y="2576746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0CFEE60-16D0-5C45-9898-370EEA8FB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736" y="2578674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51B1668-7073-9844-B3D5-A72843A1BE65}"/>
                </a:ext>
              </a:extLst>
            </p:cNvPr>
            <p:cNvCxnSpPr>
              <a:cxnSpLocks/>
            </p:cNvCxnSpPr>
            <p:nvPr/>
          </p:nvCxnSpPr>
          <p:spPr>
            <a:xfrm>
              <a:off x="7722438" y="2368677"/>
              <a:ext cx="2211312" cy="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1B090CF-553A-BB4C-90D6-3CF6F4372984}"/>
                </a:ext>
              </a:extLst>
            </p:cNvPr>
            <p:cNvCxnSpPr>
              <a:cxnSpLocks/>
            </p:cNvCxnSpPr>
            <p:nvPr/>
          </p:nvCxnSpPr>
          <p:spPr>
            <a:xfrm>
              <a:off x="8890927" y="2144345"/>
              <a:ext cx="0" cy="22610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FBF205A-9B12-5B45-B8F0-E094E16C58D4}"/>
                </a:ext>
              </a:extLst>
            </p:cNvPr>
            <p:cNvCxnSpPr>
              <a:cxnSpLocks/>
            </p:cNvCxnSpPr>
            <p:nvPr/>
          </p:nvCxnSpPr>
          <p:spPr>
            <a:xfrm>
              <a:off x="7722438" y="2364298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88DFA7-0C54-054E-B2F7-8876249A9C3F}"/>
                </a:ext>
              </a:extLst>
            </p:cNvPr>
            <p:cNvCxnSpPr>
              <a:cxnSpLocks/>
            </p:cNvCxnSpPr>
            <p:nvPr/>
          </p:nvCxnSpPr>
          <p:spPr>
            <a:xfrm>
              <a:off x="8732158" y="2364298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C1AA71-70EE-3343-A1B3-7050F4113B2F}"/>
                </a:ext>
              </a:extLst>
            </p:cNvPr>
            <p:cNvCxnSpPr>
              <a:cxnSpLocks/>
            </p:cNvCxnSpPr>
            <p:nvPr/>
          </p:nvCxnSpPr>
          <p:spPr>
            <a:xfrm>
              <a:off x="9933750" y="2364298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6B7B4B-9C4D-C64C-892D-C4867FBAA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7394" y="3174985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891DC7-5619-4B4C-9C1D-6BBF699805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7136" y="3173057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459506A-CF34-794F-8D26-91A4129F1836}"/>
                </a:ext>
              </a:extLst>
            </p:cNvPr>
            <p:cNvCxnSpPr>
              <a:cxnSpLocks/>
            </p:cNvCxnSpPr>
            <p:nvPr/>
          </p:nvCxnSpPr>
          <p:spPr>
            <a:xfrm>
              <a:off x="7486721" y="2950496"/>
              <a:ext cx="640539" cy="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43B97DB-4DFC-D648-8F11-EAE1284E2780}"/>
                </a:ext>
              </a:extLst>
            </p:cNvPr>
            <p:cNvCxnSpPr>
              <a:cxnSpLocks/>
            </p:cNvCxnSpPr>
            <p:nvPr/>
          </p:nvCxnSpPr>
          <p:spPr>
            <a:xfrm>
              <a:off x="7791445" y="2726164"/>
              <a:ext cx="0" cy="22610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10F3628-8476-B74B-83CA-D2DCD83BCA37}"/>
                </a:ext>
              </a:extLst>
            </p:cNvPr>
            <p:cNvCxnSpPr>
              <a:cxnSpLocks/>
            </p:cNvCxnSpPr>
            <p:nvPr/>
          </p:nvCxnSpPr>
          <p:spPr>
            <a:xfrm>
              <a:off x="7491906" y="2946117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639B0A-6DE0-194F-8DAD-C07FBA58B4F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333" y="2946117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866B86D-1CB9-954D-AAC9-DD7032226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5576" y="3145062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12FAAE1-1E12-A447-9C39-08CEEEED7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5318" y="3143134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07FE4D-F0C5-F045-8F9A-7915238DABA1}"/>
                </a:ext>
              </a:extLst>
            </p:cNvPr>
            <p:cNvCxnSpPr>
              <a:cxnSpLocks/>
            </p:cNvCxnSpPr>
            <p:nvPr/>
          </p:nvCxnSpPr>
          <p:spPr>
            <a:xfrm>
              <a:off x="8514903" y="2920573"/>
              <a:ext cx="640539" cy="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BB2702-E6FD-374E-8571-8E1379DE9B16}"/>
                </a:ext>
              </a:extLst>
            </p:cNvPr>
            <p:cNvCxnSpPr>
              <a:cxnSpLocks/>
            </p:cNvCxnSpPr>
            <p:nvPr/>
          </p:nvCxnSpPr>
          <p:spPr>
            <a:xfrm>
              <a:off x="8819627" y="2696241"/>
              <a:ext cx="0" cy="22610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43A9622-7FB8-E84C-98EA-83B6086F46E7}"/>
                </a:ext>
              </a:extLst>
            </p:cNvPr>
            <p:cNvCxnSpPr>
              <a:cxnSpLocks/>
            </p:cNvCxnSpPr>
            <p:nvPr/>
          </p:nvCxnSpPr>
          <p:spPr>
            <a:xfrm>
              <a:off x="8520088" y="2916194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90317BE-0457-D741-8F6D-5D674DD2FD7C}"/>
                </a:ext>
              </a:extLst>
            </p:cNvPr>
            <p:cNvCxnSpPr>
              <a:cxnSpLocks/>
            </p:cNvCxnSpPr>
            <p:nvPr/>
          </p:nvCxnSpPr>
          <p:spPr>
            <a:xfrm>
              <a:off x="9150252" y="2916194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A02A30C-D6FD-B04E-88E9-65B4A9D49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5624" y="3156619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B69FD13-16A2-1E4E-A6DA-BC3BE72A9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5366" y="3154691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4784FE-5BBF-DB4D-B694-460B3E244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4951" y="2923372"/>
              <a:ext cx="1550139" cy="8758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DA2A7B8-CF83-CE4A-957A-DF01AC9E9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9675" y="2707798"/>
              <a:ext cx="0" cy="22610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F5078C9-27CA-494C-A2B7-49AD3A4D36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3873" y="2934014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B11A406-D163-AD40-95B6-316DC080A7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037" y="2927751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FC2964D-F6E4-7E42-A58E-364A00098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31980" y="3152240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FAAC749-1590-EB41-A09C-204A035E3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14966" y="3150312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319D55-1F61-BE40-83AC-C4EFECBB4F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755" y="2923372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7502555-24B6-3E4D-87B9-C343FB4B462A}"/>
                </a:ext>
              </a:extLst>
            </p:cNvPr>
            <p:cNvCxnSpPr>
              <a:cxnSpLocks/>
            </p:cNvCxnSpPr>
            <p:nvPr/>
          </p:nvCxnSpPr>
          <p:spPr>
            <a:xfrm>
              <a:off x="11269900" y="2923372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3126086-A09A-1F40-93C5-65F0A38B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4746" y="2031260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47706F-6BFE-604E-BAF8-2BD05C97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2895" y="2033188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486052A-911F-D740-B64E-229D113CC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452" y="2029332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D4992AE-7EB3-0C4B-A877-44B523283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5601" y="2031260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B11C83B-779A-D94F-A84D-E84C4BC6C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162" y="2029332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C46DCE9-7B33-B840-A40F-F80537861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6311" y="2031260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868C9F3-6045-8D4E-921B-D3E14498F267}"/>
                </a:ext>
              </a:extLst>
            </p:cNvPr>
            <p:cNvCxnSpPr>
              <a:cxnSpLocks/>
            </p:cNvCxnSpPr>
            <p:nvPr/>
          </p:nvCxnSpPr>
          <p:spPr>
            <a:xfrm>
              <a:off x="5440013" y="1821263"/>
              <a:ext cx="2211312" cy="1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E2720A1-A6C9-AD48-92ED-6BA438A98DF7}"/>
                </a:ext>
              </a:extLst>
            </p:cNvPr>
            <p:cNvCxnSpPr>
              <a:cxnSpLocks/>
            </p:cNvCxnSpPr>
            <p:nvPr/>
          </p:nvCxnSpPr>
          <p:spPr>
            <a:xfrm>
              <a:off x="6608502" y="1596931"/>
              <a:ext cx="0" cy="226101"/>
            </a:xfrm>
            <a:prstGeom prst="line">
              <a:avLst/>
            </a:prstGeom>
            <a:ln>
              <a:solidFill>
                <a:schemeClr val="tx1">
                  <a:alpha val="14902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B72C176-B38E-C742-B5EA-55A5A3DA0450}"/>
                </a:ext>
              </a:extLst>
            </p:cNvPr>
            <p:cNvCxnSpPr>
              <a:cxnSpLocks/>
            </p:cNvCxnSpPr>
            <p:nvPr/>
          </p:nvCxnSpPr>
          <p:spPr>
            <a:xfrm>
              <a:off x="5440013" y="1816884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DC7AC55-6BAD-EE42-9DE5-B5D68AAC028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733" y="1816884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D84AB9-609E-124A-B073-B504890EEB86}"/>
                </a:ext>
              </a:extLst>
            </p:cNvPr>
            <p:cNvCxnSpPr>
              <a:cxnSpLocks/>
            </p:cNvCxnSpPr>
            <p:nvPr/>
          </p:nvCxnSpPr>
          <p:spPr>
            <a:xfrm>
              <a:off x="7651325" y="1816884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DFBDF29-8BB4-F645-B485-278B3B672F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313" y="2583157"/>
              <a:ext cx="91440" cy="91440"/>
            </a:xfrm>
            <a:prstGeom prst="ellipse">
              <a:avLst/>
            </a:prstGeom>
            <a:solidFill>
              <a:srgbClr val="AFABAB">
                <a:alpha val="18431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1EE8FE-8FAF-6F44-B72C-79CD688F0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0462" y="2585085"/>
              <a:ext cx="91440" cy="91440"/>
            </a:xfrm>
            <a:prstGeom prst="ellipse">
              <a:avLst/>
            </a:prstGeom>
            <a:solidFill>
              <a:srgbClr val="AFABAB">
                <a:alpha val="18431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DB67CAD-D057-AB4D-8971-B2D01ABE1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5019" y="2581229"/>
              <a:ext cx="91440" cy="91440"/>
            </a:xfrm>
            <a:prstGeom prst="ellipse">
              <a:avLst/>
            </a:prstGeom>
            <a:solidFill>
              <a:srgbClr val="AFABAB">
                <a:alpha val="18431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A5DE15D-E3A9-5D46-923C-5470B0055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3168" y="2583157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F2FF811-CDA5-1A44-97EB-E5347C361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5729" y="2581229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D347E4C-15A0-E444-BD75-36F30A55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3878" y="2583157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5D96198-B265-7C4D-A3CC-149308E922B9}"/>
                </a:ext>
              </a:extLst>
            </p:cNvPr>
            <p:cNvCxnSpPr>
              <a:cxnSpLocks/>
            </p:cNvCxnSpPr>
            <p:nvPr/>
          </p:nvCxnSpPr>
          <p:spPr>
            <a:xfrm>
              <a:off x="4257580" y="2373160"/>
              <a:ext cx="2211312" cy="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A458D07-C579-0A4B-A6D3-54655E1D591B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69" y="2148828"/>
              <a:ext cx="0" cy="22610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03446E3-CC7D-AF4B-AE7F-035D278C3B56}"/>
                </a:ext>
              </a:extLst>
            </p:cNvPr>
            <p:cNvCxnSpPr>
              <a:cxnSpLocks/>
            </p:cNvCxnSpPr>
            <p:nvPr/>
          </p:nvCxnSpPr>
          <p:spPr>
            <a:xfrm>
              <a:off x="4257580" y="2368781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06A3D7D-8851-E241-9B04-618622766509}"/>
                </a:ext>
              </a:extLst>
            </p:cNvPr>
            <p:cNvCxnSpPr>
              <a:cxnSpLocks/>
            </p:cNvCxnSpPr>
            <p:nvPr/>
          </p:nvCxnSpPr>
          <p:spPr>
            <a:xfrm>
              <a:off x="5267300" y="2368781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7ADDC1-39B3-2A41-A970-674E14C38F78}"/>
                </a:ext>
              </a:extLst>
            </p:cNvPr>
            <p:cNvCxnSpPr>
              <a:cxnSpLocks/>
            </p:cNvCxnSpPr>
            <p:nvPr/>
          </p:nvCxnSpPr>
          <p:spPr>
            <a:xfrm>
              <a:off x="6468892" y="2368781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8392F07-EC91-9447-821D-DD812BB1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6204" y="3114570"/>
              <a:ext cx="91440" cy="91440"/>
            </a:xfrm>
            <a:prstGeom prst="ellipse">
              <a:avLst/>
            </a:prstGeom>
            <a:solidFill>
              <a:srgbClr val="AFABAB">
                <a:alpha val="18431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52E2CB5-473C-504A-9F3A-F25D3DE88CF5}"/>
                </a:ext>
              </a:extLst>
            </p:cNvPr>
            <p:cNvCxnSpPr>
              <a:cxnSpLocks/>
            </p:cNvCxnSpPr>
            <p:nvPr/>
          </p:nvCxnSpPr>
          <p:spPr>
            <a:xfrm>
              <a:off x="4326587" y="2730647"/>
              <a:ext cx="0" cy="309397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F49984-F892-534E-B055-35521E8FF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0718" y="3149545"/>
              <a:ext cx="91440" cy="91440"/>
            </a:xfrm>
            <a:prstGeom prst="ellipse">
              <a:avLst/>
            </a:prstGeom>
            <a:solidFill>
              <a:srgbClr val="AFABAB">
                <a:alpha val="18431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A556DEA-C0E1-B840-BC56-C633359B3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0460" y="3147617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A7728D4-4EC9-ED4B-B9D1-2B2319577807}"/>
                </a:ext>
              </a:extLst>
            </p:cNvPr>
            <p:cNvCxnSpPr>
              <a:cxnSpLocks/>
            </p:cNvCxnSpPr>
            <p:nvPr/>
          </p:nvCxnSpPr>
          <p:spPr>
            <a:xfrm>
              <a:off x="5050045" y="2925056"/>
              <a:ext cx="640539" cy="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52D685-01B7-F143-BF58-4A32653A7CF9}"/>
                </a:ext>
              </a:extLst>
            </p:cNvPr>
            <p:cNvCxnSpPr>
              <a:cxnSpLocks/>
            </p:cNvCxnSpPr>
            <p:nvPr/>
          </p:nvCxnSpPr>
          <p:spPr>
            <a:xfrm>
              <a:off x="5354769" y="2700724"/>
              <a:ext cx="0" cy="22610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3E3B5CD-8B27-914D-AC78-3EBE7815274C}"/>
                </a:ext>
              </a:extLst>
            </p:cNvPr>
            <p:cNvCxnSpPr>
              <a:cxnSpLocks/>
            </p:cNvCxnSpPr>
            <p:nvPr/>
          </p:nvCxnSpPr>
          <p:spPr>
            <a:xfrm>
              <a:off x="5055230" y="2920677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006FF67-6D1A-834A-A3CA-542487216D85}"/>
                </a:ext>
              </a:extLst>
            </p:cNvPr>
            <p:cNvCxnSpPr>
              <a:cxnSpLocks/>
            </p:cNvCxnSpPr>
            <p:nvPr/>
          </p:nvCxnSpPr>
          <p:spPr>
            <a:xfrm>
              <a:off x="5685394" y="2920677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92A0E46-4923-8B46-A6C0-046BCB449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0766" y="3161102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D4F2ADB-CF78-BC41-ACD5-A63FF113A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508" y="3159174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7C73F7B-806D-F540-84B4-3B276BC8C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0093" y="2927855"/>
              <a:ext cx="1550139" cy="8758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C3B0CCA-56E8-2444-926F-00F1BAA5CF63}"/>
                </a:ext>
              </a:extLst>
            </p:cNvPr>
            <p:cNvCxnSpPr>
              <a:cxnSpLocks/>
            </p:cNvCxnSpPr>
            <p:nvPr/>
          </p:nvCxnSpPr>
          <p:spPr>
            <a:xfrm>
              <a:off x="6564817" y="2712281"/>
              <a:ext cx="0" cy="226101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63AEF65-37ED-A144-ACD8-AAF9EBE4AED3}"/>
                </a:ext>
              </a:extLst>
            </p:cNvPr>
            <p:cNvCxnSpPr>
              <a:cxnSpLocks/>
            </p:cNvCxnSpPr>
            <p:nvPr/>
          </p:nvCxnSpPr>
          <p:spPr>
            <a:xfrm>
              <a:off x="6259015" y="2938497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9719525-5947-B945-B551-9CB1B88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6889179" y="2932234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44D0AF0-E651-424D-9E3E-A99B226F0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7122" y="3156723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3E09F72-D728-A046-A8B8-26356F630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0108" y="3154795"/>
              <a:ext cx="91440" cy="91440"/>
            </a:xfrm>
            <a:prstGeom prst="ellipse">
              <a:avLst/>
            </a:prstGeom>
            <a:solidFill>
              <a:srgbClr val="D0CECE">
                <a:alpha val="14902"/>
              </a:srgbClr>
            </a:solidFill>
            <a:ln>
              <a:solidFill>
                <a:srgbClr val="000000">
                  <a:alpha val="1451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F22C01E-8E00-2943-9252-D39366988FE0}"/>
                </a:ext>
              </a:extLst>
            </p:cNvPr>
            <p:cNvCxnSpPr>
              <a:cxnSpLocks/>
            </p:cNvCxnSpPr>
            <p:nvPr/>
          </p:nvCxnSpPr>
          <p:spPr>
            <a:xfrm>
              <a:off x="7337897" y="2927855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B3363BA-6F6D-2E44-893C-BEE9DE27480F}"/>
                </a:ext>
              </a:extLst>
            </p:cNvPr>
            <p:cNvCxnSpPr>
              <a:cxnSpLocks/>
            </p:cNvCxnSpPr>
            <p:nvPr/>
          </p:nvCxnSpPr>
          <p:spPr>
            <a:xfrm>
              <a:off x="7805042" y="2927855"/>
              <a:ext cx="0" cy="173259"/>
            </a:xfrm>
            <a:prstGeom prst="line">
              <a:avLst/>
            </a:prstGeom>
            <a:ln>
              <a:solidFill>
                <a:srgbClr val="000000">
                  <a:alpha val="1451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C07ACC82-7E1C-A540-9205-7277AB6DCDBA}"/>
              </a:ext>
            </a:extLst>
          </p:cNvPr>
          <p:cNvSpPr/>
          <p:nvPr/>
        </p:nvSpPr>
        <p:spPr>
          <a:xfrm>
            <a:off x="419100" y="368300"/>
            <a:ext cx="3911600" cy="317500"/>
          </a:xfrm>
          <a:prstGeom prst="roundRect">
            <a:avLst/>
          </a:prstGeom>
          <a:solidFill>
            <a:schemeClr val="bg2">
              <a:lumMod val="90000"/>
              <a:alpha val="1490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G2 - Yarnall</a:t>
            </a:r>
          </a:p>
        </p:txBody>
      </p:sp>
      <p:sp>
        <p:nvSpPr>
          <p:cNvPr id="203" name="Triangle 202">
            <a:extLst>
              <a:ext uri="{FF2B5EF4-FFF2-40B4-BE49-F238E27FC236}">
                <a16:creationId xmlns:a16="http://schemas.microsoft.com/office/drawing/2014/main" id="{4A349AE9-0D9B-A149-95A0-AB35A49EA0D7}"/>
              </a:ext>
            </a:extLst>
          </p:cNvPr>
          <p:cNvSpPr/>
          <p:nvPr/>
        </p:nvSpPr>
        <p:spPr>
          <a:xfrm rot="10800000">
            <a:off x="4025900" y="493580"/>
            <a:ext cx="177800" cy="914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26BDFE-4B17-DD45-BF92-59BAD67AA10A}"/>
              </a:ext>
            </a:extLst>
          </p:cNvPr>
          <p:cNvSpPr/>
          <p:nvPr/>
        </p:nvSpPr>
        <p:spPr>
          <a:xfrm>
            <a:off x="0" y="4702628"/>
            <a:ext cx="12191999" cy="2155371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C7E8CBA-6F57-FF4A-992E-54D92EBC1E52}"/>
              </a:ext>
            </a:extLst>
          </p:cNvPr>
          <p:cNvSpPr/>
          <p:nvPr/>
        </p:nvSpPr>
        <p:spPr>
          <a:xfrm>
            <a:off x="2230563" y="4957433"/>
            <a:ext cx="5400555" cy="1660692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43A9468-6E76-2B49-9F1A-9EEAFBC8A306}"/>
              </a:ext>
            </a:extLst>
          </p:cNvPr>
          <p:cNvGrpSpPr/>
          <p:nvPr/>
        </p:nvGrpSpPr>
        <p:grpSpPr>
          <a:xfrm>
            <a:off x="2589713" y="5169871"/>
            <a:ext cx="7146853" cy="1254654"/>
            <a:chOff x="204026" y="3677813"/>
            <a:chExt cx="11685634" cy="265429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38AF520-7A08-3A4F-BD40-1131C6A1A7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6873" y="367781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8ACEDB3-FA53-4340-8C19-E98E46A54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5022" y="367974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1E80181F-5DD3-9A43-A311-BDACEB82D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7983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94FA98A-4B14-EB45-980B-7BEE4C3D1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6132" y="443253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2C67E275-5188-BC4E-A1D5-54A4C11D1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3466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120D9D4-8963-4946-9F71-914C257F5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615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134E5212-1FAA-1240-ABE8-0F077B6CA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818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BB468CE-2CF3-4A4D-9304-9ABC4CEE5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967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EDBAB6F-818D-C742-9264-69C69696A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0952" y="442675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8A8A12F-8C2E-8944-8540-2B5D95650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9101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BC8E47B-2898-5D40-AC35-88E65F70F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5223" y="442482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70F6827-C062-0241-A203-8ECD97092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3372" y="442675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61FED48C-561D-754A-8824-33E8BB0C7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8220" y="441132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9771648-3347-1243-9DAF-22582663153F}"/>
                </a:ext>
              </a:extLst>
            </p:cNvPr>
            <p:cNvCxnSpPr>
              <a:cxnSpLocks/>
            </p:cNvCxnSpPr>
            <p:nvPr/>
          </p:nvCxnSpPr>
          <p:spPr>
            <a:xfrm>
              <a:off x="2678083" y="4198672"/>
              <a:ext cx="9176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A1CB5FC-114F-F944-8B72-FBF4C712EFD7}"/>
                </a:ext>
              </a:extLst>
            </p:cNvPr>
            <p:cNvCxnSpPr>
              <a:cxnSpLocks/>
            </p:cNvCxnSpPr>
            <p:nvPr/>
          </p:nvCxnSpPr>
          <p:spPr>
            <a:xfrm>
              <a:off x="7340753" y="3897732"/>
              <a:ext cx="0" cy="3009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95C48E-1F4A-2A4A-9710-19CD2D02A570}"/>
                </a:ext>
              </a:extLst>
            </p:cNvPr>
            <p:cNvCxnSpPr>
              <a:cxnSpLocks/>
            </p:cNvCxnSpPr>
            <p:nvPr/>
          </p:nvCxnSpPr>
          <p:spPr>
            <a:xfrm>
              <a:off x="2678083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AC84B84-17E8-6D4F-8520-C47AC2617A51}"/>
                </a:ext>
              </a:extLst>
            </p:cNvPr>
            <p:cNvCxnSpPr>
              <a:cxnSpLocks/>
            </p:cNvCxnSpPr>
            <p:nvPr/>
          </p:nvCxnSpPr>
          <p:spPr>
            <a:xfrm>
              <a:off x="4703178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CA9776C-5B63-A34F-9348-519EE66FE46B}"/>
                </a:ext>
              </a:extLst>
            </p:cNvPr>
            <p:cNvCxnSpPr>
              <a:cxnSpLocks/>
            </p:cNvCxnSpPr>
            <p:nvPr/>
          </p:nvCxnSpPr>
          <p:spPr>
            <a:xfrm>
              <a:off x="6452918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A1F0D36-68B1-7246-95E1-E0E0E13E045F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22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C4C6AAA-9C5F-8A44-B516-598D9D140413}"/>
                </a:ext>
              </a:extLst>
            </p:cNvPr>
            <p:cNvCxnSpPr>
              <a:cxnSpLocks/>
            </p:cNvCxnSpPr>
            <p:nvPr/>
          </p:nvCxnSpPr>
          <p:spPr>
            <a:xfrm>
              <a:off x="9923690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E583CE9-0D05-1E44-88B1-A08D53877CB7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404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B70CCED-0A1D-4B43-9BC7-E0B70DBC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236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5191639-9DEF-4D41-A720-545D45CA1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4385" y="509438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30442D72-E40D-0943-BEE4-7B4E4AD51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8942" y="509053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78B4A9B-207E-4E4A-BFA8-758973A8D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091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16A724D-5326-2C42-A51F-91627F765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9652" y="509053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441B79F-0879-0140-89B2-E444C16AC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801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689C1F2-0348-664E-8A4C-2EF1C6021842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03" y="4882463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445B50B-1FDE-FE47-9D24-A0421C0216D5}"/>
                </a:ext>
              </a:extLst>
            </p:cNvPr>
            <p:cNvCxnSpPr>
              <a:cxnSpLocks/>
            </p:cNvCxnSpPr>
            <p:nvPr/>
          </p:nvCxnSpPr>
          <p:spPr>
            <a:xfrm>
              <a:off x="2849992" y="465813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856A73E-C1A0-4A4C-85D5-BC03DC52A803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03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AD96881-090D-F74E-AC0B-592BBFADEBD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223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143BB52-60A8-3046-A12A-E11FF668F7DE}"/>
                </a:ext>
              </a:extLst>
            </p:cNvPr>
            <p:cNvCxnSpPr>
              <a:cxnSpLocks/>
            </p:cNvCxnSpPr>
            <p:nvPr/>
          </p:nvCxnSpPr>
          <p:spPr>
            <a:xfrm>
              <a:off x="3892815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C09AA06-2A1A-3C4F-9554-24B136463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803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A588C9A-C857-484D-81FF-0BB4968E8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52" y="564628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94A831A-8EFA-EB42-9150-4226C912E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6509" y="564242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6AF5B63-B8A6-1A4B-AE42-869048BB7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4658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6CCD49A-4299-9F42-8D0D-210F47C86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7219" y="564242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AFFF9A4D-BDCF-8C4B-BC54-7AAE9FA7F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5368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8F2FDA2-A80B-CA4F-A8DD-5515D818E731}"/>
                </a:ext>
              </a:extLst>
            </p:cNvPr>
            <p:cNvCxnSpPr>
              <a:cxnSpLocks/>
            </p:cNvCxnSpPr>
            <p:nvPr/>
          </p:nvCxnSpPr>
          <p:spPr>
            <a:xfrm>
              <a:off x="499070" y="5434360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767C616-8443-2942-8B13-FA9F534FB2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7559" y="5210028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EAC9787-9C84-A645-ABE6-E05A0ABC73EA}"/>
                </a:ext>
              </a:extLst>
            </p:cNvPr>
            <p:cNvCxnSpPr>
              <a:cxnSpLocks/>
            </p:cNvCxnSpPr>
            <p:nvPr/>
          </p:nvCxnSpPr>
          <p:spPr>
            <a:xfrm>
              <a:off x="499070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25BEE8-F2E6-0149-BB13-D22C30D4A4DB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90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A497A64-2FC3-E44A-9D97-970B0DA2A5F4}"/>
                </a:ext>
              </a:extLst>
            </p:cNvPr>
            <p:cNvCxnSpPr>
              <a:cxnSpLocks/>
            </p:cNvCxnSpPr>
            <p:nvPr/>
          </p:nvCxnSpPr>
          <p:spPr>
            <a:xfrm>
              <a:off x="2710382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99D8701D-2DE2-8D48-A235-FD28F32162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026" y="624066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2642B34A-CCF0-CA45-B07A-DFBD8E294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768" y="623874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831B0B4-07C5-1A47-A9D5-09D8C9A0130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3" y="6016179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6668B4-C119-8E4D-8946-C3A52FE2AF24}"/>
                </a:ext>
              </a:extLst>
            </p:cNvPr>
            <p:cNvCxnSpPr>
              <a:cxnSpLocks/>
            </p:cNvCxnSpPr>
            <p:nvPr/>
          </p:nvCxnSpPr>
          <p:spPr>
            <a:xfrm>
              <a:off x="568077" y="5791847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C5F6555-08BB-A14A-8984-6BEACA71E2C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38" y="601180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6585218-BDEB-CF4A-8DFB-82C29BFF281F}"/>
                </a:ext>
              </a:extLst>
            </p:cNvPr>
            <p:cNvCxnSpPr>
              <a:cxnSpLocks/>
            </p:cNvCxnSpPr>
            <p:nvPr/>
          </p:nvCxnSpPr>
          <p:spPr>
            <a:xfrm>
              <a:off x="904965" y="601180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7B111C1-6768-7847-9082-15A6A8AD0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2208" y="621074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C918E7A-AD6C-FE4B-AEFF-2253A5F93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1950" y="620881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7EAFB9F-2703-704B-974F-BB07CD7A296B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35" y="5986256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8BBC430-7CBD-8947-83F2-33EBDC36CC94}"/>
                </a:ext>
              </a:extLst>
            </p:cNvPr>
            <p:cNvCxnSpPr>
              <a:cxnSpLocks/>
            </p:cNvCxnSpPr>
            <p:nvPr/>
          </p:nvCxnSpPr>
          <p:spPr>
            <a:xfrm>
              <a:off x="1596259" y="576192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AB2961A-DFB7-CF4E-893C-38BB5C5D6831}"/>
                </a:ext>
              </a:extLst>
            </p:cNvPr>
            <p:cNvCxnSpPr>
              <a:cxnSpLocks/>
            </p:cNvCxnSpPr>
            <p:nvPr/>
          </p:nvCxnSpPr>
          <p:spPr>
            <a:xfrm>
              <a:off x="1296720" y="598187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AED8C24-21C7-7048-A545-44BD37ED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926884" y="598187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2B934DD-6F1C-A744-9459-4D08F1DE7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2256" y="62223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4E981C90-2C43-274C-AB20-34217D0F6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998" y="622037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1834134-7CE3-C947-AFFB-B11FFD71A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583" y="5989055"/>
              <a:ext cx="1550139" cy="87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7E81864-B2BF-A84A-A561-B5FC04F2B1C6}"/>
                </a:ext>
              </a:extLst>
            </p:cNvPr>
            <p:cNvCxnSpPr>
              <a:cxnSpLocks/>
            </p:cNvCxnSpPr>
            <p:nvPr/>
          </p:nvCxnSpPr>
          <p:spPr>
            <a:xfrm>
              <a:off x="2806307" y="577348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8779194-612D-5E4A-890F-D01B70C141F9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05" y="599969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D059BC0-C612-684A-B7CE-2A8CEAD1C26B}"/>
                </a:ext>
              </a:extLst>
            </p:cNvPr>
            <p:cNvCxnSpPr>
              <a:cxnSpLocks/>
            </p:cNvCxnSpPr>
            <p:nvPr/>
          </p:nvCxnSpPr>
          <p:spPr>
            <a:xfrm>
              <a:off x="3130669" y="599343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83F415A-1851-8A4A-A5DF-9127E12D5F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8612" y="621792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1F59D665-559E-494D-BC04-8F8C6806E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1598" y="621599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68F7D71-B2D4-2D4A-9B62-CD95BB8AEF07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87" y="5989055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A0D041F-44D9-CE45-BF5D-CE00E7C26453}"/>
                </a:ext>
              </a:extLst>
            </p:cNvPr>
            <p:cNvCxnSpPr>
              <a:cxnSpLocks/>
            </p:cNvCxnSpPr>
            <p:nvPr/>
          </p:nvCxnSpPr>
          <p:spPr>
            <a:xfrm>
              <a:off x="4046532" y="5989055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B8D6BAD8-B8C6-2146-B195-FE515B0D8E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6257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3736347-AA1A-E44A-AE90-37602DBB8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4406" y="500046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3C882E8-DB10-2D47-8E4D-73B505134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963" y="499660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0A9F532-FD15-BF4F-8DB8-9613C2DD7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97112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FC217D8-3274-084B-8CFE-9A72967F4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39673" y="499660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2FE1D2B-F683-FF4A-991E-ECF638024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7822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E2E6350-6F0E-3445-AC27-CA07BA11B6D7}"/>
                </a:ext>
              </a:extLst>
            </p:cNvPr>
            <p:cNvCxnSpPr>
              <a:cxnSpLocks/>
            </p:cNvCxnSpPr>
            <p:nvPr/>
          </p:nvCxnSpPr>
          <p:spPr>
            <a:xfrm>
              <a:off x="8891524" y="4788536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B570D472-E01A-E240-A616-E2E438EC6DB4}"/>
                </a:ext>
              </a:extLst>
            </p:cNvPr>
            <p:cNvCxnSpPr>
              <a:cxnSpLocks/>
            </p:cNvCxnSpPr>
            <p:nvPr/>
          </p:nvCxnSpPr>
          <p:spPr>
            <a:xfrm>
              <a:off x="10060013" y="456420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8998D4D-7E51-5847-BD50-947CF555D522}"/>
                </a:ext>
              </a:extLst>
            </p:cNvPr>
            <p:cNvCxnSpPr>
              <a:cxnSpLocks/>
            </p:cNvCxnSpPr>
            <p:nvPr/>
          </p:nvCxnSpPr>
          <p:spPr>
            <a:xfrm>
              <a:off x="8891524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DD4A000-4F22-2342-BE20-8DD92E6C6408}"/>
                </a:ext>
              </a:extLst>
            </p:cNvPr>
            <p:cNvCxnSpPr>
              <a:cxnSpLocks/>
            </p:cNvCxnSpPr>
            <p:nvPr/>
          </p:nvCxnSpPr>
          <p:spPr>
            <a:xfrm>
              <a:off x="9901244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7430C69-2715-0646-A45B-8ACBCF20FF14}"/>
                </a:ext>
              </a:extLst>
            </p:cNvPr>
            <p:cNvCxnSpPr>
              <a:cxnSpLocks/>
            </p:cNvCxnSpPr>
            <p:nvPr/>
          </p:nvCxnSpPr>
          <p:spPr>
            <a:xfrm>
              <a:off x="11102836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76E86857-FCF2-8742-9893-9F9FC6F86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3824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62CD95A-9CF5-1B4E-A639-DE2B1A990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1973" y="555235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224EC99-EE6C-E34A-8D9D-E17C1DCD7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6530" y="55485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90E41B6F-B633-254F-B664-3D1EBD51D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4679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223F4D-3166-FF48-AD24-782690B79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7240" y="55485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A909669-9545-B64D-A0E9-32E9A64A8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5389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3770D7B-8E14-034A-A770-8B6826E3F726}"/>
                </a:ext>
              </a:extLst>
            </p:cNvPr>
            <p:cNvCxnSpPr>
              <a:cxnSpLocks/>
            </p:cNvCxnSpPr>
            <p:nvPr/>
          </p:nvCxnSpPr>
          <p:spPr>
            <a:xfrm>
              <a:off x="7709091" y="5340433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82A3A4D-27FC-7743-B93D-F8F4260E320A}"/>
                </a:ext>
              </a:extLst>
            </p:cNvPr>
            <p:cNvCxnSpPr>
              <a:cxnSpLocks/>
            </p:cNvCxnSpPr>
            <p:nvPr/>
          </p:nvCxnSpPr>
          <p:spPr>
            <a:xfrm>
              <a:off x="8877580" y="511610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F61D208-09CC-824D-9D4A-ACC204E23B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9091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13AD3C4-59E2-FC42-BA4B-DF349E977100}"/>
                </a:ext>
              </a:extLst>
            </p:cNvPr>
            <p:cNvCxnSpPr>
              <a:cxnSpLocks/>
            </p:cNvCxnSpPr>
            <p:nvPr/>
          </p:nvCxnSpPr>
          <p:spPr>
            <a:xfrm>
              <a:off x="8718811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FDB6DB10-76E2-034B-8F22-B730E207CC6A}"/>
                </a:ext>
              </a:extLst>
            </p:cNvPr>
            <p:cNvCxnSpPr>
              <a:cxnSpLocks/>
            </p:cNvCxnSpPr>
            <p:nvPr/>
          </p:nvCxnSpPr>
          <p:spPr>
            <a:xfrm>
              <a:off x="9920403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542803-F327-344F-BDF4-51008CB5E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4047" y="614674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0253695D-FD63-3F45-8BFC-9C4AFA4D4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3789" y="614481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31DA7AA-7E99-5D4D-88DF-A4F20B86D6D9}"/>
                </a:ext>
              </a:extLst>
            </p:cNvPr>
            <p:cNvCxnSpPr>
              <a:cxnSpLocks/>
            </p:cNvCxnSpPr>
            <p:nvPr/>
          </p:nvCxnSpPr>
          <p:spPr>
            <a:xfrm>
              <a:off x="7473374" y="5922252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CD29EDD-A527-464A-8486-923E9FC1DA98}"/>
                </a:ext>
              </a:extLst>
            </p:cNvPr>
            <p:cNvCxnSpPr>
              <a:cxnSpLocks/>
            </p:cNvCxnSpPr>
            <p:nvPr/>
          </p:nvCxnSpPr>
          <p:spPr>
            <a:xfrm>
              <a:off x="7778098" y="5697920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879EE13-5393-0C4B-8E77-E48044B95FCA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59" y="5917873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4CB24E-EE6B-CD43-A54A-35B02F1F095A}"/>
                </a:ext>
              </a:extLst>
            </p:cNvPr>
            <p:cNvCxnSpPr>
              <a:cxnSpLocks/>
            </p:cNvCxnSpPr>
            <p:nvPr/>
          </p:nvCxnSpPr>
          <p:spPr>
            <a:xfrm>
              <a:off x="8114986" y="5917873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91CA41C-6BD1-9F48-B053-DA1D69F5A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2229" y="611681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DE4E0D6F-B590-554B-BF2B-DCC922419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1971" y="611489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4015652-378E-094F-A58A-358974E0BC1F}"/>
                </a:ext>
              </a:extLst>
            </p:cNvPr>
            <p:cNvCxnSpPr>
              <a:cxnSpLocks/>
            </p:cNvCxnSpPr>
            <p:nvPr/>
          </p:nvCxnSpPr>
          <p:spPr>
            <a:xfrm>
              <a:off x="8501556" y="5892329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17D552E-87C0-DF43-8A71-BF7003409795}"/>
                </a:ext>
              </a:extLst>
            </p:cNvPr>
            <p:cNvCxnSpPr>
              <a:cxnSpLocks/>
            </p:cNvCxnSpPr>
            <p:nvPr/>
          </p:nvCxnSpPr>
          <p:spPr>
            <a:xfrm>
              <a:off x="8806280" y="5667997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32F56B7-C21D-204D-BBBA-C9D14781573C}"/>
                </a:ext>
              </a:extLst>
            </p:cNvPr>
            <p:cNvCxnSpPr>
              <a:cxnSpLocks/>
            </p:cNvCxnSpPr>
            <p:nvPr/>
          </p:nvCxnSpPr>
          <p:spPr>
            <a:xfrm>
              <a:off x="8506741" y="588795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9C2CC8A-01C6-F248-B01B-F3A4DCEB7CA9}"/>
                </a:ext>
              </a:extLst>
            </p:cNvPr>
            <p:cNvCxnSpPr>
              <a:cxnSpLocks/>
            </p:cNvCxnSpPr>
            <p:nvPr/>
          </p:nvCxnSpPr>
          <p:spPr>
            <a:xfrm>
              <a:off x="9136905" y="588795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BC15737-C1ED-AF44-85F4-549FE1CB6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2277" y="612837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3A27CA7C-2C30-C041-95CB-B775CB823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92019" y="612644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3BC719E-C8A3-CE42-A502-E51937EEF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1604" y="5895128"/>
              <a:ext cx="1550139" cy="87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47A2D13-F794-D14C-9B2A-F1D8330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328" y="567955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27A838F-A523-DC48-9BA3-2239267EF6E0}"/>
                </a:ext>
              </a:extLst>
            </p:cNvPr>
            <p:cNvCxnSpPr>
              <a:cxnSpLocks/>
            </p:cNvCxnSpPr>
            <p:nvPr/>
          </p:nvCxnSpPr>
          <p:spPr>
            <a:xfrm>
              <a:off x="9710526" y="590577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07D082-2A22-EF40-995D-E5FA3DF16F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0690" y="589950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26E5C1B-172A-4642-8CDB-C7C0F68AD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8633" y="612399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351DF617-F916-9643-A247-F3444B942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01619" y="612206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78C265-12CB-7947-80A1-ED6893DC76B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9408" y="589512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097EC30A-D6A2-CF49-A75D-5216503B4F8E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553" y="589512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70662EF-E6E6-1140-9BEC-B8CE676FD63A}"/>
              </a:ext>
            </a:extLst>
          </p:cNvPr>
          <p:cNvSpPr/>
          <p:nvPr/>
        </p:nvSpPr>
        <p:spPr>
          <a:xfrm>
            <a:off x="2227280" y="4959072"/>
            <a:ext cx="5400555" cy="16606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Left Arrow 317">
            <a:extLst>
              <a:ext uri="{FF2B5EF4-FFF2-40B4-BE49-F238E27FC236}">
                <a16:creationId xmlns:a16="http://schemas.microsoft.com/office/drawing/2014/main" id="{3D297874-71D0-794E-8E54-C1C2D92343D9}"/>
              </a:ext>
            </a:extLst>
          </p:cNvPr>
          <p:cNvSpPr>
            <a:spLocks noChangeAspect="1"/>
          </p:cNvSpPr>
          <p:nvPr/>
        </p:nvSpPr>
        <p:spPr>
          <a:xfrm rot="4325202">
            <a:off x="5095453" y="3329083"/>
            <a:ext cx="247577" cy="138315"/>
          </a:xfrm>
          <a:prstGeom prst="leftArrow">
            <a:avLst>
              <a:gd name="adj1" fmla="val 26792"/>
              <a:gd name="adj2" fmla="val 123929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ounded Rectangle 318">
            <a:extLst>
              <a:ext uri="{FF2B5EF4-FFF2-40B4-BE49-F238E27FC236}">
                <a16:creationId xmlns:a16="http://schemas.microsoft.com/office/drawing/2014/main" id="{2FD335F5-EFF0-DB47-A50D-622368410D4F}"/>
              </a:ext>
            </a:extLst>
          </p:cNvPr>
          <p:cNvSpPr/>
          <p:nvPr/>
        </p:nvSpPr>
        <p:spPr>
          <a:xfrm>
            <a:off x="5359407" y="3545177"/>
            <a:ext cx="3308880" cy="1024027"/>
          </a:xfrm>
          <a:prstGeom prst="roundRect">
            <a:avLst>
              <a:gd name="adj" fmla="val 0"/>
            </a:avLst>
          </a:prstGeom>
          <a:solidFill>
            <a:srgbClr val="FFFFFF">
              <a:alpha val="8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Eva Sibinga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Feb 15, 1995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New York, NY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relevant information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71B562-F1D1-DB4D-9322-B7D7D66C673D}"/>
              </a:ext>
            </a:extLst>
          </p:cNvPr>
          <p:cNvSpPr>
            <a:spLocks noChangeAspect="1"/>
          </p:cNvSpPr>
          <p:nvPr/>
        </p:nvSpPr>
        <p:spPr>
          <a:xfrm>
            <a:off x="7150220" y="706057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9FBA66-2475-C346-B5EE-F79E84A4A309}"/>
              </a:ext>
            </a:extLst>
          </p:cNvPr>
          <p:cNvSpPr>
            <a:spLocks noChangeAspect="1"/>
          </p:cNvSpPr>
          <p:nvPr/>
        </p:nvSpPr>
        <p:spPr>
          <a:xfrm>
            <a:off x="7418369" y="707985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ABCBA9-F618-3D4A-A04B-902A71AEDD40}"/>
              </a:ext>
            </a:extLst>
          </p:cNvPr>
          <p:cNvSpPr>
            <a:spLocks noChangeAspect="1"/>
          </p:cNvSpPr>
          <p:nvPr/>
        </p:nvSpPr>
        <p:spPr>
          <a:xfrm>
            <a:off x="2641330" y="1458852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395-0B2C-3A47-9B68-BA86198C0D39}"/>
              </a:ext>
            </a:extLst>
          </p:cNvPr>
          <p:cNvSpPr>
            <a:spLocks noChangeAspect="1"/>
          </p:cNvSpPr>
          <p:nvPr/>
        </p:nvSpPr>
        <p:spPr>
          <a:xfrm>
            <a:off x="2909479" y="1460780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1FF05F-E5DC-A846-B75C-74D91F0DD1C2}"/>
              </a:ext>
            </a:extLst>
          </p:cNvPr>
          <p:cNvSpPr>
            <a:spLocks noChangeAspect="1"/>
          </p:cNvSpPr>
          <p:nvPr/>
        </p:nvSpPr>
        <p:spPr>
          <a:xfrm>
            <a:off x="4656813" y="1456924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E9B589-BA51-D44A-BB15-EB6F74B287B0}"/>
              </a:ext>
            </a:extLst>
          </p:cNvPr>
          <p:cNvSpPr>
            <a:spLocks noChangeAspect="1"/>
          </p:cNvSpPr>
          <p:nvPr/>
        </p:nvSpPr>
        <p:spPr>
          <a:xfrm>
            <a:off x="4924962" y="1458852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82BFB-1E0D-3440-A2A9-CA8329EBCA34}"/>
              </a:ext>
            </a:extLst>
          </p:cNvPr>
          <p:cNvSpPr>
            <a:spLocks noChangeAspect="1"/>
          </p:cNvSpPr>
          <p:nvPr/>
        </p:nvSpPr>
        <p:spPr>
          <a:xfrm>
            <a:off x="6416165" y="1456924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783C6A-9A42-624B-AD13-3053CFBBFB1C}"/>
              </a:ext>
            </a:extLst>
          </p:cNvPr>
          <p:cNvSpPr>
            <a:spLocks noChangeAspect="1"/>
          </p:cNvSpPr>
          <p:nvPr/>
        </p:nvSpPr>
        <p:spPr>
          <a:xfrm>
            <a:off x="6684314" y="1458852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F5F8D6-ADD9-2547-A097-43DBC849102E}"/>
              </a:ext>
            </a:extLst>
          </p:cNvPr>
          <p:cNvSpPr>
            <a:spLocks noChangeAspect="1"/>
          </p:cNvSpPr>
          <p:nvPr/>
        </p:nvSpPr>
        <p:spPr>
          <a:xfrm>
            <a:off x="8154299" y="1454996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1B240-D601-464E-8808-EB4527EDAFC0}"/>
              </a:ext>
            </a:extLst>
          </p:cNvPr>
          <p:cNvSpPr>
            <a:spLocks noChangeAspect="1"/>
          </p:cNvSpPr>
          <p:nvPr/>
        </p:nvSpPr>
        <p:spPr>
          <a:xfrm>
            <a:off x="8422448" y="1456924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D21EE3-0936-A542-AC0B-A8276EF72C97}"/>
              </a:ext>
            </a:extLst>
          </p:cNvPr>
          <p:cNvSpPr>
            <a:spLocks noChangeAspect="1"/>
          </p:cNvSpPr>
          <p:nvPr/>
        </p:nvSpPr>
        <p:spPr>
          <a:xfrm>
            <a:off x="9888570" y="1453068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BF5FCC-6559-6A48-9518-0B132BBBBEA9}"/>
              </a:ext>
            </a:extLst>
          </p:cNvPr>
          <p:cNvSpPr>
            <a:spLocks noChangeAspect="1"/>
          </p:cNvSpPr>
          <p:nvPr/>
        </p:nvSpPr>
        <p:spPr>
          <a:xfrm>
            <a:off x="10156719" y="1454996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08DE29-2374-574F-B4B5-1C24C30AB889}"/>
              </a:ext>
            </a:extLst>
          </p:cNvPr>
          <p:cNvSpPr>
            <a:spLocks noChangeAspect="1"/>
          </p:cNvSpPr>
          <p:nvPr/>
        </p:nvSpPr>
        <p:spPr>
          <a:xfrm>
            <a:off x="11811567" y="1439566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chemeClr val="tx1"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F29355-2D54-5845-AF72-34580F6F5C22}"/>
              </a:ext>
            </a:extLst>
          </p:cNvPr>
          <p:cNvCxnSpPr>
            <a:cxnSpLocks/>
          </p:cNvCxnSpPr>
          <p:nvPr/>
        </p:nvCxnSpPr>
        <p:spPr>
          <a:xfrm>
            <a:off x="2691430" y="1226916"/>
            <a:ext cx="91767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CAE41-7FF0-4B4A-8E17-2A187185446A}"/>
              </a:ext>
            </a:extLst>
          </p:cNvPr>
          <p:cNvCxnSpPr>
            <a:cxnSpLocks/>
          </p:cNvCxnSpPr>
          <p:nvPr/>
        </p:nvCxnSpPr>
        <p:spPr>
          <a:xfrm>
            <a:off x="7354100" y="925976"/>
            <a:ext cx="0" cy="3009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FDBC58-8202-4B41-8C43-6FAF94CBB90A}"/>
              </a:ext>
            </a:extLst>
          </p:cNvPr>
          <p:cNvCxnSpPr>
            <a:cxnSpLocks/>
          </p:cNvCxnSpPr>
          <p:nvPr/>
        </p:nvCxnSpPr>
        <p:spPr>
          <a:xfrm>
            <a:off x="2691430" y="1226916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E23AB4-18F9-8341-884B-D9460B8C6FC1}"/>
              </a:ext>
            </a:extLst>
          </p:cNvPr>
          <p:cNvCxnSpPr>
            <a:cxnSpLocks/>
          </p:cNvCxnSpPr>
          <p:nvPr/>
        </p:nvCxnSpPr>
        <p:spPr>
          <a:xfrm>
            <a:off x="4716525" y="1226916"/>
            <a:ext cx="0" cy="173259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7BECF6-B64E-D543-AEF3-9AB565612737}"/>
              </a:ext>
            </a:extLst>
          </p:cNvPr>
          <p:cNvCxnSpPr>
            <a:cxnSpLocks/>
          </p:cNvCxnSpPr>
          <p:nvPr/>
        </p:nvCxnSpPr>
        <p:spPr>
          <a:xfrm>
            <a:off x="6466265" y="1226916"/>
            <a:ext cx="0" cy="173259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1C3822-DF6C-FF4F-AE33-F3A1B3E2D428}"/>
              </a:ext>
            </a:extLst>
          </p:cNvPr>
          <p:cNvCxnSpPr>
            <a:cxnSpLocks/>
          </p:cNvCxnSpPr>
          <p:nvPr/>
        </p:nvCxnSpPr>
        <p:spPr>
          <a:xfrm>
            <a:off x="8216069" y="1226916"/>
            <a:ext cx="0" cy="173259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8066BA-8033-2045-916B-0C617E52E7A6}"/>
              </a:ext>
            </a:extLst>
          </p:cNvPr>
          <p:cNvCxnSpPr>
            <a:cxnSpLocks/>
          </p:cNvCxnSpPr>
          <p:nvPr/>
        </p:nvCxnSpPr>
        <p:spPr>
          <a:xfrm>
            <a:off x="9937037" y="1226916"/>
            <a:ext cx="0" cy="173259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B42EE-74EE-5545-9103-3295E945606E}"/>
              </a:ext>
            </a:extLst>
          </p:cNvPr>
          <p:cNvCxnSpPr>
            <a:cxnSpLocks/>
          </p:cNvCxnSpPr>
          <p:nvPr/>
        </p:nvCxnSpPr>
        <p:spPr>
          <a:xfrm>
            <a:off x="11862751" y="1226916"/>
            <a:ext cx="0" cy="173259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045D0AF-03B3-2A41-8467-1B3212858028}"/>
              </a:ext>
            </a:extLst>
          </p:cNvPr>
          <p:cNvSpPr>
            <a:spLocks noChangeAspect="1"/>
          </p:cNvSpPr>
          <p:nvPr/>
        </p:nvSpPr>
        <p:spPr>
          <a:xfrm>
            <a:off x="1609583" y="2120704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E0CF5B-BC5D-8643-A07C-955C146FFDB7}"/>
              </a:ext>
            </a:extLst>
          </p:cNvPr>
          <p:cNvSpPr>
            <a:spLocks noChangeAspect="1"/>
          </p:cNvSpPr>
          <p:nvPr/>
        </p:nvSpPr>
        <p:spPr>
          <a:xfrm>
            <a:off x="1877732" y="2122632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2899CF-49B8-A04C-A27D-F6EB4E960716}"/>
              </a:ext>
            </a:extLst>
          </p:cNvPr>
          <p:cNvSpPr>
            <a:spLocks noChangeAspect="1"/>
          </p:cNvSpPr>
          <p:nvPr/>
        </p:nvSpPr>
        <p:spPr>
          <a:xfrm>
            <a:off x="2632289" y="2118776"/>
            <a:ext cx="91440" cy="91440"/>
          </a:xfrm>
          <a:prstGeom prst="ellipse">
            <a:avLst/>
          </a:prstGeom>
          <a:solidFill>
            <a:srgbClr val="AFABAB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4D9E4B-C921-E54D-AF24-DEDE394A66CB}"/>
              </a:ext>
            </a:extLst>
          </p:cNvPr>
          <p:cNvSpPr>
            <a:spLocks noChangeAspect="1"/>
          </p:cNvSpPr>
          <p:nvPr/>
        </p:nvSpPr>
        <p:spPr>
          <a:xfrm>
            <a:off x="2900438" y="2120704"/>
            <a:ext cx="91440" cy="91440"/>
          </a:xfrm>
          <a:prstGeom prst="ellipse">
            <a:avLst/>
          </a:prstGeom>
          <a:solidFill>
            <a:srgbClr val="AFABAB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6FCFD-8F76-994F-8993-7D7A5082EB19}"/>
              </a:ext>
            </a:extLst>
          </p:cNvPr>
          <p:cNvSpPr>
            <a:spLocks noChangeAspect="1"/>
          </p:cNvSpPr>
          <p:nvPr/>
        </p:nvSpPr>
        <p:spPr>
          <a:xfrm>
            <a:off x="3842999" y="2118776"/>
            <a:ext cx="91440" cy="91440"/>
          </a:xfrm>
          <a:prstGeom prst="ellipse">
            <a:avLst/>
          </a:prstGeom>
          <a:solidFill>
            <a:srgbClr val="AFABAB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DCE638-D0BB-3942-910C-2E833DD2B2FA}"/>
              </a:ext>
            </a:extLst>
          </p:cNvPr>
          <p:cNvSpPr>
            <a:spLocks noChangeAspect="1"/>
          </p:cNvSpPr>
          <p:nvPr/>
        </p:nvSpPr>
        <p:spPr>
          <a:xfrm>
            <a:off x="4111148" y="2120704"/>
            <a:ext cx="91440" cy="91440"/>
          </a:xfrm>
          <a:prstGeom prst="ellipse">
            <a:avLst/>
          </a:prstGeom>
          <a:solidFill>
            <a:srgbClr val="AFABAB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33942-A570-F84F-8FA3-BDA5A7367496}"/>
              </a:ext>
            </a:extLst>
          </p:cNvPr>
          <p:cNvCxnSpPr>
            <a:cxnSpLocks/>
          </p:cNvCxnSpPr>
          <p:nvPr/>
        </p:nvCxnSpPr>
        <p:spPr>
          <a:xfrm>
            <a:off x="1694850" y="1910707"/>
            <a:ext cx="221131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C99645-96B0-1748-A14F-511645F80371}"/>
              </a:ext>
            </a:extLst>
          </p:cNvPr>
          <p:cNvCxnSpPr>
            <a:cxnSpLocks/>
          </p:cNvCxnSpPr>
          <p:nvPr/>
        </p:nvCxnSpPr>
        <p:spPr>
          <a:xfrm>
            <a:off x="2863339" y="1686375"/>
            <a:ext cx="0" cy="226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CA62C2-5F1C-9F46-88D3-558AA0C819F7}"/>
              </a:ext>
            </a:extLst>
          </p:cNvPr>
          <p:cNvCxnSpPr>
            <a:cxnSpLocks/>
          </p:cNvCxnSpPr>
          <p:nvPr/>
        </p:nvCxnSpPr>
        <p:spPr>
          <a:xfrm>
            <a:off x="1694850" y="1906328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F0EB6-C71A-3243-9E0F-F00D33743642}"/>
              </a:ext>
            </a:extLst>
          </p:cNvPr>
          <p:cNvCxnSpPr>
            <a:cxnSpLocks/>
          </p:cNvCxnSpPr>
          <p:nvPr/>
        </p:nvCxnSpPr>
        <p:spPr>
          <a:xfrm>
            <a:off x="2704570" y="1906328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22195C-8ED2-4A48-828A-30792B214773}"/>
              </a:ext>
            </a:extLst>
          </p:cNvPr>
          <p:cNvCxnSpPr>
            <a:cxnSpLocks/>
          </p:cNvCxnSpPr>
          <p:nvPr/>
        </p:nvCxnSpPr>
        <p:spPr>
          <a:xfrm>
            <a:off x="3906162" y="1906328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E981B55-D31B-E340-9A48-E535D19A6A08}"/>
              </a:ext>
            </a:extLst>
          </p:cNvPr>
          <p:cNvSpPr>
            <a:spLocks noChangeAspect="1"/>
          </p:cNvSpPr>
          <p:nvPr/>
        </p:nvSpPr>
        <p:spPr>
          <a:xfrm>
            <a:off x="427150" y="2672601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343FBB-3E9D-E945-A35A-058A9EF40027}"/>
              </a:ext>
            </a:extLst>
          </p:cNvPr>
          <p:cNvSpPr>
            <a:spLocks noChangeAspect="1"/>
          </p:cNvSpPr>
          <p:nvPr/>
        </p:nvSpPr>
        <p:spPr>
          <a:xfrm>
            <a:off x="695299" y="2674529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FFA20CB-95DD-CB48-8BA5-0F45EF3F3F40}"/>
              </a:ext>
            </a:extLst>
          </p:cNvPr>
          <p:cNvSpPr>
            <a:spLocks noChangeAspect="1"/>
          </p:cNvSpPr>
          <p:nvPr/>
        </p:nvSpPr>
        <p:spPr>
          <a:xfrm>
            <a:off x="1449856" y="2670673"/>
            <a:ext cx="91440" cy="91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883503-CB65-7044-A7FE-611312522E5A}"/>
              </a:ext>
            </a:extLst>
          </p:cNvPr>
          <p:cNvSpPr>
            <a:spLocks noChangeAspect="1"/>
          </p:cNvSpPr>
          <p:nvPr/>
        </p:nvSpPr>
        <p:spPr>
          <a:xfrm>
            <a:off x="1718005" y="2672601"/>
            <a:ext cx="91440" cy="91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F6C60F-1FD7-594A-A97C-73C859BA88C9}"/>
              </a:ext>
            </a:extLst>
          </p:cNvPr>
          <p:cNvSpPr>
            <a:spLocks noChangeAspect="1"/>
          </p:cNvSpPr>
          <p:nvPr/>
        </p:nvSpPr>
        <p:spPr>
          <a:xfrm>
            <a:off x="2660566" y="2670673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19E985-B024-114C-B05C-04335A2582DE}"/>
              </a:ext>
            </a:extLst>
          </p:cNvPr>
          <p:cNvSpPr>
            <a:spLocks noChangeAspect="1"/>
          </p:cNvSpPr>
          <p:nvPr/>
        </p:nvSpPr>
        <p:spPr>
          <a:xfrm>
            <a:off x="2928715" y="2672601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0C3285-5A3F-864D-9EAC-03B251EB623C}"/>
              </a:ext>
            </a:extLst>
          </p:cNvPr>
          <p:cNvCxnSpPr>
            <a:cxnSpLocks/>
          </p:cNvCxnSpPr>
          <p:nvPr/>
        </p:nvCxnSpPr>
        <p:spPr>
          <a:xfrm>
            <a:off x="512417" y="2462604"/>
            <a:ext cx="221131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85383F-E932-0143-BC92-C4F9A63CD9B1}"/>
              </a:ext>
            </a:extLst>
          </p:cNvPr>
          <p:cNvCxnSpPr>
            <a:cxnSpLocks/>
          </p:cNvCxnSpPr>
          <p:nvPr/>
        </p:nvCxnSpPr>
        <p:spPr>
          <a:xfrm>
            <a:off x="1680906" y="2238272"/>
            <a:ext cx="0" cy="226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A1EC58-B8FD-2641-9836-97D739897832}"/>
              </a:ext>
            </a:extLst>
          </p:cNvPr>
          <p:cNvCxnSpPr>
            <a:cxnSpLocks/>
          </p:cNvCxnSpPr>
          <p:nvPr/>
        </p:nvCxnSpPr>
        <p:spPr>
          <a:xfrm>
            <a:off x="512417" y="2458225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24F830-1E1B-E541-9031-0D8196611A03}"/>
              </a:ext>
            </a:extLst>
          </p:cNvPr>
          <p:cNvCxnSpPr>
            <a:cxnSpLocks/>
          </p:cNvCxnSpPr>
          <p:nvPr/>
        </p:nvCxnSpPr>
        <p:spPr>
          <a:xfrm>
            <a:off x="1522137" y="2458225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5A71D4-9102-484C-9ADC-701BC9251CA0}"/>
              </a:ext>
            </a:extLst>
          </p:cNvPr>
          <p:cNvCxnSpPr>
            <a:cxnSpLocks/>
          </p:cNvCxnSpPr>
          <p:nvPr/>
        </p:nvCxnSpPr>
        <p:spPr>
          <a:xfrm>
            <a:off x="2723729" y="2458225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7909F30-F1D2-A84F-B2D8-B05152B2499A}"/>
              </a:ext>
            </a:extLst>
          </p:cNvPr>
          <p:cNvSpPr>
            <a:spLocks noChangeAspect="1"/>
          </p:cNvSpPr>
          <p:nvPr/>
        </p:nvSpPr>
        <p:spPr>
          <a:xfrm>
            <a:off x="217373" y="3268912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73BC40B-340E-244D-806C-C23198213A48}"/>
              </a:ext>
            </a:extLst>
          </p:cNvPr>
          <p:cNvSpPr>
            <a:spLocks noChangeAspect="1"/>
          </p:cNvSpPr>
          <p:nvPr/>
        </p:nvSpPr>
        <p:spPr>
          <a:xfrm>
            <a:off x="857115" y="3266984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ACF67B-F6F6-6C49-BC4A-E0D60D5144E7}"/>
              </a:ext>
            </a:extLst>
          </p:cNvPr>
          <p:cNvCxnSpPr>
            <a:cxnSpLocks/>
          </p:cNvCxnSpPr>
          <p:nvPr/>
        </p:nvCxnSpPr>
        <p:spPr>
          <a:xfrm>
            <a:off x="276700" y="3044423"/>
            <a:ext cx="640539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11E5FD-F347-6D4E-A52C-BFE3BAD05303}"/>
              </a:ext>
            </a:extLst>
          </p:cNvPr>
          <p:cNvCxnSpPr>
            <a:cxnSpLocks/>
          </p:cNvCxnSpPr>
          <p:nvPr/>
        </p:nvCxnSpPr>
        <p:spPr>
          <a:xfrm>
            <a:off x="581424" y="2820091"/>
            <a:ext cx="0" cy="226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BFBC424-E4D3-C844-8D4A-7BBFB5D6164D}"/>
              </a:ext>
            </a:extLst>
          </p:cNvPr>
          <p:cNvCxnSpPr>
            <a:cxnSpLocks/>
          </p:cNvCxnSpPr>
          <p:nvPr/>
        </p:nvCxnSpPr>
        <p:spPr>
          <a:xfrm>
            <a:off x="281885" y="3040044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AA9558-36D8-B440-81F5-784DE8B2D103}"/>
              </a:ext>
            </a:extLst>
          </p:cNvPr>
          <p:cNvCxnSpPr>
            <a:cxnSpLocks/>
          </p:cNvCxnSpPr>
          <p:nvPr/>
        </p:nvCxnSpPr>
        <p:spPr>
          <a:xfrm>
            <a:off x="918312" y="3040044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EC1928B-9FCC-2F4E-84E9-1FD8801FE56C}"/>
              </a:ext>
            </a:extLst>
          </p:cNvPr>
          <p:cNvSpPr>
            <a:spLocks noChangeAspect="1"/>
          </p:cNvSpPr>
          <p:nvPr/>
        </p:nvSpPr>
        <p:spPr>
          <a:xfrm>
            <a:off x="1245555" y="3238989"/>
            <a:ext cx="91440" cy="91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3C8F73-8152-A043-AA88-0C0F852A6450}"/>
              </a:ext>
            </a:extLst>
          </p:cNvPr>
          <p:cNvSpPr>
            <a:spLocks noChangeAspect="1"/>
          </p:cNvSpPr>
          <p:nvPr/>
        </p:nvSpPr>
        <p:spPr>
          <a:xfrm>
            <a:off x="1885297" y="3237061"/>
            <a:ext cx="91440" cy="91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FBE6A5-E35B-0B4D-8ABF-CB80FE8D879B}"/>
              </a:ext>
            </a:extLst>
          </p:cNvPr>
          <p:cNvCxnSpPr>
            <a:cxnSpLocks/>
          </p:cNvCxnSpPr>
          <p:nvPr/>
        </p:nvCxnSpPr>
        <p:spPr>
          <a:xfrm>
            <a:off x="1304882" y="3014500"/>
            <a:ext cx="640539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CB2FDA-6382-E844-BD78-DE339D4616F8}"/>
              </a:ext>
            </a:extLst>
          </p:cNvPr>
          <p:cNvCxnSpPr>
            <a:cxnSpLocks/>
          </p:cNvCxnSpPr>
          <p:nvPr/>
        </p:nvCxnSpPr>
        <p:spPr>
          <a:xfrm>
            <a:off x="1609606" y="2790168"/>
            <a:ext cx="0" cy="226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9307F2-A18A-324A-9DDB-EF9FCF2F9132}"/>
              </a:ext>
            </a:extLst>
          </p:cNvPr>
          <p:cNvCxnSpPr>
            <a:cxnSpLocks/>
          </p:cNvCxnSpPr>
          <p:nvPr/>
        </p:nvCxnSpPr>
        <p:spPr>
          <a:xfrm>
            <a:off x="1310067" y="3010121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5A8B88-0F09-F84E-A53A-124B3A1B1D09}"/>
              </a:ext>
            </a:extLst>
          </p:cNvPr>
          <p:cNvCxnSpPr>
            <a:cxnSpLocks/>
          </p:cNvCxnSpPr>
          <p:nvPr/>
        </p:nvCxnSpPr>
        <p:spPr>
          <a:xfrm>
            <a:off x="1940231" y="3010121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1B0B85C-4C11-2F4F-9EEF-D42E4C3E65B9}"/>
              </a:ext>
            </a:extLst>
          </p:cNvPr>
          <p:cNvSpPr>
            <a:spLocks noChangeAspect="1"/>
          </p:cNvSpPr>
          <p:nvPr/>
        </p:nvSpPr>
        <p:spPr>
          <a:xfrm>
            <a:off x="2455603" y="3250546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B2A20F-B698-6C40-BBF2-AE090C36CB59}"/>
              </a:ext>
            </a:extLst>
          </p:cNvPr>
          <p:cNvSpPr>
            <a:spLocks noChangeAspect="1"/>
          </p:cNvSpPr>
          <p:nvPr/>
        </p:nvSpPr>
        <p:spPr>
          <a:xfrm>
            <a:off x="3095345" y="3248618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70178B-2C53-8649-A6D9-26CBA9B6ABD4}"/>
              </a:ext>
            </a:extLst>
          </p:cNvPr>
          <p:cNvCxnSpPr>
            <a:cxnSpLocks/>
          </p:cNvCxnSpPr>
          <p:nvPr/>
        </p:nvCxnSpPr>
        <p:spPr>
          <a:xfrm flipV="1">
            <a:off x="2514930" y="3017299"/>
            <a:ext cx="1550139" cy="87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324850-4A43-6C46-A064-8D747A91D21B}"/>
              </a:ext>
            </a:extLst>
          </p:cNvPr>
          <p:cNvCxnSpPr>
            <a:cxnSpLocks/>
          </p:cNvCxnSpPr>
          <p:nvPr/>
        </p:nvCxnSpPr>
        <p:spPr>
          <a:xfrm>
            <a:off x="2819654" y="2801725"/>
            <a:ext cx="0" cy="226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976F69-E89F-B84C-A443-43B4E56F56B8}"/>
              </a:ext>
            </a:extLst>
          </p:cNvPr>
          <p:cNvCxnSpPr>
            <a:cxnSpLocks/>
          </p:cNvCxnSpPr>
          <p:nvPr/>
        </p:nvCxnSpPr>
        <p:spPr>
          <a:xfrm>
            <a:off x="2513852" y="3027941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620AAA-4271-224F-9E79-25D829E53C0B}"/>
              </a:ext>
            </a:extLst>
          </p:cNvPr>
          <p:cNvCxnSpPr>
            <a:cxnSpLocks/>
          </p:cNvCxnSpPr>
          <p:nvPr/>
        </p:nvCxnSpPr>
        <p:spPr>
          <a:xfrm>
            <a:off x="3144016" y="3021678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A796059-34C7-2147-8852-A3422B565F4A}"/>
              </a:ext>
            </a:extLst>
          </p:cNvPr>
          <p:cNvSpPr>
            <a:spLocks noChangeAspect="1"/>
          </p:cNvSpPr>
          <p:nvPr/>
        </p:nvSpPr>
        <p:spPr>
          <a:xfrm>
            <a:off x="3521959" y="3246167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3BD126B-A979-A04E-862C-239A4AD6B123}"/>
              </a:ext>
            </a:extLst>
          </p:cNvPr>
          <p:cNvSpPr>
            <a:spLocks noChangeAspect="1"/>
          </p:cNvSpPr>
          <p:nvPr/>
        </p:nvSpPr>
        <p:spPr>
          <a:xfrm>
            <a:off x="4004945" y="3244239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89EB42-36BC-0849-B647-492749A44AFB}"/>
              </a:ext>
            </a:extLst>
          </p:cNvPr>
          <p:cNvCxnSpPr>
            <a:cxnSpLocks/>
          </p:cNvCxnSpPr>
          <p:nvPr/>
        </p:nvCxnSpPr>
        <p:spPr>
          <a:xfrm>
            <a:off x="3592734" y="3017299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B135EEF-F862-1447-A862-A30BFEF3DF6D}"/>
              </a:ext>
            </a:extLst>
          </p:cNvPr>
          <p:cNvCxnSpPr>
            <a:cxnSpLocks/>
          </p:cNvCxnSpPr>
          <p:nvPr/>
        </p:nvCxnSpPr>
        <p:spPr>
          <a:xfrm>
            <a:off x="4059879" y="3017299"/>
            <a:ext cx="0" cy="173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9DA07D1-8437-8642-9E55-E4553A9F19CD}"/>
              </a:ext>
            </a:extLst>
          </p:cNvPr>
          <p:cNvSpPr>
            <a:spLocks noChangeAspect="1"/>
          </p:cNvSpPr>
          <p:nvPr/>
        </p:nvSpPr>
        <p:spPr>
          <a:xfrm>
            <a:off x="8819604" y="2026777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FCAA342-1468-FD48-A25E-3E6FEF56E447}"/>
              </a:ext>
            </a:extLst>
          </p:cNvPr>
          <p:cNvSpPr>
            <a:spLocks noChangeAspect="1"/>
          </p:cNvSpPr>
          <p:nvPr/>
        </p:nvSpPr>
        <p:spPr>
          <a:xfrm>
            <a:off x="9087753" y="2028705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EEFC19-3FDA-2844-A66A-468AC78F4095}"/>
              </a:ext>
            </a:extLst>
          </p:cNvPr>
          <p:cNvSpPr>
            <a:spLocks noChangeAspect="1"/>
          </p:cNvSpPr>
          <p:nvPr/>
        </p:nvSpPr>
        <p:spPr>
          <a:xfrm>
            <a:off x="9842310" y="2024849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9036CE-A9A5-B144-9A3F-DFEBF3AB20FE}"/>
              </a:ext>
            </a:extLst>
          </p:cNvPr>
          <p:cNvSpPr>
            <a:spLocks noChangeAspect="1"/>
          </p:cNvSpPr>
          <p:nvPr/>
        </p:nvSpPr>
        <p:spPr>
          <a:xfrm>
            <a:off x="10110459" y="2026777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FDBB03-CFD7-854D-AAD7-F918064C51FF}"/>
              </a:ext>
            </a:extLst>
          </p:cNvPr>
          <p:cNvSpPr>
            <a:spLocks noChangeAspect="1"/>
          </p:cNvSpPr>
          <p:nvPr/>
        </p:nvSpPr>
        <p:spPr>
          <a:xfrm>
            <a:off x="11053020" y="2024849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F300685-82C4-434D-9026-B35DFE642EA4}"/>
              </a:ext>
            </a:extLst>
          </p:cNvPr>
          <p:cNvSpPr>
            <a:spLocks noChangeAspect="1"/>
          </p:cNvSpPr>
          <p:nvPr/>
        </p:nvSpPr>
        <p:spPr>
          <a:xfrm>
            <a:off x="11321169" y="2026777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4054AF9-66EF-124B-9191-16CB6E6E6A73}"/>
              </a:ext>
            </a:extLst>
          </p:cNvPr>
          <p:cNvCxnSpPr>
            <a:cxnSpLocks/>
          </p:cNvCxnSpPr>
          <p:nvPr/>
        </p:nvCxnSpPr>
        <p:spPr>
          <a:xfrm>
            <a:off x="8904871" y="1816780"/>
            <a:ext cx="2211312" cy="1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D63FB0-3ED7-F14B-A7FA-5C46F3BCCAF5}"/>
              </a:ext>
            </a:extLst>
          </p:cNvPr>
          <p:cNvCxnSpPr>
            <a:cxnSpLocks/>
          </p:cNvCxnSpPr>
          <p:nvPr/>
        </p:nvCxnSpPr>
        <p:spPr>
          <a:xfrm>
            <a:off x="10073360" y="1592448"/>
            <a:ext cx="0" cy="226101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BF0D6C-15F4-774D-95F9-242CE22C1799}"/>
              </a:ext>
            </a:extLst>
          </p:cNvPr>
          <p:cNvCxnSpPr>
            <a:cxnSpLocks/>
          </p:cNvCxnSpPr>
          <p:nvPr/>
        </p:nvCxnSpPr>
        <p:spPr>
          <a:xfrm>
            <a:off x="8904871" y="1812401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35939E-91D9-5B4C-8F84-959439B1A3CB}"/>
              </a:ext>
            </a:extLst>
          </p:cNvPr>
          <p:cNvCxnSpPr>
            <a:cxnSpLocks/>
          </p:cNvCxnSpPr>
          <p:nvPr/>
        </p:nvCxnSpPr>
        <p:spPr>
          <a:xfrm>
            <a:off x="9914591" y="1812401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7E79CA-FBFA-B74C-BC08-EADEF418F211}"/>
              </a:ext>
            </a:extLst>
          </p:cNvPr>
          <p:cNvCxnSpPr>
            <a:cxnSpLocks/>
          </p:cNvCxnSpPr>
          <p:nvPr/>
        </p:nvCxnSpPr>
        <p:spPr>
          <a:xfrm>
            <a:off x="11116183" y="1812401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0CB7445-F7E9-E149-B966-2BADCDC641DF}"/>
              </a:ext>
            </a:extLst>
          </p:cNvPr>
          <p:cNvSpPr>
            <a:spLocks noChangeAspect="1"/>
          </p:cNvSpPr>
          <p:nvPr/>
        </p:nvSpPr>
        <p:spPr>
          <a:xfrm>
            <a:off x="7637171" y="2578674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B4517BD-7023-1748-A803-A3366ED034BB}"/>
              </a:ext>
            </a:extLst>
          </p:cNvPr>
          <p:cNvSpPr>
            <a:spLocks noChangeAspect="1"/>
          </p:cNvSpPr>
          <p:nvPr/>
        </p:nvSpPr>
        <p:spPr>
          <a:xfrm>
            <a:off x="7905320" y="2580602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8C8A4D1-D061-FA4C-BD34-2B173BBFA467}"/>
              </a:ext>
            </a:extLst>
          </p:cNvPr>
          <p:cNvSpPr>
            <a:spLocks noChangeAspect="1"/>
          </p:cNvSpPr>
          <p:nvPr/>
        </p:nvSpPr>
        <p:spPr>
          <a:xfrm>
            <a:off x="8659877" y="2576746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891A031-FD7D-E043-99FC-234CEE239A1C}"/>
              </a:ext>
            </a:extLst>
          </p:cNvPr>
          <p:cNvSpPr>
            <a:spLocks noChangeAspect="1"/>
          </p:cNvSpPr>
          <p:nvPr/>
        </p:nvSpPr>
        <p:spPr>
          <a:xfrm>
            <a:off x="8928026" y="2578674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77D850-8221-184F-BC13-6DDEA5A25AA2}"/>
              </a:ext>
            </a:extLst>
          </p:cNvPr>
          <p:cNvSpPr>
            <a:spLocks noChangeAspect="1"/>
          </p:cNvSpPr>
          <p:nvPr/>
        </p:nvSpPr>
        <p:spPr>
          <a:xfrm>
            <a:off x="9870587" y="2576746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ADD593-5E6E-7248-B60A-9BFA43B0A38B}"/>
              </a:ext>
            </a:extLst>
          </p:cNvPr>
          <p:cNvSpPr>
            <a:spLocks noChangeAspect="1"/>
          </p:cNvSpPr>
          <p:nvPr/>
        </p:nvSpPr>
        <p:spPr>
          <a:xfrm>
            <a:off x="10138736" y="2578674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D2F0A28-E7BA-3A4A-B08C-C5BC3DBCA61D}"/>
              </a:ext>
            </a:extLst>
          </p:cNvPr>
          <p:cNvCxnSpPr>
            <a:cxnSpLocks/>
          </p:cNvCxnSpPr>
          <p:nvPr/>
        </p:nvCxnSpPr>
        <p:spPr>
          <a:xfrm>
            <a:off x="7722438" y="2368677"/>
            <a:ext cx="2211312" cy="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D8D439F-C307-1B49-AEBA-B6897E616E00}"/>
              </a:ext>
            </a:extLst>
          </p:cNvPr>
          <p:cNvCxnSpPr>
            <a:cxnSpLocks/>
          </p:cNvCxnSpPr>
          <p:nvPr/>
        </p:nvCxnSpPr>
        <p:spPr>
          <a:xfrm>
            <a:off x="8890927" y="2144345"/>
            <a:ext cx="0" cy="22610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053D23-5C8A-124B-896B-BC84A274773D}"/>
              </a:ext>
            </a:extLst>
          </p:cNvPr>
          <p:cNvCxnSpPr>
            <a:cxnSpLocks/>
          </p:cNvCxnSpPr>
          <p:nvPr/>
        </p:nvCxnSpPr>
        <p:spPr>
          <a:xfrm>
            <a:off x="7722438" y="2364298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9BF244-27C6-494A-94FB-407492CB17A7}"/>
              </a:ext>
            </a:extLst>
          </p:cNvPr>
          <p:cNvCxnSpPr>
            <a:cxnSpLocks/>
          </p:cNvCxnSpPr>
          <p:nvPr/>
        </p:nvCxnSpPr>
        <p:spPr>
          <a:xfrm>
            <a:off x="8732158" y="2364298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090256-F079-9448-A25B-6DD0F7F1F59E}"/>
              </a:ext>
            </a:extLst>
          </p:cNvPr>
          <p:cNvCxnSpPr>
            <a:cxnSpLocks/>
          </p:cNvCxnSpPr>
          <p:nvPr/>
        </p:nvCxnSpPr>
        <p:spPr>
          <a:xfrm>
            <a:off x="9933750" y="2364298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15843F8-6A7A-2441-9106-9DE077CFE36B}"/>
              </a:ext>
            </a:extLst>
          </p:cNvPr>
          <p:cNvSpPr>
            <a:spLocks noChangeAspect="1"/>
          </p:cNvSpPr>
          <p:nvPr/>
        </p:nvSpPr>
        <p:spPr>
          <a:xfrm>
            <a:off x="7427394" y="3174985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8F9293-DA39-B641-B516-0F9B33D15752}"/>
              </a:ext>
            </a:extLst>
          </p:cNvPr>
          <p:cNvSpPr>
            <a:spLocks noChangeAspect="1"/>
          </p:cNvSpPr>
          <p:nvPr/>
        </p:nvSpPr>
        <p:spPr>
          <a:xfrm>
            <a:off x="8067136" y="3173057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BD73FC-276A-3943-9D4E-14B75B187C61}"/>
              </a:ext>
            </a:extLst>
          </p:cNvPr>
          <p:cNvCxnSpPr>
            <a:cxnSpLocks/>
          </p:cNvCxnSpPr>
          <p:nvPr/>
        </p:nvCxnSpPr>
        <p:spPr>
          <a:xfrm>
            <a:off x="7486721" y="2950496"/>
            <a:ext cx="640539" cy="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2B033C-C2D3-0A4A-BCEF-D6762153A021}"/>
              </a:ext>
            </a:extLst>
          </p:cNvPr>
          <p:cNvCxnSpPr>
            <a:cxnSpLocks/>
          </p:cNvCxnSpPr>
          <p:nvPr/>
        </p:nvCxnSpPr>
        <p:spPr>
          <a:xfrm>
            <a:off x="7791445" y="2726164"/>
            <a:ext cx="0" cy="22610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CCA2F2-0BA0-564D-9764-2E478E6E2E94}"/>
              </a:ext>
            </a:extLst>
          </p:cNvPr>
          <p:cNvCxnSpPr>
            <a:cxnSpLocks/>
          </p:cNvCxnSpPr>
          <p:nvPr/>
        </p:nvCxnSpPr>
        <p:spPr>
          <a:xfrm>
            <a:off x="7491906" y="2946117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C167D5F-03F4-C24A-BEF3-6499BDFE0C5B}"/>
              </a:ext>
            </a:extLst>
          </p:cNvPr>
          <p:cNvCxnSpPr>
            <a:cxnSpLocks/>
          </p:cNvCxnSpPr>
          <p:nvPr/>
        </p:nvCxnSpPr>
        <p:spPr>
          <a:xfrm>
            <a:off x="8128333" y="2946117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8A4E19D4-390F-1C44-96CA-FAF20FBF3337}"/>
              </a:ext>
            </a:extLst>
          </p:cNvPr>
          <p:cNvSpPr>
            <a:spLocks noChangeAspect="1"/>
          </p:cNvSpPr>
          <p:nvPr/>
        </p:nvSpPr>
        <p:spPr>
          <a:xfrm>
            <a:off x="8455576" y="3145062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C1854D4-1034-5640-9FF4-AC9DB9147877}"/>
              </a:ext>
            </a:extLst>
          </p:cNvPr>
          <p:cNvSpPr>
            <a:spLocks noChangeAspect="1"/>
          </p:cNvSpPr>
          <p:nvPr/>
        </p:nvSpPr>
        <p:spPr>
          <a:xfrm>
            <a:off x="9095318" y="3143134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0632CE-C1FA-1D42-BE40-C6B94A90ECA0}"/>
              </a:ext>
            </a:extLst>
          </p:cNvPr>
          <p:cNvCxnSpPr>
            <a:cxnSpLocks/>
          </p:cNvCxnSpPr>
          <p:nvPr/>
        </p:nvCxnSpPr>
        <p:spPr>
          <a:xfrm>
            <a:off x="8514903" y="2920573"/>
            <a:ext cx="640539" cy="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7B308B5-276C-E148-806A-D2195F611DC0}"/>
              </a:ext>
            </a:extLst>
          </p:cNvPr>
          <p:cNvCxnSpPr>
            <a:cxnSpLocks/>
          </p:cNvCxnSpPr>
          <p:nvPr/>
        </p:nvCxnSpPr>
        <p:spPr>
          <a:xfrm>
            <a:off x="8819627" y="2696241"/>
            <a:ext cx="0" cy="22610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4141169-9FCF-1548-9163-10377B3BB821}"/>
              </a:ext>
            </a:extLst>
          </p:cNvPr>
          <p:cNvCxnSpPr>
            <a:cxnSpLocks/>
          </p:cNvCxnSpPr>
          <p:nvPr/>
        </p:nvCxnSpPr>
        <p:spPr>
          <a:xfrm>
            <a:off x="8520088" y="2916194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839018-AE34-D747-8816-8742AE63F4F5}"/>
              </a:ext>
            </a:extLst>
          </p:cNvPr>
          <p:cNvCxnSpPr>
            <a:cxnSpLocks/>
          </p:cNvCxnSpPr>
          <p:nvPr/>
        </p:nvCxnSpPr>
        <p:spPr>
          <a:xfrm>
            <a:off x="9150252" y="2916194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7CBEC33-85A4-1D4B-9ACA-B88557C48748}"/>
              </a:ext>
            </a:extLst>
          </p:cNvPr>
          <p:cNvSpPr>
            <a:spLocks noChangeAspect="1"/>
          </p:cNvSpPr>
          <p:nvPr/>
        </p:nvSpPr>
        <p:spPr>
          <a:xfrm>
            <a:off x="9665624" y="3156619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7F7AA86-34F8-6747-BF27-9E7F02DFAC8C}"/>
              </a:ext>
            </a:extLst>
          </p:cNvPr>
          <p:cNvSpPr>
            <a:spLocks noChangeAspect="1"/>
          </p:cNvSpPr>
          <p:nvPr/>
        </p:nvSpPr>
        <p:spPr>
          <a:xfrm>
            <a:off x="10305366" y="3154691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4A73CC-378D-344E-9961-7D74B1C6DF35}"/>
              </a:ext>
            </a:extLst>
          </p:cNvPr>
          <p:cNvCxnSpPr>
            <a:cxnSpLocks/>
          </p:cNvCxnSpPr>
          <p:nvPr/>
        </p:nvCxnSpPr>
        <p:spPr>
          <a:xfrm flipV="1">
            <a:off x="9724951" y="2923372"/>
            <a:ext cx="1550139" cy="8758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231233A-AC7C-F244-A5C1-DE6303BA12E5}"/>
              </a:ext>
            </a:extLst>
          </p:cNvPr>
          <p:cNvCxnSpPr>
            <a:cxnSpLocks/>
          </p:cNvCxnSpPr>
          <p:nvPr/>
        </p:nvCxnSpPr>
        <p:spPr>
          <a:xfrm>
            <a:off x="10029675" y="2707798"/>
            <a:ext cx="0" cy="22610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5AD2B0-42CE-DD4B-8CD6-2805E62601FB}"/>
              </a:ext>
            </a:extLst>
          </p:cNvPr>
          <p:cNvCxnSpPr>
            <a:cxnSpLocks/>
          </p:cNvCxnSpPr>
          <p:nvPr/>
        </p:nvCxnSpPr>
        <p:spPr>
          <a:xfrm>
            <a:off x="9723873" y="2934014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E1732E-6F3D-4547-9890-F7AD5787DF52}"/>
              </a:ext>
            </a:extLst>
          </p:cNvPr>
          <p:cNvCxnSpPr>
            <a:cxnSpLocks/>
          </p:cNvCxnSpPr>
          <p:nvPr/>
        </p:nvCxnSpPr>
        <p:spPr>
          <a:xfrm>
            <a:off x="10354037" y="2927751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272D900E-E382-2C44-B168-736040C5E5FB}"/>
              </a:ext>
            </a:extLst>
          </p:cNvPr>
          <p:cNvSpPr>
            <a:spLocks noChangeAspect="1"/>
          </p:cNvSpPr>
          <p:nvPr/>
        </p:nvSpPr>
        <p:spPr>
          <a:xfrm>
            <a:off x="10731980" y="3152240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B09FE8C-AB33-4147-98FF-72A865D26140}"/>
              </a:ext>
            </a:extLst>
          </p:cNvPr>
          <p:cNvSpPr>
            <a:spLocks noChangeAspect="1"/>
          </p:cNvSpPr>
          <p:nvPr/>
        </p:nvSpPr>
        <p:spPr>
          <a:xfrm>
            <a:off x="11214966" y="3150312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21A2FFA-9639-8847-963C-6CC034B6D071}"/>
              </a:ext>
            </a:extLst>
          </p:cNvPr>
          <p:cNvCxnSpPr>
            <a:cxnSpLocks/>
          </p:cNvCxnSpPr>
          <p:nvPr/>
        </p:nvCxnSpPr>
        <p:spPr>
          <a:xfrm>
            <a:off x="10802755" y="2923372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17CE7E-D19B-5647-87EB-ABA0B7703C37}"/>
              </a:ext>
            </a:extLst>
          </p:cNvPr>
          <p:cNvCxnSpPr>
            <a:cxnSpLocks/>
          </p:cNvCxnSpPr>
          <p:nvPr/>
        </p:nvCxnSpPr>
        <p:spPr>
          <a:xfrm>
            <a:off x="11269900" y="2923372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63CAEE43-481A-4F47-A2D4-374ACF3DA266}"/>
              </a:ext>
            </a:extLst>
          </p:cNvPr>
          <p:cNvSpPr>
            <a:spLocks noChangeAspect="1"/>
          </p:cNvSpPr>
          <p:nvPr/>
        </p:nvSpPr>
        <p:spPr>
          <a:xfrm>
            <a:off x="5354746" y="2031260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30419A7-01E5-B849-A337-F87AB2A31A1A}"/>
              </a:ext>
            </a:extLst>
          </p:cNvPr>
          <p:cNvSpPr>
            <a:spLocks noChangeAspect="1"/>
          </p:cNvSpPr>
          <p:nvPr/>
        </p:nvSpPr>
        <p:spPr>
          <a:xfrm>
            <a:off x="5622895" y="2033188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167A003-3BE8-8746-8971-2E38801EE4EC}"/>
              </a:ext>
            </a:extLst>
          </p:cNvPr>
          <p:cNvSpPr>
            <a:spLocks noChangeAspect="1"/>
          </p:cNvSpPr>
          <p:nvPr/>
        </p:nvSpPr>
        <p:spPr>
          <a:xfrm>
            <a:off x="6377452" y="2029332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8546BA3-EC9C-5F4A-8B5E-7F0A91BB40B5}"/>
              </a:ext>
            </a:extLst>
          </p:cNvPr>
          <p:cNvSpPr>
            <a:spLocks noChangeAspect="1"/>
          </p:cNvSpPr>
          <p:nvPr/>
        </p:nvSpPr>
        <p:spPr>
          <a:xfrm>
            <a:off x="6645601" y="2031260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3848DB6-21FF-1247-86F3-F28D4A7778D2}"/>
              </a:ext>
            </a:extLst>
          </p:cNvPr>
          <p:cNvSpPr>
            <a:spLocks noChangeAspect="1"/>
          </p:cNvSpPr>
          <p:nvPr/>
        </p:nvSpPr>
        <p:spPr>
          <a:xfrm>
            <a:off x="7588162" y="2029332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B93D1CB-0072-6344-9253-FEEB9A5E0CB3}"/>
              </a:ext>
            </a:extLst>
          </p:cNvPr>
          <p:cNvSpPr>
            <a:spLocks noChangeAspect="1"/>
          </p:cNvSpPr>
          <p:nvPr/>
        </p:nvSpPr>
        <p:spPr>
          <a:xfrm>
            <a:off x="7856311" y="2031260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E28379C-8A5E-FC4C-9185-39998B59D195}"/>
              </a:ext>
            </a:extLst>
          </p:cNvPr>
          <p:cNvCxnSpPr>
            <a:cxnSpLocks/>
          </p:cNvCxnSpPr>
          <p:nvPr/>
        </p:nvCxnSpPr>
        <p:spPr>
          <a:xfrm>
            <a:off x="5440013" y="1821263"/>
            <a:ext cx="2211312" cy="1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D43B2C6-AF2B-5348-AD39-DD671769F690}"/>
              </a:ext>
            </a:extLst>
          </p:cNvPr>
          <p:cNvCxnSpPr>
            <a:cxnSpLocks/>
          </p:cNvCxnSpPr>
          <p:nvPr/>
        </p:nvCxnSpPr>
        <p:spPr>
          <a:xfrm>
            <a:off x="6608502" y="1596931"/>
            <a:ext cx="0" cy="226101"/>
          </a:xfrm>
          <a:prstGeom prst="line">
            <a:avLst/>
          </a:prstGeom>
          <a:ln>
            <a:solidFill>
              <a:schemeClr val="tx1">
                <a:alpha val="14902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EC355E-9AB8-5244-89DD-1B3137B4DC22}"/>
              </a:ext>
            </a:extLst>
          </p:cNvPr>
          <p:cNvCxnSpPr>
            <a:cxnSpLocks/>
          </p:cNvCxnSpPr>
          <p:nvPr/>
        </p:nvCxnSpPr>
        <p:spPr>
          <a:xfrm>
            <a:off x="5440013" y="1816884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DFD2A5F-02FD-E34E-A488-82D7593E9A45}"/>
              </a:ext>
            </a:extLst>
          </p:cNvPr>
          <p:cNvCxnSpPr>
            <a:cxnSpLocks/>
          </p:cNvCxnSpPr>
          <p:nvPr/>
        </p:nvCxnSpPr>
        <p:spPr>
          <a:xfrm>
            <a:off x="6449733" y="1816884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C246699-E96E-EA4D-9DAA-99E4FDC06461}"/>
              </a:ext>
            </a:extLst>
          </p:cNvPr>
          <p:cNvCxnSpPr>
            <a:cxnSpLocks/>
          </p:cNvCxnSpPr>
          <p:nvPr/>
        </p:nvCxnSpPr>
        <p:spPr>
          <a:xfrm>
            <a:off x="7651325" y="1816884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59397F4D-49A4-BA44-BD8D-93EED673F8C7}"/>
              </a:ext>
            </a:extLst>
          </p:cNvPr>
          <p:cNvSpPr>
            <a:spLocks noChangeAspect="1"/>
          </p:cNvSpPr>
          <p:nvPr/>
        </p:nvSpPr>
        <p:spPr>
          <a:xfrm>
            <a:off x="4172313" y="2583157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2973F50-D04A-E241-85B1-7A1DCBFBC076}"/>
              </a:ext>
            </a:extLst>
          </p:cNvPr>
          <p:cNvSpPr>
            <a:spLocks noChangeAspect="1"/>
          </p:cNvSpPr>
          <p:nvPr/>
        </p:nvSpPr>
        <p:spPr>
          <a:xfrm>
            <a:off x="4440462" y="2585085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B5AAFC2-7A2C-5349-AE05-800B9B57C43F}"/>
              </a:ext>
            </a:extLst>
          </p:cNvPr>
          <p:cNvSpPr>
            <a:spLocks noChangeAspect="1"/>
          </p:cNvSpPr>
          <p:nvPr/>
        </p:nvSpPr>
        <p:spPr>
          <a:xfrm>
            <a:off x="5195019" y="2581229"/>
            <a:ext cx="91440" cy="91440"/>
          </a:xfrm>
          <a:prstGeom prst="ellipse">
            <a:avLst/>
          </a:prstGeom>
          <a:solidFill>
            <a:srgbClr val="AFABAB">
              <a:alpha val="18431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71BF1D5-EA3A-ED45-B267-978B33D9E968}"/>
              </a:ext>
            </a:extLst>
          </p:cNvPr>
          <p:cNvSpPr>
            <a:spLocks noChangeAspect="1"/>
          </p:cNvSpPr>
          <p:nvPr/>
        </p:nvSpPr>
        <p:spPr>
          <a:xfrm>
            <a:off x="5463168" y="2583157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73015FF-87F8-9641-85F1-A509959EAF73}"/>
              </a:ext>
            </a:extLst>
          </p:cNvPr>
          <p:cNvSpPr>
            <a:spLocks noChangeAspect="1"/>
          </p:cNvSpPr>
          <p:nvPr/>
        </p:nvSpPr>
        <p:spPr>
          <a:xfrm>
            <a:off x="6405729" y="2581229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A67169B-AFA8-B547-A9AA-A17719A33761}"/>
              </a:ext>
            </a:extLst>
          </p:cNvPr>
          <p:cNvSpPr>
            <a:spLocks noChangeAspect="1"/>
          </p:cNvSpPr>
          <p:nvPr/>
        </p:nvSpPr>
        <p:spPr>
          <a:xfrm>
            <a:off x="6673878" y="2583157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E55D6CD-3CF9-AB41-BE38-93318B5CC106}"/>
              </a:ext>
            </a:extLst>
          </p:cNvPr>
          <p:cNvCxnSpPr>
            <a:cxnSpLocks/>
          </p:cNvCxnSpPr>
          <p:nvPr/>
        </p:nvCxnSpPr>
        <p:spPr>
          <a:xfrm>
            <a:off x="4257580" y="2373160"/>
            <a:ext cx="2211312" cy="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2C894FA-A568-0C4D-863F-10A463B86090}"/>
              </a:ext>
            </a:extLst>
          </p:cNvPr>
          <p:cNvCxnSpPr>
            <a:cxnSpLocks/>
          </p:cNvCxnSpPr>
          <p:nvPr/>
        </p:nvCxnSpPr>
        <p:spPr>
          <a:xfrm>
            <a:off x="5426069" y="2148828"/>
            <a:ext cx="0" cy="22610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FD0EE01-53E5-114F-8A33-B8518B72299A}"/>
              </a:ext>
            </a:extLst>
          </p:cNvPr>
          <p:cNvCxnSpPr>
            <a:cxnSpLocks/>
          </p:cNvCxnSpPr>
          <p:nvPr/>
        </p:nvCxnSpPr>
        <p:spPr>
          <a:xfrm>
            <a:off x="4257580" y="2368781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6DB197E-EDFC-4A45-9F31-C67FAF8C5B27}"/>
              </a:ext>
            </a:extLst>
          </p:cNvPr>
          <p:cNvCxnSpPr>
            <a:cxnSpLocks/>
          </p:cNvCxnSpPr>
          <p:nvPr/>
        </p:nvCxnSpPr>
        <p:spPr>
          <a:xfrm>
            <a:off x="5267300" y="2368781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5A0123F-26B6-ED40-B0B5-7F99B4553AE1}"/>
              </a:ext>
            </a:extLst>
          </p:cNvPr>
          <p:cNvCxnSpPr>
            <a:cxnSpLocks/>
          </p:cNvCxnSpPr>
          <p:nvPr/>
        </p:nvCxnSpPr>
        <p:spPr>
          <a:xfrm>
            <a:off x="6468892" y="2368781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94DA7DF-6C5C-794C-BE8A-BE40E8BFA6AA}"/>
              </a:ext>
            </a:extLst>
          </p:cNvPr>
          <p:cNvSpPr>
            <a:spLocks noChangeAspect="1"/>
          </p:cNvSpPr>
          <p:nvPr/>
        </p:nvSpPr>
        <p:spPr>
          <a:xfrm>
            <a:off x="4276204" y="3114570"/>
            <a:ext cx="91440" cy="91440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802770D-5699-2549-82F9-710323877009}"/>
              </a:ext>
            </a:extLst>
          </p:cNvPr>
          <p:cNvCxnSpPr>
            <a:cxnSpLocks/>
          </p:cNvCxnSpPr>
          <p:nvPr/>
        </p:nvCxnSpPr>
        <p:spPr>
          <a:xfrm>
            <a:off x="4326587" y="2730647"/>
            <a:ext cx="0" cy="309397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72C308B-6D51-EB4D-A8F8-C307CDAB8014}"/>
              </a:ext>
            </a:extLst>
          </p:cNvPr>
          <p:cNvSpPr>
            <a:spLocks noChangeAspect="1"/>
          </p:cNvSpPr>
          <p:nvPr/>
        </p:nvSpPr>
        <p:spPr>
          <a:xfrm>
            <a:off x="4990718" y="3149545"/>
            <a:ext cx="91440" cy="91440"/>
          </a:xfrm>
          <a:prstGeom prst="ellipse">
            <a:avLst/>
          </a:prstGeom>
          <a:solidFill>
            <a:srgbClr val="AFABAB">
              <a:alpha val="18431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5E8DB54-312D-044C-B540-05BB66047508}"/>
              </a:ext>
            </a:extLst>
          </p:cNvPr>
          <p:cNvSpPr>
            <a:spLocks noChangeAspect="1"/>
          </p:cNvSpPr>
          <p:nvPr/>
        </p:nvSpPr>
        <p:spPr>
          <a:xfrm>
            <a:off x="5630460" y="3147617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37888B0-E091-2A47-B9B7-FDCE80CAF359}"/>
              </a:ext>
            </a:extLst>
          </p:cNvPr>
          <p:cNvCxnSpPr>
            <a:cxnSpLocks/>
          </p:cNvCxnSpPr>
          <p:nvPr/>
        </p:nvCxnSpPr>
        <p:spPr>
          <a:xfrm>
            <a:off x="5050045" y="2925056"/>
            <a:ext cx="640539" cy="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0514CE2-DEAE-AC4E-8EB4-7B9B463EDEF2}"/>
              </a:ext>
            </a:extLst>
          </p:cNvPr>
          <p:cNvCxnSpPr>
            <a:cxnSpLocks/>
          </p:cNvCxnSpPr>
          <p:nvPr/>
        </p:nvCxnSpPr>
        <p:spPr>
          <a:xfrm>
            <a:off x="5354769" y="2700724"/>
            <a:ext cx="0" cy="22610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F70CE4E-CDFC-A44C-8003-7709E645D778}"/>
              </a:ext>
            </a:extLst>
          </p:cNvPr>
          <p:cNvCxnSpPr>
            <a:cxnSpLocks/>
          </p:cNvCxnSpPr>
          <p:nvPr/>
        </p:nvCxnSpPr>
        <p:spPr>
          <a:xfrm>
            <a:off x="5055230" y="2920677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A08BD1-8776-9E48-B3A9-60ADEF62CDDF}"/>
              </a:ext>
            </a:extLst>
          </p:cNvPr>
          <p:cNvCxnSpPr>
            <a:cxnSpLocks/>
          </p:cNvCxnSpPr>
          <p:nvPr/>
        </p:nvCxnSpPr>
        <p:spPr>
          <a:xfrm>
            <a:off x="5685394" y="2920677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07706F6-3C28-C24F-BAA1-B301C30FF359}"/>
              </a:ext>
            </a:extLst>
          </p:cNvPr>
          <p:cNvSpPr>
            <a:spLocks noChangeAspect="1"/>
          </p:cNvSpPr>
          <p:nvPr/>
        </p:nvSpPr>
        <p:spPr>
          <a:xfrm>
            <a:off x="6200766" y="3161102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EC6E62E-9F89-AD41-A92F-572422ED2A72}"/>
              </a:ext>
            </a:extLst>
          </p:cNvPr>
          <p:cNvSpPr>
            <a:spLocks noChangeAspect="1"/>
          </p:cNvSpPr>
          <p:nvPr/>
        </p:nvSpPr>
        <p:spPr>
          <a:xfrm>
            <a:off x="6840508" y="3159174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BBD826-5EBF-1D41-9213-0BE030FEB30A}"/>
              </a:ext>
            </a:extLst>
          </p:cNvPr>
          <p:cNvCxnSpPr>
            <a:cxnSpLocks/>
          </p:cNvCxnSpPr>
          <p:nvPr/>
        </p:nvCxnSpPr>
        <p:spPr>
          <a:xfrm flipV="1">
            <a:off x="6260093" y="2927855"/>
            <a:ext cx="1550139" cy="8758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B41429-279D-AD4F-9FBD-C37BB76E9A8C}"/>
              </a:ext>
            </a:extLst>
          </p:cNvPr>
          <p:cNvCxnSpPr>
            <a:cxnSpLocks/>
          </p:cNvCxnSpPr>
          <p:nvPr/>
        </p:nvCxnSpPr>
        <p:spPr>
          <a:xfrm>
            <a:off x="6564817" y="2712281"/>
            <a:ext cx="0" cy="226101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10203F5-6139-154A-9906-9B8C795F521F}"/>
              </a:ext>
            </a:extLst>
          </p:cNvPr>
          <p:cNvCxnSpPr>
            <a:cxnSpLocks/>
          </p:cNvCxnSpPr>
          <p:nvPr/>
        </p:nvCxnSpPr>
        <p:spPr>
          <a:xfrm>
            <a:off x="6259015" y="2938497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DE02A4A-73D8-684A-BF3B-81FA9868CFD2}"/>
              </a:ext>
            </a:extLst>
          </p:cNvPr>
          <p:cNvCxnSpPr>
            <a:cxnSpLocks/>
          </p:cNvCxnSpPr>
          <p:nvPr/>
        </p:nvCxnSpPr>
        <p:spPr>
          <a:xfrm>
            <a:off x="6889179" y="2932234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BC2E094A-E6CB-E74B-9D33-3C2E2E24D7C1}"/>
              </a:ext>
            </a:extLst>
          </p:cNvPr>
          <p:cNvSpPr>
            <a:spLocks noChangeAspect="1"/>
          </p:cNvSpPr>
          <p:nvPr/>
        </p:nvSpPr>
        <p:spPr>
          <a:xfrm>
            <a:off x="7267122" y="3156723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1AF691E-20C9-4D43-AF74-912A8589E780}"/>
              </a:ext>
            </a:extLst>
          </p:cNvPr>
          <p:cNvSpPr>
            <a:spLocks noChangeAspect="1"/>
          </p:cNvSpPr>
          <p:nvPr/>
        </p:nvSpPr>
        <p:spPr>
          <a:xfrm>
            <a:off x="7750108" y="3154795"/>
            <a:ext cx="91440" cy="91440"/>
          </a:xfrm>
          <a:prstGeom prst="ellipse">
            <a:avLst/>
          </a:prstGeom>
          <a:solidFill>
            <a:srgbClr val="D0CECE">
              <a:alpha val="14902"/>
            </a:srgbClr>
          </a:solidFill>
          <a:ln>
            <a:solidFill>
              <a:srgbClr val="000000">
                <a:alpha val="1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00C5DE1-BEDC-5E48-9FC0-DFCD86948A5E}"/>
              </a:ext>
            </a:extLst>
          </p:cNvPr>
          <p:cNvCxnSpPr>
            <a:cxnSpLocks/>
          </p:cNvCxnSpPr>
          <p:nvPr/>
        </p:nvCxnSpPr>
        <p:spPr>
          <a:xfrm>
            <a:off x="7337897" y="2927855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EE311E1-805B-2241-BC54-03FC6953419E}"/>
              </a:ext>
            </a:extLst>
          </p:cNvPr>
          <p:cNvCxnSpPr>
            <a:cxnSpLocks/>
          </p:cNvCxnSpPr>
          <p:nvPr/>
        </p:nvCxnSpPr>
        <p:spPr>
          <a:xfrm>
            <a:off x="7805042" y="2927855"/>
            <a:ext cx="0" cy="173259"/>
          </a:xfrm>
          <a:prstGeom prst="line">
            <a:avLst/>
          </a:prstGeom>
          <a:ln>
            <a:solidFill>
              <a:srgbClr val="000000">
                <a:alpha val="1451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E9EDF51-913E-254E-AE23-0A238407CE9C}"/>
              </a:ext>
            </a:extLst>
          </p:cNvPr>
          <p:cNvSpPr/>
          <p:nvPr/>
        </p:nvSpPr>
        <p:spPr>
          <a:xfrm>
            <a:off x="419100" y="368300"/>
            <a:ext cx="3911600" cy="317500"/>
          </a:xfrm>
          <a:prstGeom prst="roundRect">
            <a:avLst/>
          </a:prstGeom>
          <a:solidFill>
            <a:schemeClr val="bg2">
              <a:lumMod val="90000"/>
              <a:alpha val="1490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G4 - Sanders</a:t>
            </a:r>
          </a:p>
        </p:txBody>
      </p:sp>
      <p:sp>
        <p:nvSpPr>
          <p:cNvPr id="154" name="Triangle 153">
            <a:extLst>
              <a:ext uri="{FF2B5EF4-FFF2-40B4-BE49-F238E27FC236}">
                <a16:creationId xmlns:a16="http://schemas.microsoft.com/office/drawing/2014/main" id="{FFDFB651-CD2D-F245-A2D4-72D187169174}"/>
              </a:ext>
            </a:extLst>
          </p:cNvPr>
          <p:cNvSpPr/>
          <p:nvPr/>
        </p:nvSpPr>
        <p:spPr>
          <a:xfrm rot="10800000">
            <a:off x="4025900" y="493580"/>
            <a:ext cx="177800" cy="914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2619B37-E1D6-F34A-94FB-9A15B1DD7231}"/>
              </a:ext>
            </a:extLst>
          </p:cNvPr>
          <p:cNvSpPr/>
          <p:nvPr/>
        </p:nvSpPr>
        <p:spPr>
          <a:xfrm>
            <a:off x="0" y="4702628"/>
            <a:ext cx="12191999" cy="2155371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0AF2359-83B3-F445-81EC-116DBD9ACFF6}"/>
              </a:ext>
            </a:extLst>
          </p:cNvPr>
          <p:cNvSpPr/>
          <p:nvPr/>
        </p:nvSpPr>
        <p:spPr>
          <a:xfrm>
            <a:off x="2230563" y="4957433"/>
            <a:ext cx="5400555" cy="1660692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B2C662B-56BC-FD41-B3AD-964A39981BC3}"/>
              </a:ext>
            </a:extLst>
          </p:cNvPr>
          <p:cNvGrpSpPr/>
          <p:nvPr/>
        </p:nvGrpSpPr>
        <p:grpSpPr>
          <a:xfrm>
            <a:off x="2589713" y="5169871"/>
            <a:ext cx="7146853" cy="1254654"/>
            <a:chOff x="204026" y="3677813"/>
            <a:chExt cx="11685634" cy="2654295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B26AA62-1892-3145-A401-25D2A91C7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6873" y="367781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D1DCABB-4E33-8544-9C67-ADEC71C6B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5022" y="367974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60FAF00-3D5D-8346-8260-98F284C18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7983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6693B94-6AFC-7946-9C3C-8CBCAA360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6132" y="443253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D96EF6B-324D-E745-813A-7535E8801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3466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A494464-8841-5041-A27C-6AA443992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615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DE9E8FA-117B-3647-9E8F-E67E15BE2C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818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735563C-D41C-3642-A066-C984A1950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967" y="443060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ACCD654-CD8B-2745-AD3B-653DE93B9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0952" y="442675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C71895A-068C-C144-A445-4247FE1BC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9101" y="44286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EDDA88C-E6C6-9742-9437-B235810E3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5223" y="442482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F3085A7-D718-0C4E-A1DD-73D081D9A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3372" y="442675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8303FB1-7EEA-5E47-85F4-BF6A0E227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8220" y="441132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35CB0B2-58B4-6142-AAA4-A58D8F8C6138}"/>
                </a:ext>
              </a:extLst>
            </p:cNvPr>
            <p:cNvCxnSpPr>
              <a:cxnSpLocks/>
            </p:cNvCxnSpPr>
            <p:nvPr/>
          </p:nvCxnSpPr>
          <p:spPr>
            <a:xfrm>
              <a:off x="2678083" y="4198672"/>
              <a:ext cx="9176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5B02C38-810D-5849-B3E0-437BF2409EDA}"/>
                </a:ext>
              </a:extLst>
            </p:cNvPr>
            <p:cNvCxnSpPr>
              <a:cxnSpLocks/>
            </p:cNvCxnSpPr>
            <p:nvPr/>
          </p:nvCxnSpPr>
          <p:spPr>
            <a:xfrm>
              <a:off x="7340753" y="3897732"/>
              <a:ext cx="0" cy="3009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8EEFAA0-6F42-554A-BC0C-D506C9C641F8}"/>
                </a:ext>
              </a:extLst>
            </p:cNvPr>
            <p:cNvCxnSpPr>
              <a:cxnSpLocks/>
            </p:cNvCxnSpPr>
            <p:nvPr/>
          </p:nvCxnSpPr>
          <p:spPr>
            <a:xfrm>
              <a:off x="2678083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EF28D23-B7D7-B246-B67C-AD7341F311AC}"/>
                </a:ext>
              </a:extLst>
            </p:cNvPr>
            <p:cNvCxnSpPr>
              <a:cxnSpLocks/>
            </p:cNvCxnSpPr>
            <p:nvPr/>
          </p:nvCxnSpPr>
          <p:spPr>
            <a:xfrm>
              <a:off x="4703178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24CAFAA-790D-3A46-AFE2-E9E066988093}"/>
                </a:ext>
              </a:extLst>
            </p:cNvPr>
            <p:cNvCxnSpPr>
              <a:cxnSpLocks/>
            </p:cNvCxnSpPr>
            <p:nvPr/>
          </p:nvCxnSpPr>
          <p:spPr>
            <a:xfrm>
              <a:off x="6452918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847B87C-6A3B-8D47-9C29-4E63E03BF9BA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22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A98552-D1BB-1F47-A2B2-1B437C88A0D1}"/>
                </a:ext>
              </a:extLst>
            </p:cNvPr>
            <p:cNvCxnSpPr>
              <a:cxnSpLocks/>
            </p:cNvCxnSpPr>
            <p:nvPr/>
          </p:nvCxnSpPr>
          <p:spPr>
            <a:xfrm>
              <a:off x="9923690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CCE9A18-90A2-C74F-BD0D-2E9972C38CC9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404" y="4198672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D54C54E-6AD9-2748-9BD9-4474329BF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236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A64F3B8-11E3-0E4E-95FF-F98D3C10F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4385" y="509438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F1CC41-DE80-4E4C-8EA8-C67ABFBA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8942" y="509053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E4948D8-8796-3E4A-AFFD-45C4FAF51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091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DC3A41E-B6EA-9646-97FD-9AC6CBA81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9652" y="509053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62E9B8D-8FA6-B04F-BA72-35307F87B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801" y="5092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42907C8-1AB8-ED44-A45C-D424AC28A4C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03" y="4882463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43A2621-BDAF-2346-9C94-5F3A67EACE4E}"/>
                </a:ext>
              </a:extLst>
            </p:cNvPr>
            <p:cNvCxnSpPr>
              <a:cxnSpLocks/>
            </p:cNvCxnSpPr>
            <p:nvPr/>
          </p:nvCxnSpPr>
          <p:spPr>
            <a:xfrm>
              <a:off x="2849992" y="465813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5F449FB-34BC-B64A-A28A-C0270DFD835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03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1C3ECE1-AF08-0445-89EE-1D7C66DEBD01}"/>
                </a:ext>
              </a:extLst>
            </p:cNvPr>
            <p:cNvCxnSpPr>
              <a:cxnSpLocks/>
            </p:cNvCxnSpPr>
            <p:nvPr/>
          </p:nvCxnSpPr>
          <p:spPr>
            <a:xfrm>
              <a:off x="2691223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EB5DFD-D889-2A4B-BE30-FCA3C6A32C13}"/>
                </a:ext>
              </a:extLst>
            </p:cNvPr>
            <p:cNvCxnSpPr>
              <a:cxnSpLocks/>
            </p:cNvCxnSpPr>
            <p:nvPr/>
          </p:nvCxnSpPr>
          <p:spPr>
            <a:xfrm>
              <a:off x="3892815" y="487808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44B8667E-5618-414A-A638-C66C3CFAC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803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53DB4ED-F86E-1E4A-A828-32AE18147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52" y="564628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693CEA8-1209-DB4A-8C90-79C08023B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6509" y="564242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115B7D1-0543-A849-9054-8BC869F84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4658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BE55B8B-5073-C240-9DF7-7F43F26D2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7219" y="564242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CFB75E1-B545-2C4F-BB80-19BE97789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5368" y="56443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D75E5C7-2974-C248-897D-472C11A5FA1D}"/>
                </a:ext>
              </a:extLst>
            </p:cNvPr>
            <p:cNvCxnSpPr>
              <a:cxnSpLocks/>
            </p:cNvCxnSpPr>
            <p:nvPr/>
          </p:nvCxnSpPr>
          <p:spPr>
            <a:xfrm>
              <a:off x="499070" y="5434360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234742A-3BAF-2340-89F8-226650E375DF}"/>
                </a:ext>
              </a:extLst>
            </p:cNvPr>
            <p:cNvCxnSpPr>
              <a:cxnSpLocks/>
            </p:cNvCxnSpPr>
            <p:nvPr/>
          </p:nvCxnSpPr>
          <p:spPr>
            <a:xfrm>
              <a:off x="1667559" y="5210028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A0A2ED9-14BD-C54A-A969-83C7F5486269}"/>
                </a:ext>
              </a:extLst>
            </p:cNvPr>
            <p:cNvCxnSpPr>
              <a:cxnSpLocks/>
            </p:cNvCxnSpPr>
            <p:nvPr/>
          </p:nvCxnSpPr>
          <p:spPr>
            <a:xfrm>
              <a:off x="499070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081E1F2-0CDE-8348-BD65-12B45E700D6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90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BB0D83-2EE7-6749-934B-A7E9A7C0F89F}"/>
                </a:ext>
              </a:extLst>
            </p:cNvPr>
            <p:cNvCxnSpPr>
              <a:cxnSpLocks/>
            </p:cNvCxnSpPr>
            <p:nvPr/>
          </p:nvCxnSpPr>
          <p:spPr>
            <a:xfrm>
              <a:off x="2710382" y="5429981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D8E4FE8-F2A1-004C-A3FF-EDC3532A5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026" y="624066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4ECD6C4-201B-A744-A6C2-236DCBCC0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768" y="623874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0E80A56-BE25-1B41-A74E-78E2E76C8B53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3" y="6016179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41B2E90-A65F-974F-B89B-10CD64B64F6A}"/>
                </a:ext>
              </a:extLst>
            </p:cNvPr>
            <p:cNvCxnSpPr>
              <a:cxnSpLocks/>
            </p:cNvCxnSpPr>
            <p:nvPr/>
          </p:nvCxnSpPr>
          <p:spPr>
            <a:xfrm>
              <a:off x="568077" y="5791847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8D35DCD-5BB5-3444-B502-C489F8B4D6AF}"/>
                </a:ext>
              </a:extLst>
            </p:cNvPr>
            <p:cNvCxnSpPr>
              <a:cxnSpLocks/>
            </p:cNvCxnSpPr>
            <p:nvPr/>
          </p:nvCxnSpPr>
          <p:spPr>
            <a:xfrm>
              <a:off x="268538" y="601180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6B2DFD4-0AE5-6E41-9664-A4A060186722}"/>
                </a:ext>
              </a:extLst>
            </p:cNvPr>
            <p:cNvCxnSpPr>
              <a:cxnSpLocks/>
            </p:cNvCxnSpPr>
            <p:nvPr/>
          </p:nvCxnSpPr>
          <p:spPr>
            <a:xfrm>
              <a:off x="904965" y="601180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CF9E602-A92D-C64D-8A91-B24A87C78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2208" y="621074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15BF4B5C-BDED-3248-917F-7A42DE073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1950" y="620881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74BC09A-C2C6-F643-8620-C887BEE4F1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35" y="5986256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1DEC821-7301-8B46-BFF1-E4B93E92246A}"/>
                </a:ext>
              </a:extLst>
            </p:cNvPr>
            <p:cNvCxnSpPr>
              <a:cxnSpLocks/>
            </p:cNvCxnSpPr>
            <p:nvPr/>
          </p:nvCxnSpPr>
          <p:spPr>
            <a:xfrm>
              <a:off x="1596259" y="576192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AF8674B-B423-6941-A2D4-33BBC45CD9D3}"/>
                </a:ext>
              </a:extLst>
            </p:cNvPr>
            <p:cNvCxnSpPr>
              <a:cxnSpLocks/>
            </p:cNvCxnSpPr>
            <p:nvPr/>
          </p:nvCxnSpPr>
          <p:spPr>
            <a:xfrm>
              <a:off x="1296720" y="598187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E49579F-8A7B-1A43-83FE-9543F5E82C7A}"/>
                </a:ext>
              </a:extLst>
            </p:cNvPr>
            <p:cNvCxnSpPr>
              <a:cxnSpLocks/>
            </p:cNvCxnSpPr>
            <p:nvPr/>
          </p:nvCxnSpPr>
          <p:spPr>
            <a:xfrm>
              <a:off x="1926884" y="598187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87084D55-BA98-4242-9B5D-24142AD1A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2256" y="62223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3A879E4-BD40-034E-94F4-D7BD576B0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998" y="622037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DC1D64B-18A5-0E4D-AF52-39E10BDAD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583" y="5989055"/>
              <a:ext cx="1550139" cy="87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EB7543D-40E5-7E47-8EB6-642CC59D7C33}"/>
                </a:ext>
              </a:extLst>
            </p:cNvPr>
            <p:cNvCxnSpPr>
              <a:cxnSpLocks/>
            </p:cNvCxnSpPr>
            <p:nvPr/>
          </p:nvCxnSpPr>
          <p:spPr>
            <a:xfrm>
              <a:off x="2806307" y="577348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BFBA7FF-C348-FD4E-97C6-8DAA7443CE11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05" y="599969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0FB0CF0-0346-5846-A2D9-82EACEF1CFC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669" y="599343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E6C6BD0-D680-3C43-B646-61A0CD758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8612" y="621792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A8933129-4700-854D-BE13-EFA449E70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1598" y="621599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04EFBFF-AF94-3547-95F6-7F748B7F202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87" y="5989055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F455915-7DE0-3C43-8F66-2F5DD2973BB2}"/>
                </a:ext>
              </a:extLst>
            </p:cNvPr>
            <p:cNvCxnSpPr>
              <a:cxnSpLocks/>
            </p:cNvCxnSpPr>
            <p:nvPr/>
          </p:nvCxnSpPr>
          <p:spPr>
            <a:xfrm>
              <a:off x="4046532" y="5989055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ECE8F33-DB5A-F243-BEC2-BC3AC8C34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6257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C6F2CF1-2A5D-AA42-86A5-B8999B9CF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4406" y="500046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75C6D37-D67E-FB4B-B674-3199F8C30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963" y="499660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FD50510-411C-2B4E-8BCC-B8248018E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97112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746A36C-590F-1341-9642-AFC2327A3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39673" y="499660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34E2751D-785E-BA43-904D-B8E78A10D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7822" y="49985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B0A0F21-248F-3A4D-89FE-03F336068B23}"/>
                </a:ext>
              </a:extLst>
            </p:cNvPr>
            <p:cNvCxnSpPr>
              <a:cxnSpLocks/>
            </p:cNvCxnSpPr>
            <p:nvPr/>
          </p:nvCxnSpPr>
          <p:spPr>
            <a:xfrm>
              <a:off x="8891524" y="4788536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CDFF1CB-47DA-344A-B420-7FDF2745E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0013" y="456420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CF2F307-121F-3F4A-918D-BD9A414E915A}"/>
                </a:ext>
              </a:extLst>
            </p:cNvPr>
            <p:cNvCxnSpPr>
              <a:cxnSpLocks/>
            </p:cNvCxnSpPr>
            <p:nvPr/>
          </p:nvCxnSpPr>
          <p:spPr>
            <a:xfrm>
              <a:off x="8891524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E773EF4-6B4A-A446-B928-4A7337702E4E}"/>
                </a:ext>
              </a:extLst>
            </p:cNvPr>
            <p:cNvCxnSpPr>
              <a:cxnSpLocks/>
            </p:cNvCxnSpPr>
            <p:nvPr/>
          </p:nvCxnSpPr>
          <p:spPr>
            <a:xfrm>
              <a:off x="9901244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82F42EE-A472-6D47-94CC-4FAFBF8EE09E}"/>
                </a:ext>
              </a:extLst>
            </p:cNvPr>
            <p:cNvCxnSpPr>
              <a:cxnSpLocks/>
            </p:cNvCxnSpPr>
            <p:nvPr/>
          </p:nvCxnSpPr>
          <p:spPr>
            <a:xfrm>
              <a:off x="11102836" y="478415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6149950-511C-8644-9673-AF4DA97E3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3824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624EFA24-AAAF-7047-ADC7-8BD4A3941A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1973" y="555235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86534B6-4F75-B74B-8EED-4C751DA32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6530" y="55485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35A7841-06B1-A645-B218-413C004D6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4679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E504A3F-F941-B642-9A9D-00FE02573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7240" y="554850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0BDD9DF-FE64-1F45-A14A-33AFE2F9A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5389" y="555043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1FB08E1-B414-F946-B945-6AC8B60C02CE}"/>
                </a:ext>
              </a:extLst>
            </p:cNvPr>
            <p:cNvCxnSpPr>
              <a:cxnSpLocks/>
            </p:cNvCxnSpPr>
            <p:nvPr/>
          </p:nvCxnSpPr>
          <p:spPr>
            <a:xfrm>
              <a:off x="7709091" y="5340433"/>
              <a:ext cx="22113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BB4DD8A-3B1F-D641-82AA-81D51CF9B887}"/>
                </a:ext>
              </a:extLst>
            </p:cNvPr>
            <p:cNvCxnSpPr>
              <a:cxnSpLocks/>
            </p:cNvCxnSpPr>
            <p:nvPr/>
          </p:nvCxnSpPr>
          <p:spPr>
            <a:xfrm>
              <a:off x="8877580" y="5116101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E7021EF-FD8F-3A4C-98D5-70C5D83A8233}"/>
                </a:ext>
              </a:extLst>
            </p:cNvPr>
            <p:cNvCxnSpPr>
              <a:cxnSpLocks/>
            </p:cNvCxnSpPr>
            <p:nvPr/>
          </p:nvCxnSpPr>
          <p:spPr>
            <a:xfrm>
              <a:off x="7709091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2124AFA-0EBA-EC4A-9E1C-F3958D7F67F1}"/>
                </a:ext>
              </a:extLst>
            </p:cNvPr>
            <p:cNvCxnSpPr>
              <a:cxnSpLocks/>
            </p:cNvCxnSpPr>
            <p:nvPr/>
          </p:nvCxnSpPr>
          <p:spPr>
            <a:xfrm>
              <a:off x="8718811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64A79A-731C-F548-8596-D7400747DA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0403" y="5336054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9EF922F-86D0-B44A-8D30-3714B2CAE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4047" y="614674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3ABEB16-8D9A-B34F-B05E-5773B16B96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3789" y="614481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1B44440-6389-C241-AECF-BA3A78625B3B}"/>
                </a:ext>
              </a:extLst>
            </p:cNvPr>
            <p:cNvCxnSpPr>
              <a:cxnSpLocks/>
            </p:cNvCxnSpPr>
            <p:nvPr/>
          </p:nvCxnSpPr>
          <p:spPr>
            <a:xfrm>
              <a:off x="7473374" y="5922252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2B16D19-0C3A-D940-B7A5-F43214453C24}"/>
                </a:ext>
              </a:extLst>
            </p:cNvPr>
            <p:cNvCxnSpPr>
              <a:cxnSpLocks/>
            </p:cNvCxnSpPr>
            <p:nvPr/>
          </p:nvCxnSpPr>
          <p:spPr>
            <a:xfrm>
              <a:off x="7778098" y="5697920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D253C64-9BC2-5546-9859-A20394FB44F0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59" y="5917873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87F5252-308F-C243-8D22-12844914FAE5}"/>
                </a:ext>
              </a:extLst>
            </p:cNvPr>
            <p:cNvCxnSpPr>
              <a:cxnSpLocks/>
            </p:cNvCxnSpPr>
            <p:nvPr/>
          </p:nvCxnSpPr>
          <p:spPr>
            <a:xfrm>
              <a:off x="8114986" y="5917873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691C891-9E12-D147-B0AF-BF13B105F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2229" y="611681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945BBCC-8810-2D4B-9C6D-DD11ECB0B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1971" y="611489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103DECC-9E8C-FD45-A0CA-FE9473877FF1}"/>
                </a:ext>
              </a:extLst>
            </p:cNvPr>
            <p:cNvCxnSpPr>
              <a:cxnSpLocks/>
            </p:cNvCxnSpPr>
            <p:nvPr/>
          </p:nvCxnSpPr>
          <p:spPr>
            <a:xfrm>
              <a:off x="8501556" y="5892329"/>
              <a:ext cx="640539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09F2DF8-2D17-D945-8E31-714F3235E775}"/>
                </a:ext>
              </a:extLst>
            </p:cNvPr>
            <p:cNvCxnSpPr>
              <a:cxnSpLocks/>
            </p:cNvCxnSpPr>
            <p:nvPr/>
          </p:nvCxnSpPr>
          <p:spPr>
            <a:xfrm>
              <a:off x="8806280" y="5667997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BC71835-8316-C342-A2FE-5844B173DBE2}"/>
                </a:ext>
              </a:extLst>
            </p:cNvPr>
            <p:cNvCxnSpPr>
              <a:cxnSpLocks/>
            </p:cNvCxnSpPr>
            <p:nvPr/>
          </p:nvCxnSpPr>
          <p:spPr>
            <a:xfrm>
              <a:off x="8506741" y="588795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7BE325A-6CD8-DE44-9C03-40DF57937F0E}"/>
                </a:ext>
              </a:extLst>
            </p:cNvPr>
            <p:cNvCxnSpPr>
              <a:cxnSpLocks/>
            </p:cNvCxnSpPr>
            <p:nvPr/>
          </p:nvCxnSpPr>
          <p:spPr>
            <a:xfrm>
              <a:off x="9136905" y="588795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3929920-4423-AF4D-91BB-BAAC464A3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2277" y="612837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661F542-D093-AB4E-B315-EF7DDF03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92019" y="612644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5819FFC-19AA-D848-ADD6-4804EC431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1604" y="5895128"/>
              <a:ext cx="1550139" cy="87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D31C84A-DE6E-6C4C-813A-470571ABC63C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328" y="5679554"/>
              <a:ext cx="0" cy="2261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D2D0248-B068-9240-923F-7C11A03D7CD6}"/>
                </a:ext>
              </a:extLst>
            </p:cNvPr>
            <p:cNvCxnSpPr>
              <a:cxnSpLocks/>
            </p:cNvCxnSpPr>
            <p:nvPr/>
          </p:nvCxnSpPr>
          <p:spPr>
            <a:xfrm>
              <a:off x="9710526" y="5905770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4C308C8-B08D-F340-B01C-B63EDBFCB9BA}"/>
                </a:ext>
              </a:extLst>
            </p:cNvPr>
            <p:cNvCxnSpPr>
              <a:cxnSpLocks/>
            </p:cNvCxnSpPr>
            <p:nvPr/>
          </p:nvCxnSpPr>
          <p:spPr>
            <a:xfrm>
              <a:off x="10340690" y="5899507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B41369F8-D709-1345-AFD0-61D883BED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8633" y="612399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94DAAD1-2C2B-EE47-924A-D3B23B498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01619" y="612206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4DCBECC-4184-D144-8CD3-3840594D9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9408" y="589512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5B0D440-34D9-C943-B9B8-44D697CBE3BF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553" y="5895128"/>
              <a:ext cx="0" cy="1732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389AA2E-0B70-5E4F-92DA-6013E03767CF}"/>
              </a:ext>
            </a:extLst>
          </p:cNvPr>
          <p:cNvSpPr/>
          <p:nvPr/>
        </p:nvSpPr>
        <p:spPr>
          <a:xfrm>
            <a:off x="2227280" y="4959072"/>
            <a:ext cx="5400555" cy="16606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vegheadeva@gmail.com</dc:creator>
  <cp:lastModifiedBy>vegheadeva@gmail.com</cp:lastModifiedBy>
  <cp:revision>10</cp:revision>
  <dcterms:created xsi:type="dcterms:W3CDTF">2020-04-02T21:35:50Z</dcterms:created>
  <dcterms:modified xsi:type="dcterms:W3CDTF">2020-04-03T04:49:49Z</dcterms:modified>
</cp:coreProperties>
</file>