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9134475" cy="222377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73"/>
    <p:restoredTop sz="94632"/>
  </p:normalViewPr>
  <p:slideViewPr>
    <p:cSldViewPr snapToGrid="0" snapToObjects="1">
      <p:cViewPr>
        <p:scale>
          <a:sx n="93" d="100"/>
          <a:sy n="93" d="100"/>
        </p:scale>
        <p:origin x="856" y="-6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06.208"/>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1 69,'29'-10,"-4"1,-3 0,-3 2,-4-2,-1 3,-3 3,-3-1,-1 3,-2-1,0 0,1 2,-1-2,2 2,-2 0,-1-2,3 1,-2-1,2 2,-2 0,-1 0,3 0,1 0,-1 0,3 0,-1 0,1 0,-2 0,3 0,-6 0,2 0,-2 0,0 0,2 0,0 0,4 0,-1 0,-2 0,3 0,-3 0,3 0,-1 0,-2 0,3 0,-6 0,2 0,-2 0,0 0,2 0,-2 0,2 0,-3 0,1 0,2 0,-2 0,1 0,1 0,-3 0,3 0,-2 0,-1 0,3 0,-2 0,2 0,-2 0,-1 0,3 0,-2 0,2 0,-2 0,2 0,-1 0,1 0,1 0,-3 0,2 0,-2 0,0 0,2 0,-2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18.477"/>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23 0,'0'15,"0"1,0-8,0 0,0 2,0-5,0 3,0-4,0 1,0 2,0-2,0 2,0-2,0-1,0 3,0 1,0 2,0-1,-3 8,0-8,-2 16,2-12,0 2,3-5,0-2,0 3,0-1,0 1,-2 0,1 0,-1 0,2-3,0 2,0-5,0 3,0-3,0-1,0 3,0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30.289"/>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73 59,'30'0,"-6"0,-1 0,-5 0,1 0,-1 0,1 0,-4 0,-1 0,-3 2,0-1,-1 1,-2 0,5-1,-7 3,5-4,-3 5,0-5,6 7,-5-6,10 6,-7-6,0 1,-1-2,-6 0,5 3,-5-3,6 3,-6-3,5 2,-4-1,4 1,-3 0,1-1,2 1,-5-2,2 2,-2-1,3 1,-3-2,2 0,-2 0,0 0,2 0,-2 0,2 0,-3 0,4 0,-3 0,3 0,-1 0,-1 0,4 0,-2 2,0-1,2 1,-2-2,0 0,0 0,-1 0,-2 0,3 0,-1 2,-1-1,1 1,-2-2,0 0,4 0,-3 0,3 3,-1-3,-3 2,5-2,-2 0,3 0,0 0,0 0,0 0,-1 0,1 0,3 0,-2 0,6 0,-7 0,3 0,-3 0,-3 0,0 0,-4 0,1 0,2 0,-2-4,0 1,-1-3,-4-2,2 3,1-5,-3 4,3-4,-3 2,0-3,0 3,0 0,0 4,0-1,-9 2,2 1,-8 2,0 0,3 0,-2 0,0 0,2 0,-2 0,0 0,2 0,-2 0,5 0,-1 0,5 0,-3 0,6-6,0 2,2-6,0 6,-4 1,-2 1,-4 2,-4 0,-1 0,-4 3,-4 1,0 5,-1-2,2 3,4-4,-1 0,4 0,1-3,3 0,0-3,0 0,0 0,3 0,1 0,-1 0,3 0,-10 0,5 0,-5 0,0 0,4 0,-7 0,6 0,-5 0,5 0,-6 0,6 0,-2 0,3 0,0 0,0-3,1 3,-1-5,0 4,0-4,0 2,3 0,-2-2,1 2,1 0,-4-1,3 3,-1-1,2 2,4 0,-1 0,-2 0,2 0,-2 0,2 0,1 0,-4 0,3 0,-3 0,4 0,-1 0,-2 0,2 0,-2 0,2 0,0 0,-1 0,0 0,0 0,2 0,-3 0,2 2,-1-2,1 6,0-3,3 4,0-2,0-1,1 2,-1-1,2 1,0 1,0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42.73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10 0,'24'0,"-3"0,-11 0,1 0,-3 0,2 0,-1 0,-1 0,-1 0,1 0,-3 0,2 0,-2 0,2 0,1 3,2-3,8 5,-6-5,6 5,-7-4,-1 3,1-3,0 4,5-2,-4 2,3 1,-4-1,0-2,0 2,2-2,-5 2,2-2,-6 1,1-2,0 1,-1 1,1-1,-1 1,1 1,3 0,0 0,3 1,-3-1,2-2,-5 1,3-4,-4 5,1-5,0 2,2 0,1 1,2 2,4-2,5 3,5-2,-1-1,3 3,-2-2,3 0,-3 2,-5-5,-5 1,-3-2,-3 0,0 2,-4-1,1 1,1 0,0-1,3 3,-4-1,9 0,-5 1,5-1,0 3,-2-1,2 1,-6-1,2 1,-4-2,1 1,-2 0,0-2,-3 1,2 0,-3 1,5 1,-3-1,4-1,1 1,0 0,6 1,-2 0,2-1,-3-2,-3 2,2-5,-5 5,3-5,-4 2,-19 3,10-4,-22 3,21-2,-7-1,4 3,-2-3,3 4,1-5,2 4,0-3,0 1,1 0,-4-1,0 3,-2-3,2 1,-2 0,2-1,-3 1,0-2,0 0,3 0,1 0,2 0,0 0,-2 0,2 0,-8 0,4 0,-9 0,3 0,-3 0,-1 0,1 0,-1 0,1-2,3 1,1-4,3 4,0-1,0-1,0 0,-3 0,-3-4,2 6,-4-7,7 5,-6-3,3 0,-4 0,1 0,-1 0,1-1,-1 1,4 3,1-2,6 4,-2-4,4 3,-1-1,3 1,-1 2,-2 0,-1 0,-7-3,-4 2,0-2,-8 0,4 3,-1-6,-2 2,7 1,-3-3,7 3,1 0,3-2,3 4,0-3,3 3,3-3,-3-1,5 0,-2-1,2 1,0-1,0 1,0-1,0 1,0 0,0-1,0 1,0-1,0-1,0 3,5-1,-1 4,4 1,-4 0,1 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59.110"/>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0 751,'17'-2,"0"2,-7 0,-2 2,4 1,-4-1,3-2,-3 0,0 0,-1 3,-1-3,4 3,-2-3,5 0,-2 2,18 4,-14 0,16 2,-19-2,2 0,-3 1,6 4,-7-3,4 2,-9-5,0-1,-1 1,1 0,0-3,0 2,-1-1,1 0,0 1,-1-2,1 1,3 2,0-2,2 2,1 0,0 1,3 0,10 2,-4-1,3 1,-8-2,-7-1,-1 0,-2-2,0-1,1-2,-1 0,2 0,-3 0,-3-9,-12 1,-4-11,-13 0,2-3,0 0,1 1,5 4,1 1,4 4,-3 0,6 3,-2 1,6 2,-2 1,-2 0,-5-3,2 1,-1-1,2 2,2 3,-6-2,3 1,-3-2,-1 0,1 0,-1 0,4 2,1-1,3 4,3-3,0 3,4-1,1-3,1 1,4-4,7 3,0-1,8 0,-5 1,6-1,-7 0,3 3,-3-2,-3 4,2-1,-4 2,1 0,-2-2,0 1,1-1,2 2,0 0,5 0,-4 0,6 0,-5 0,1 0,4 0,-4 0,3 0,-3 0,3 0,-2 0,6 0,-7 0,7 0,-6 0,5 3,-5-3,2 5,0-4,-2 4,2-5,-3 5,0-2,0 0,-1 2,-2-5,-1 2,-3-2,1 2,5-1,-4 1,6 0,-4-1,3 1,-3 1,-1-3,-2 2,0-2,1 0,-1 2,-18-7,-2-1,-18-8,6 0,3 4,-2 0,6 4,-6-1,6 1,-3-1,5 1,-9-3,10 5,-6-4,13 7,-1-1,3 0,0 1,3-1,1 2,-3 0,1 0,0 0,1 0,0 0,-1-4,1 1,-4-4,3 0,-2 1,3-4,-3 2,2-3,-2 0,3 3,0-3,0 8,2-4,-1 4,-2-4,1 2,-5-1,4 2,-1 1,2-1,0 1,3-1,-3 1,5-3,-2 1,2-2,0 2,0-2,5 1,4-2,10 2,4-1,5 3,-1 1,1 3,-1 0,-4 0,0 0,-5 0,-3 0,-3 0,-5 0,-2 0,0 0,4 0,0 0,4 0,-2 0,3 3,1 0,7 4,-2-1,6 4,-6-3,2 5,-7-6,-1 3,-3-4,-3 0,0 0,-3-2,-1-1,1-8,-3-4,0-6,-2-7,-6 0,-9-6,-7 7,-13-8,2 14,-4-11,5 12,3-3,6 8,0 0,5 4,-1 2,0-1,4 4,1-4,3 4,3-1,0 2,4 0,-1 0,-2-2,4-1,-1-6,4 0,-2-4,-2-1,1 2,-2-2,5 3,-5 3,4-2,-3 5,2-1,-4 4,1 2,-1 0,26 0,-3 0,17 3,-8 1,-6 2,2-2,-3 1,-1-1,-3 1,-1-1,-3 0,0-1,0 3,-3-1,2 0,-4 0,3 0,-4-2,2-1,-2-2,0 2,1-2,0 3,3-3,-4 0,5 2,-4-1,4 3,-2-1,0 2,2-2,1 4,-3-6,2 6,-6-5,1 1,0 1,0-1,-1 1,1-1,0 1,-1-1,1 2,0-1,0-1,-1 1,1-1,0 1,-1-1,1 1,3-1,-3 0,2 1,1-1,0 0,0 1,2-1,-2 2,0 0,-2-2,-1 1,0-1,0-1,-1 2,1-1,0 2,2 0,5 0,-1 1,3 2,1-2,-4 2,1-3,-2 1,-5-4,3 1,-4-3,3 0,-4 4,-8 6,-2-1,-13 10,8-10,-1 6,-3 5,6-4,-7 5,5-4,3-2,-2 0,5 3,-3-3,1 0,1 2,-1-5,2 6,3-7,-2 3,5-6,-5 0,5-4,-5 4,4-3,-3 3,1-4,0 1,-1 0,4-1,-5 3,3-2,-3 2,2-2,-1 0,2-1,-1 1,-1 0,1-1,-2 1,3 0,-3-3,5 5,-4-4,1 3,0-1,1 0,0-1,1 3,-1-2,2 2,0-3,0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5:17.027"/>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317 307,'-16'-11,"1"2,6 7,0 1,-2 1,0 0,-2 0,0 0,-1 0,2 0,1 0,-5 0,0 0,1-2,3 0,4-1,-4 1,2 0,-2 2,3 0,1 0,-1 0,-3 3,4-2,0 5,5-5,1 5,-4-2,-1 3,1-1,3-2,3 2,0-2,3 3,1-3,4-1,1-3,2 0,0 0,2 0,1 0,3 0,0-3,0-1,0-3,-2 0,1 0,4-1,-3 1,3 0,-7 1,1 2,-2-3,9-3,-6 1,5-3,-5 2,1 0,-1-1,1 1,-5 2,0 1,-2 0,0 0,0 1,5-6,-4 4,3-5,-4 6,3-4,-3 3,1-2,-4 5,0-2,0 4,3-7,-2 4,2-5,-3 4,0-2,0 4,-1 0,-2 3,-1-4,-2 2,0-3,-7 4,1 1,-6 2,3 3,-2 2,-1 4,-2 3,-3 2,0 1,-1 2,-9 8,7-5,-5 7,8-7,-7 10,7-7,-6 8,6-10,1 1,-1-2,2 1,1-2,-2 2,4-6,0 1,5-5,-2 4,2-4,-3 2,3-4,3-6,-2 3,27-11,-8 1,23-13,-8-1,4-2,3-1,2 1,16-7,-1-1,0 3,-11 4,-18 11,-4 1,-6 4,-3 2,-4 1,-3 2,-2 12,-3-3,-5 13,-2-7,-5 2,-1 2,-4 0,-1 1,-2 2,-2 1,0 1,-1 1,-9 12,10-9,-7 5,16-13,-4 3,7-6,-3 3,7-8,3-3,3-4,18-8,-1-5,16-8,-2-3,4-5,4-2,1-1,2-1,0 1,13-8,-15 10,6-2,-22 13,-3 2,-7 6,-4 2,-5 4,-12 12,-1-3,-10 14,1-4,-5 3,-3 4,-3 0,-18 16,12-11,-9 10,16-15,2-2,3-2,-4 4,9-8,-2 1,12-9,4-4,0 1,4-6,20-8,-1-5,21-10,-9 0,5-2,2-2,3 0,0 1,14-5,-15 7,7 0,-22 12,-5 2,-6 5,-5 1,-4 3,-8 11,-2-2,-8 10,0-1,-3 1,-1 3,-4 0,-13 16,6-8,-10 11,12-10,-1-2,2-1,-7 6,11-11,-3 5,13-14,-1 0,7-7,-1 0,28-20,-5 3,20-12,-8 4,6-2,19-13,-10 6,13-6,-19 13,6-2,-13 7,4 1,-17 7,-3 2,-4 3,0 0,-4 5,-2 3,-2 4,-6 4,-3 1,-13 14,0-5,-9 9,3-11,-1 2,-3-2,-13 11,14-10,-8 5,19-15,-2-1,11-6,0-1,24-19,-3 4,14-14,-4 7,2-4,2-1,3 1,1-2,2 0,12-11,-10 7,9-6,-17 10,10-7,-11 7,14-12,-18 17,4-3,-11 9,-1 2,-2 0,0 1,-3 1,1 1,-4 3,-1 1,0 0,-2-1,3-1,-2 0,0 1,-1-1,-5 0,-2 0,-5-2,1 2,-1-2,-3-1,-1-1,-1-1,0-2,-7-5,-2-3,-1-2,1 1,7 4,-1 1,2 1,1 1,1 1,2-1,1 2,-1 0,-2-4,3 5,-3-3,5 7,0-3,0 3,1-3,0 3,2 2,0 0,3 1,-4 1,0-4,-2 3,-4-4,4 4,-1 0,2-1,1 1,-3-3,1 2,0-2,-3-1,4 2,-3 0,5 4,3 0,-4 10,2-2,-4 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5:27.170"/>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86 725,'14'0,"-2"0,-8-2,0 0,2-1,-2 1,3 0,-2 2,1 0,0 0,1 0,1 0,3 0,5 0,-2 0,12 3,-4 1,3 0,14-1,-17-3,19 0,-16 0,0 0,8 3,-17-2,12 5,-16-5,3 6,-3-6,-1 7,1-7,-1 2,1-3,3 0,-2 0,4 0,-5 0,3 0,-4 0,3 0,-6 0,-1-2,-1 2,0-2,0 2,1 0,-1-1,-2-1,2 0,-1 0,0 2,1 0,-2 0,4 0,-2 0,2 0,-3 0,0 0,0-1,0-1,-1-3,-2-2,-1 0,-1-1,-4-1,-2 1,-5-3,-4 1,-2 1,-3 0,-15-5,6 3,-11-4,8 5,0 1,2 1,-11-1,11 5,-8 0,16 2,1 0,4-1,-4-1,6 1,-2 0,4-1,1 2,1 1,1 1,-1 0,-5 0,2 0,-2 0,5 0,-2 0,3 0,-2 0,3 0,5 0,-4 0,4-2,-1 0,0-3,0 3,1-1,-5 2,5-1,-2 0,-1 0,2 2,0 0,-2 0,3 0,13-7,-2 2,16-7,-5 5,3-1,3 1,2-1,1 1,2 0,2 0,0 0,-2 3,0 1,7 2,-9 1,5-2,-9 2,0-2,0-1,0-1,-1-1,7-1,-7 2,5-4,-10 2,2-2,-4 1,3-1,-6 2,-1 1,0 0,-1 0,-2 0,1 1,-4 3,-1 1,-2-8,-5 3,-2-6,-5 4,-4-1,-13-6,2 5,-24-7,15 8,-12-3,12 3,2 0,0 3,1 1,2 1,-9 1,12 0,-7 1,13 1,-1 0,1 0,-7 0,8 0,-3 0,11 0,-3 0,4 0,-2 0,7 0,-1 0,0 0,2 0,-5 0,5-2,-1 1,0-4,4-1,-2 1,3-1,0 0,0-4,0 3,0-3,0 3,0 0,0-1,0-2,0-6,0 5,0-2,0 6,0 1,2-1,-1 0,1 0,1 0,-1-1,1 1,0-5,-2 5,1-2,-2 4,-6 20,2-8,-6 17,3-12,0 4,-1-1,1 4,-3 1,3 3,-1 1,1-1,-1 1,0 0,-4 11,5-9,0 9,1-11,6-2,-6 0,5-1,-4-1,4 7,-1-7,2 11,0-15,0 3,0-9,0 2,0-1,0 2,0 2,0-4,0 2,0-4,0-2,0 1,0-1,0 1,0 1,0 1,0-1,0 1,0-1,0 3,0-6,0 3,0-6,0 6,0-5,0 5,0-5,0 5,2-28,2 7,2-24,1 14,0-2,2-1,-1-1,1-3,-1 0,2-19,-3 13,1-12,-1 16,-3-7,-1 11,-1-4,-2 17,0 1,0 4,1-5,1 4,1-5,0 5,-1 1,-1 1,-1 0,0 3,0-1,0 1,1 0,1-4,1 1,-1-1,-1-1,-1 1,0 1,2 0,1-3,3-4,4-4,0 3,4 1,-5 7,2 2,-4 2,1 2,-3 0,-1 2,2 0,0 0,4 0,-3 0,2 0,-1 0,3 0,-3 0,1 0,-3 0,0 0,0 0,0 0,0 0,2 0,-2 0,2 0,-1 0,7 0,-2 0,3 0,-5 0,-1 0,1 0,-1 0,-1 0,3 0,-2 0,3 0,-2 0,5 0,-3 0,3 0,-6 0,-1 0,-1 0,2 0,2 0,0 0,1 0,-3 0,-1 0,1 0,-2 0,0 0,-1 0,3 0,-2 0,0 0,-1 0,-1 0,1 0,-1 0,2 0,-2 0,3 0,-2 0,0 3,1 1,-1 0,-1-1,-3 3,-1-2,-1 6,0-1,2-2,-2 3,1-2,-1 7,2-3,-2 13,2-11,-2 9,0-8,0-1,0 0,0 4,0-5,0 5,0-5,0-2,0 0,0-1,0 0,1 8,1-4,1 5,0-5,1 7,0-4,0 5,-2-7,-1 6,-1-5,0 4,1-9,1 0,1-1,-1 0,-1-1,1 4,-1-4,2 5,-1-3,-1 0,-1-1,3 3,-1-3,4 1,-3-2,5-1,-5-1,2 2,-4-2,-4-4,-1 3,-4-5,-8 2,2-3,-5 0,3 0,1 3,-2-2,2 2,-2-3,0 0,0 0,-2 0,-8 0,5 0,-5 0,9 0,1 0,-1 0,2 3,1-2,1 5,2-5,-3 2,2-3,-1 0,4 0,-5 0,4-2,-5 0,7-1,-2-1,3 1,-3-3,2 0,-3-1,5 1,-1 0,1-1,-5-2,1-1,-2-1,4-1,-4-3,2 0,-2-1,5-4,-1 5,6-5,-1 5,4-1,0-2,0-1,0 0,0-1,0-4,1 5,-1-2,3 9,-1 2,2 1,0 4,1 0,0 0,0 1,-1 1,2 2,1 1,2 0,0 0,0 0,2 0,0 0,6 0,-3 0,4 0,-6 3,2 0,0 1,1 4,0-7,10 13,-6-9,8 8,-9-9,1 2,-2-3,5 4,-8-3,3-1,-6-3,0 0,1 0,6-3,-5-1,4-4,-5-1,1-4,-1 2,1-2,-4 2,-1 1,0-2,-1 0,0-1,1-7,-1 5,-1-4,-2 8,0-1,-3 4,1-1,-2 5,0-2,0 0,-3-2,-1 1,1 0,-2 2,0 3,-3 0,-5 2,1 0,-4 0,2 0,0 0,-1 0,-2 0,4 0,-3 0,8 0,-1 5,3-1,2 6,-1-1,4 1,-2-1,3-1,0-1,0-3,0 2,0-2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5:34.738"/>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1463,'14'-2,"-5"0,-7 2,2 0,4 0,0 0,2 0,-3 0,-1 0,0 0,1 0,1 3,1-2,2 2,0-3,0 3,6-2,16 2,-12-3,10 0,-23 0,0 0,-1 0,5 0,-2 0,5 0,-6 0,3-2,-2 2,1-3,-2 1,0-1,0 1,3 0,-3 2,1 0,-4 0,0 0,0 0,2 0,1 0,-1 0,1 0,-3-1,-1-1,-1-2,1-1,-1 2,5-2,-2 3,2-1,-3 1,-1-2,1 2,-2-1,4 0,-3-1,1 1,-2 1,1 2,1-1,-1 0,-2-5,-8 1,-3-3,-5 0,-1 5,-1-2,-2 1,-2 2,-9 1,8 1,-8 0,9 0,-5 0,7 0,-8 0,11 0,-7 0,9 0,-9 0,7 0,-3 0,4 0,1 0,1 0,-1 0,7 0,-3 0,4 0,-3 0,0 0,3 0,-2 0,0 0,-1 0,1 0,-1-2,3-1,-3-1,1-1,-2 2,2-2,-2 1,5-1,-5 0,6 1,-6 1,8-2,-6 2,1-3,2 1,-6 2,8 1,-5 1,9-7,-1 5,8-7,-1 8,1 1,1-1,2 2,6-5,-5 3,5-3,0 2,-5-1,6 2,-6 1,0 1,0-2,-1 0,1-3,2 0,6-3,-7 2,7 0,-9 2,1 1,-4 1,5 0,-6 2,3 0,-6 0,1 0,1 0,0 0,1 0,0-1,0 0,1 0,-3-1,-1 1,-1-1,2 0,-3 2,3 0,-5-6,1 3,-3-5,0 3,0 0,0-2,0 0,-3 0,0 0,-3 1,-2 0,0 1,-2 2,-1 0,-3 1,0 0,-11 2,8 0,-10 0,10 0,-8 0,8 0,-5 0,10 3,1-2,0 2,-1-3,4 0,0 3,1-2,6 2,-7-3,4 0,-4 0,-2 0,1 0,-2 3,3-2,0 5,4-6,-3 3,4-3,-5 0,2 0,-2 0,2-1,3 1,-6-3,8 1,-4-3,6-2,-1 1,4 0,0 1,2-1,0 0,0-1,0 0,1 0,-1 0,0 2,3-3,-3 4,5-3,-3 2,1 2,0-2,7 0,-4-1,5 1,-7 0,-2 2,-1 1,-2 0,0 2,-23 3,9 1,-18 0,13 2,-1-2,1 0,0 2,3-5,-1 5,4-3,2 1,1-1,1-3,4-12,-1 4,5-9,-2 6,-1 1,-1 0,2 1,-1-1,4 0,-2-1,2 1,-2 2,0 1,0-1,1-1,1 0,-1 1,0 1,-3 0,2 0,-1 1,-1 0,-1 1,3-3,-1 2,3-4,-2 4,0 0,0 0,-1 0,0 0,0-3,1-1,0-1,0 0,2-4,-3 3,2-1,-3 3,3 2,-3-1,1 0,-2 1,0-1,0 1,0-1,0-1,0 3,0-5,0 5,0-1,0 0,0-4,1 1,-1-2,3 2,-1 1,-1 0,4-7,-2 6,2-6,-1 7,-1 0,-1 0,-1-5,-1 3,0-1,2 5,-2 1,3-1,-2-4,2 1,1-1,-1 4,0 1,-2 0,1 0,-2 0,4-6,-2 5,3-5,-4 6,0 1,0-3,1-3,-1 3,0-2,-1 2,0 2,0-1,0-4,0 4,0-5,0 5,0-3,0 3,0-7,0 5,0-4,0 3,0 0,0 1,0 1,0 0,0 2,0-1,1 1,0 2,0-2,1 3,-1-2,-10 4,5-1,-8 7,6 2,5 4,-8 2,8 0,-5 2,2 5,1-5,-3 5,6-8,-6 7,3-6,-1 5,-1-4,1 0,1 1,-2 0,1-2,-2 6,3-7,0 6,0-7,0 3,-1-2,2 2,2-2,0-1,0 0,-3 5,2-4,-1 4,2-5,0-1,0 0,0-3,0 3,0-2,0 6,0-5,0 3,0 1,0-4,0 3,0-4,0 0,-3 1,2 1,-6-1,6 1,-6-1,7-1,-3 2,3-1,0 5,0-3,0 3,0-5,-3 3,3-1,-3 1,0-2,3-1,-3 1,0 5,2-4,-1 4,2-5,-3 1,2 2,-6 0,6 2,-5-1,5 1,-2 0,3-2,0 0,0-2,0 5,0-4,0 4,0-7,3-2,0 0,9 1,-3 0,5 3,-4-3,2 0,-3 0,7 4,-5-3,4 3,-5-4,1 0,1 0,1-3,-1 2,4-5,-5 2,2-3,-7 0,1 0,-1 0,-1 0,0 0,1 0,-1 0,1 0,-2-7,1 4,1-6,0 4,2-2,-2 1,2 0,1 2,-4-1,2 3,-5-2,-1-3,-1-1,-2-1,-2 2,1-2,-4 1,6-1,-6-5,6 4,-1-5,2 5,-3-7,0 6,-1-7,1 6,1-5,-2 5,1 0,0 5,3-2,0 1,0-3,0 1,0-2,0 3,0-1,0 2,0-1,0-1,0 1,0 1,0-5,0 3,0-3,0 5,0-5,0 3,0-3,0 4,0 2,0 1,0-1,0 0,0-3,0 1,0-1,0 0,0 0,0-1,0-1,0 2,0 1,0 1,0-1,0 2,0-4,0 2,0-3,0 3,0-4,0 5,0-3,0 4,0 0,0-1,0 1,0-2,0 3,0-1,0-3,-3 2,3-2,-3 5,3-4,0 3,0-4,0 3,0 0,0 0,0-1,0 1,0-5,0 5,0-3,0 3,0 0,0 2,0-2,0 2,0-2,0 0,0-1,0 2,0 0,-5 2,0 3,-5 2,6 6,-4 4,5 4,-6 2,1 2,0 1,3 2,-2 1,6 1,-7 1,4 10,0-7,-2 7,6-12,-7 0,6 0,-7 9,4-7,-4 6,2-11,0-1,3 0,-3-2,6 0,-3 9,3-7,0 12,0-14,0 3,1-8,1 0,1-2,1 5,-2-4,2 4,-2-7,0 2,-1-2,1 0,-2-1,3-3,-3 2,10-10,-6 1,7-7,-6 0,-1-2,0-2,1-3,-2-14,0 6,0-10,-1 13,-1 0,2 3,-1-1,-1 7,1 2,-2 33,0-8,0 25,0-18,0 2,0 4,0-8,0 2,0-12,-3-4,0-2,-5-3,-1 0,-2 0,-1 0,-2 0,0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5:42.634"/>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22 89,'0'-13,"0"4,0 7,0-2,0-2,0-3,0 3,0 1,0 0,0-1,0 1,0-1,-5 3,0-1,-1 2,1-2,7 15,-3-10,7 16,-3-16,2 8,-2-5,0 5,1-2,0-1,3 1,-3 2,3-5,-4 5,7 1,-5 0,5 3,-7-9,3 2,1 1,5 0,-3 3,1-6,-7-1,0 0,0 1,3 3,-1-1,1-2,-1 4,-2-7,0 6,0-3,0 0,0 2,0-2,0 0,2 2,-2-2,2 2,-2-2,-2 4,1-2,-1-1,2 4,1-8,0 7,-1-4,0 0,2 3,-1-1,4 3,-2-4,0 1,-1-5,-1 6,0-5,0 5,1-6,1 5,-1-2,2 0,-4 2,3-3,-2 1,0 2,0-2,4 4,-3 1,4-3,-6 3,2-8,-2 7,1-8,0 7,4-4,-4 4,5-3,-6 4,3-7,-3 6,3-6,-2 7,1-7,-1 6,2-6,0 7,0-3,0 4,0-1,-1-1,1 2,-1-5,1 3,-3-3,3 3,-3-3,2 2,-2-1,0 2,0-1,0 0,1-2,0 4,0-4,-1 4,3-4,-1 4,1-1,-1 1,-1-4,0 2,0-5,2 5,-1-5,2 6,-2-5,0 5,-1-6,-1 2,3 2,-1-1,2 4,0 0,0-3,0 4,-1-8,-2 8,2-5,-1 1,4 3,-2-2,4 4,-4-4,2 3,-3-8,-1 7,1-5,-2 1,3 4,0-3,-2 6,2-6,-2 4,1-4,0 0,1 1,-3-2,1 0,-2 2,1-3,0 4,0-3,0 2,1-5,1 5,-1-5,2 5,-3-2,2-1,-2 3,1-5,0 5,-1-5,2 2,-2-3,2 3,-1-2,1 2,1 0,-1-2,-1 5,1-5,-3 5,3-6,-1 6,4-5,-3 2,3-3,-4 3,-1-2,1 5,1-2,-1 0,1-1,-2-3,1 3,-2 1,2 2,-4-2,4 2,-3-2,2 0,-2 2,1-2,-2 3,3-4,-2 3,2 0,-3 1,0-2,4 1,-3-2,4 0,-3 2,0-5,3 5,-22-5,9 2,-18 0,13-3,0 3,1 1,-1-4,1 8,-1-4,0 4,-1-4,-3 7,0-6,-1 6,3-7,4 2,-14 1,12 0,-13 3,18-6,1 2,0-5,3 2,-3 0,0-2,0 6,-2-2,2 3,-2-4,5 2,-3-6,3 4,-3-4,0 3,-1-6,1 3,0-9,3 0,-3-2,6-1,-6-4,5 2,-1-1,-1-6,0 4,-4-6,4 7,-2-4,4 7,-6-3,6 6,-6-1,7 3,-7-5,3 5,-1-2,0 3,4 2,-4-3,-1-3,-1 2,1-1,-1 4,6-1,-7 1,1-3,-1 1,-2-2,3 2,-2-1,2 1,-5-9,3 6,-1-6,2 7,2 1,1 1,-4-5,4 5,-5-5,4 4,-3-1,-1-3,1 2,3-1,-1 4,3 1,-1-2,0 1,4-1,-6-1,4-5,-5-1,2-1,3-1,-3 3,3 0,-1 3,-1 0,4 2,-2 0,1 0,1-1,-4 3,4-1,-4-2,1 3,-2-6,3 6,0-2,0 3,0 0,-1 2,-4-3,7 4,-9-4,9 4,-6-1,4 0,-3 2,2-2,-1 1,2-2,-1 2,-3-4,1 2,0-1,-2 2,8-1,-6 0,5 1,-1 0,2-1,0 0,-3-2,2 1,-4 0,4-1,-2 0,3 0,-2 3,-2 1,9 21,-3-8,11 17,-5-16,1 2,0-2,0 0,1-1,2 0,-2-3,1-2,-1 2,2-5,-4 2,2 0,-5-2,-1 5,1-5,0 5,1-3,0 1,0 4,3-2,-1-1,4 7,-2-10,-1 10,1-7,-3 0,2-2,-3 0,-1-2,0 6,-1-5,2 5,-2-6,4 5,-2-5,2 5,-2-5,0 8,0-8,-1 8,-1-8,1 5,0-2,-1 3,2 0,0-1,1 4,0-5,-1 4,1-5,-3-1,1 4,-2-7,0 6,3-5,-1 5,2-5,-1 5,1-2,-1 0,0 2,0-6,0 8,2-4,-1 6,0-6,0 4,-4-7,2 2,-1 0,1 1,1-1,0 3,1-2,-3 3,2-3,-3-1,3 0,-1-2,0 5,-1-2,-1-1,2 3,-2-2,3 0,-3 2,2 1,-2 0,1 3,1-3,4 3,-2-2,0-2,-1 2,-3-4,3 2,0 3,-1-5,3 3,-4-1,4-2,-2 4,2-1,-2 2,0-5,0 3,6 3,-2 5,4-1,-5-1,-2-4,1-1,-2 1,2-3,-2 1,0-3,0 4,0-7,3 11,-1-7,0 3,-2-5,-1-3,-2 3,3 1,-3 4,2-3,-2 2,0-6,1 5,1-2,0 0,0 2,-1-2,0-1,-2 3,5-2,-4 0,5 4,-5-7,2 8,-2-8,0 3,3 3,-2-6,3 5,-4-3,2-2,-1 5,1-5,0 5,0-5,0 2,1-3,0 3,0-3,1 3,-1-3,-1 0,2 0,-4 0,-17 8,4-1,-18 4,13-1,-1-3,1 2,0-1,-1 1,1 0,-6 2,6-3,-7 1,10-5,1-1,2 0,1 1,0 3,-1-3,3-1,-2-3,5 3,-4-3,2 4,-3-4,-1 0,3 0,-2 0,2 0,0 0,0 0,0 3,-1-3,1 3,0 0,-1-2,-1 2,-5 0,2-2,-2 2,4 0,1-2,1 2,3-6,4-9,4 1,3-8,1 4,2 0,1-4,3 0,0-1,5-8,-4 8,0-4,-6 12,-5 0,-2 3,-4-1,-3 6,-4 0,-2 4,-2 0,0 0,-11 0,7 0,-8 0,9 0,2 0,1 0,-1 0,4 0,3-3,4-1,3-3,0 0,0 2,0 0,-5 0,-1 3,-3-3,0 5,1-2,0 2,1 0,1 0,-2 0,2 3,1 1,2 3,3 1,0 1,0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5:53.077"/>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41 1418,'0'-13,"0"4,0 7,-8 2,1 3,-2 1,1 0,7 2,-6-5,7-10,0 1,2-10,2 8,0 0,0-1,0 0,1-1,-1-1,3 2,-3 0,4-5,3-11,-3 5,6-12,-10 18,3-8,-3 11,3-7,-4 9,2-4,-4 7,2-4,-2 5,1-3,-2 0,0 2,0-2,0 2,2 1,-1-3,1 1,1-1,-1 0,1-1,0 1,-2 0,1 0,-2-4,0 3,1-2,1 1,4-4,-3 2,3-2,-4 4,-1 0,1-1,1-7,1-1,1-1,1 3,-3 5,3 0,-2-1,0-1,-1 1,0 1,0 2,0 1,-1-1,-1-2,-1-6,0 6,0-3,0 5,0 1,0-1,0-2,0 2,0-2,0 2,0 0,0-2,2 2,-1-1,3-3,-1 3,0-1,0 3,1-5,0 3,0-5,-2 5,0-3,0 3,1-4,0 4,0-1,0 2,-1 0,-1 2,-1 1,0 1,0-3,0 1,0-2,0 2,0 2,0-1,0-2,0 3,0 0,0 3,0 1,0-2,0 2,0-3,0 2,0 1,0-2,3 1,1-2,2 3,0 0,0 3,0 0,3 1,-2 0,3 0,-2 4,5 2,-3 0,4 3,-5-8,6 9,-4-8,7 4,-5-3,0-2,0 5,-2-2,1-1,-3 5,2-4,5 5,-5-1,5-4,-7 4,3-4,-2-1,2 3,-3-5,-1 5,-1-5,-2 7,1-7,0 6,0-6,2 2,-2-3,3 0,-4 0,2 0,-2 6,0-4,-1 7,3-5,-1 2,1-2,-2-1,-1-3,1 3,-1-2,1 5,0-5,-1 5,1-5,-2 5,0-2,-10 4,1 1,-6-1,5-2,-2 1,1-6,-1 9,-5-3,6 2,-4 1,6-2,2 1,-1 0,2 3,-5-2,4 3,-4 2,3-5,0 4,-3-5,7 1,-7 1,4-1,-4 0,2 0,-3 5,2-4,-1 4,2-5,-3 5,2-3,-2 2,3-5,0 1,0-1,-1 1,1 0,3 1,-4-3,2 7,-3-5,1 9,-1-8,2 3,-2-5,2 0,-1 1,-1 1,0-1,0 5,2-4,0 4,3-5,-3 0,3 1,-1-1,-2 0,0 3,1-3,-1 1,2-4,-2 6,3-3,-3 3,5-7,-4 1,4-3,-5 11,2-5,-4 3,5-3,-3-2,3 3,0-3,-3-2,3 4,-3-3,2 6,1-4,-1 4,-1-5,-3 3,1-3,-1 6,2-3,-2 4,5-5,-2-1,1 1,-2-2,3 4,-7 3,8-3,-8 1,9-5,-6 4,6-6,-2 5,1-7,1 3,-6-1,6 1,-7 0,4 1,-1 0,0-3,4 3,-4-7,10-12,-4 1,8-13,-3 10,1-2,4-9,-1 4,3-5,-3 5,2 1,-3-2,6-8,-6 7,2-5,-5 11,0-1,1 2,-3-1,1 3,-2-5,-1 5,-1-6,-1 7,0 0,0 4,0-5,0 5,0-4,0 6,0-6,0 4,0-3,0 2,1 1,1-2,1-2,-1 1,1-8,-2 5,4-7,-2 5,4-7,-3 6,2-4,-5 7,2 2,-1 0,2-4,-2 4,1-4,-3 6,0-1,0 1,0-2,0 5,0-1,0 3,0 1,0-2,0-1,0 0,0-3,0 1,0-1,0-1,0 1,-3 0,3 0,-6-2,6 0,-3-8,3 5,-3-5,2 6,-4-5,4 4,-6-5,6 8,-3 0,2 3,1 2,-2 2,0 2,0 0,0-2,-3 2,3 0,-3 0,2-1,-1 1,1-3,1 5,-2-4,1 2,1 1,-5-3,6 5,-7 3,8 4,-6 4,3 0,1 1,-2 0,1 9,-2-3,3 3,-3-6,3 7,-3-7,2 6,1-7,3 0,0-1,-2 1,1-2,-2 2,3-2,0 1,0 1,0 0,0-2,0 0,0 2,0-2,0 1,0-3,0 2,0-3,0 3,0-6,0 1,0 2,0 1,-2 5,-2-2,1 2,0-5,0 5,3-4,-6 4,6-5,-3 0,3 1,0 3,0-2,0 4,-4-5,3 2,-7-1,4 2,-1 0,0 4,4-5,-5 3,3-5,-3 3,2-2,-1 4,2-1,-1 0,1 1,3-2,0 0,0-1,0 0,-2-2,1 0,-4-1,4 0,-7 5,4 1,-2 0,3-1,3-5,0-1,-3-1,2-1,-1 0,2-1,0 4,0-2,0 3,0-2,0-3,0 1,0-3,0 3,2-22,3 5,3-21,1 8,0-2,1-2,-1-1,1-2,1 0,7-14,-4 11,3-11,-4 15,3-15,-4 9,3-7,-8 13,1 3,-2 0,3-7,-2 10,0-4,0 5,-3 7,3-5,-2 8,0-1,1 1,-2-2,4-1,-2 1,2-1,-2 1,3-6,-1 2,0 1,-2 2,-2 8,2-3,2 1,1-1,-1 0,0 1,-1 1,0 1,3-3,-3 3,1-2,0 4,0 3,1 1,3 1,-2 0,0 0,-2 0,-1 0,1 0,7 0,-5 0,5 0,-6 0,0 3,-1-2,-2 5,-3-5,-4 8,-4-3,-2 5,-3 0,0 0,-9 11,2-3,-18 15,14-13,-7 3,11-8,4-4,2-2,3-2,3-1,2-3,15-4,-3-4,10-4,-7-1,1-1,2-2,-5 6,-1 0,-7 6,-17 6,12-4,-15 4,17-6,-1 0,-4-13,5 6,-9-12,5 6,-3 0,1-4,-1 4,0-2,-1 5,0 0,1 0,1-2,1 1,2-2,1 5,1 0,1 6,-10 1,1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05.571"/>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191 622,'-9'-11,"0"3,5 6,1 2,-8 0,5 0,-9 0,6 0,-2 0,3 0,1 0,1 0,-2 0,2 0,1 0,-1 0,0 0,-1 0,-1 0,1 0,4 0,-5 0,4 0,-5 0,3 0,2 0,-1 7,6-3,-1 6,5-6,1 3,1-3,1 6,3-1,-2 1,3 2,-1-1,3 0,2 6,-2-5,0 2,-4-8,0 1,-3-1,4 6,-5-6,8 3,-7-8,5 2,-6-3,2 3,-3 1,1-1,-3 0,2-3,0 3,2 1,-3 0,-1 2,0-2,2 0,-2 3,4-3,-2 5,4-1,-2-4,-1 5,1-1,-3 1,3-2,-2 0,-1-6,1 8,-2-4,0 0,0 1,1-2,-2 3,1-1,-3 1,0-3,0 2,2-2,1 3,-1 0,0-4,-2 3,3-2,1 0,0 2,1-2,-1 0,0 3,0-6,-2 7,3-7,-4 5,6-2,-5-1,4 0,1-3,2 0,1 0,-1 0,2-3,0 0,1-6,0 1,2-3,7-7,-3 6,6-7,-6 7,8-6,-6 4,4-2,-2 1,-7 4,4-4,-7 6,1 1,-1 1,-1 0,-1 0,0 1,3-4,-3 2,3-2,-3 3,3-1,-3 1,3 0,-3 1,-1 0,0-1,0-1,0-1,2 1,0-1,7-2,-6 3,4-3,-7 4,-1 0,-1 2,0 0,-3 1,3 2,1-1,0 1,0-1,-4 1,2 1,-2 1,3 0,-2 0,-2-5,0 1,-3-4,0 1,0 0,0 0,-5-6,0 3,-3-5,1 5,4 0,-4 0,3-1,-3 1,1 0,-2 0,0 1,-5-2,4 3,-5-5,7 6,-3-3,2 3,0-3,-3-1,2 1,-1 1,5 3,-2 1,3-2,-5 0,3 2,-3-2,3 2,-3 0,2-2,3 2,-3-1,3 2,-4 0,5-1,-4 1,6-2,-7 1,4-2,-9-5,6 4,-6-3,6 3,0 0,4 0,-4 0,3 2,-1 0,2 2,1 1,-3-4,1 2,-4-2,4 0,-3 2,1 0,0 0,-2 0,4 1,-4-1,4 2,-3-4,1 3,2-4,2 4,2-1,-3 0,-1 2,1-4,-2 3,1-1,1 2,-3-2,6 0,-3-2,3 2,0-2,0 2,0-2,0-1,0 1,0-2,1 2,1 0,0 2,-1 0,-6 20,-1-6,-6 21,3-16,-2 4,1-7,-1 0,-2 2,1-1,0 4,0-1,-1 2,0 0,0 0,-1 1,-3 5,-2 0,1 1,2-4,5-6,2-2,-2-2,3 2,1-2,-1 2,1 0,-3-2,-4 8,2-6,-3 4,3-4,1-1,-1 1,-1-1,1 0,0 1,1-4,-2 4,4-5,-2 3,3-1,-3-1,2 3,-6 2,5-2,-3 2,5-4,-1-1,2-1,0 0,3-3,19-12,-2 1,16-12,-7 5,2-4,3 0,2-1,0-3,22-14,-10 5,16-10,-16 12,15-11,-15 12,11-7,-23 15,-3 3,-4 2,1-1,-6 7,1-1,-9 7,-3 1,-3 1,-11 11,-1 2,-12 10,2 0,-3 2,-3 3,-1 4,-3 2,-1 2,1 0,0 1,3-2,1-2,-4 7,10-13,-4 3,12-13,0-3,6-5,-2-1,6-6,21-16,-4 0,22-19,-9 7,5-4,3 0,1-1,1 1,-2 4,-4 1,-5 6,1 1,-14 8,-2 3,-10 7,-11 14,-1 0,-9 13,-1-2,-2 5,-2 2,-14 20,9-13,-7 12,12-20,3-2,3-4,3-4,4-3,4-3,2-7,4-2,11-10,2-5,12-8,3-7,4-4,5-5,1-2,1 0,-1 1,-3 5,-2 2,1 1,-12 11,-2 1,-13 12,-7 7,-7 5,-12 21,1-5,-11 13,-6 5,7-8,-8 10,12-13,2-2,1-3,3-3,3-5,2-3,2 0,5-8,-2 2,7-9,13-7,-4 2,12-7,-10 8,-1-1,0 1,0-2,6-3,-2-2,5-1,-1 2,4-2,-4 3,2 0,-8 1,-5 2,-2-2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14.538"/>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187 118,'-17'0,"3"0,9 0,-2 0,2 0,-2 4,3-1,-1 7,-3-5,2 5,-4-1,1 2,-2-3,1 2,-1-4,0 5,3-6,-3 3,1 6,2-7,0 7,6-10,2 1,0 1,2-1,3 2,0-3,2-1,-3 1,1-4,0 5,0-5,2 2,-2 0,3-1,-3 1,-1-2,4 2,0-1,0 1,2-2,-5 0,6 0,-6 0,5 0,-5 0,3 0,-3 0,-1 0,3 0,-2 0,2 0,-1 0,-1 0,1 0,-1 0,0 0,2 0,1 0,0 0,2 0,-4-2,1 0,1-1,-3-1,2 1,1-2,-3 0,3 0,-3-3,2 3,2-3,-1 3,2-1,-2-1,0 1,2-2,-4 3,6-2,-6 3,3-2,-4 5,0-3,-1 2,-1-3,-1-1,-2 1,0-4,0 1,0-3,0 0,0-3,0-1,0 0,-3 1,3 3,-3 0,1 3,2 0,-5 6,1 0,-1 2,-2 0,3 0,-1-2,1-1,-1-1,0-1,1 0,-1 0,2 1,-3 1,3-1,-3 4,-1-2,1 2,0 0,-2 0,0 0,-3 0,3 0,0 0,4 0,-1 0,-5 0,4 0,-8 0,9 0,-2-2,1 1,3-1,-4 2,0 0,2 0,-2 0,0 0,-1 0,-1 0,2 0,2 0,0 0,-2 0,2 2,-2-1,1 1,3 0,-2 1,-1 2,1-3,-5 3,4-2,-4 2,4 0,-1 0,4 0,-1-1,3 1,-1 1,2-1,0 1,0 0,2-1,1 0,2-1,-1-4,1 2,0 1,0-3,1 2,0 0,0-1,-1 3,3-1,-3 2,5 2,-4-1,4 2,-5-4,3 1,-4 0,1 0,0 0,-1-3,1 0,1-2,-1 0,1 0,0-2,-3 0,3-1,-1 1,0 2,1 0,-2 0,3 0,-3 0,3 0,-1 0,-1-2,-1-3,-2 0,-2-1,0 1,0 0,0-2,0 2,0-2,0 0,0 1,0-1,0 2,0 1,0-3,0 2,0-1,0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10.733"/>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1059 72,'6'-11,"1"2,-5 6,1-1,0-1,-1-2,-1 2,-1-2,0 2,0 1,0-2,-7 4,2-1,-6 6,3 1,5-1,-4 3,6-5,-7 5,4-5,-3 7,1-1,-6 3,5 1,-10 3,9-6,-4 2,6-2,3-4,-4 4,-2 4,-1-4,-6 3,6-2,-1-1,4 1,1 1,-1-3,1 1,0 1,-1-1,-1 3,0-1,1-1,-5 5,4-6,-3 5,5-6,0 0,-2 0,0 1,-1 1,0 1,0-1,-3 4,2-4,-2 5,3-6,-2 7,2-5,-2 4,3-3,1-1,1-1,-1 1,1-2,-1 2,-1 1,-4 2,2-3,-2 1,3-4,-1 6,0-5,-1 5,2-5,0 1,0 0,-2 1,2-2,-2 1,2 1,0-1,0-1,-5 4,4-3,-3 1,4 0,-1-3,1-2,0 3,1-7,-5 11,4-7,-4 7,4-4,-5 4,6-6,-5 6,5-10,-1 7,-1-5,3 4,-1-4,2 5,-2-7,5 7,-5-9,4 7,-5-4,2 1,0 4,-2-3,2 1,-2 2,3-5,3 1,-4-1,6 0,-7-2,3 5,-3-5,-1 7,1-4,-1 4,0-1,-2 0,-2 0,2-1,3-2,2 2,5-5,-7 7,4-4,-5 4,3-1,0 0,-3 0,5-1,-4-2,7 2,7-20,1 7,10-16,-4 8,3 1,1-1,-2 0,2 1,-2 0,7-4,-5 5,12-11,-13 8,6-3,-8 7,4-3,-5 5,2-3,-7 6,-1-1,-1 2,0 0,-1 2,2-5,-2 4,3-4,-1 3,1 0,0-1,1 0,-3 2,3-2,-5 3,2-1,-5 2,4 0,-1-2,5-2,-1 0,2-2,-1 2,2-4,0 3,2-3,-4 4,-1 2,0 0,-2 0,0-1,4-4,-1 1,2-1,-1 0,0 1,0-1,0 0,0 1,3-4,-3 4,3-3,-3 4,-1-1,-1 1,5-7,-6 4,5-3,-6 4,0 3,1-3,4-1,-3-1,4-1,0-2,-2 4,3-2,-5 4,0 3,-1-3,1 0,1 1,-1-1,0 4,-2-1,0 2,0-3,3 2,-2 1,2 0,-3 2,-1-2,-1-1,0 2,1-4,4 0,-2 2,2-2,-3 2,0 0,0 0,2-3,-2 4,2-4,-2 4,0-3,0 4,0-4,2 3,-1-2,3 1,3-2,-4 1,2 1,-5 2,1 1,-3 1,4 1,-5 0,4 0,0 0,-2 0,0 3,0 0,0 4,-1 0,1-3,-2 3,-1-2,0 0,0 3,4-1,-2-1,1 4,-1-4,-1 3,0-1,0-1,1 0,0 0,0 0,0 1,0-4,0 4,1-8,-2 3,3 1,-1 1,1-1,-1 5,0-8,-1 7,2-7,-3 6,1-3,-1 2,2 1,-2-3,0 2,0 0,-1-2,2-1,0 4,0-4,0 6,-1-5,1 3,-3-3,1 0,2 5,-2-7,1 7,1-5,-2 2,4-2,-2 2,0-5,2 2,-19 3,9 0,-16 1,11 1,0-7,0 2,0 0,-1 1,0-1,-1 3,-8-2,3 5,-4-2,4 3,1-3,0 1,-6 2,4-2,-2 3,4-4,1 2,0-1,-1-1,1 2,-2-1,3-1,-7 5,7-5,-5 0,6 1,-6 0,3 3,-3 1,4-4,2-1,0 0,0 0,-1 1,2-4,0 6,-3-3,2 2,-1-2,4 0,-3 0,2 0,-2 2,4-9,1 6,1-5,-5 7,3-4,-4 4,3-1,-2 0,0 0,-2 0,0 0,-6 2,5-1,-3 2,4-2,1 1,-2 0,2-1,-3 0,-6 4,4-1,-4 1,8-4,-5 2,4-5,-2 4,5-8,2 2,4-3,-2 0,15-10,-4 2,14-10,-1 1,5-4,2-3,17-15,-6 7,11-11,-13 12,13-10,-10 9,7-5,-16 14,-2 4,-4 2,-1 2,-3 1,7-6,-2 2,0-1,-3 4,-6 6,-1 1,0 1,0 0,1 2,0-1,0 3,-1 0,-3 3,-1-1,-1-4,1-1,3-2,1 1,2 0,0 0,4 1,-6 2,1 1,-3 3,-4 0,2-2,-2 0,2-1,3-1,-2 3,2-1,-3 2,-2 0,-2-1,-17 0,8 4,-15 3,12 3,-2-1,-3 0,-1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16.798"/>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31 1,'-14'0,"3"0,6 0,23 0,-12 0,17 0,-15 0,-2 0,0 0,0 0,0 0,0 0,2 0,0 0,2 0,1 0,0 0,0 0,7 6,5 6,-2-3,0 2,-14-7,4 0,-5 5,3-6,-3 0,1-3,-1 0,1 0,0 3,0-2,-1 2,3 0,-3-2,2 7,-5-7,3 8,-1-8,7 7,-3-8,4 3,-4-3,0 3,-1-2,1 5,-3-2,2 0,-2 2,3-5,2 2,-1-3,1 3,-3-2,0 2,-1-3,0 3,-1-3,0 6,0-2,0 0,0 2,0-5,3 2,-2-3,2 0,-3 0,0 0,-1 0,1 0,0 3,0-2,2 5,-2-5,0 6,3-3,-2 2,0 0,-1-6,-1 7,1-7,1 6,1-5,1 5,1-5,-1 2,-1 0,1-2,0 2,0-3,2 0,-2 0,2 0,-2 0,2 0,-1 0,0 0,-1 0,1 0,-3 0,2 3,-3-2,0 6,-1-6,-1 7,1-7,0 2,1 0,-1-2,0 5,0-6,4 6,-2-5,2 2,-3-3,-1 0,-16-9,-5-2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18.905"/>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58 0,'-10'8,"2"1,8-9,-7 4,2-1,-2-3,1 3,2 0,0-2,-3 5,20 1,-8-2,18 1,-13-6,3 0,-2 0,1 0,2 0,8 0,-5 0,5 0,-1 0,-6 0,3 0,-7 0,5 6,-4-5,7 5,-5-6,3 0,0 0,0 0,0 0,-2 0,-1 0,-2 0,-1 0,-2 0,1 0,4 0,-4 0,2 0,-6 0,0 0,-1 0,1 3,0 1,-1 0,2 2,-3-5,0 2,-1 3,0-5,0 9,2-7,-2 1,1 2,-2-2,0 3,-2 0,0-4,0 4,0-4,0 6,0-5,0 3,-5-3,2 0,-5-1,1-3,-1 3,-1-2,-5 2,4-3,-5 0,6 0,-8 0,4 0,-4 0,4 0,2 0,1 0,1 0,1-2,3 0,0-1,1 1,-2 1,0 1,-2 0,5 0,-4 0,3 0,-2-3,0 0,3 0,-3 9,3 0,-3 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23.454"/>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31 697,'-14'0,"3"0,11 0,-5 0,22 6,-10-4,20 7,-10-8,0 6,3-2,0 3,1-4,2-1,0 0,3-2,0 2,2-3,0 0,29 0,-19 3,26 8,-39-5,2 7,-15-12,-1 5,-3-5,-3 2,-23-6,6-1,-21-3,10-1,-5-4,-2-2,-3-1,-1-1,1 3,0 1,-7 0,13 3,-4 2,16 2,3 0,2 2,3-1,3 1,18 3,2-2,18 2,-2 0,4 0,5 0,3 0,13 0,-16 0,4 0,-19 0,-11 0,-4-1,-11-1,-14-5,-2 3,-11-4,0 3,-4-2,-6 0,-4-1,-2 1,-2-2,1 4,5 0,2 2,9 1,4 0,7 2,5-3,6 1,4-3,18-1,1 0,16-2,1-1,6 2,4-1,6-1,-1 2,-1-1,-7 1,-6 2,-4-3,-15 3,-3-1,-16 4,-13-3,-3 3,-11-3,3 0,-4 0,-3-3,-2 0,-4 0,-21-2,16 3,-9-2,25 4,6 3,6-1,5 2,5-3,21-5,4 4,18-6,1 7,4-3,4 2,0-2,12 0,-18 4,4 0,-24 1,-7 0,-6-1,-21-5,1 2,-16-4,8 2,-3-3,-15-7,8 3,-10-3,16 6,3 3,6 2,4 1,2 4,6-1,1 3,23 0,-2 4,19 2,-7 3,0-1,0-1,-4-3,-3 2,-2-6,-9 3,-1-3,-35-3,9-2,-23-5,17-2,-1-3,3 0,1 0,-3 0,7 6,4-1,6 8,5 1,11 7,-1-5,20 10,-9-5,11 2,-7 1,3-2,-1-1,0 1,-1 0,-5 1,1 1,-4 1,-1 1,0-1,6 3,-5-2,5 1,-8-7,1 3,-2-4,-1 6,0-1,-1 1,0-1,0-4,1 2,3-2,-4 0,4-2,-6-3,1 0,-2 0,-1 0,-3 0,-18-9,2 2,-18-11,6 4,-5-4,-3-3,-2 0,-2-1,-1 3,-12-5,13 6,-8-1,18 8,4 3,3 3,-3-2,7 5,-2-2,7 2,0-3,1 1,0-3,2 4,0-7,-4 1,3 0,-3 1,3 3,0 1,0-1,3 2,-3-1,28 13,-8-3,26 10,-9-4,6 2,2 1,4 2,-1 0,0 0,10 7,-15-7,6 4,-19-7,7 4,-10-5,5 3,-11-5,0-6,-3 3,-1-4,-3 0,-3 2,-2-3,-2 4,0 0,0 0,0 1,-4-1,-2 3,-3-1,0 3,-1 1,0 5,-2 1,1 1,-8 10,4-9,-6 7,7-11,2 0,1-2,3 4,1-11,3 4,2-11,4-15,2-1,3-18,1 4,0-4,-1 1,0 1,0-4,-2 14,0-2,-4 18,-1 7,-4 17,-1 2,-6 16,0-5,-4 6,0 1,-4 1,2-1,1-1,2-1,0-2,-1 5,7-16,0 2,8-19,3-7,9-16,0-3,9-13,-3 5,1-3,7-9,-8 14,2-5,-11 19,-2 5,-4 3,-2 15,-12 14,4 4,-10 8,7-11,0-1,2-2,3-3,0-6,4-1,-2-9,3 0,-8-7,-2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27.162"/>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179 271,'11'-15,"1"2,-9 7,1 0,-2 1,-1 0,-1-1,0-2,0 0,0 0,0 0,0-3,0 0,0-2,0-1,0 0,0-1,2-8,0 6,2-11,-2 17,1-4,-3 10,0 0,-3 18,2-1,-5 16,2-6,-1 2,-2 1,2 3,-3 1,-1 2,-1 12,1-11,-1 21,7-23,-3 10,6-13,-3 0,3-1,-3 0,2-4,-1 0,2-1,-3-1,2 1,-1 8,2-6,0 5,0-9,0-4,0 0,0 4,0-6,-3 5,-1-6,-2 8,0-5,3 4,-4-5,6 0,-9 7,9-5,-7 5,7-7,-4-2,4-1,-4 0,4-1,-2 0,-1 0,3 2,-10 6,7-2,-4 3,1-5,6 1,-5-1,5 1,-2-1,3 4,-3-4,3 2,-3-6,3 0,0 1,0-1,0-1,0 0,0 0,0 1,0-4,0 2,0-4,0 2,0 1,0 0,-3 0,3 0,-3-4,3 4,11-16,-6 5,11-10,-7 2,2-2,1-1,1-4,-1 0,0-3,0 0,6-13,-4 7,2-7,-5 11,-1 1,1 0,5-14,-4 9,4-8,-5 13,2 2,-1-1,-1 3,1-1,-1 1,-1-2,8-8,-6 4,6-5,-6 7,-1 1,1-2,2-11,-3 10,2-8,-3 13,-1-2,0 1,4-9,-2 8,2-5,1 1,-3 9,4-6,-6 9,0 2,0-1,-1 2,0 0,-2 0,0 0,1-2,5-6,-1 2,2-3,-5 5,1 1,-3 2,2 2,-4 1,1 4,-4-2,1 4,-2-4,-8 3,1 1,-4 2,2-1,1 2,-1-2,-2 2,0 0,-2 0,-11-3,5 2,-8-2,2 2,6-1,-4-3,8 3,-1-4,1 5,0-2,-1 3,1 0,0 0,-2 0,1 0,-1 0,-2 0,5 0,-2 0,7 0,1 0,1 0,1 0,2-2,-1-1,19 17,-7-7,14 19,-8-10,-1 2,0 1,1 0,-3 0,0-3,1 3,-4-10,6 5,-4-14,0 3,-2-3,-2 0,1 0,0 0,0-1,2-1,-2-1,0-2,0 2,-2-1,-14 16,2-6,-10 10,7-11,4 3,2-7,-1 4,21-14,-6 2,16-7,-8 6,-2 1,-4 3,-3 1,-5 3,-11 14,-2-3,-10 15,1-5,-16 17,9-9,-11 8,15-11,2-5,5-3,3-5,5-7,3-3,22-18,0-2,19-15,-1-1,2 1,1-1,-5 4,-5 5,-4 4,-12 10,-2 3,-21 23,1-1,-11 17,2-4,-3 8,-3 6,-11 30,8-17,-7 19,11-27,4-6,2-7,1 1,8-14,-2-3,9-14,-2-4,10-15,-1 4,6-14,-2 8,0 1,-1 3,-2 1,-2 3,0 4,-4 2,-12 10,4 0,-10 4,8-2,0-2,-1 1,1 1,0 1,0 0,0 1,-1-1,-4 5,3-4,-2-1,3-2,6-4,-5-1,5 0,-3-3,0 0,3 0,-3 0,2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31.054"/>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0 233,'14'-4,"-2"2,-7 1,0 1,1 0,-2-2,4 2,-2-3,2 1,-1-1,1-1,1-1,1 0,14-11,-11 5,26-16,-22 12,8-4,-7 6,-10 8,4-2,-6 5,3-4,-4 4,4-5,-4 4,1 1,-1-1,0 1,-1-2,2 1,-2 0,8-5,-5 3,5-3,-6 5,2-1,-5 2,4 1,-3 1,2 0,0-2,0-1,0-1,0-1,0 2,1 1,-3 0,2 2,-1 0,1 0,-1 0,1 0,-2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32.480"/>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0 420,'15'0,"-2"0,-7 0,2 0,-1 0,3-1,0-2,0 0,2-1,-1 2,2-3,1 0,2-2,0 0,26-14,12-7,-5 3,-2 0,-33 18,2 0,-4 2,1 1,-2 1,0 0,1-1,2-2,0 0,9-5,-6 2,7-5,-10 4,0 1,-2-1,6-1,-5 1,4-1,-7 4,5-3,-5 2,5-1,-7 2,-1 0,-1 0,1 0,-1-1,3-2,-3 1,2-1,-2 3,1 0,0 2,2 0,-4 1,-2 1,1 0,-4-2,3-1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35.007"/>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974 518,'0'-13,"0"2,0 8,0-2,0-1,-7 3,2 0,-7 3,1 3,0 2,-2 4,-1 1,-3 0,-2 0,-10 8,4-4,-20 12,16-10,-23 14,21-13,-23 13,23-14,-19 10,22-13,-7 3,13-4,-6 3,6 0,-4 0,2 3,7-6,-4 4,11-7,-1-1,3-1,-1 0,3-4,-2 4,5-4,0 1,18-10,-2-2,17-12,-4 1,6-5,4-3,4-4,3-3,3-4,3-3,1 0,0 0,-3 5,-5 4,-7 4,-6 7,-7 5,-7 5,-6 5,-4 2,-20 12,2 0,-13 9,-8 6,-10 5,-4 2,-5 2,10-8,-2-1,-1 1,0 0,3-1,1-1,-4 1,14-8,0-2,17-10,8-3,3-1,11-12,4-2,12-13,8-2,6-5,9-5,3-3,5-1,23-16,-23 20,11-7,-32 26,-9 6,-10 6,-12 9,-22 15,-5 4,-15 11,5-3,-5 4,-3 0,0 1,0-1,3-3,4-5,6-4,5-4,7-4,0-4,11-4,-2-6,22-15,1-3,16-15,2-2,6-6,5-5,3 0,21-16,-20 23,10-7,-32 29,-8 6,-13 7,-21 15,-5 5,-20 14,0 2,-7 7,-3 2,-3 3,1-2,-12 11,20-19,-2 4,27-23,7-5,8-5,15-18,7-3,15-16,5-1,7-5,3-2,5 0,-2 2,14-9,-21 19,2-4,-27 23,-16 11,-26 19,-24 19,-5 5,-7 2,18-11,0-2,3-4,6-3,5-4,8-4,0-3,12-7,-1-4,23-25,16-18,6-7,12-7,-11 16,-1 5,-7 4,-5 8,-8 7,-4 6,-6 5,-19 13,-2 2,-17 13,2-2,-3 4,-3 0,0 1,-1-1,4-4,-6 1,14-12,0-1,18-10,8-9,9-4,8-12,8-5,6-2,3-2,3 1,-2 1,10-5,-16 12,4-1,-19 16,-4 5,-6 2,-23 17,3-2,-21 15,8-3,-4 1,0 3,-1-2,-7 3,10-10,2-2,17-14,14-10,7-5,10-8,4-6,6-5,3-3,4-1,-2 3,-2 3,-2 2,-11 12,-5 2,-17 16,-8 6,-10 8,-7 6,-6 4,-20 19,12-11,-13 12,22-16,-8 6,14-13,-2 2,17-16,11-10,17-17,5-4,12-11,-8 11,-2 3,-3 4,-8 5,-4 4,-10 4,-3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38.681"/>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712 1165,'-6'18,"3"-3,-4-7,6-1,-6 0,4 1,-1-1,-1 1,4-1,-4 0,1-3,-2 7,3-10,0 10,11-10,1-3,11-5,0-8,6-4,3-5,22-15,4-3,-1 2,-8 7,-23 17,-5 3,-4 4,-5 4,-3 2,-3 3,-11 12,-1-1,-10 12,0-4,-2 3,-4 0,0 2,-1 0,3-1,2-3,-3 2,9-9,1-2,10-8,25-24,-4 4,20-21,-8 8,2 0,0 0,-5 5,-1 3,-8 6,-4 3,-4 6,-4 2,-2 3,-22 11,6 0,-18 7,10-2,-2 0,-2-1,0 1,1 0,2-1,-4-1,10-4,1-4,11-4,12-13,3-3,10-14,2-1,3 0,0-1,0 2,3-3,-10 12,-2-1,-13 14,-2 3,-15 9,2 3,-13 6,2 3,-3 3,-17 9,13-7,-9 5,16-11,4-4,4-4,3-4,6-3,7-11,6-1,6-11,4-1,3-2,1-1,0 2,-5 3,-4 5,-3 4,-4 2,-3 6,-18 13,1 0,-15 14,4-5,-1 4,-2-2,1-1,-1-1,2 0,3-1,3-2,4-4,4-5,6-5,10-13,5-2,9-8,-1 2,0 1,0 1,-4 2,0 3,-4 4,-3 1,-3 5,-16 4,-1 6,-13 3,6 2,-1 1,0 2,0 1,-1-1,4 0,2-4,1-4,9-6,3-7,11-7,7-5,3-3,3-2,0 1,2 1,-2 3,-2 2,-4 5,-3 2,-11 7,-10-1,-4 8,-7-1,6 1,1-1,0-3,3 0,2 0,2 0,3-1,6-10,4 0,5-7,1 4,0 1,1 1,-2 1,-4 5,-2 2,-4 1,-17 6,5 1,-15 4,7 1,1-4,-1 3,4-7,3 4,8-10,13-10,5 0,7-7,-4 7,-4 3,0 2,-4 3,-4 2,-3 3,-14 0,4 2,-13 0,9 0,-2 0,2 0,-1 0,1 0,1-1,1-3,1-1,-2-9,1 2,0-5,1 5,-5-5,4 3,-5-6,5 7,-3 0,2 0,-1 2,2 0,-7-4,4 5,-3-3,3 5,1-1,1 0,-4-2,1 0,0 2,2 1,3 3,1 0,-1-3,-2-1,1-1,-3-2,-2-5,5 4,-2-3,9 5,-4 1,6 0,-7 0,7-2,-7 0,4-3,-5-6,6 5,-4-4,6 6,-4-2,4 4,-5-1,6 6,-3 1,3-1,-3-3,3 2,-3 0,4 5,6 1,1 2,3 5,-1 0,0 6,1-1,3 2,0-2,1 4,2-2,0 1,11 10,-6-5,8 6,-9-7,0 0,1 0,6 7,-6-7,3 4,-8-7,5 7,-6-4,4 6,-6-7,-2-1,2-2,-3 0,0-2,-4 0,1-1,1 2,-4-3,5 5,-5-6,1 4,-1-6,-2 1,0 0,1 0,0 1,4 4,-2-1,3 2,-3-2,1-1,1 0,5 5,-2-4,3 4,-4-5,0 2,0 0,3 6,-4-4,2 2,-5-7,3 4,-2-4,2 3,-3-4,0 2,-1-2,-2 2,-6-4,-2 1,-5-3,-1 2,-2-5,0 5,0-5,0 2,0-3,-4-2,3-1,-5-4,5-2,-8-6,5 4,-5-4,6 6,1 0,-2-2,0 1,-1-2,-9-6,7 6,-5-6,9 8,3 1,2 1,0 1,3 0,-3-3,4 3,-1-2,1 3,3 1,-3 1,4-1,-4 2,2-2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45.457"/>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343 212,'-10'-9,"-2"3,10 4,-4 2,2-7,1 5,-3-7,6 7,-6 0,6-6,-6 5,5-6,-4 5,4-2,-4 0,4 0,-6 0,6 1,-3 2,4-4,7 5,-5-3,7 5,-7 9,1-6,-1 6,-1-2,1-2,1 7,0-9,-1 3,-1-2,-1 3,0 1,0-3,0 4,0-5,0 1,0 4,0-7,0 7,0-4,1-1,0 4,0-4,-1 3,0-1,0 1,0 0,0-3,-4 4,0-4,-5 7,6-2,-4 1,2 3,1-3,-2 3,5-3,-5 1,3-1,0 0,-4 2,6 0,-6 2,6-1,-1 1,2 0,0 7,0-7,0 5,-3-8,2-1,-4 2,4-2,-2 2,3 3,0-4,0 4,0-5,0 0,-4 1,-4 5,3-4,-6 6,10-6,-8 1,8 3,-5 7,5-4,-6 5,3-6,-3-1,1 0,2 0,-1 0,4 4,-2-2,1 1,1-5,-4-1,1 1,-2 5,0-3,3 2,-3 0,3-6,-1 2,-1-5,4-3,-2 1,3-1,0 1,-2 1,1 3,-2 0,1 6,1-3,-2 3,-1-3,3-1,-7 2,4 0,-3-4,3 2,1-4,3-1,-2 1,1-1,-2-1,1 3,1-1,-6 0,3 0,-3-1,3 1,-2-3,2-2,15-1,-2-4,16 0,-10 0,-1 0,1 0,-1 0,1 0,0 0,6 3,-3-3,5 3,-5-3,1 0,0 3,8 1,-5 0,5-1,-9-3,-1 0,0 0,-3 0,-1 0,4 0,-3 0,-1 0,-4 0,-6 0,1 0,4-3,0 1,2-3,-1 1,-1 1,0 0,-3 1,-1 0,0-2,0-1,0-1,-1 1,0 3,2-3,-2 3,4-3,-3 2,2-1,-2 1,0 1,-1-6,-2 4,-1-5,0 3,0-1,0-2,-4-1,0-2,-4 0,0-3,0-2,-4-13,5 4,-3-9,2 8,-1-16,4 11,-3-11,4 14,1 3,-3 1,3 2,-1 1,-1-4,2 5,-1-3,-1 7,4-1,-2 1,3-6,0 6,0-4,0 7,0 1,0-1,0 0,0 2,0-1,0 2,0-1,0 2,0 0,-4-2,1-5,-5 4,5-3,-3 4,5 1,-4-2,2-5,-1 1,1-3,1 3,1 2,-2-2,3 1,0 1,0-6,0 5,0-7,0 8,-2-10,1 6,-6-13,3 13,-3-4,3 8,-1 1,4 2,-1 0,2 3,0 1,-3 4,-3 1,-1 3,-3-1,3-1,0-3,1 1,-1-2,0 0,-1-1,-1-1,0-1,-2-1,2 0,-2 1,2 1,1-1,3 5,0 0,1 4,-2 0,-1 7,3 0,-4 8,7-3,-7 3,7 0,-8 13,6-5,-2 8,-1-5,6 0,-6 16,6-9,-6 10,6-14,-7-2,6 0,-3-1,1-1,2-1,-2 9,3-8,0 6,0-10,-2-2,1-1,-2 8,3-6,-2 6,1-9,-6-1,6-1,-6-2,7 3,-3 1,3 0,-3 14,2-6,-4 9,4-8,-6 0,4-2,-6 9,5-10,-3 6,7-10,-6-2,3 2,-1-4,-1 0,4 5,-1-6,2 4,0-8,0 3,0-2,0 2,0-2,0-3,0 2,0-1,0 1,2 5,2-4,2 4,0-9,0 2,0-8,2 3,1-3,9 0,-2 0,7 0,-3 0,0 0,0 0,10 0,-8 0,8 0,-11 0,-1 0,-2 0,-3 0,-2 0,1 0,-4 0,0-1,-5-1,0-3,-3-2,-3 0,-5 0,-6 1,-3 0,-4 0,-1-1,-3 0,-3 2,0-2,-9-1,11 3,-3-2,15 5,6-2,4 1,5-4,5 0,5-3,8-2,5-1,7-3,21-6,-11 6,11-3,-23 8,-5 2,-8 2,-4 2,-8 3,-20 1,0 1,-18 0,5-2,-2 0,-1 0,1-1,-4 3,11-1,-1 1,17 0,4-2,15-6,0 0,13-5,14-2,-8 4,12-4,-17 5,-3 1,-6 2,-3 1,-7 2,-7-1,-7 1,-19-2,5 2,-10-4,1 2,11 1,-4 2,14 1,5 1,2-3,7-6,4-1,5-2,3-1,1 4,2-2,-4 2,-1 0,-5-1,-1 1,-5-2,0 0,-3-1,0-3,0 2,-4-7,-1 7,-4-3,-1 8,2 0,1 3,4-1,0 3,3-4,0 3,3-6,0 1,2 0,1 0,-4-1,0 1,-2 0,0-6,-2 4,-2-6,-3 6,0 0,2 0,0 3,4 4,-1 0,2 25,0-6,0 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25.600"/>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0 1,'13'3,"1"2,-6-2,1 0,-2 1,-2-3,-1 1,3 0,-2-2,2 4,-3-3,1 3,4-1,-3 2,4-3,-6 3,4-5,-3 4,3-1,-4 0,3 3,-2-5,5 5,-5-5,5 4,-5-3,2 3,-3-3,1 3,0-5,-1 4,3-3,-3 1,3-1,-2 0,-1 1,3-2,-2 2,2-1,-3 3,1-4,0 4,1-1,0 0,0 1,-1-4,-1 4,2-3,-1 3,2-2,-3 1,1-1,0 0,-1 0,1 1,1 1,0-3,0 3,-1-4,3 5,-3-5,2 5,-2-5,0 2,2-2,-2 3,1-3,-2 2,3 0,-2-1,2 1,-3-2,1 0,2 0,-1 0,1 0,-2 2,0-2,1 3,0-3,0 0,-1 0,0 1,1 0,-1 1,1-2,-2 0,1 0,2 2,-2-2,1 3,0-3,1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50.522"/>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126 263,'0'-18,"2"3,-1 3,2 1,-1 0,-1-1,-1 4,0-1,0 4,0 0,0 0,0-3,0-6,-2 1,-2-20,1 18,0-19,3 25,0-3,0 8,0 1,0-4,0 23,0-10,0 20,0-13,0 1,-3 0,0-1,0 1,-6 6,8-5,-7 5,7-8,-2 4,3-4,0 2,0-3,0-1,0 0,0 0,0 1,0-1,0 0,-5 5,4-4,-8 4,6-5,-3 5,2-4,2 6,2-5,-3 2,2-2,-1 6,2-7,0 6,0-7,0 0,0 0,0 4,0-8,0 6,0-11,0 7,0 0,0-3,0 7,0-10,0 5,0 2,0-5,0 7,-3-7,2 0,-6 2,6-1,-7-1,4 5,-3-4,1 3,0-4,2-1,-1 0,4 1,-2 2,3 1,0-3,0 2,5-2,-2 0,6 3,-1-6,1 7,7-7,-4 2,8-5,0-3,-4 3,4-3,-7 5,-1 0,0 0,1 0,-3 0,1 0,0 0,-2 0,7 0,-5 0,3 0,-3 3,-2-2,2 2,-2-3,0 0,5 0,-4 0,2 0,-3 0,1 0,-1 0,2 0,-3 0,1 0,1 0,-1 0,0 0,-1 0,1 0,3 0,-4 0,5 0,-5 0,1 0,1 0,2 3,-4-2,4 2,-4-3,2 3,0-2,7 2,-5-3,6 3,-7-3,-1 3,0-3,2 0,-4 0,2 0,-4 0,-1 0,1 0,-1 0,1 0,3 0,-4 3,2-2,-2 2,0-3,1 0,0-1,1-3,5-1,-1 0,0 0,-2 1,1-1,-2 2,-1-4,-2 5,-2-4,-2 1,1-1,-2-2,0 3,0-2,0-2,0-5,0 0,0-4,0 3,0-8,0 4,0-7,0 7,0-2,0-1,-3-9,0-5,-4 4,1 3,0 12,3 1,-3-1,6 3,-7-1,6 3,-6 0,6 2,-4-3,4 3,-6-1,6 6,-5 0,5 1,-5 1,3-1,-3-1,0 3,0-2,2 2,-1-2,1-1,-2 2,0-2,3 0,-4 1,3-1,-1 0,-4 0,7-2,-7 0,8 2,-9-3,6 4,-6-3,2 2,0 1,-1 0,-4 2,3 0,-5 2,4 0,-1 0,0 0,-8 0,5 0,-6 0,5 0,-1-1,-2-3,2 0,0-2,-6-1,6 0,-7 0,9 2,-1 3,1 1,-4 1,2 0,-1 0,6 0,1 0,2 0,0 0,1 0,-1 0,3 0,-3 3,2-3,-3 4,3-1,-1 0,1 1,1-1,3 0,0 1,9 3,0-3,8 2,1-6,4 4,4-4,4 0,26 0,-8 0,17-2,-17 2,-4-2,-5 2,1 0,-15 0,1 0,-14 0,-1 0,-3 0,-16 9,-1-2,-16 8,3-3,-4 0,-1 3,-4-1,-1 0,-2-1,-27 11,24-7,-19 9,34-14,2 0,6-4,4-2,2 0,9-5,20 2,4-5,18-1,-5-4,4-2,24-4,-14 3,13-1,-27 4,-2 3,-14 1,-4 3,-17 0,-16 5,-5 0,-13 7,2 0,-3 4,-2-2,1 2,0 0,-10 6,15-6,-4 2,20-10,4 4,7-7,6 3,16-5,4-3,15 0,1-4,6-2,3-4,1 1,-3 1,-3 1,-6 3,-8 1,-1 3,-13 0,-3 0,-37 0,4 4,-24 2,12 6,-2 0,-3 3,2-1,1 1,7-1,-3-2,15-2,-2-1,18-1,5-1,8-1,9-3,25-3,-5-2,21-1,-16-4,4 0,-5 0,-4 4,-9 1,-5 2,-8 0,-7 0,-9 0,-20 5,-5-1,-15 1,5 3,-4-7,1 8,0-3,4-1,6 3,5-7,6 2,5 0,5 0,21 4,1-3,20-1,-4-3,7 0,2 0,4-1,0-1,-3 0,11 0,-19 2,4 0,-19 0,-10-1,-1-1,-16-6,2 2,-7-6,3 2,1-2,0-3,0-2,0-5,-1-2,-1-16,5 8,-5-8,10 13,-6 5,6 3,-1 1,2 6,-3 3,2 33,-2-5,5 26,1-14,3 5,2 2,1 1,3 13,-3-16,2 9,-6-31,0-3,-4-39,-1 4,-3-20,0 11,-3 2,2 1,2 2,2 4,0 5,-3 4,2 5,-2 9,8 14,-2 6,6 13,-1-4,0 4,-1 1,-1 1,1-3,-1-2,0 1,-1-13,-2-4,-2-14,-6-13,3 2,-3-6,5 4,0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52.522"/>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42,'5'-15,"-3"2,1 8,-2 0,3 3,2 1,2 1,0 0,1 0,2 0,0 0,0 0,-1 0,0 0,-1 3,4 1,19 5,-12-1,14-1,-14-1,-5-2,10 6,-13-6,15 7,-13-10,10 4,-7-5,1 0,2 0,0 0,1 0,6 0,-6 0,4 0,-11 0,1 0,-1 3,2-3,3 3,1-3,1 0,10 0,-8 0,5 0,-13 0,4 0,-5 0,3 0,-3-1,1-1,2-3,2 1,-1-1,6 3,-7-1,2 3,-10-2,-1 1,-2-1,6 0,-4-1,6 1,-5-1,0-1,-1 2,-1 1,0 1,-3 0,-1-6,-12 3,2-4,-9 6,6-1,-3 0,-1-2,-1-2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54.115"/>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75,'0'-11,"0"2,0 7,0-3,0 0,4-1,0 3,4 3,-2 0,1 0,1 0,1 0,1-1,0-1,2-3,2 1,2-2,0 2,14-3,5 5,-3-1,-1 3,-15 0,10 0,2 0,0 0,-4 0,-10 0,0 0,-2 0,-1 0,0 0,2 0,-3 0,4 0,-1 0,-2 0,9 0,-9 0,4 0,-2 3,-2-2,2 2,-4-3,0 0,-1 0,0 0,-2 0,0 0,-1 0,1 0,-24 3,10 1,-20 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56.815"/>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86 1,'-12'0,"-2"0,11 0,-6 0,2 3,0-2,3 5,-2-5,2 2,-4-3,2 3,3-3,0 11,3-6,0 6,1-7,3 4,0-1,2 2,1 1,-1-2,0 1,1 0,3-1,-2-1,1-3,-2 3,4-1,-3 3,4 1,-4-3,-1 1,1-1,-2 0,0 0,2 1,0 1,2 1,1-1,5 2,-4-6,2 5,-7-9,-2 7,-1-7,2 5,-2-1,2-1,-3 5,1-7,1 5,1-2,-1 3,1 0,-2 0,5 7,-2-3,2 4,-3-7,3 1,-2-3,2 3,-5-3,1 1,-1-1,1 2,-2-5,0 3,0-3,-1 0,2 2,1-5,-2 5,0-2,0 3,-1-1,1-2,-2 2,-10-5,-1 2,-9-3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59.755"/>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38 4,'-18'3,"5"1,8-4,4 0,13 0,-5-2,11 0,-12-1,-1 1,1 0,0 2,0 0,2 0,-2 0,0 5,2-1,-2 1,2 3,-1-4,0 1,0 3,-1-4,3 9,-2-5,4 9,13 2,-6 2,6-3,-10 0,-8-7,2 13,-6-8,2 7,5 9,-4-12,6 12,-8-20,2-1,-1 1,2 3,-1-2,3 2,-5-5,1 2,1-1,-2 0,3 0,-3-3,2 2,1-2,-1 4,0-2,-1 2,-3-4,4 0,0 1,1 1,0 1,1-1,1-1,0-1,-1-1,0-3,-1 3,-2-1,5 6,-4-3,4 2,-3-4,1 2,-1-2,0-4,-1 5,2-7,-3 7,1-8,1 6,-2-2,2 0,-2 2,1-5,0 2,0-3,0 3,0-2,1 5,-1-5,-1 5,2-3,-1 1,2 2,1-5,1 2,-1-3,0 0,-2 0,0 0,0 0,-1-3,-1-1,-1-4,-1 1,-1-2,-1 1,0-5,0 1,-2-2,-3 3,-3 1,-1 0,0 0,-2-1,0 1,-1 0,-2-2,0 0,-8-8,5 5,-5-3,5 4,-5-1,2 2,-2-1,5 3,2 1,-1-2,2 0,1-1,-5-7,4 6,-2-4,3 3,4 6,2-4,1 6,5 2,-1 0,2 0,0-1,0 1,0-3,0 4,0-3,0 3,0 0,0-3,-3 0,2 0,-4-1,4 0,-2-1,1-1,-2-4,-3 5,3-3,-3 6,4 0,-3 3,2 0,18 8,-6 0,14 2,-13 2,1-3,0 3,1-1,-2 0,0 0,3 6,-2-6,2 5,-3-4,7 4,-4-2,6 0,-6-2,-1-5,0 6,-4-3,-2 1,-2 1,-3-1,0 3,0-3,0 1,0-2,0 1,1-1,0 2,1-3,0 1,1 0,4 3,-3-6,4 7,-4-10,-1 4,5-5,-3 3,2-2,-1 2,-1-3,1 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06.052"/>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430 334,'-17'0,"6"0,5 0,6 0,-9 0,4 0,-6 0,2 0,-1 3,-1-2,-2 5,1-5,0 5,0-1,-1 2,1 2,0-1,0 1,-14 15,11-12,-18 22,17-18,-5 6,6-7,3-7,-8 5,8-8,-4 6,11-10,0 2,1-3,-2 0,0 0,0 0,0 0,0 0,-1 0,1 0,18-9,-4 3,17-5,-8 6,2 2,1 1,2 0,-1 2,8 0,-9 0,5 5,-10 0,7 10,0 4,1-2,-5-1,-5-6,0-3,-2 3,-1-1,-1 0,1-1,-1 0,-1 1,-1 1,-1 1,3 2,-2-2,6 7,-6-7,3 4,-4-5,-2-1,-1-4,-14-20,0 0,-10-18,-1 4,-1-2,-3-3,-3-1,0 3,-1 1,-7-1,13 12,-5 0,21 15,1 5,12 13,2 2,7 9,1-2,3 2,5 3,2 1,3 0,-2 0,0-2,-3-2,5 1,-10-9,2-2,-14-10,-1-4,-22-12,5 1,-19-13,9 3,-2-3,-1 1,2 3,-4 0,10 7,0 2,15 7,13 21,2-2,12 17,-6-9,2 1,-1-1,-1-3,-4-1,2 1,-7-10,-7 1,-18-17,-4-3,-11-8,7-4,-1 0,1 1,-4-2,10 10,-1 1,13 16,7 6,4 7,15 16,-4-8,10 7,-7-12,1-4,-2-4,-2-2,-5-6,0-2,-7-8,1-3,-10-8,-3-6,-4-5,-13-26,4 11,-9-14,10 22,-3-3,10 16,0 0,12 16,14 20,3 0,13 15,0-5,3 1,3-1,-1-3,10-1,-10-11,-3 1,-18-17,-10-5,-8-8,-2-6,-8-4,-3-5,-6-4,-2 0,-1 0,-5-5,10 16,0-2,14 21,7 7,19 16,2 6,13 10,-5-1,1 0,-1 0,-2-3,-2-3,-2-4,-2-4,-10-9,-6-7,-11-12,-8-7,-4-10,-7-7,-21-33,10 17,-11-19,18 30,0 1,15 16,1 4,19 19,19 20,-1 0,16 18,-6-4,2 1,-1 2,11 8,-16-14,5 4,-22-25,-2-3,-6-8,-8-13,-5-3,-9-17,-3-1,-4-7,-3-3,-10-17,11 19,-3-5,15 25,9 9,7 6,10 11,7 10,22 27,-8-3,14 17,-13-12,-2-3,-1-3,-5-7,-4-5,-3-6,-10-10,-1-9,-13-11,-3-10,-8-8,-14-30,4 9,-10-20,11 24,0-3,8 19,1-1,14 25,5 9,10 11,4 9,3 8,3 4,0 1,0 2,0-4,1 5,-7-14,-1-1,-16-18,-16-25,0 1,-14-20,12 13,-1 1,3 2,2 2,0 2,2 1,1 3,2 0,4 6,4 7,10 11,2 6,8 5,0-3,1 3,3 0,0 0,1 1,12 11,-10-8,7 11,-11-13,6 10,-6-8,3 7,-9-10,3 10,-7-10,3 4,-8-12,-2-7,-1 4,-1-4,-1 5,-1-3,-1 3,0-3,2 1,0-4,1 2,0-2,0 3,0-4,0 4,-1-2,-1 2,-1 3,-3-1,0-1,-3 1,-2-2,0-1,-2 1,-1 0,-3 0,-1 0,-2 1,-12 4,6-3,-8 3,10-5,-10 1,7 1,-7 1,11 0,-2 0,4 2,-2-1,3 2,-8 2,8 0,-7 1,9-2,-5 4,4-4,-2 2,3-7,1 0,-3 0,-5 6,3-5,-10 9,14-11,-7 2,9-2,0-4,0 6,1-2,0 3,-7 3,4-1,-12 9,12-9,-3 3,9-10,4 1,0-6,16-10,-6 0,14-14,-7 4,3-3,2-4,2-1,7-19,-4 10,14-30,-12 26,4-13,-7 16,6-10,-8 13,5-3,-9 7,-5 9,1-5,-5 10,1 1,0 0,1 1,0-1,-1 0,1-3,-2-1,4-9,-4 8,0-7,-5 10,-1-7,0 5,-3-6,-1 8,-10-6,2 6,-5-5,1 10,1 2,-2 5,2 2,-1 3,-6 4,5 2,-5 4,8 2,0 0,2 2,-6 8,6-3,-4 6,7-6,-3 3,2-6,-1 4,7-8,-2-4,6-1,-6-6,-1 2,-2-3,-4 3,2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09.046"/>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1032 323,'10'-18,"-2"0,-3 6,0-2,0 1,-2-1,0 0,-3 2,1 0,-1 4,0-1,0-4,0 4,0-8,2-4,-1 8,2-6,-1 12,0-3,-2 3,2-6,0 5,3-5,-4 6,1-2,-2 5,0 0,-7-1,1 7,-6 3,3 7,0 1,0 1,-2 0,2-1,-3 3,-5 7,0 3,-1 2,2-3,7-4,-2-4,1 2,-1-2,-2 0,1-2,-6 10,5-8,-5 6,6-6,-1-1,1-1,1 0,1-1,-4 4,4-5,-2 2,3-5,-2 3,0-3,-2 3,4-5,0 1,-1 1,-3 5,2-3,-4 2,2-2,-4 6,-3 2,1 0,2-4,4-4,1-2,0 2,0-3,-1-1,2 0,-1 1,2 0,-8 4,4-5,-3 0,4 0,-6 2,5 0,-5 3,7-6,-2 1,2-1,-7 5,6-5,-3 3,7-3,0-3,0 3,1-6,3 4,-2-2,3-2,-3 2,1 0,2-2,-2 5,0-3,-1 4,-6 0,4-3,-4 2,5-5,0 5,2-2,3-1,-3 0,0-3,-2 0,-3 0,1 0,0-3,-4 3,3-3,2 1,2 2,7-3,-2-5,7 0,3-7,4 4,3-4,4 1,2-4,2-1,15-14,-10 7,11-11,-15 10,-1 1,0 1,8-5,-8 7,6-3,-11 9,9-5,-7 6,7-4,-9 6,7-7,-6 4,5-5,-9 7,0 1,-1 2,5-4,-5 5,4-4,-7 5,1-1,-1 1,2-2,0 2,9-8,-8 6,12-9,-13 10,5-4,-4 5,0-2,0 1,1-2,-1 1,6-6,-4 4,3-2,-7 6,6-3,-5 3,5-1,-6 4,1 0,-2 2,-1 0,-1 1,3 1,-2 1,2 1,-3 1,5 0,-3 0,4 0,-3 3,1 0,-2 1,5 8,-6-5,6 8,-5-5,1 0,1 1,4 2,-3-2,2 2,-5-4,-2-4,0 1,5-2,-5 4,3-3,-5-1,2-1,-1-2,4 5,-5-5,0 5,-6-1,-1 2,0 3,-4 4,-1-3,-6 4,1-5,-5 0,-1 1,-12 2,6-4,-9 3,8-9,-2 5,-1-2,-14 4,9-1,-10 1,13-2,-11 9,8-6,-8 7,14-6,0 2,2 0,-4 2,9-4,-3 1,10-6,1-1,2 1,-5 3,5-2,-3 2,3-4,2-2,1 2,0-5,23-1,-11-5,29-10,-19 2,10-7,-6 3,2-2,2-2,-2 4,-1 2,-5 4,-5 6,-6 2,-3 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15.299"/>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81 69,'14'4,"0"-1,-7-3,0 0,1 0,-2 0,5 0,2 0,6 0,-1 0,1 0,-5 0,1-2,2 1,-2-1,2 0,-3 2,8 0,-8 0,7 0,-9 0,0 0,1 0,0 0,1 0,0 0,0 0,2 0,-3 0,2 0,-4 0,2 0,-3 0,2 0,-3 0,-2 3,0-2,-1 2,0 0,5-2,-4 2,3-3,-5 0,-1 0,2 0,-1 0,1 0,0 0,0 0,-1 0,3 0,-5 0,3 0,0 0,0 0,3 0,-1 0,0 0,-1 0,-2 0,-17-6,4 1,-15-5,1 2,2 1,-7-2,7 4,0 0,2 3,-9 1,-1 1,-1 0,1 0,9 0,-1 0,2 0,0 0,-1 0,1 0,1 0,0 0,-4-2,6 0,-4-1,7 0,-5-2,4 1,-2 0,3 3,3 1,-2 0,2 0,1 0,-2 0,3 0,-3 0,-2 0,3 0,-3 0,5 0,0 0,-2 0,3 0,1 0,0 0,0 3,-1 1,-2-1,5 1,-3-1,5 0,-1 6,3-5,1 3,0-3,-1 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17.059"/>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28 90,'13'-6,"-1"1,-6 5,1 0,1 0,3 0,1-1,2-1,1-3,1 0,-1-1,0 1,1 4,-1-1,-1 2,17 0,8 0,-2 0,-1 0,-21 0,-1 0,-2 0,-1 0,-1 0,4 0,-3 0,3 0,-5 0,-1 0,1 0,-2 0,1 0,0 0,-1 0,4 0,-3 0,4 0,-6 0,5 0,-6 0,4 3,-6-2,3 2,0-3,0 0,2 0,-1 0,1 0,0 0,1 0,0 0,-2 0,-1 0,-2 0,-1-3,-12-4,5 1,-15-2,7 4,-2 1,-3 1,-1-1,-2 1,-10-1,8-1,-6 3,1-1,7 0,-7 2,10-3,-9 1,8 0,-6 1,8 1,1 0,1 0,0 0,3 0,1 0,1 0,-1 0,3 0,-2 0,5 0,-4 0,3 0,-3 0,0 0,2 0,0 0,-1 0,-1 0,0 0,0 0,2 0,-5 0,-2 0,-2 0,1 0,4 0,0 0,1 0,-1 0,2 3,1-2,4 5,-3-6,5 6,-1-2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19.941"/>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249 52,'19'-6,"-1"0,-8 2,1-2,3 2,-1-1,0 1,-1 3,-1-1,-1 0,-3 2,-2-3,-1 0,2 0,-21 0,10 6,-19-2,13 5,-2-5,0 7,-9-4,5 1,-7 3,0-4,6 1,-3-2,8 0,-1-2,1 2,0-3,0 3,1-2,-3 5,4-2,-1-1,3 4,1-7,-1 6,0-2,1 3,0 0,1-3,0 3,0-6,3 7,2-4,2 3,0-1,0-2,1 2,5-2,1 0,3-1,-1-3,2 0,0 0,11 0,-5 0,8 0,-5 0,1 0,11 0,-7 0,5 0,-11 0,-2 0,0 0,-3 0,-2 0,0 0,2 0,-2 0,1 0,-4 0,-1 0,-2 0,-19 6,5-2,-16 3,11-1,-1-2,-3 3,-8 0,4 0,-5-4,7 4,1-7,1 6,-2-5,5 5,4-5,0 7,9-3,-7 1,7 2,-2-8,3 8,0-4,0 4,3-1,0 0,4 0,3 3,-2-6,4 5,-3-8,2 2,0-3,2 0,3 0,8-3,-4-1,5-4,-7-1,1-1,-1 0,7-2,1-2,-2 3,-4 0,-9 4,-2 0,-2 1,-3-1,-1 0,-1 2,-1-2,-1 3,0-2,0 1,0-2,-3 1,-1 1,-3 1,-3-5,3 3,-3-3,3 5,0-1,-1 1,-4 1,2 1,-2 1,8 1,-2 0,-1 0,2 4,-6 2,6 4,-4 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32.514"/>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 1,'7'12,"-2"-1,-1-7,-3 1,3 0,-2 1,3-3,-1 4,1-5,0 3,0 0,-1-1,1 4,0-3,3 3,0 0,10 7,-6-3,6 4,-10-6,3-2,-5 3,4-2,-4-2,1-2,-4 0,1 0,-2-1,2-1,3-1,-2 0,1 0,-1 1,0 3,-1-3,-1 3,0-2,2 1,0-1,2 1,0 0,-1 0,1 3,1-3,-2 3,1-3,-2-1,-3 1,2-1,-1 1,-1-1,4 1,-2-1,2 1,-1 0,0 0,-3-1,3 1,-5 0,4-1,-1 1,-1-1,2 0,-1 0,1-1,1 1,-1-2,-1 3,1-1,1 1,0 0,2-1,-3 1,1-2,0-1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22.954"/>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157 45,'13'7,"-3"-4,-9 0,2 0,3-2,1 2,2-3,-3 0,1 0,1 0,1 0,1 0,-1 0,0 0,7 0,-2 0,20 0,-14 0,17 0,-21 0,3 0,-6 0,-1 0,0 0,4 0,-2 0,1 0,-5 0,1 0,0 0,0 0,-1 0,4 0,-3 0,3 0,-4 0,1 0,-2 0,3 0,-3 0,-1 0,-1 0,0 0,-2 0,2 0,-1 0,1 0,0 0,5-3,-5 1,5-1,-7 1,-1 2,2-2,-1 1,3-3,-4 1,1-1,-1 1,1 0,1-1,-1 1,-1-1,1 1,-2-2,2 1,-4-1,-12 2,4 1,-10 0,8 2,0 0,-2 0,0 0,-9 0,4 3,-16 1,13 5,-7-5,9 3,-1-6,0 2,-7-3,7 0,-6 0,7 0,2 0,-2 0,-5 0,1 3,-1-2,3 2,6-3,0 0,-1 0,1 0,0 0,0 0,1 0,0 0,-5 0,4 0,-2-3,5 1,-1-3,2 1,-2 2,2 1,-5 1,4 0,-3 0,4 0,0 0,-1 0,3 3,-1-2,-1 2,2 0,-3-3,4 4,-5-1,5-3,-1 3,1-3,2 0,-4 0,2 0,3 3,0 4,3 1,2 3,1-4,3 3,0 1,2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27.477"/>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0 10,'12'7,"-1"-3,-11-1,6-3,-1 3,1-2,0 2,-1 0,-2-2,6 2,-4-3,4 0,-3 0,-1 0,1 0,1 3,1-2,1 2,3-3,-3 0,5 0,-5 0,1 0,0 0,-3 0,4 0,-5 0,0 0,0 0,0 0,0 3,0-3,-1 6,1-5,-3 2,3-3,2 0,-3 0,5 0,-5 0,3 0,-2 0,-2 0,2 0,0 0,-1 0,3 0,-5 0,6 0,-4 0,3 3,-4-2,0 2,1 0,0-2,-1 5,2-5,-2 5,3-5,-4 5,2-6,1 3,-1-3,1 0,0 6,-3-4,2 7,-1-8,1 2,2 0,0-2,0 5,1-5,-2 5,2-6,1 6,-3-2,3 3,-3-3,0 3,1-5,0 5,-2-6,2 2,-3 0,2 1,-3 3,3-1,-3-2,3 2,-3-5,3 2,-1-3,2 0,-1 0,-1 0,0 0,0 0,-18-6,7 3,-15-5,10 3,0 1,0-1,-1 4,3-1,-6 2,5-2,-3 1,3-3,-3-1,3 0,-3 0,3-2,-4 2,3 0,-3 1,4 1,1 1,0-1,0-1,1 2,-5 1,4 1,-4 0,5-2,-4-3,5 1,-4-4,3 3,-5-5,2 3,-2-3,4 4,0 1,-1 2,3 0,-1-1,2-2,0 2,2-1,-1 2,4-2,-1 0,-1-1,-1 3,-3 1,1 0,-2 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35.907"/>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1 11,'15'-6,"-4"2,-6 4,-2 0,4 0,-3 0,3 0,-3 0,1 3,1-3,-1 6,1-5,-1 5,0-2,0 0,0 2,1-5,3 2,-3-3,2 0,-3 3,1-2,1 6,7-3,10 5,-6-2,9-1,-14-2,1-1,-2-3,-4 3,-1-2,-1 5,0-5,0 5,1-5,-1 2,1 0,-2-3,3 8,-5-7,5 7,-2-4,3-1,-3 3,3-2,-2 3,0-3,-1 3,-3-2,3 3,-3-1,3-3,-2 2,1-3,0 4,0 0,1-3,-3 2,2-2,-2 3,0-1,0 4,-1-5,0 4,0-5,1 0,0 3,-1-1,-1 3,1-4,-2 3,1-4,1 1,1 3,0-7,1 8,0-5,-1 4,0-4,1 2,1-2,0 0,-1 2,-1-5,0 5,0-2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44.327"/>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 82,'17'-3,"-1"0,-5-3,0 1,2 2,1 0,2-1,14-2,-10 2,13-1,-14 0,1 1,2-3,-1 1,1 0,-1 0,-1 4,-1-2,-4 4,-1 0,2 0,-4 0,3 0,-6 0,1 0,3 0,-1 0,2 0,-3 0,-1 0,4 0,-3 0,3 0,-5 0,-1 0,-2 0,1 0,1 4,3-4,0 6,-1-5,1 5,1-2,-4 0,3-1,-7-3,5 0,-2 3,3-2,1 2,1-3,2 3,4 2,-5-1,2 4,-7-7,-1 5,0-6,3 11,-2-6,4 3,-3-2,1-5,-2 5,-1-5,-1 2,3-3,-2 3,3-2,-2 6,2-6,3 4,5-2,-3-2,1 2,-7-3,-3 0,-1 0,-20 0,7-2,-15-1,9-1,2-2,-3 0,-1 0,-2 0,-2 1,-14 2,7 1,-23-3,18 3,-9-1,12 1,0 2,1 0,3-1,1-1,2-2,2 1,-4-2,2-2,2 2,2 0,4 3,1 2,-4 0,0 0,-3 0,1 0,-2 0,2 0,0 0,2 0,-7 0,7 3,-4-2,8 5,2-5,0 2,6 0,-3-2,4 2,-1 0,3 2,2 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48.304"/>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130 85,'2'-15,"-1"2,2 7,1-1,-1 0,0 3,-2-2,1 2,-2-1,0-2,-3 4,0-2,-4 3,8 12,0-2,8 10,0-8,2 0,3 1,0-3,2 2,1-3,2 2,1-5,5 6,-5-8,13 13,-15-13,23 12,-20-13,11 5,-15-3,5-2,-5 2,5-3,-7 0,1 0,0 0,2 0,-1 0,-1 0,0 0,6 0,-7 0,6 0,-9 0,0 0,1 0,4 0,-3 0,4 0,-2 0,-3 0,2 0,-4 0,-2 3,0-2,1 5,0-5,1 2,0-3,1 0,1 0,-1 0,0 0,-5 0,0 0,-3 0,2 0,-1 0,0 3,1-2,-3 5,3-5,-2 5,1-6,1 3,-1-3,1 3,-3 1,0 5,-7-2,-1 3,-6-3,0 1,-2 1,-3-1,-1 1,-12-1,7-4,-9-1,9-3,1 0,-2 0,-10-6,8 2,-8-8,12 2,-1-1,1-2,-10-2,7 3,-6 0,11 5,0 0,2 2,2 0,1 1,-4-2,-1 2,0-3,0 4,5-1,-1-1,-2 2,0-2,0 1,0 2,2 1,0 1,-1-2,1-1,0-2,-1-2,-7-3,5 2,-6-2,8 4,-1 2,2-1,-6 2,7 1,-3-3,6 0,3 1,-1-4,6 4,-3-1,3 2,-1-1,-2 1,5 0,-8 1,15 15,-7-6,10 12,-6-12,0 1,0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8:01.919"/>
    </inkml:context>
    <inkml:brush xml:id="br0">
      <inkml:brushProperty name="width" value="0.1" units="cm"/>
      <inkml:brushProperty name="height" value="0.2" units="cm"/>
      <inkml:brushProperty name="color" value="#A9D8FF"/>
      <inkml:brushProperty name="tip" value="rectangle"/>
      <inkml:brushProperty name="rasterOp" value="maskPen"/>
    </inkml:brush>
  </inkml:definitions>
  <inkml:trace contextRef="#ctx0" brushRef="#br0">128 141,'-10'8,"2"-2,8-6,-6 0,1 0,-4 0,1 0,1 0,-1 0,-1 0,-5 0,4 0,-3 0,5 0,3 0,-3 0,30 0,-15-2,25 0,-15-1,0-1,2 1,1 0,2-2,1-1,0 1,1 0,11-3,-10 2,7-4,-9 3,-1 0,2-1,-2 1,1-1,7 1,-10 1,7 3,-12 1,-1 2,1-1,-2 1,0-3,6 1,-5 0,5 0,-6 2,-1-1,0-1,0-2,1 1,4 1,-3 1,4 1,-6 0,6 0,-3 0,3 0,-3 0,0 0,3 0,4 0,1-2,2 0,-1-1,1 1,-1-1,8 2,-10 0,4 1,-12 0,9 0,-4 0,9 0,-3 0,1 0,2 0,13 0,-12 0,10 4,-10 7,-8 0,4 2,-10-4,0-2,1-4,-1 0,-1-3,-1 0,0 0,-2 0,-2 0,-3 0,0 0,-19 10,12-2,-18 10,18-1,-6 2,3 2,1 1,-4 0,6 0,-8 11,7-8,-7 8,8-11,-7 6,4-9,-1 2,2-10,3-6,0 1,0-2,-5 0,1-1,-6-5,0-1,-1-4,-4-2,-2-1,-5 0,-5-1,-3 3,-3-1,-17-2,12 3,-12-3,4 1,11 2,-9 0,13 3,2 3,0 1,2-1,3-1,2-1,3-3,0 2,1-2,1 0,-7-4,7 1,-4-3,6 3,3 1,-3-1,1 3,-1-1,-8 1,6 2,-5 0,7 1,-7-1,5 0,-5 0,6 0,1 1,-2 1,1 0,0-2,-5-1,4 2,-2 1,5 3,2 0,0 0,-6 0,6 0,-4 0,8 0,-1 0,1 0,-2 3,1-2,6 2,16-3,6 0,12 0,1 0,24 0,-9 0,16 3,-17-2,0 2,0-3,0 0,2 0,-1 0,3-3,0-2,23-9,-17 3,13-4,-26 7,-6 2,-5 3,-4 3,-2 0,-3 0,0 3,9 1,-8 3,7 0,-11-3,1 5,-6-5,1 6,-8-6,-2 2,0-5,-1 5,-2-2,0 4,-7-4,-4 4,-6-5,-6 1,-6 4,-5-4,-8 4,-29-1,10 2,-21-2,21-2,0 1,1-5,2 2,2-3,6 0,1 0,-11 0,14 0,-9 0,17 0,1 0,2 0,-12 0,13 0,-8 3,18-2,1 5,3-5,-6 5,7-6,-5 3,9-3,-6 0,5 0,-5 0,7 0,1 0,0 0,1 0,1 0,1-1,1 1,2-2,21 5,-4 1,19 0,-10-1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8:05.345"/>
    </inkml:context>
    <inkml:brush xml:id="br0">
      <inkml:brushProperty name="width" value="0.1" units="cm"/>
      <inkml:brushProperty name="height" value="0.2" units="cm"/>
      <inkml:brushProperty name="color" value="#A9D8FF"/>
      <inkml:brushProperty name="tip" value="rectangle"/>
      <inkml:brushProperty name="rasterOp" value="maskPen"/>
    </inkml:brush>
  </inkml:definitions>
  <inkml:trace contextRef="#ctx0" brushRef="#br0">179 144,'-15'-7,"2"-1,10 4,-4-1,3 3,-5-1,3 3,-2-2,2 2,-1 0,0 0,-4 0,2 0,-6 0,7 3,-2-2,3 2,4-3,-2 3,0-2,-2 2,0-3,1 0,20-6,-5 3,17-5,-11 4,0 2,1-1,-1 2,10-3,-5 2,10 1,-5-1,19-1,-8-1,16 1,-15 1,1 2,11 0,-13 0,8 0,-17 0,1-2,-1-1,2-2,2-2,1-1,2 0,0 0,0 1,-2 0,8-3,-12 4,1 0,-16 4,-2 2,-3 0,1 0,-1 0,3 0,-2 0,0 0,-6 0,-18 0,1 0,-17 0,6 0,-5 3,-4-2,-4 2,-6 2,-6-4,-2 4,-25-2,18 2,-14 4,26 1,4 0,3 0,4-1,4-4,5 1,2-2,0 3,8 0,0 0,9 0,-1-1,5 1,0-3,4 2,0-2,6 4,2-4,8 4,6-7,6 2,5-3,7 0,35 0,-13 3,24-2,-27 6,-6-6,-10 8,-7-7,-12 7,-11 1,-13 1,-13 4,-24-3,2-3,-16 1,7-3,-5 1,-4-1,-3-1,0 1,1-1,3 4,4-1,4-1,7-4,-4 2,13-2,4 0,14 3,11-3,7 6,21-3,1 2,19-5,-2-1,30-3,-15 0,16 0,-30 0,-8 0,-10 0,-7 0,-9 0,-6 6,-11-2,-7 8,-7-4,-6 3,-4-3,-27 5,7-5,-21 4,17-6,-1 3,4-2,5 3,6-3,3 3,16-3,3 3,19-1,18 3,2-2,19 2,-2-2,6 0,4 1,4-1,2 0,21 5,-21-5,8 0,-32-4,-10-5,-6 2,-13-3,-30-3,1-3,-23-2,-4-7,-7 0,3 1,8 3,22 7,4 1,4 3,4 0,3 0,9 0,14 5,5-1,12 4,-1-1,6 1,5 1,2 3,21 3,-17-2,11 0,-25-8,-7 2,-4-7,0 3,-8-3,0 0,-7 0,-2-3,-1-8,-2-2,0-20,0 10,0-13,-4 8,3-4,-6-2,6-2,-2 0,1 0,1 4,-2 1,3 2,0 3,0-4,0 11,0-2,0 14,0 8,0 8,2 12,1 8,1 8,4 8,1 6,2 3,0 0,-1-2,2 11,-2-12,-1-8,-4-22,-4-25,-1-11,-4-13,-1-8,-11-25,5 13,-8-32,14 36,-2-10,7 21,0 6,0 3,0 4,1 3,1 0,0 15,-1 17,-1 12,0 15,0-5,0 4,0 0,-3 2,0-5,-7 11,2-16,-2 6,4-20,0-5,0-8,-2-2,0-4,-2-5,-1-2,-9-10,3 4,-7-2,4 7,0 4,0 1,-6 6,11 2,-3 2,14 2,1-2,6-4,3 0,5-3,15-13,-4-1,12-15,-7 2,13-19,-10 10,9-14,-15 19,-2 4,-5 5,-4 5,-3 3,-3 1,-3 14,-2 6,-2 15,0 4,0 1,2 1,-2 5,1-10,-1 1,0-20,-15-21,1-10,-15-17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8:19.108"/>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185 216,'10'-8,"-2"2,-5 6,0-1,2-4,-2 1,2-1,-4 0,1 1,-2-3,0 2,0 0,-6 20,5-8,-9 16,6-13,-3 0,4 0,-4 1,3 0,-5 1,-3 16,3-10,-4 16,7-17,-6 15,8-16,-10 16,13-16,-10 8,6-9,-3 9,0-9,5 5,-3-7,6 7,-6-6,6 4,-3-8,3 0,0 0,0-1,0 0,0 0,0-4,0 4,3-29,-1 11,3-21,0 11,3-3,0-5,1-6,1-1,5-24,0 13,3-15,-3 18,1 1,-2 1,3-11,-5 17,2-9,-8 21,-2 3,-1 4,-1 0,-1 7,-1-1,-8 22,3-6,-6 14,3-10,0 2,-1 2,-1 2,-1 3,-7 16,4-5,-3 10,4-10,-4 13,4-11,-3 9,9-14,-1-2,5-1,-3 9,6-8,-3 6,3-13,0-2,0-2,0 1,-3-5,2-3,-1-5,-1 0,0 4,-1-3,1 6,1-7,1 1,-4 4,4-4,-2 4,-5-7,-2-2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8:20.830"/>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65 284,'-3'15,"-2"0,-3-4,-1 0,0 1,0 1,0-3,4-5,-2 1,6-5,16-16,-1 1,18-19,-5 9,2-5,3 2,-1-4,15-7,-14 11,8-5,-17 18,-5 2,-2 4,0 2,-6 3,2 1,0 1,-2-3,12-4,-7 0,8-4,-9 7,-1-1,-7 6,-1 0,2-3,0-1,3-1,-2 0,-1 1,0 3,-4-1,-17 8,6-4,-15 8,11-4,-2 4,-3 0,0 2,-1-1,-2 2,0-1,-11 8,7-3,-7 4,10-4,-1 0,2-1,-5 7,8-8,-3 7,9-10,1 0,3-4,1 1,-2-3,-1 3,-2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8:33.48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1 553,'11'-10,"-1"1,-5 3,1 1,-1-4,1 2,0-1,0-1,0 2,0-1,2-4,1-5,9-21,-6 12,7-16,-12 26,3-10,-5 8,1-1,0-1,-4 11,1-6,-3 6,0-2,1 2,1-1,1 3,0-2,0 2,0-1,0 0,0-1,0-1,4-7,-2 4,3-4,-3 6,2-4,-2 5,1-3,-4 8,-1-3,-1 3,0-1,0 21,-4-5,3 18,-7-11,3 2,-4-1,-1 3,1 1,0 2,-4 9,3-8,-2 5,3-10,1-3,-1 2,0-2,1-2,0 4,1-7,0 3,0-4,-1-1,0 0,-4 6,4-4,0 3,3-10,4 1,-1-2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43.569"/>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 0,'25'6,"-3"0,-8-1,-3 1,1-1,-2 1,-5-2,6 2,-6-2,5 2,-2-1,0-2,4 4,-6-6,11 8,-11-6,9 5,-10-6,2 3,1-2,-3-1,5 3,-4-2,1 0,1 1,-3-1,2 2,-2 0,0-1,2-1,-1 1,1-1,-2 2,0-3,-3 2,4 1,-5 0,5-1,-5 2,3-5,-1 7,-1-5,2 4,-1-3,-1 1,2-1,-1 1,2 0,-1 0,-1-1,1 1,-1 0,2-1,-1 1,1 0,0 0,2 0,-1-1,1 1,-2 0,0 3,-1-3,2 2,-2-2,-1 0,1-3,-3 4,3-3,-2 3,0-1,4-1,-2 1,2 0,-1-1,0 1,0 0,-1-1,1 1,0-2,-1 1,1-1,0-1,-1 0,1 0,0 1,-1 0,-1-13,-1 6,-2-8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0:14:43.272"/>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1 201,'21'-2,"-2"-1,-5 0,-2-2,2 2,-6-2,2-1,-5 1,6 0,-6 2,7-4,-3 4,6-5,-6 5,7-1,-10 3,8-3,-9 3,2-1,-2 2,-1 0,6 0,-4 0,3 0,-1 0,-3-2,3 1,-4-1,1 2,2 0,-2 0,2 0,-2 0,-1 0,4-2,-3 1,5-1,-2-1,0 3,3-5,-3 4,0-3,2 3,-2-3,5 3,-4-3,3 3,-7-3,3 3,-1-1,-2 0,3 1,-3-1,-1 2,3 0,-2-2,2 2,-2-2,-1 2,2-3,-1 1,2-1,-3-1,0 4,1-4,-1 1,1 0,0-1,-1 2,0-1,-1-3,0 2,-2-3,1 1,0 2,-8-3,4 4,-10-3,9 5,-2-2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57.140"/>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1 201,'21'-2,"-2"-1,-5 0,-2-2,2 2,-6-2,2-1,-5 1,6 0,-6 2,7-4,-3 4,6-5,-6 5,7-1,-10 3,8-3,-9 3,2-1,-2 2,-1 0,6 0,-4 0,3 0,-1 0,-3-2,3 1,-4-1,1 2,2 0,-2 0,2 0,-2 0,-1 0,4-2,-3 1,5-1,-2-1,0 3,3-5,-3 4,0-3,2 3,-2-3,5 3,-4-3,3 3,-7-3,3 3,-1-1,-2 0,3 1,-3-1,-1 2,3 0,-2-2,2 2,-2-2,-1 2,2-3,-1 1,2-1,-3-1,0 4,1-4,-1 1,1 0,0-1,-1 2,0-1,-1-3,0 2,-2-3,1 1,0 2,-8-3,4 4,-10-3,9 5,-2-2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09.506"/>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1 494,'22'-11,"-2"5,-9-4,-3 4,2 0,-1-1,-1 4,-3-2,1 0,-2-2,3 3,-3-2,1 3,0 1,1-5,0 4,2-6,-2 4,0-2,-1 4,0-3,0 5,-3-6,2 5,-1-3,0-3,1 3,-1-2,2-1,0-4,-2 1,2-7,-1 6,1-2,-2 3,2 0,-4 3,3-2,-3 2,4-1,-5-1,2 5,0-3,-1 3,1 1,0-1,-1-2,3 2,-1-4,-1 1,3-3,-4 3,3 0,-3 3,1 0,0 1,-1-3,3-1,-1-2,2-1,-2 0,2 1,-4-1,3 3,-3 0,3 3,-3 1,4 1,0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16.160"/>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371 722,'18'0,"-5"0,-5 0,-3 0,-1 0,3 0,-2 0,2 0,0 0,-1 0,1-2,3 1,-4-1,8 0,-8-1,6 0,-4-1,5 1,-4 0,3-2,-4 5,0-5,2 5,-4-5,4 5,-5-2,5-1,-4 3,4-3,-5 3,5 0,-4 0,1-2,-2 2,0-3,2 1,-2 2,2-2,-3 0,1 1,0-3,2 3,-1-3,4 3,-2-3,0 1,2 0,-2-1,3 1,0-3,-3 1,2 0,-4 2,1-2,-2 5,-1-2,1-3,-3 0,2-2,-3 0,1-1,0 0,-1-3,4 0,-5 1,3-1,-3 0,2 0,-1 3,1 0,-2 4,0-1,0-2,0 2,2-2,-1 0,1 1,-2-1,0-1,0 3,0-3,0 4,2-4,-1 0,1 0,-2-2,3 1,-3-1,3 1,-1 2,-2 2,3 0,-3-2,0 2,0-4,0 0,0-2,0-3,0 2,0-5,0 5,0-10,0 11,0-4,0 10,0 0,0-3,0 3,0-5,0 4,0-1,0 0,0 2,0-2,0 3,0-3,0 2,0-2,0 2,0-2,0 2,0-3,0 3,0 0,-2-1,1 0,-3 0,1 1,1 0,-5 1,4 1,-3 1,-1 0,2 2,-2-3,2 1,0 2,-1-5,1 5,-2-2,2 0,0 1,1-3,-1 3,0-1,0 0,-3 2,2-2,-3-1,2 3,1-2,-4 2,2 0,-3 0,0 0,0 0,0 0,-4 0,3 0,-1 0,5 0,3 0,1 0,-5 0,3 0,-5 0,5 0,-1 0,2 0,-3 0,0 0,0 0,-2 0,4 0,-1 0,2 0,1 0,-3 0,2 0,-2 0,2 0,0 2,-1 0,-2 1,0-1,0-2,4 0,-1 0,-2 0,2 0,-1 0,1 0,0 0,-2 0,2 0,-2 0,3 0,-1 0,-3 0,3 0,-3 0,4 0,-1 0,-2 0,-1 3,1-3,-1 3,3-1,-2 0,2 3,-6-2,6 1,-2-3,2 3,0-1,2 1,-1 1,1-1,-1 1,-1-1,0 1,1-1,-1 1,-3 0,3 0,-3 0,1 2,3-1,-2 1,3-2,-2 0,3-1,-1 1,1 0,0-1,-3 1,2 0,-1-2,3 3,-3-3,2 4,-3-3,0 4,0-3,0 2,0-2,-3 6,2-5,-4 8,4-6,-5 3,0 0,1 0,-3 1,4-2,-7 6,7-7,-4 6,9-9,1 1,-2-2,5 0,-2-1,2 3,0-2,0 1,2-2,4-2,0 0,2-2,-3 2,-1 1,1 1,-1 1,1-2,0 3,-1-3,1 4,0-2,0-1,-1 1,1 0,0-1,-3 1,3 0,-2 2,1-1,1 1,0 1,0-3,0 5,-2-5,2 3,-2-1,1-1,2 4,-4-5,3 3,-3-4,3 4,-2-3,2 3,-3-4,3 1,-2 0,1-1,-4 1,7 0,-4-1,3 1,-1-3,0 2,-1 1,1-2,0 3,-3-3,2 2,-1-1,2 1,-3 0,2-1,-1 0,1 1,-2-1,5 1,-6 0,5-3,-4 2,3-1,2-1,-3 0,3-2,-2 0,-1 0,3 0,-4-3,3 2,-1-3,0 2,2 1,-3-1,4 2,-3 0,5 0,-4 0,4 0,-5 0,3 0,-1 0,5 0,-3 0,3 0,-5 0,-1 0,1 0,-2 0,0 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17.540"/>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3639366"/>
            <a:ext cx="7764304" cy="7742014"/>
          </a:xfrm>
        </p:spPr>
        <p:txBody>
          <a:bodyPr anchor="b"/>
          <a:lstStyle>
            <a:lvl1pPr algn="ctr">
              <a:defRPr sz="5994"/>
            </a:lvl1pPr>
          </a:lstStyle>
          <a:p>
            <a:r>
              <a:rPr lang="en-US"/>
              <a:t>Click to edit Master title style</a:t>
            </a:r>
            <a:endParaRPr lang="en-US" dirty="0"/>
          </a:p>
        </p:txBody>
      </p:sp>
      <p:sp>
        <p:nvSpPr>
          <p:cNvPr id="3" name="Subtitle 2"/>
          <p:cNvSpPr>
            <a:spLocks noGrp="1"/>
          </p:cNvSpPr>
          <p:nvPr>
            <p:ph type="subTitle" idx="1"/>
          </p:nvPr>
        </p:nvSpPr>
        <p:spPr>
          <a:xfrm>
            <a:off x="1141810" y="11679942"/>
            <a:ext cx="6850856" cy="5368962"/>
          </a:xfrm>
        </p:spPr>
        <p:txBody>
          <a:bodyPr/>
          <a:lstStyle>
            <a:lvl1pPr marL="0" indent="0" algn="ctr">
              <a:buNone/>
              <a:defRPr sz="2398"/>
            </a:lvl1pPr>
            <a:lvl2pPr marL="456743" indent="0" algn="ctr">
              <a:buNone/>
              <a:defRPr sz="1998"/>
            </a:lvl2pPr>
            <a:lvl3pPr marL="913486" indent="0" algn="ctr">
              <a:buNone/>
              <a:defRPr sz="1798"/>
            </a:lvl3pPr>
            <a:lvl4pPr marL="1370228" indent="0" algn="ctr">
              <a:buNone/>
              <a:defRPr sz="1598"/>
            </a:lvl4pPr>
            <a:lvl5pPr marL="1826971" indent="0" algn="ctr">
              <a:buNone/>
              <a:defRPr sz="1598"/>
            </a:lvl5pPr>
            <a:lvl6pPr marL="2283714" indent="0" algn="ctr">
              <a:buNone/>
              <a:defRPr sz="1598"/>
            </a:lvl6pPr>
            <a:lvl7pPr marL="2740457" indent="0" algn="ctr">
              <a:buNone/>
              <a:defRPr sz="1598"/>
            </a:lvl7pPr>
            <a:lvl8pPr marL="3197200" indent="0" algn="ctr">
              <a:buNone/>
              <a:defRPr sz="1598"/>
            </a:lvl8pPr>
            <a:lvl9pPr marL="3653942" indent="0" algn="ctr">
              <a:buNone/>
              <a:defRPr sz="15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26DA9-B510-D145-AD86-FE85F732425B}"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1314804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26DA9-B510-D145-AD86-FE85F732425B}"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193880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859" y="1183952"/>
            <a:ext cx="1969621" cy="188454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7995" y="1183952"/>
            <a:ext cx="5794683" cy="188454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26DA9-B510-D145-AD86-FE85F732425B}"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277970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26DA9-B510-D145-AD86-FE85F732425B}"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207751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238" y="5543989"/>
            <a:ext cx="7878485" cy="9250264"/>
          </a:xfrm>
        </p:spPr>
        <p:txBody>
          <a:bodyPr anchor="b"/>
          <a:lstStyle>
            <a:lvl1pPr>
              <a:defRPr sz="5994"/>
            </a:lvl1pPr>
          </a:lstStyle>
          <a:p>
            <a:r>
              <a:rPr lang="en-US"/>
              <a:t>Click to edit Master title style</a:t>
            </a:r>
            <a:endParaRPr lang="en-US" dirty="0"/>
          </a:p>
        </p:txBody>
      </p:sp>
      <p:sp>
        <p:nvSpPr>
          <p:cNvPr id="3" name="Text Placeholder 2"/>
          <p:cNvSpPr>
            <a:spLocks noGrp="1"/>
          </p:cNvSpPr>
          <p:nvPr>
            <p:ph type="body" idx="1"/>
          </p:nvPr>
        </p:nvSpPr>
        <p:spPr>
          <a:xfrm>
            <a:off x="623238" y="14881764"/>
            <a:ext cx="7878485" cy="4864495"/>
          </a:xfrm>
        </p:spPr>
        <p:txBody>
          <a:bodyPr/>
          <a:lstStyle>
            <a:lvl1pPr marL="0" indent="0">
              <a:buNone/>
              <a:defRPr sz="2398">
                <a:solidFill>
                  <a:schemeClr val="tx1"/>
                </a:solidFill>
              </a:defRPr>
            </a:lvl1pPr>
            <a:lvl2pPr marL="456743" indent="0">
              <a:buNone/>
              <a:defRPr sz="1998">
                <a:solidFill>
                  <a:schemeClr val="tx1">
                    <a:tint val="75000"/>
                  </a:schemeClr>
                </a:solidFill>
              </a:defRPr>
            </a:lvl2pPr>
            <a:lvl3pPr marL="913486" indent="0">
              <a:buNone/>
              <a:defRPr sz="1798">
                <a:solidFill>
                  <a:schemeClr val="tx1">
                    <a:tint val="75000"/>
                  </a:schemeClr>
                </a:solidFill>
              </a:defRPr>
            </a:lvl3pPr>
            <a:lvl4pPr marL="1370228" indent="0">
              <a:buNone/>
              <a:defRPr sz="1598">
                <a:solidFill>
                  <a:schemeClr val="tx1">
                    <a:tint val="75000"/>
                  </a:schemeClr>
                </a:solidFill>
              </a:defRPr>
            </a:lvl4pPr>
            <a:lvl5pPr marL="1826971" indent="0">
              <a:buNone/>
              <a:defRPr sz="1598">
                <a:solidFill>
                  <a:schemeClr val="tx1">
                    <a:tint val="75000"/>
                  </a:schemeClr>
                </a:solidFill>
              </a:defRPr>
            </a:lvl5pPr>
            <a:lvl6pPr marL="2283714" indent="0">
              <a:buNone/>
              <a:defRPr sz="1598">
                <a:solidFill>
                  <a:schemeClr val="tx1">
                    <a:tint val="75000"/>
                  </a:schemeClr>
                </a:solidFill>
              </a:defRPr>
            </a:lvl6pPr>
            <a:lvl7pPr marL="2740457" indent="0">
              <a:buNone/>
              <a:defRPr sz="1598">
                <a:solidFill>
                  <a:schemeClr val="tx1">
                    <a:tint val="75000"/>
                  </a:schemeClr>
                </a:solidFill>
              </a:defRPr>
            </a:lvl7pPr>
            <a:lvl8pPr marL="3197200" indent="0">
              <a:buNone/>
              <a:defRPr sz="1598">
                <a:solidFill>
                  <a:schemeClr val="tx1">
                    <a:tint val="75000"/>
                  </a:schemeClr>
                </a:solidFill>
              </a:defRPr>
            </a:lvl8pPr>
            <a:lvl9pPr marL="3653942" indent="0">
              <a:buNone/>
              <a:defRPr sz="15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26DA9-B510-D145-AD86-FE85F732425B}"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79318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7995" y="5919758"/>
            <a:ext cx="3882152" cy="14109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4328" y="5919758"/>
            <a:ext cx="3882152" cy="14109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26DA9-B510-D145-AD86-FE85F732425B}"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24990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185" y="1183956"/>
            <a:ext cx="7878485" cy="42982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186" y="5451327"/>
            <a:ext cx="3864310" cy="2671611"/>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4" name="Content Placeholder 3"/>
          <p:cNvSpPr>
            <a:spLocks noGrp="1"/>
          </p:cNvSpPr>
          <p:nvPr>
            <p:ph sz="half" idx="2"/>
          </p:nvPr>
        </p:nvSpPr>
        <p:spPr>
          <a:xfrm>
            <a:off x="629186" y="8122938"/>
            <a:ext cx="3864310" cy="11947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4328" y="5451327"/>
            <a:ext cx="3883342" cy="2671611"/>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6" name="Content Placeholder 5"/>
          <p:cNvSpPr>
            <a:spLocks noGrp="1"/>
          </p:cNvSpPr>
          <p:nvPr>
            <p:ph sz="quarter" idx="4"/>
          </p:nvPr>
        </p:nvSpPr>
        <p:spPr>
          <a:xfrm>
            <a:off x="4624328" y="8122938"/>
            <a:ext cx="3883342" cy="11947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26DA9-B510-D145-AD86-FE85F732425B}" type="datetimeFigureOut">
              <a:rPr lang="en-US" smtClean="0"/>
              <a:t>4/21/20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152492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26DA9-B510-D145-AD86-FE85F732425B}" type="datetimeFigureOut">
              <a:rPr lang="en-US" smtClean="0"/>
              <a:t>4/21/20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35762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26DA9-B510-D145-AD86-FE85F732425B}" type="datetimeFigureOut">
              <a:rPr lang="en-US" smtClean="0"/>
              <a:t>4/21/20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40755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1482513"/>
            <a:ext cx="2946106" cy="5188797"/>
          </a:xfrm>
        </p:spPr>
        <p:txBody>
          <a:bodyPr anchor="b"/>
          <a:lstStyle>
            <a:lvl1pPr>
              <a:defRPr sz="3197"/>
            </a:lvl1pPr>
          </a:lstStyle>
          <a:p>
            <a:r>
              <a:rPr lang="en-US"/>
              <a:t>Click to edit Master title style</a:t>
            </a:r>
            <a:endParaRPr lang="en-US" dirty="0"/>
          </a:p>
        </p:txBody>
      </p:sp>
      <p:sp>
        <p:nvSpPr>
          <p:cNvPr id="3" name="Content Placeholder 2"/>
          <p:cNvSpPr>
            <a:spLocks noGrp="1"/>
          </p:cNvSpPr>
          <p:nvPr>
            <p:ph idx="1"/>
          </p:nvPr>
        </p:nvSpPr>
        <p:spPr>
          <a:xfrm>
            <a:off x="3883342" y="3201822"/>
            <a:ext cx="4624328" cy="15803180"/>
          </a:xfr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185" y="6671310"/>
            <a:ext cx="2946106" cy="12359427"/>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04A26DA9-B510-D145-AD86-FE85F732425B}"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420213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1482513"/>
            <a:ext cx="2946106" cy="5188797"/>
          </a:xfrm>
        </p:spPr>
        <p:txBody>
          <a:bodyPr anchor="b"/>
          <a:lstStyle>
            <a:lvl1pPr>
              <a:defRPr sz="3197"/>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342" y="3201822"/>
            <a:ext cx="4624328" cy="15803180"/>
          </a:xfrm>
        </p:spPr>
        <p:txBody>
          <a:bodyPr anchor="t"/>
          <a:lstStyle>
            <a:lvl1pPr marL="0" indent="0">
              <a:buNone/>
              <a:defRPr sz="3197"/>
            </a:lvl1pPr>
            <a:lvl2pPr marL="456743" indent="0">
              <a:buNone/>
              <a:defRPr sz="2797"/>
            </a:lvl2pPr>
            <a:lvl3pPr marL="913486" indent="0">
              <a:buNone/>
              <a:defRPr sz="2398"/>
            </a:lvl3pPr>
            <a:lvl4pPr marL="1370228" indent="0">
              <a:buNone/>
              <a:defRPr sz="1998"/>
            </a:lvl4pPr>
            <a:lvl5pPr marL="1826971" indent="0">
              <a:buNone/>
              <a:defRPr sz="1998"/>
            </a:lvl5pPr>
            <a:lvl6pPr marL="2283714" indent="0">
              <a:buNone/>
              <a:defRPr sz="1998"/>
            </a:lvl6pPr>
            <a:lvl7pPr marL="2740457" indent="0">
              <a:buNone/>
              <a:defRPr sz="1998"/>
            </a:lvl7pPr>
            <a:lvl8pPr marL="3197200" indent="0">
              <a:buNone/>
              <a:defRPr sz="1998"/>
            </a:lvl8pPr>
            <a:lvl9pPr marL="3653942" indent="0">
              <a:buNone/>
              <a:defRPr sz="1998"/>
            </a:lvl9pPr>
          </a:lstStyle>
          <a:p>
            <a:r>
              <a:rPr lang="en-US"/>
              <a:t>Click icon to add picture</a:t>
            </a:r>
            <a:endParaRPr lang="en-US" dirty="0"/>
          </a:p>
        </p:txBody>
      </p:sp>
      <p:sp>
        <p:nvSpPr>
          <p:cNvPr id="4" name="Text Placeholder 3"/>
          <p:cNvSpPr>
            <a:spLocks noGrp="1"/>
          </p:cNvSpPr>
          <p:nvPr>
            <p:ph type="body" sz="half" idx="2"/>
          </p:nvPr>
        </p:nvSpPr>
        <p:spPr>
          <a:xfrm>
            <a:off x="629185" y="6671310"/>
            <a:ext cx="2946106" cy="12359427"/>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04A26DA9-B510-D145-AD86-FE85F732425B}"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109932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995" y="1183956"/>
            <a:ext cx="7878485" cy="42982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7995" y="5919758"/>
            <a:ext cx="7878485" cy="141096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7995" y="20611058"/>
            <a:ext cx="2055257" cy="1183952"/>
          </a:xfrm>
          <a:prstGeom prst="rect">
            <a:avLst/>
          </a:prstGeom>
        </p:spPr>
        <p:txBody>
          <a:bodyPr vert="horz" lIns="91440" tIns="45720" rIns="91440" bIns="45720" rtlCol="0" anchor="ctr"/>
          <a:lstStyle>
            <a:lvl1pPr algn="l">
              <a:defRPr sz="1199">
                <a:solidFill>
                  <a:schemeClr val="tx1">
                    <a:tint val="75000"/>
                  </a:schemeClr>
                </a:solidFill>
              </a:defRPr>
            </a:lvl1pPr>
          </a:lstStyle>
          <a:p>
            <a:fld id="{04A26DA9-B510-D145-AD86-FE85F732425B}" type="datetimeFigureOut">
              <a:rPr lang="en-US" smtClean="0"/>
              <a:t>4/21/20</a:t>
            </a:fld>
            <a:endParaRPr lang="en-US"/>
          </a:p>
        </p:txBody>
      </p:sp>
      <p:sp>
        <p:nvSpPr>
          <p:cNvPr id="5" name="Footer Placeholder 4"/>
          <p:cNvSpPr>
            <a:spLocks noGrp="1"/>
          </p:cNvSpPr>
          <p:nvPr>
            <p:ph type="ftr" sz="quarter" idx="3"/>
          </p:nvPr>
        </p:nvSpPr>
        <p:spPr>
          <a:xfrm>
            <a:off x="3025795" y="20611058"/>
            <a:ext cx="3082885" cy="1183952"/>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1223" y="20611058"/>
            <a:ext cx="2055257" cy="1183952"/>
          </a:xfrm>
          <a:prstGeom prst="rect">
            <a:avLst/>
          </a:prstGeom>
        </p:spPr>
        <p:txBody>
          <a:bodyPr vert="horz" lIns="91440" tIns="45720" rIns="91440" bIns="45720" rtlCol="0" anchor="ctr"/>
          <a:lstStyle>
            <a:lvl1pPr algn="r">
              <a:defRPr sz="1199">
                <a:solidFill>
                  <a:schemeClr val="tx1">
                    <a:tint val="75000"/>
                  </a:schemeClr>
                </a:solidFill>
              </a:defRPr>
            </a:lvl1pPr>
          </a:lstStyle>
          <a:p>
            <a:fld id="{9D5475AC-FB73-9742-A3C6-99FF2E513C9C}" type="slidenum">
              <a:rPr lang="en-US" smtClean="0"/>
              <a:t>‹#›</a:t>
            </a:fld>
            <a:endParaRPr lang="en-US"/>
          </a:p>
        </p:txBody>
      </p:sp>
    </p:spTree>
    <p:extLst>
      <p:ext uri="{BB962C8B-B14F-4D97-AF65-F5344CB8AC3E}">
        <p14:creationId xmlns:p14="http://schemas.microsoft.com/office/powerpoint/2010/main" val="40453822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3486" rtl="0" eaLnBrk="1" latinLnBrk="0" hangingPunct="1">
        <a:lnSpc>
          <a:spcPct val="90000"/>
        </a:lnSpc>
        <a:spcBef>
          <a:spcPct val="0"/>
        </a:spcBef>
        <a:buNone/>
        <a:defRPr sz="4396" kern="1200">
          <a:solidFill>
            <a:schemeClr val="tx1"/>
          </a:solidFill>
          <a:latin typeface="+mj-lt"/>
          <a:ea typeface="+mj-ea"/>
          <a:cs typeface="+mj-cs"/>
        </a:defRPr>
      </a:lvl1pPr>
    </p:titleStyle>
    <p:bodyStyle>
      <a:lvl1pPr marL="228371"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16" Type="http://schemas.openxmlformats.org/officeDocument/2006/relationships/customXml" Target="../ink/ink8.xml"/><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5" Type="http://schemas.openxmlformats.org/officeDocument/2006/relationships/image" Target="../media/image2.png"/><Relationship Id="rId90" Type="http://schemas.openxmlformats.org/officeDocument/2006/relationships/customXml" Target="../ink/ink45.xml"/><Relationship Id="rId95" Type="http://schemas.openxmlformats.org/officeDocument/2006/relationships/image" Target="../media/image47.png"/><Relationship Id="rId22" Type="http://schemas.openxmlformats.org/officeDocument/2006/relationships/customXml" Target="../ink/ink11.xml"/><Relationship Id="rId27" Type="http://schemas.openxmlformats.org/officeDocument/2006/relationships/image" Target="../media/image13.png"/><Relationship Id="rId43" Type="http://schemas.openxmlformats.org/officeDocument/2006/relationships/image" Target="../media/image21.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4.png"/><Relationship Id="rId80" Type="http://schemas.openxmlformats.org/officeDocument/2006/relationships/customXml" Target="../ink/ink40.xml"/><Relationship Id="rId85" Type="http://schemas.openxmlformats.org/officeDocument/2006/relationships/image" Target="../media/image42.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83" Type="http://schemas.openxmlformats.org/officeDocument/2006/relationships/image" Target="../media/image41.png"/><Relationship Id="rId88" Type="http://schemas.openxmlformats.org/officeDocument/2006/relationships/customXml" Target="../ink/ink44.xml"/><Relationship Id="rId91" Type="http://schemas.openxmlformats.org/officeDocument/2006/relationships/image" Target="../media/image45.png"/><Relationship Id="rId96" Type="http://schemas.openxmlformats.org/officeDocument/2006/relationships/customXml" Target="../ink/ink48.xml"/><Relationship Id="rId1" Type="http://schemas.openxmlformats.org/officeDocument/2006/relationships/slideLayout" Target="../slideLayouts/slideLayout1.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49.png"/><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61" Type="http://schemas.openxmlformats.org/officeDocument/2006/relationships/image" Target="../media/image30.png"/><Relationship Id="rId82" Type="http://schemas.openxmlformats.org/officeDocument/2006/relationships/customXml" Target="../ink/ink41.xml"/><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98" Type="http://schemas.openxmlformats.org/officeDocument/2006/relationships/customXml" Target="../ink/ink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72" name="TextBox 71">
            <a:extLst>
              <a:ext uri="{FF2B5EF4-FFF2-40B4-BE49-F238E27FC236}">
                <a16:creationId xmlns:a16="http://schemas.microsoft.com/office/drawing/2014/main" id="{8D60643F-B018-ED48-9E28-018B1CC307F4}"/>
              </a:ext>
            </a:extLst>
          </p:cNvPr>
          <p:cNvSpPr txBox="1"/>
          <p:nvPr/>
        </p:nvSpPr>
        <p:spPr>
          <a:xfrm>
            <a:off x="668364" y="3584075"/>
            <a:ext cx="2020149" cy="1938992"/>
          </a:xfrm>
          <a:prstGeom prst="rect">
            <a:avLst/>
          </a:prstGeom>
          <a:noFill/>
        </p:spPr>
        <p:txBody>
          <a:bodyPr wrap="square" rtlCol="0">
            <a:spAutoFit/>
          </a:bodyPr>
          <a:lstStyle/>
          <a:p>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Heat map of most points on dart board – d3.scale </a:t>
            </a:r>
          </a:p>
          <a:p>
            <a:pPr marL="171450" indent="-171450">
              <a:buFont typeface="Arial" panose="020B0604020202020204" pitchFamily="34" charset="0"/>
              <a:buChar char="•"/>
            </a:pPr>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Assign 1-60 values to each polygon (can I do this as a “map” using paths on an </a:t>
            </a:r>
            <a:r>
              <a:rPr lang="en-US" sz="1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svg</a:t>
            </a:r>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p>
          <a:p>
            <a:pPr marL="171450" indent="-171450">
              <a:buFont typeface="Arial" panose="020B0604020202020204" pitchFamily="34" charset="0"/>
              <a:buChar char="•"/>
            </a:pPr>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domain(1:60) </a:t>
            </a:r>
          </a:p>
          <a:p>
            <a:pPr marL="171450" indent="-171450">
              <a:buFont typeface="Arial" panose="020B0604020202020204" pitchFamily="34" charset="0"/>
              <a:buChar char="•"/>
            </a:pPr>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range(</a:t>
            </a:r>
            <a:r>
              <a:rPr lang="en-US" sz="1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yellow:red</a:t>
            </a:r>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p>
          <a:p>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Tooltip over for the number of points?</a:t>
            </a:r>
          </a:p>
        </p:txBody>
      </p:sp>
      <p:sp>
        <p:nvSpPr>
          <p:cNvPr id="129" name="TextBox 128">
            <a:extLst>
              <a:ext uri="{FF2B5EF4-FFF2-40B4-BE49-F238E27FC236}">
                <a16:creationId xmlns:a16="http://schemas.microsoft.com/office/drawing/2014/main" id="{5EF251D1-4EB1-7940-9329-89DF715FF759}"/>
              </a:ext>
            </a:extLst>
          </p:cNvPr>
          <p:cNvSpPr txBox="1"/>
          <p:nvPr/>
        </p:nvSpPr>
        <p:spPr>
          <a:xfrm>
            <a:off x="678916" y="1850587"/>
            <a:ext cx="7758014" cy="923330"/>
          </a:xfrm>
          <a:prstGeom prst="rect">
            <a:avLst/>
          </a:prstGeom>
          <a:solidFill>
            <a:schemeClr val="tx1">
              <a:lumMod val="50000"/>
              <a:lumOff val="50000"/>
            </a:schemeClr>
          </a:solidFill>
        </p:spPr>
        <p:txBody>
          <a:bodyPr wrap="square" rtlCol="0">
            <a:spAutoFit/>
          </a:bodyPr>
          <a:lstStyle/>
          <a:p>
            <a:pPr algn="ct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 goal of a game of darts is to score exactly 501 points. The first stage of a game of darts is generally to try and amass as many points as possible. Which tiles are most and least helpful?</a:t>
            </a:r>
          </a:p>
        </p:txBody>
      </p:sp>
      <p:sp>
        <p:nvSpPr>
          <p:cNvPr id="140" name="TextBox 139">
            <a:extLst>
              <a:ext uri="{FF2B5EF4-FFF2-40B4-BE49-F238E27FC236}">
                <a16:creationId xmlns:a16="http://schemas.microsoft.com/office/drawing/2014/main" id="{6856D9E8-2F03-C641-8BE1-23412108D8C9}"/>
              </a:ext>
            </a:extLst>
          </p:cNvPr>
          <p:cNvSpPr txBox="1"/>
          <p:nvPr/>
        </p:nvSpPr>
        <p:spPr>
          <a:xfrm>
            <a:off x="6559223" y="3685770"/>
            <a:ext cx="2064237" cy="2123658"/>
          </a:xfrm>
          <a:prstGeom prst="rect">
            <a:avLst/>
          </a:prstGeom>
          <a:solidFill>
            <a:schemeClr val="tx1">
              <a:lumMod val="50000"/>
              <a:lumOff val="50000"/>
            </a:schemeClr>
          </a:solidFill>
        </p:spPr>
        <p:txBody>
          <a:bodyPr wrap="square" rtlCol="0">
            <a:spAutoFit/>
          </a:bodyPr>
          <a:lstStyle/>
          <a:p>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Contrary to popular belief, the triple-20 (or treble if you’re playing in the motherland) is the highest scoring tile on a dartboard, at 60 points. The inner bullseye is worth 50 points, and outer bullseye is only worth 25. A triple-19, triple-19, triple-18 are all better bets than a bullseye.</a:t>
            </a:r>
          </a:p>
        </p:txBody>
      </p:sp>
      <p:grpSp>
        <p:nvGrpSpPr>
          <p:cNvPr id="197" name="Group 196">
            <a:extLst>
              <a:ext uri="{FF2B5EF4-FFF2-40B4-BE49-F238E27FC236}">
                <a16:creationId xmlns:a16="http://schemas.microsoft.com/office/drawing/2014/main" id="{7239ABEF-1E42-2C42-90CA-F79EBCE07C40}"/>
              </a:ext>
            </a:extLst>
          </p:cNvPr>
          <p:cNvGrpSpPr/>
          <p:nvPr/>
        </p:nvGrpSpPr>
        <p:grpSpPr>
          <a:xfrm>
            <a:off x="2802975" y="2996130"/>
            <a:ext cx="3200400" cy="3200400"/>
            <a:chOff x="2967037" y="3056091"/>
            <a:chExt cx="3200400" cy="3200400"/>
          </a:xfrm>
        </p:grpSpPr>
        <p:sp>
          <p:nvSpPr>
            <p:cNvPr id="4" name="Oval 3">
              <a:extLst>
                <a:ext uri="{FF2B5EF4-FFF2-40B4-BE49-F238E27FC236}">
                  <a16:creationId xmlns:a16="http://schemas.microsoft.com/office/drawing/2014/main" id="{1F4787E4-6875-BA4E-870C-2E29CA4EBEDD}"/>
                </a:ext>
              </a:extLst>
            </p:cNvPr>
            <p:cNvSpPr>
              <a:spLocks noChangeAspect="1"/>
            </p:cNvSpPr>
            <p:nvPr/>
          </p:nvSpPr>
          <p:spPr>
            <a:xfrm>
              <a:off x="2967037" y="3056091"/>
              <a:ext cx="3200400" cy="3200400"/>
            </a:xfrm>
            <a:prstGeom prst="ellipse">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Oval 4">
              <a:extLst>
                <a:ext uri="{FF2B5EF4-FFF2-40B4-BE49-F238E27FC236}">
                  <a16:creationId xmlns:a16="http://schemas.microsoft.com/office/drawing/2014/main" id="{AEE419EF-E913-7C41-8BAA-085686DCDC00}"/>
                </a:ext>
              </a:extLst>
            </p:cNvPr>
            <p:cNvSpPr>
              <a:spLocks noChangeAspect="1"/>
            </p:cNvSpPr>
            <p:nvPr/>
          </p:nvSpPr>
          <p:spPr>
            <a:xfrm>
              <a:off x="3292309" y="3381363"/>
              <a:ext cx="2549857" cy="2549857"/>
            </a:xfrm>
            <a:prstGeom prst="ellipse">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Oval 5">
              <a:extLst>
                <a:ext uri="{FF2B5EF4-FFF2-40B4-BE49-F238E27FC236}">
                  <a16:creationId xmlns:a16="http://schemas.microsoft.com/office/drawing/2014/main" id="{CB20D359-5B3A-4A4A-9643-09FE8A4EFFFD}"/>
                </a:ext>
              </a:extLst>
            </p:cNvPr>
            <p:cNvSpPr>
              <a:spLocks noChangeAspect="1"/>
            </p:cNvSpPr>
            <p:nvPr/>
          </p:nvSpPr>
          <p:spPr>
            <a:xfrm>
              <a:off x="3378517" y="3467571"/>
              <a:ext cx="2377440" cy="237744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Oval 6">
              <a:extLst>
                <a:ext uri="{FF2B5EF4-FFF2-40B4-BE49-F238E27FC236}">
                  <a16:creationId xmlns:a16="http://schemas.microsoft.com/office/drawing/2014/main" id="{01ABB92E-3AE5-3049-B58F-83FD35A8D5EE}"/>
                </a:ext>
              </a:extLst>
            </p:cNvPr>
            <p:cNvSpPr>
              <a:spLocks noChangeAspect="1"/>
            </p:cNvSpPr>
            <p:nvPr/>
          </p:nvSpPr>
          <p:spPr>
            <a:xfrm>
              <a:off x="3744277" y="3833331"/>
              <a:ext cx="1645920" cy="164592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Oval 7">
              <a:extLst>
                <a:ext uri="{FF2B5EF4-FFF2-40B4-BE49-F238E27FC236}">
                  <a16:creationId xmlns:a16="http://schemas.microsoft.com/office/drawing/2014/main" id="{A21AE50D-75CC-6242-BBCB-7C5D12B2A401}"/>
                </a:ext>
              </a:extLst>
            </p:cNvPr>
            <p:cNvSpPr>
              <a:spLocks noChangeAspect="1"/>
            </p:cNvSpPr>
            <p:nvPr/>
          </p:nvSpPr>
          <p:spPr>
            <a:xfrm>
              <a:off x="3789997" y="3879051"/>
              <a:ext cx="1554480" cy="155448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Oval 8">
              <a:extLst>
                <a:ext uri="{FF2B5EF4-FFF2-40B4-BE49-F238E27FC236}">
                  <a16:creationId xmlns:a16="http://schemas.microsoft.com/office/drawing/2014/main" id="{56F72FDB-6396-2A42-8D6D-17FD8F3879C1}"/>
                </a:ext>
              </a:extLst>
            </p:cNvPr>
            <p:cNvSpPr>
              <a:spLocks noChangeAspect="1"/>
            </p:cNvSpPr>
            <p:nvPr/>
          </p:nvSpPr>
          <p:spPr>
            <a:xfrm>
              <a:off x="4403357" y="4492411"/>
              <a:ext cx="327760" cy="32776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71" name="Group 70">
              <a:extLst>
                <a:ext uri="{FF2B5EF4-FFF2-40B4-BE49-F238E27FC236}">
                  <a16:creationId xmlns:a16="http://schemas.microsoft.com/office/drawing/2014/main" id="{B573610F-89CF-1840-8218-E0CA2DF60507}"/>
                </a:ext>
              </a:extLst>
            </p:cNvPr>
            <p:cNvGrpSpPr/>
            <p:nvPr/>
          </p:nvGrpSpPr>
          <p:grpSpPr>
            <a:xfrm rot="540000">
              <a:off x="3287077" y="3376131"/>
              <a:ext cx="2560320" cy="2560320"/>
              <a:chOff x="3327677" y="7136089"/>
              <a:chExt cx="2485735" cy="2479122"/>
            </a:xfrm>
          </p:grpSpPr>
          <p:cxnSp>
            <p:nvCxnSpPr>
              <p:cNvPr id="54" name="Straight Connector 53">
                <a:extLst>
                  <a:ext uri="{FF2B5EF4-FFF2-40B4-BE49-F238E27FC236}">
                    <a16:creationId xmlns:a16="http://schemas.microsoft.com/office/drawing/2014/main" id="{D11FCB13-0352-434D-9AA5-D20CCDCB6F80}"/>
                  </a:ext>
                </a:extLst>
              </p:cNvPr>
              <p:cNvCxnSpPr>
                <a:cxnSpLocks/>
              </p:cNvCxnSpPr>
              <p:nvPr/>
            </p:nvCxnSpPr>
            <p:spPr>
              <a:xfrm flipH="1">
                <a:off x="4560624" y="71360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4F85A3-DB62-6349-85D5-B1187FEF7C55}"/>
                  </a:ext>
                </a:extLst>
              </p:cNvPr>
              <p:cNvCxnSpPr>
                <a:cxnSpLocks/>
              </p:cNvCxnSpPr>
              <p:nvPr/>
            </p:nvCxnSpPr>
            <p:spPr>
              <a:xfrm rot="1080000" flipH="1">
                <a:off x="4560624" y="71360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09D42B4-4920-8B44-93B9-C56C68BE7E02}"/>
                  </a:ext>
                </a:extLst>
              </p:cNvPr>
              <p:cNvCxnSpPr>
                <a:cxnSpLocks/>
              </p:cNvCxnSpPr>
              <p:nvPr/>
            </p:nvCxnSpPr>
            <p:spPr>
              <a:xfrm rot="2160000" flipH="1">
                <a:off x="4560624" y="71360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AF19C5-8A53-874D-99BB-F166B184DE71}"/>
                  </a:ext>
                </a:extLst>
              </p:cNvPr>
              <p:cNvCxnSpPr>
                <a:cxnSpLocks/>
              </p:cNvCxnSpPr>
              <p:nvPr/>
            </p:nvCxnSpPr>
            <p:spPr>
              <a:xfrm rot="3240000" flipH="1">
                <a:off x="4560624" y="71360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5E273F4-811C-7B48-9F6E-C968B97AD65D}"/>
                  </a:ext>
                </a:extLst>
              </p:cNvPr>
              <p:cNvCxnSpPr>
                <a:cxnSpLocks/>
              </p:cNvCxnSpPr>
              <p:nvPr/>
            </p:nvCxnSpPr>
            <p:spPr>
              <a:xfrm rot="4320000" flipH="1">
                <a:off x="4560624" y="71360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D073015B-CF75-E84D-8FDE-9448BA6C1D0E}"/>
                  </a:ext>
                </a:extLst>
              </p:cNvPr>
              <p:cNvGrpSpPr/>
              <p:nvPr/>
            </p:nvGrpSpPr>
            <p:grpSpPr>
              <a:xfrm rot="5400000">
                <a:off x="3334290" y="7136089"/>
                <a:ext cx="2479122" cy="2479122"/>
                <a:chOff x="3480077" y="7288489"/>
                <a:chExt cx="2479122" cy="2479122"/>
              </a:xfrm>
            </p:grpSpPr>
            <p:cxnSp>
              <p:nvCxnSpPr>
                <p:cNvPr id="65" name="Straight Connector 64">
                  <a:extLst>
                    <a:ext uri="{FF2B5EF4-FFF2-40B4-BE49-F238E27FC236}">
                      <a16:creationId xmlns:a16="http://schemas.microsoft.com/office/drawing/2014/main" id="{065A4652-6121-6843-9870-9D874AF64732}"/>
                    </a:ext>
                  </a:extLst>
                </p:cNvPr>
                <p:cNvCxnSpPr>
                  <a:cxnSpLocks/>
                </p:cNvCxnSpPr>
                <p:nvPr/>
              </p:nvCxnSpPr>
              <p:spPr>
                <a:xfrm flipH="1">
                  <a:off x="4713024" y="72884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D4FD8EB-A3C1-A947-B422-A65CB106FF0A}"/>
                    </a:ext>
                  </a:extLst>
                </p:cNvPr>
                <p:cNvCxnSpPr>
                  <a:cxnSpLocks/>
                </p:cNvCxnSpPr>
                <p:nvPr/>
              </p:nvCxnSpPr>
              <p:spPr>
                <a:xfrm rot="1080000" flipH="1">
                  <a:off x="4713024" y="72884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31785D-ADA7-AF48-8580-70F33AF6DF6F}"/>
                    </a:ext>
                  </a:extLst>
                </p:cNvPr>
                <p:cNvCxnSpPr>
                  <a:cxnSpLocks/>
                </p:cNvCxnSpPr>
                <p:nvPr/>
              </p:nvCxnSpPr>
              <p:spPr>
                <a:xfrm rot="2160000" flipH="1">
                  <a:off x="4713024" y="72884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8ACE179-AFE4-A048-8F8B-3D7833D0D520}"/>
                    </a:ext>
                  </a:extLst>
                </p:cNvPr>
                <p:cNvCxnSpPr>
                  <a:cxnSpLocks/>
                </p:cNvCxnSpPr>
                <p:nvPr/>
              </p:nvCxnSpPr>
              <p:spPr>
                <a:xfrm rot="3240000" flipH="1">
                  <a:off x="4713024" y="7295164"/>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5D9F777-9C73-8F49-9A89-A5515445B18B}"/>
                    </a:ext>
                  </a:extLst>
                </p:cNvPr>
                <p:cNvCxnSpPr>
                  <a:cxnSpLocks/>
                </p:cNvCxnSpPr>
                <p:nvPr/>
              </p:nvCxnSpPr>
              <p:spPr>
                <a:xfrm rot="4320000" flipH="1">
                  <a:off x="4713024" y="72884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 name="Oval 9">
              <a:extLst>
                <a:ext uri="{FF2B5EF4-FFF2-40B4-BE49-F238E27FC236}">
                  <a16:creationId xmlns:a16="http://schemas.microsoft.com/office/drawing/2014/main" id="{E0FC064C-E512-C14F-A6FF-8815F1D0E794}"/>
                </a:ext>
              </a:extLst>
            </p:cNvPr>
            <p:cNvSpPr>
              <a:spLocks noChangeAspect="1"/>
            </p:cNvSpPr>
            <p:nvPr/>
          </p:nvSpPr>
          <p:spPr>
            <a:xfrm>
              <a:off x="4475797" y="4564851"/>
              <a:ext cx="182880" cy="182880"/>
            </a:xfrm>
            <a:prstGeom prst="ellipse">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mc:Choice xmlns:p14="http://schemas.microsoft.com/office/powerpoint/2010/main" Requires="p14">
            <p:contentPart p14:bwMode="auto" r:id="rId2">
              <p14:nvContentPartPr>
                <p14:cNvPr id="73" name="Ink 72">
                  <a:extLst>
                    <a:ext uri="{FF2B5EF4-FFF2-40B4-BE49-F238E27FC236}">
                      <a16:creationId xmlns:a16="http://schemas.microsoft.com/office/drawing/2014/main" id="{44C9DC8F-71AD-AF4B-8214-1827F2A21E70}"/>
                    </a:ext>
                  </a:extLst>
                </p14:cNvPr>
                <p14:cNvContentPartPr/>
                <p14:nvPr/>
              </p14:nvContentPartPr>
              <p14:xfrm>
                <a:off x="4472489" y="3865009"/>
                <a:ext cx="225000" cy="25200"/>
              </p14:xfrm>
            </p:contentPart>
          </mc:Choice>
          <mc:Fallback>
            <p:pic>
              <p:nvPicPr>
                <p:cNvPr id="73" name="Ink 72">
                  <a:extLst>
                    <a:ext uri="{FF2B5EF4-FFF2-40B4-BE49-F238E27FC236}">
                      <a16:creationId xmlns:a16="http://schemas.microsoft.com/office/drawing/2014/main" id="{44C9DC8F-71AD-AF4B-8214-1827F2A21E70}"/>
                    </a:ext>
                  </a:extLst>
                </p:cNvPr>
                <p:cNvPicPr/>
                <p:nvPr/>
              </p:nvPicPr>
              <p:blipFill>
                <a:blip r:embed="rId3"/>
                <a:stretch>
                  <a:fillRect/>
                </a:stretch>
              </p:blipFill>
              <p:spPr>
                <a:xfrm>
                  <a:off x="4454849" y="3829009"/>
                  <a:ext cx="2606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4" name="Ink 73">
                  <a:extLst>
                    <a:ext uri="{FF2B5EF4-FFF2-40B4-BE49-F238E27FC236}">
                      <a16:creationId xmlns:a16="http://schemas.microsoft.com/office/drawing/2014/main" id="{D1C08781-7EFF-6C4B-AA9D-1D6F23566004}"/>
                    </a:ext>
                  </a:extLst>
                </p14:cNvPr>
                <p14:cNvContentPartPr/>
                <p14:nvPr/>
              </p14:nvContentPartPr>
              <p14:xfrm>
                <a:off x="4490489" y="4610569"/>
                <a:ext cx="145440" cy="111240"/>
              </p14:xfrm>
            </p:contentPart>
          </mc:Choice>
          <mc:Fallback>
            <p:pic>
              <p:nvPicPr>
                <p:cNvPr id="74" name="Ink 73">
                  <a:extLst>
                    <a:ext uri="{FF2B5EF4-FFF2-40B4-BE49-F238E27FC236}">
                      <a16:creationId xmlns:a16="http://schemas.microsoft.com/office/drawing/2014/main" id="{D1C08781-7EFF-6C4B-AA9D-1D6F23566004}"/>
                    </a:ext>
                  </a:extLst>
                </p:cNvPr>
                <p:cNvPicPr/>
                <p:nvPr/>
              </p:nvPicPr>
              <p:blipFill>
                <a:blip r:embed="rId5"/>
                <a:stretch>
                  <a:fillRect/>
                </a:stretch>
              </p:blipFill>
              <p:spPr>
                <a:xfrm>
                  <a:off x="4472489" y="4574569"/>
                  <a:ext cx="1810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5" name="Ink 74">
                  <a:extLst>
                    <a:ext uri="{FF2B5EF4-FFF2-40B4-BE49-F238E27FC236}">
                      <a16:creationId xmlns:a16="http://schemas.microsoft.com/office/drawing/2014/main" id="{E85482AE-DFED-3048-B65D-2C5A56488019}"/>
                    </a:ext>
                  </a:extLst>
                </p14:cNvPr>
                <p14:cNvContentPartPr/>
                <p14:nvPr/>
              </p14:nvContentPartPr>
              <p14:xfrm>
                <a:off x="4212569" y="5375569"/>
                <a:ext cx="199800" cy="68760"/>
              </p14:xfrm>
            </p:contentPart>
          </mc:Choice>
          <mc:Fallback>
            <p:pic>
              <p:nvPicPr>
                <p:cNvPr id="75" name="Ink 74">
                  <a:extLst>
                    <a:ext uri="{FF2B5EF4-FFF2-40B4-BE49-F238E27FC236}">
                      <a16:creationId xmlns:a16="http://schemas.microsoft.com/office/drawing/2014/main" id="{E85482AE-DFED-3048-B65D-2C5A56488019}"/>
                    </a:ext>
                  </a:extLst>
                </p:cNvPr>
                <p:cNvPicPr/>
                <p:nvPr/>
              </p:nvPicPr>
              <p:blipFill>
                <a:blip r:embed="rId7"/>
                <a:stretch>
                  <a:fillRect/>
                </a:stretch>
              </p:blipFill>
              <p:spPr>
                <a:xfrm>
                  <a:off x="4194569" y="5339929"/>
                  <a:ext cx="2354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6" name="Ink 75">
                  <a:extLst>
                    <a:ext uri="{FF2B5EF4-FFF2-40B4-BE49-F238E27FC236}">
                      <a16:creationId xmlns:a16="http://schemas.microsoft.com/office/drawing/2014/main" id="{B8A8E1D6-1DF2-C74C-B31A-3424A66D3DD3}"/>
                    </a:ext>
                  </a:extLst>
                </p14:cNvPr>
                <p14:cNvContentPartPr/>
                <p14:nvPr/>
              </p14:nvContentPartPr>
              <p14:xfrm>
                <a:off x="3861209" y="5047969"/>
                <a:ext cx="143640" cy="147600"/>
              </p14:xfrm>
            </p:contentPart>
          </mc:Choice>
          <mc:Fallback>
            <p:pic>
              <p:nvPicPr>
                <p:cNvPr id="76" name="Ink 75">
                  <a:extLst>
                    <a:ext uri="{FF2B5EF4-FFF2-40B4-BE49-F238E27FC236}">
                      <a16:creationId xmlns:a16="http://schemas.microsoft.com/office/drawing/2014/main" id="{B8A8E1D6-1DF2-C74C-B31A-3424A66D3DD3}"/>
                    </a:ext>
                  </a:extLst>
                </p:cNvPr>
                <p:cNvPicPr/>
                <p:nvPr/>
              </p:nvPicPr>
              <p:blipFill>
                <a:blip r:embed="rId9"/>
                <a:stretch>
                  <a:fillRect/>
                </a:stretch>
              </p:blipFill>
              <p:spPr>
                <a:xfrm>
                  <a:off x="3843569" y="5012329"/>
                  <a:ext cx="1792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7" name="Ink 76">
                  <a:extLst>
                    <a:ext uri="{FF2B5EF4-FFF2-40B4-BE49-F238E27FC236}">
                      <a16:creationId xmlns:a16="http://schemas.microsoft.com/office/drawing/2014/main" id="{DF034EC1-EE56-6C42-8FD9-5E1E0DB986C2}"/>
                    </a:ext>
                  </a:extLst>
                </p14:cNvPr>
                <p14:cNvContentPartPr/>
                <p14:nvPr/>
              </p14:nvContentPartPr>
              <p14:xfrm>
                <a:off x="4947689" y="3958609"/>
                <a:ext cx="189720" cy="138960"/>
              </p14:xfrm>
            </p:contentPart>
          </mc:Choice>
          <mc:Fallback>
            <p:pic>
              <p:nvPicPr>
                <p:cNvPr id="77" name="Ink 76">
                  <a:extLst>
                    <a:ext uri="{FF2B5EF4-FFF2-40B4-BE49-F238E27FC236}">
                      <a16:creationId xmlns:a16="http://schemas.microsoft.com/office/drawing/2014/main" id="{DF034EC1-EE56-6C42-8FD9-5E1E0DB986C2}"/>
                    </a:ext>
                  </a:extLst>
                </p:cNvPr>
                <p:cNvPicPr/>
                <p:nvPr/>
              </p:nvPicPr>
              <p:blipFill>
                <a:blip r:embed="rId11"/>
                <a:stretch>
                  <a:fillRect/>
                </a:stretch>
              </p:blipFill>
              <p:spPr>
                <a:xfrm>
                  <a:off x="4930049" y="3922609"/>
                  <a:ext cx="22536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8" name="Ink 77">
                  <a:extLst>
                    <a:ext uri="{FF2B5EF4-FFF2-40B4-BE49-F238E27FC236}">
                      <a16:creationId xmlns:a16="http://schemas.microsoft.com/office/drawing/2014/main" id="{473B4A4B-446D-314B-9E25-3AC0BB214FBE}"/>
                    </a:ext>
                  </a:extLst>
                </p14:cNvPr>
                <p14:cNvContentPartPr/>
                <p14:nvPr/>
              </p14:nvContentPartPr>
              <p14:xfrm>
                <a:off x="4714769" y="5386009"/>
                <a:ext cx="200520" cy="72720"/>
              </p14:xfrm>
            </p:contentPart>
          </mc:Choice>
          <mc:Fallback>
            <p:pic>
              <p:nvPicPr>
                <p:cNvPr id="78" name="Ink 77">
                  <a:extLst>
                    <a:ext uri="{FF2B5EF4-FFF2-40B4-BE49-F238E27FC236}">
                      <a16:creationId xmlns:a16="http://schemas.microsoft.com/office/drawing/2014/main" id="{473B4A4B-446D-314B-9E25-3AC0BB214FBE}"/>
                    </a:ext>
                  </a:extLst>
                </p:cNvPr>
                <p:cNvPicPr/>
                <p:nvPr/>
              </p:nvPicPr>
              <p:blipFill>
                <a:blip r:embed="rId13"/>
                <a:stretch>
                  <a:fillRect/>
                </a:stretch>
              </p:blipFill>
              <p:spPr>
                <a:xfrm>
                  <a:off x="4697129" y="5350009"/>
                  <a:ext cx="2361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9" name="Ink 78">
                  <a:extLst>
                    <a:ext uri="{FF2B5EF4-FFF2-40B4-BE49-F238E27FC236}">
                      <a16:creationId xmlns:a16="http://schemas.microsoft.com/office/drawing/2014/main" id="{53201C73-6FEA-8C48-9217-E8C56723A894}"/>
                    </a:ext>
                  </a:extLst>
                </p14:cNvPr>
                <p14:cNvContentPartPr/>
                <p14:nvPr/>
              </p14:nvContentPartPr>
              <p14:xfrm>
                <a:off x="5138489" y="5044369"/>
                <a:ext cx="112680" cy="177840"/>
              </p14:xfrm>
            </p:contentPart>
          </mc:Choice>
          <mc:Fallback>
            <p:pic>
              <p:nvPicPr>
                <p:cNvPr id="79" name="Ink 78">
                  <a:extLst>
                    <a:ext uri="{FF2B5EF4-FFF2-40B4-BE49-F238E27FC236}">
                      <a16:creationId xmlns:a16="http://schemas.microsoft.com/office/drawing/2014/main" id="{53201C73-6FEA-8C48-9217-E8C56723A894}"/>
                    </a:ext>
                  </a:extLst>
                </p:cNvPr>
                <p:cNvPicPr/>
                <p:nvPr/>
              </p:nvPicPr>
              <p:blipFill>
                <a:blip r:embed="rId15"/>
                <a:stretch>
                  <a:fillRect/>
                </a:stretch>
              </p:blipFill>
              <p:spPr>
                <a:xfrm>
                  <a:off x="5120849" y="5008729"/>
                  <a:ext cx="1483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0" name="Ink 79">
                  <a:extLst>
                    <a:ext uri="{FF2B5EF4-FFF2-40B4-BE49-F238E27FC236}">
                      <a16:creationId xmlns:a16="http://schemas.microsoft.com/office/drawing/2014/main" id="{13374E66-C099-6E49-A554-2ADA2CF5898B}"/>
                    </a:ext>
                  </a:extLst>
                </p14:cNvPr>
                <p14:cNvContentPartPr/>
                <p14:nvPr/>
              </p14:nvContentPartPr>
              <p14:xfrm>
                <a:off x="4397249" y="4532089"/>
                <a:ext cx="310320" cy="259920"/>
              </p14:xfrm>
            </p:contentPart>
          </mc:Choice>
          <mc:Fallback>
            <p:pic>
              <p:nvPicPr>
                <p:cNvPr id="80" name="Ink 79">
                  <a:extLst>
                    <a:ext uri="{FF2B5EF4-FFF2-40B4-BE49-F238E27FC236}">
                      <a16:creationId xmlns:a16="http://schemas.microsoft.com/office/drawing/2014/main" id="{13374E66-C099-6E49-A554-2ADA2CF5898B}"/>
                    </a:ext>
                  </a:extLst>
                </p:cNvPr>
                <p:cNvPicPr/>
                <p:nvPr/>
              </p:nvPicPr>
              <p:blipFill>
                <a:blip r:embed="rId17"/>
                <a:stretch>
                  <a:fillRect/>
                </a:stretch>
              </p:blipFill>
              <p:spPr>
                <a:xfrm>
                  <a:off x="4379609" y="4496449"/>
                  <a:ext cx="34596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1" name="Ink 80">
                  <a:extLst>
                    <a:ext uri="{FF2B5EF4-FFF2-40B4-BE49-F238E27FC236}">
                      <a16:creationId xmlns:a16="http://schemas.microsoft.com/office/drawing/2014/main" id="{11C216AB-7F4C-AE49-8BEE-9F5490135B53}"/>
                    </a:ext>
                  </a:extLst>
                </p14:cNvPr>
                <p14:cNvContentPartPr/>
                <p14:nvPr/>
              </p14:nvContentPartPr>
              <p14:xfrm>
                <a:off x="4688129" y="4568449"/>
                <a:ext cx="360" cy="360"/>
              </p14:xfrm>
            </p:contentPart>
          </mc:Choice>
          <mc:Fallback>
            <p:pic>
              <p:nvPicPr>
                <p:cNvPr id="81" name="Ink 80">
                  <a:extLst>
                    <a:ext uri="{FF2B5EF4-FFF2-40B4-BE49-F238E27FC236}">
                      <a16:creationId xmlns:a16="http://schemas.microsoft.com/office/drawing/2014/main" id="{11C216AB-7F4C-AE49-8BEE-9F5490135B53}"/>
                    </a:ext>
                  </a:extLst>
                </p:cNvPr>
                <p:cNvPicPr/>
                <p:nvPr/>
              </p:nvPicPr>
              <p:blipFill>
                <a:blip r:embed="rId19"/>
                <a:stretch>
                  <a:fillRect/>
                </a:stretch>
              </p:blipFill>
              <p:spPr>
                <a:xfrm>
                  <a:off x="4670129" y="4532449"/>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2" name="Ink 81">
                  <a:extLst>
                    <a:ext uri="{FF2B5EF4-FFF2-40B4-BE49-F238E27FC236}">
                      <a16:creationId xmlns:a16="http://schemas.microsoft.com/office/drawing/2014/main" id="{207E1799-7EA2-9345-BA96-FBC8E3CD5A3E}"/>
                    </a:ext>
                  </a:extLst>
                </p14:cNvPr>
                <p14:cNvContentPartPr/>
                <p14:nvPr/>
              </p14:nvContentPartPr>
              <p14:xfrm>
                <a:off x="4678409" y="4568449"/>
                <a:ext cx="8280" cy="128880"/>
              </p14:xfrm>
            </p:contentPart>
          </mc:Choice>
          <mc:Fallback>
            <p:pic>
              <p:nvPicPr>
                <p:cNvPr id="82" name="Ink 81">
                  <a:extLst>
                    <a:ext uri="{FF2B5EF4-FFF2-40B4-BE49-F238E27FC236}">
                      <a16:creationId xmlns:a16="http://schemas.microsoft.com/office/drawing/2014/main" id="{207E1799-7EA2-9345-BA96-FBC8E3CD5A3E}"/>
                    </a:ext>
                  </a:extLst>
                </p:cNvPr>
                <p:cNvPicPr/>
                <p:nvPr/>
              </p:nvPicPr>
              <p:blipFill>
                <a:blip r:embed="rId21"/>
                <a:stretch>
                  <a:fillRect/>
                </a:stretch>
              </p:blipFill>
              <p:spPr>
                <a:xfrm>
                  <a:off x="4660769" y="4532449"/>
                  <a:ext cx="439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3" name="Ink 82">
                  <a:extLst>
                    <a:ext uri="{FF2B5EF4-FFF2-40B4-BE49-F238E27FC236}">
                      <a16:creationId xmlns:a16="http://schemas.microsoft.com/office/drawing/2014/main" id="{E9DB0063-F12E-704F-BB49-5CC0FCAE9887}"/>
                    </a:ext>
                  </a:extLst>
                </p14:cNvPr>
                <p14:cNvContentPartPr/>
                <p14:nvPr/>
              </p14:nvContentPartPr>
              <p14:xfrm>
                <a:off x="4399409" y="3409249"/>
                <a:ext cx="349560" cy="47160"/>
              </p14:xfrm>
            </p:contentPart>
          </mc:Choice>
          <mc:Fallback>
            <p:pic>
              <p:nvPicPr>
                <p:cNvPr id="83" name="Ink 82">
                  <a:extLst>
                    <a:ext uri="{FF2B5EF4-FFF2-40B4-BE49-F238E27FC236}">
                      <a16:creationId xmlns:a16="http://schemas.microsoft.com/office/drawing/2014/main" id="{E9DB0063-F12E-704F-BB49-5CC0FCAE9887}"/>
                    </a:ext>
                  </a:extLst>
                </p:cNvPr>
                <p:cNvPicPr/>
                <p:nvPr/>
              </p:nvPicPr>
              <p:blipFill>
                <a:blip r:embed="rId23"/>
                <a:stretch>
                  <a:fillRect/>
                </a:stretch>
              </p:blipFill>
              <p:spPr>
                <a:xfrm>
                  <a:off x="4381409" y="3373249"/>
                  <a:ext cx="3852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4" name="Ink 83">
                  <a:extLst>
                    <a:ext uri="{FF2B5EF4-FFF2-40B4-BE49-F238E27FC236}">
                      <a16:creationId xmlns:a16="http://schemas.microsoft.com/office/drawing/2014/main" id="{824F5602-F41F-034E-96D9-63C29007DC49}"/>
                    </a:ext>
                  </a:extLst>
                </p14:cNvPr>
                <p14:cNvContentPartPr/>
                <p14:nvPr/>
              </p14:nvContentPartPr>
              <p14:xfrm>
                <a:off x="4010249" y="5754289"/>
                <a:ext cx="365040" cy="128520"/>
              </p14:xfrm>
            </p:contentPart>
          </mc:Choice>
          <mc:Fallback>
            <p:pic>
              <p:nvPicPr>
                <p:cNvPr id="84" name="Ink 83">
                  <a:extLst>
                    <a:ext uri="{FF2B5EF4-FFF2-40B4-BE49-F238E27FC236}">
                      <a16:creationId xmlns:a16="http://schemas.microsoft.com/office/drawing/2014/main" id="{824F5602-F41F-034E-96D9-63C29007DC49}"/>
                    </a:ext>
                  </a:extLst>
                </p:cNvPr>
                <p:cNvPicPr/>
                <p:nvPr/>
              </p:nvPicPr>
              <p:blipFill>
                <a:blip r:embed="rId25"/>
                <a:stretch>
                  <a:fillRect/>
                </a:stretch>
              </p:blipFill>
              <p:spPr>
                <a:xfrm>
                  <a:off x="3992609" y="5718289"/>
                  <a:ext cx="4006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5" name="Ink 84">
                  <a:extLst>
                    <a:ext uri="{FF2B5EF4-FFF2-40B4-BE49-F238E27FC236}">
                      <a16:creationId xmlns:a16="http://schemas.microsoft.com/office/drawing/2014/main" id="{DD6C87BC-6273-CA4E-8BBE-9CB15408F951}"/>
                    </a:ext>
                  </a:extLst>
                </p14:cNvPr>
                <p14:cNvContentPartPr/>
                <p14:nvPr/>
              </p14:nvContentPartPr>
              <p14:xfrm>
                <a:off x="4721249" y="3532009"/>
                <a:ext cx="328320" cy="340920"/>
              </p14:xfrm>
            </p:contentPart>
          </mc:Choice>
          <mc:Fallback>
            <p:pic>
              <p:nvPicPr>
                <p:cNvPr id="85" name="Ink 84">
                  <a:extLst>
                    <a:ext uri="{FF2B5EF4-FFF2-40B4-BE49-F238E27FC236}">
                      <a16:creationId xmlns:a16="http://schemas.microsoft.com/office/drawing/2014/main" id="{DD6C87BC-6273-CA4E-8BBE-9CB15408F951}"/>
                    </a:ext>
                  </a:extLst>
                </p:cNvPr>
                <p:cNvPicPr/>
                <p:nvPr/>
              </p:nvPicPr>
              <p:blipFill>
                <a:blip r:embed="rId27"/>
                <a:stretch>
                  <a:fillRect/>
                </a:stretch>
              </p:blipFill>
              <p:spPr>
                <a:xfrm>
                  <a:off x="4703249" y="3496009"/>
                  <a:ext cx="36396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7" name="Ink 86">
                  <a:extLst>
                    <a:ext uri="{FF2B5EF4-FFF2-40B4-BE49-F238E27FC236}">
                      <a16:creationId xmlns:a16="http://schemas.microsoft.com/office/drawing/2014/main" id="{27A1DEFD-8644-1F4A-814E-7F9B86745A07}"/>
                    </a:ext>
                  </a:extLst>
                </p14:cNvPr>
                <p14:cNvContentPartPr/>
                <p14:nvPr/>
              </p14:nvContentPartPr>
              <p14:xfrm>
                <a:off x="4974329" y="5299609"/>
                <a:ext cx="412920" cy="365400"/>
              </p14:xfrm>
            </p:contentPart>
          </mc:Choice>
          <mc:Fallback>
            <p:pic>
              <p:nvPicPr>
                <p:cNvPr id="87" name="Ink 86">
                  <a:extLst>
                    <a:ext uri="{FF2B5EF4-FFF2-40B4-BE49-F238E27FC236}">
                      <a16:creationId xmlns:a16="http://schemas.microsoft.com/office/drawing/2014/main" id="{27A1DEFD-8644-1F4A-814E-7F9B86745A07}"/>
                    </a:ext>
                  </a:extLst>
                </p:cNvPr>
                <p:cNvPicPr/>
                <p:nvPr/>
              </p:nvPicPr>
              <p:blipFill>
                <a:blip r:embed="rId29"/>
                <a:stretch>
                  <a:fillRect/>
                </a:stretch>
              </p:blipFill>
              <p:spPr>
                <a:xfrm>
                  <a:off x="4956689" y="5263609"/>
                  <a:ext cx="44856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8" name="Ink 87">
                  <a:extLst>
                    <a:ext uri="{FF2B5EF4-FFF2-40B4-BE49-F238E27FC236}">
                      <a16:creationId xmlns:a16="http://schemas.microsoft.com/office/drawing/2014/main" id="{DCBE97B9-D40E-0A42-8FDD-07039BBE540F}"/>
                    </a:ext>
                  </a:extLst>
                </p14:cNvPr>
                <p14:cNvContentPartPr/>
                <p14:nvPr/>
              </p14:nvContentPartPr>
              <p14:xfrm>
                <a:off x="4408049" y="5513449"/>
                <a:ext cx="295200" cy="288000"/>
              </p14:xfrm>
            </p:contentPart>
          </mc:Choice>
          <mc:Fallback>
            <p:pic>
              <p:nvPicPr>
                <p:cNvPr id="88" name="Ink 87">
                  <a:extLst>
                    <a:ext uri="{FF2B5EF4-FFF2-40B4-BE49-F238E27FC236}">
                      <a16:creationId xmlns:a16="http://schemas.microsoft.com/office/drawing/2014/main" id="{DCBE97B9-D40E-0A42-8FDD-07039BBE540F}"/>
                    </a:ext>
                  </a:extLst>
                </p:cNvPr>
                <p:cNvPicPr/>
                <p:nvPr/>
              </p:nvPicPr>
              <p:blipFill>
                <a:blip r:embed="rId31"/>
                <a:stretch>
                  <a:fillRect/>
                </a:stretch>
              </p:blipFill>
              <p:spPr>
                <a:xfrm>
                  <a:off x="4390409" y="5477449"/>
                  <a:ext cx="33084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9" name="Ink 88">
                  <a:extLst>
                    <a:ext uri="{FF2B5EF4-FFF2-40B4-BE49-F238E27FC236}">
                      <a16:creationId xmlns:a16="http://schemas.microsoft.com/office/drawing/2014/main" id="{C9FC2418-38CE-C247-A1D0-F2200C4100CF}"/>
                    </a:ext>
                  </a:extLst>
                </p14:cNvPr>
                <p14:cNvContentPartPr/>
                <p14:nvPr/>
              </p14:nvContentPartPr>
              <p14:xfrm>
                <a:off x="4468889" y="4860409"/>
                <a:ext cx="200880" cy="530280"/>
              </p14:xfrm>
            </p:contentPart>
          </mc:Choice>
          <mc:Fallback>
            <p:pic>
              <p:nvPicPr>
                <p:cNvPr id="89" name="Ink 88">
                  <a:extLst>
                    <a:ext uri="{FF2B5EF4-FFF2-40B4-BE49-F238E27FC236}">
                      <a16:creationId xmlns:a16="http://schemas.microsoft.com/office/drawing/2014/main" id="{C9FC2418-38CE-C247-A1D0-F2200C4100CF}"/>
                    </a:ext>
                  </a:extLst>
                </p:cNvPr>
                <p:cNvPicPr/>
                <p:nvPr/>
              </p:nvPicPr>
              <p:blipFill>
                <a:blip r:embed="rId33"/>
                <a:stretch>
                  <a:fillRect/>
                </a:stretch>
              </p:blipFill>
              <p:spPr>
                <a:xfrm>
                  <a:off x="4450889" y="4824769"/>
                  <a:ext cx="236520" cy="601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0" name="Ink 89">
                  <a:extLst>
                    <a:ext uri="{FF2B5EF4-FFF2-40B4-BE49-F238E27FC236}">
                      <a16:creationId xmlns:a16="http://schemas.microsoft.com/office/drawing/2014/main" id="{BB4E31E0-EFC5-204E-A46E-5E45D561D4EE}"/>
                    </a:ext>
                  </a:extLst>
                </p14:cNvPr>
                <p14:cNvContentPartPr/>
                <p14:nvPr/>
              </p14:nvContentPartPr>
              <p14:xfrm>
                <a:off x="4688489" y="4824769"/>
                <a:ext cx="405720" cy="447840"/>
              </p14:xfrm>
            </p:contentPart>
          </mc:Choice>
          <mc:Fallback>
            <p:pic>
              <p:nvPicPr>
                <p:cNvPr id="90" name="Ink 89">
                  <a:extLst>
                    <a:ext uri="{FF2B5EF4-FFF2-40B4-BE49-F238E27FC236}">
                      <a16:creationId xmlns:a16="http://schemas.microsoft.com/office/drawing/2014/main" id="{BB4E31E0-EFC5-204E-A46E-5E45D561D4EE}"/>
                    </a:ext>
                  </a:extLst>
                </p:cNvPr>
                <p:cNvPicPr/>
                <p:nvPr/>
              </p:nvPicPr>
              <p:blipFill>
                <a:blip r:embed="rId35"/>
                <a:stretch>
                  <a:fillRect/>
                </a:stretch>
              </p:blipFill>
              <p:spPr>
                <a:xfrm>
                  <a:off x="4670849" y="4788769"/>
                  <a:ext cx="44136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2" name="Ink 91">
                  <a:extLst>
                    <a:ext uri="{FF2B5EF4-FFF2-40B4-BE49-F238E27FC236}">
                      <a16:creationId xmlns:a16="http://schemas.microsoft.com/office/drawing/2014/main" id="{2380AE98-2382-4A44-937A-D55A866787DF}"/>
                    </a:ext>
                  </a:extLst>
                </p14:cNvPr>
                <p14:cNvContentPartPr/>
                <p14:nvPr/>
              </p14:nvContentPartPr>
              <p14:xfrm>
                <a:off x="4627649" y="3931969"/>
                <a:ext cx="266400" cy="510840"/>
              </p14:xfrm>
            </p:contentPart>
          </mc:Choice>
          <mc:Fallback>
            <p:pic>
              <p:nvPicPr>
                <p:cNvPr id="92" name="Ink 91">
                  <a:extLst>
                    <a:ext uri="{FF2B5EF4-FFF2-40B4-BE49-F238E27FC236}">
                      <a16:creationId xmlns:a16="http://schemas.microsoft.com/office/drawing/2014/main" id="{2380AE98-2382-4A44-937A-D55A866787DF}"/>
                    </a:ext>
                  </a:extLst>
                </p:cNvPr>
                <p:cNvPicPr/>
                <p:nvPr/>
              </p:nvPicPr>
              <p:blipFill>
                <a:blip r:embed="rId37"/>
                <a:stretch>
                  <a:fillRect/>
                </a:stretch>
              </p:blipFill>
              <p:spPr>
                <a:xfrm>
                  <a:off x="4610009" y="3896329"/>
                  <a:ext cx="302040" cy="582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3" name="Ink 92">
                  <a:extLst>
                    <a:ext uri="{FF2B5EF4-FFF2-40B4-BE49-F238E27FC236}">
                      <a16:creationId xmlns:a16="http://schemas.microsoft.com/office/drawing/2014/main" id="{AC1291BB-D3D8-1D46-AEEA-D6D4D16BC555}"/>
                    </a:ext>
                  </a:extLst>
                </p14:cNvPr>
                <p14:cNvContentPartPr/>
                <p14:nvPr/>
              </p14:nvContentPartPr>
              <p14:xfrm>
                <a:off x="5183129" y="3857089"/>
                <a:ext cx="387720" cy="376560"/>
              </p14:xfrm>
            </p:contentPart>
          </mc:Choice>
          <mc:Fallback>
            <p:pic>
              <p:nvPicPr>
                <p:cNvPr id="93" name="Ink 92">
                  <a:extLst>
                    <a:ext uri="{FF2B5EF4-FFF2-40B4-BE49-F238E27FC236}">
                      <a16:creationId xmlns:a16="http://schemas.microsoft.com/office/drawing/2014/main" id="{AC1291BB-D3D8-1D46-AEEA-D6D4D16BC555}"/>
                    </a:ext>
                  </a:extLst>
                </p:cNvPr>
                <p:cNvPicPr/>
                <p:nvPr/>
              </p:nvPicPr>
              <p:blipFill>
                <a:blip r:embed="rId39"/>
                <a:stretch>
                  <a:fillRect/>
                </a:stretch>
              </p:blipFill>
              <p:spPr>
                <a:xfrm>
                  <a:off x="5165489" y="3821089"/>
                  <a:ext cx="42336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4" name="Ink 93">
                  <a:extLst>
                    <a:ext uri="{FF2B5EF4-FFF2-40B4-BE49-F238E27FC236}">
                      <a16:creationId xmlns:a16="http://schemas.microsoft.com/office/drawing/2014/main" id="{0AFBB865-D29E-4B4B-A1C4-B972164FEC8D}"/>
                    </a:ext>
                  </a:extLst>
                </p14:cNvPr>
                <p14:cNvContentPartPr/>
                <p14:nvPr/>
              </p14:nvContentPartPr>
              <p14:xfrm>
                <a:off x="4754729" y="4171729"/>
                <a:ext cx="471960" cy="358200"/>
              </p14:xfrm>
            </p:contentPart>
          </mc:Choice>
          <mc:Fallback>
            <p:pic>
              <p:nvPicPr>
                <p:cNvPr id="94" name="Ink 93">
                  <a:extLst>
                    <a:ext uri="{FF2B5EF4-FFF2-40B4-BE49-F238E27FC236}">
                      <a16:creationId xmlns:a16="http://schemas.microsoft.com/office/drawing/2014/main" id="{0AFBB865-D29E-4B4B-A1C4-B972164FEC8D}"/>
                    </a:ext>
                  </a:extLst>
                </p:cNvPr>
                <p:cNvPicPr/>
                <p:nvPr/>
              </p:nvPicPr>
              <p:blipFill>
                <a:blip r:embed="rId41"/>
                <a:stretch>
                  <a:fillRect/>
                </a:stretch>
              </p:blipFill>
              <p:spPr>
                <a:xfrm>
                  <a:off x="4736729" y="4136089"/>
                  <a:ext cx="50760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5" name="Ink 94">
                  <a:extLst>
                    <a:ext uri="{FF2B5EF4-FFF2-40B4-BE49-F238E27FC236}">
                      <a16:creationId xmlns:a16="http://schemas.microsoft.com/office/drawing/2014/main" id="{5276AA9E-9426-3A44-867F-382404022C26}"/>
                    </a:ext>
                  </a:extLst>
                </p14:cNvPr>
                <p14:cNvContentPartPr/>
                <p14:nvPr/>
              </p14:nvContentPartPr>
              <p14:xfrm>
                <a:off x="4787849" y="3444889"/>
                <a:ext cx="335520" cy="98640"/>
              </p14:xfrm>
            </p:contentPart>
          </mc:Choice>
          <mc:Fallback>
            <p:pic>
              <p:nvPicPr>
                <p:cNvPr id="95" name="Ink 94">
                  <a:extLst>
                    <a:ext uri="{FF2B5EF4-FFF2-40B4-BE49-F238E27FC236}">
                      <a16:creationId xmlns:a16="http://schemas.microsoft.com/office/drawing/2014/main" id="{5276AA9E-9426-3A44-867F-382404022C26}"/>
                    </a:ext>
                  </a:extLst>
                </p:cNvPr>
                <p:cNvPicPr/>
                <p:nvPr/>
              </p:nvPicPr>
              <p:blipFill>
                <a:blip r:embed="rId43"/>
                <a:stretch>
                  <a:fillRect/>
                </a:stretch>
              </p:blipFill>
              <p:spPr>
                <a:xfrm>
                  <a:off x="4770209" y="3409249"/>
                  <a:ext cx="3711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6" name="Ink 95">
                  <a:extLst>
                    <a:ext uri="{FF2B5EF4-FFF2-40B4-BE49-F238E27FC236}">
                      <a16:creationId xmlns:a16="http://schemas.microsoft.com/office/drawing/2014/main" id="{C277B2A4-F66B-A745-BF33-00952A5085E2}"/>
                    </a:ext>
                  </a:extLst>
                </p14:cNvPr>
                <p14:cNvContentPartPr/>
                <p14:nvPr/>
              </p14:nvContentPartPr>
              <p14:xfrm>
                <a:off x="4726289" y="3853489"/>
                <a:ext cx="193320" cy="70560"/>
              </p14:xfrm>
            </p:contentPart>
          </mc:Choice>
          <mc:Fallback>
            <p:pic>
              <p:nvPicPr>
                <p:cNvPr id="96" name="Ink 95">
                  <a:extLst>
                    <a:ext uri="{FF2B5EF4-FFF2-40B4-BE49-F238E27FC236}">
                      <a16:creationId xmlns:a16="http://schemas.microsoft.com/office/drawing/2014/main" id="{C277B2A4-F66B-A745-BF33-00952A5085E2}"/>
                    </a:ext>
                  </a:extLst>
                </p:cNvPr>
                <p:cNvPicPr/>
                <p:nvPr/>
              </p:nvPicPr>
              <p:blipFill>
                <a:blip r:embed="rId45"/>
                <a:stretch>
                  <a:fillRect/>
                </a:stretch>
              </p:blipFill>
              <p:spPr>
                <a:xfrm>
                  <a:off x="4708289" y="3817489"/>
                  <a:ext cx="2289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7" name="Ink 96">
                  <a:extLst>
                    <a:ext uri="{FF2B5EF4-FFF2-40B4-BE49-F238E27FC236}">
                      <a16:creationId xmlns:a16="http://schemas.microsoft.com/office/drawing/2014/main" id="{E304E0AE-0373-A647-B83C-6F4A12176216}"/>
                    </a:ext>
                  </a:extLst>
                </p14:cNvPr>
                <p14:cNvContentPartPr/>
                <p14:nvPr/>
              </p14:nvContentPartPr>
              <p14:xfrm>
                <a:off x="4763729" y="3532369"/>
                <a:ext cx="273960" cy="288000"/>
              </p14:xfrm>
            </p:contentPart>
          </mc:Choice>
          <mc:Fallback>
            <p:pic>
              <p:nvPicPr>
                <p:cNvPr id="97" name="Ink 96">
                  <a:extLst>
                    <a:ext uri="{FF2B5EF4-FFF2-40B4-BE49-F238E27FC236}">
                      <a16:creationId xmlns:a16="http://schemas.microsoft.com/office/drawing/2014/main" id="{E304E0AE-0373-A647-B83C-6F4A12176216}"/>
                    </a:ext>
                  </a:extLst>
                </p:cNvPr>
                <p:cNvPicPr/>
                <p:nvPr/>
              </p:nvPicPr>
              <p:blipFill>
                <a:blip r:embed="rId47"/>
                <a:stretch>
                  <a:fillRect/>
                </a:stretch>
              </p:blipFill>
              <p:spPr>
                <a:xfrm>
                  <a:off x="4746089" y="3496369"/>
                  <a:ext cx="30960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8" name="Ink 97">
                  <a:extLst>
                    <a:ext uri="{FF2B5EF4-FFF2-40B4-BE49-F238E27FC236}">
                      <a16:creationId xmlns:a16="http://schemas.microsoft.com/office/drawing/2014/main" id="{32984A41-3046-D444-A019-24EAA23E1316}"/>
                    </a:ext>
                  </a:extLst>
                </p14:cNvPr>
                <p14:cNvContentPartPr/>
                <p14:nvPr/>
              </p14:nvContentPartPr>
              <p14:xfrm>
                <a:off x="4644209" y="3935569"/>
                <a:ext cx="246600" cy="488520"/>
              </p14:xfrm>
            </p:contentPart>
          </mc:Choice>
          <mc:Fallback>
            <p:pic>
              <p:nvPicPr>
                <p:cNvPr id="98" name="Ink 97">
                  <a:extLst>
                    <a:ext uri="{FF2B5EF4-FFF2-40B4-BE49-F238E27FC236}">
                      <a16:creationId xmlns:a16="http://schemas.microsoft.com/office/drawing/2014/main" id="{32984A41-3046-D444-A019-24EAA23E1316}"/>
                    </a:ext>
                  </a:extLst>
                </p:cNvPr>
                <p:cNvPicPr/>
                <p:nvPr/>
              </p:nvPicPr>
              <p:blipFill>
                <a:blip r:embed="rId49"/>
                <a:stretch>
                  <a:fillRect/>
                </a:stretch>
              </p:blipFill>
              <p:spPr>
                <a:xfrm>
                  <a:off x="4626569" y="3899929"/>
                  <a:ext cx="282240" cy="560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9" name="Ink 98">
                  <a:extLst>
                    <a:ext uri="{FF2B5EF4-FFF2-40B4-BE49-F238E27FC236}">
                      <a16:creationId xmlns:a16="http://schemas.microsoft.com/office/drawing/2014/main" id="{9B882A1C-DFE2-7A4D-9A16-4B89EA424A89}"/>
                    </a:ext>
                  </a:extLst>
                </p14:cNvPr>
                <p14:cNvContentPartPr/>
                <p14:nvPr/>
              </p14:nvContentPartPr>
              <p14:xfrm>
                <a:off x="4950209" y="5250289"/>
                <a:ext cx="165960" cy="83880"/>
              </p14:xfrm>
            </p:contentPart>
          </mc:Choice>
          <mc:Fallback>
            <p:pic>
              <p:nvPicPr>
                <p:cNvPr id="99" name="Ink 98">
                  <a:extLst>
                    <a:ext uri="{FF2B5EF4-FFF2-40B4-BE49-F238E27FC236}">
                      <a16:creationId xmlns:a16="http://schemas.microsoft.com/office/drawing/2014/main" id="{9B882A1C-DFE2-7A4D-9A16-4B89EA424A89}"/>
                    </a:ext>
                  </a:extLst>
                </p:cNvPr>
                <p:cNvPicPr/>
                <p:nvPr/>
              </p:nvPicPr>
              <p:blipFill>
                <a:blip r:embed="rId51"/>
                <a:stretch>
                  <a:fillRect/>
                </a:stretch>
              </p:blipFill>
              <p:spPr>
                <a:xfrm>
                  <a:off x="4932209" y="5214289"/>
                  <a:ext cx="20160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0" name="Ink 99">
                  <a:extLst>
                    <a:ext uri="{FF2B5EF4-FFF2-40B4-BE49-F238E27FC236}">
                      <a16:creationId xmlns:a16="http://schemas.microsoft.com/office/drawing/2014/main" id="{E57EC317-44D2-124C-9EC7-26B47AB37792}"/>
                    </a:ext>
                  </a:extLst>
                </p14:cNvPr>
                <p14:cNvContentPartPr/>
                <p14:nvPr/>
              </p14:nvContentPartPr>
              <p14:xfrm>
                <a:off x="5131289" y="5557729"/>
                <a:ext cx="278640" cy="151560"/>
              </p14:xfrm>
            </p:contentPart>
          </mc:Choice>
          <mc:Fallback>
            <p:pic>
              <p:nvPicPr>
                <p:cNvPr id="100" name="Ink 99">
                  <a:extLst>
                    <a:ext uri="{FF2B5EF4-FFF2-40B4-BE49-F238E27FC236}">
                      <a16:creationId xmlns:a16="http://schemas.microsoft.com/office/drawing/2014/main" id="{E57EC317-44D2-124C-9EC7-26B47AB37792}"/>
                    </a:ext>
                  </a:extLst>
                </p:cNvPr>
                <p:cNvPicPr/>
                <p:nvPr/>
              </p:nvPicPr>
              <p:blipFill>
                <a:blip r:embed="rId53"/>
                <a:stretch>
                  <a:fillRect/>
                </a:stretch>
              </p:blipFill>
              <p:spPr>
                <a:xfrm>
                  <a:off x="5113289" y="5521729"/>
                  <a:ext cx="31428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1" name="Ink 100">
                  <a:extLst>
                    <a:ext uri="{FF2B5EF4-FFF2-40B4-BE49-F238E27FC236}">
                      <a16:creationId xmlns:a16="http://schemas.microsoft.com/office/drawing/2014/main" id="{05A8981A-F46B-CA40-9B77-9B05C7B055DF}"/>
                    </a:ext>
                  </a:extLst>
                </p14:cNvPr>
                <p14:cNvContentPartPr/>
                <p14:nvPr/>
              </p14:nvContentPartPr>
              <p14:xfrm>
                <a:off x="4992689" y="5317249"/>
                <a:ext cx="350640" cy="322200"/>
              </p14:xfrm>
            </p:contentPart>
          </mc:Choice>
          <mc:Fallback>
            <p:pic>
              <p:nvPicPr>
                <p:cNvPr id="101" name="Ink 100">
                  <a:extLst>
                    <a:ext uri="{FF2B5EF4-FFF2-40B4-BE49-F238E27FC236}">
                      <a16:creationId xmlns:a16="http://schemas.microsoft.com/office/drawing/2014/main" id="{05A8981A-F46B-CA40-9B77-9B05C7B055DF}"/>
                    </a:ext>
                  </a:extLst>
                </p:cNvPr>
                <p:cNvPicPr/>
                <p:nvPr/>
              </p:nvPicPr>
              <p:blipFill>
                <a:blip r:embed="rId55"/>
                <a:stretch>
                  <a:fillRect/>
                </a:stretch>
              </p:blipFill>
              <p:spPr>
                <a:xfrm>
                  <a:off x="4975049" y="5281249"/>
                  <a:ext cx="38628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2" name="Ink 101">
                  <a:extLst>
                    <a:ext uri="{FF2B5EF4-FFF2-40B4-BE49-F238E27FC236}">
                      <a16:creationId xmlns:a16="http://schemas.microsoft.com/office/drawing/2014/main" id="{9E88D54F-340D-8849-8FDF-B42982D58C14}"/>
                    </a:ext>
                  </a:extLst>
                </p14:cNvPr>
                <p14:cNvContentPartPr/>
                <p14:nvPr/>
              </p14:nvContentPartPr>
              <p14:xfrm>
                <a:off x="4677329" y="4823689"/>
                <a:ext cx="380160" cy="462960"/>
              </p14:xfrm>
            </p:contentPart>
          </mc:Choice>
          <mc:Fallback>
            <p:pic>
              <p:nvPicPr>
                <p:cNvPr id="102" name="Ink 101">
                  <a:extLst>
                    <a:ext uri="{FF2B5EF4-FFF2-40B4-BE49-F238E27FC236}">
                      <a16:creationId xmlns:a16="http://schemas.microsoft.com/office/drawing/2014/main" id="{9E88D54F-340D-8849-8FDF-B42982D58C14}"/>
                    </a:ext>
                  </a:extLst>
                </p:cNvPr>
                <p:cNvPicPr/>
                <p:nvPr/>
              </p:nvPicPr>
              <p:blipFill>
                <a:blip r:embed="rId57"/>
                <a:stretch>
                  <a:fillRect/>
                </a:stretch>
              </p:blipFill>
              <p:spPr>
                <a:xfrm>
                  <a:off x="4659689" y="4787689"/>
                  <a:ext cx="415800" cy="534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3" name="Ink 102">
                  <a:extLst>
                    <a:ext uri="{FF2B5EF4-FFF2-40B4-BE49-F238E27FC236}">
                      <a16:creationId xmlns:a16="http://schemas.microsoft.com/office/drawing/2014/main" id="{90301D2E-9BF8-CE42-B716-927DDA61F30F}"/>
                    </a:ext>
                  </a:extLst>
                </p14:cNvPr>
                <p14:cNvContentPartPr/>
                <p14:nvPr/>
              </p14:nvContentPartPr>
              <p14:xfrm>
                <a:off x="4473569" y="4872649"/>
                <a:ext cx="209520" cy="521640"/>
              </p14:xfrm>
            </p:contentPart>
          </mc:Choice>
          <mc:Fallback>
            <p:pic>
              <p:nvPicPr>
                <p:cNvPr id="103" name="Ink 102">
                  <a:extLst>
                    <a:ext uri="{FF2B5EF4-FFF2-40B4-BE49-F238E27FC236}">
                      <a16:creationId xmlns:a16="http://schemas.microsoft.com/office/drawing/2014/main" id="{90301D2E-9BF8-CE42-B716-927DDA61F30F}"/>
                    </a:ext>
                  </a:extLst>
                </p:cNvPr>
                <p:cNvPicPr/>
                <p:nvPr/>
              </p:nvPicPr>
              <p:blipFill>
                <a:blip r:embed="rId59"/>
                <a:stretch>
                  <a:fillRect/>
                </a:stretch>
              </p:blipFill>
              <p:spPr>
                <a:xfrm>
                  <a:off x="4455929" y="4837009"/>
                  <a:ext cx="245160" cy="593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4" name="Ink 103">
                  <a:extLst>
                    <a:ext uri="{FF2B5EF4-FFF2-40B4-BE49-F238E27FC236}">
                      <a16:creationId xmlns:a16="http://schemas.microsoft.com/office/drawing/2014/main" id="{89ADC6B7-B427-F546-897E-0F1B9F0258EE}"/>
                    </a:ext>
                  </a:extLst>
                </p14:cNvPr>
                <p14:cNvContentPartPr/>
                <p14:nvPr/>
              </p14:nvContentPartPr>
              <p14:xfrm>
                <a:off x="4422449" y="5506249"/>
                <a:ext cx="302760" cy="264600"/>
              </p14:xfrm>
            </p:contentPart>
          </mc:Choice>
          <mc:Fallback>
            <p:pic>
              <p:nvPicPr>
                <p:cNvPr id="104" name="Ink 103">
                  <a:extLst>
                    <a:ext uri="{FF2B5EF4-FFF2-40B4-BE49-F238E27FC236}">
                      <a16:creationId xmlns:a16="http://schemas.microsoft.com/office/drawing/2014/main" id="{89ADC6B7-B427-F546-897E-0F1B9F0258EE}"/>
                    </a:ext>
                  </a:extLst>
                </p:cNvPr>
                <p:cNvPicPr/>
                <p:nvPr/>
              </p:nvPicPr>
              <p:blipFill>
                <a:blip r:embed="rId61"/>
                <a:stretch>
                  <a:fillRect/>
                </a:stretch>
              </p:blipFill>
              <p:spPr>
                <a:xfrm>
                  <a:off x="4404449" y="5470249"/>
                  <a:ext cx="33840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5" name="Ink 104">
                  <a:extLst>
                    <a:ext uri="{FF2B5EF4-FFF2-40B4-BE49-F238E27FC236}">
                      <a16:creationId xmlns:a16="http://schemas.microsoft.com/office/drawing/2014/main" id="{79E5B042-DDA7-0B47-9DDC-A12F40FB064F}"/>
                    </a:ext>
                  </a:extLst>
                </p14:cNvPr>
                <p14:cNvContentPartPr/>
                <p14:nvPr/>
              </p14:nvContentPartPr>
              <p14:xfrm>
                <a:off x="4405889" y="5872369"/>
                <a:ext cx="369720" cy="28800"/>
              </p14:xfrm>
            </p:contentPart>
          </mc:Choice>
          <mc:Fallback>
            <p:pic>
              <p:nvPicPr>
                <p:cNvPr id="105" name="Ink 104">
                  <a:extLst>
                    <a:ext uri="{FF2B5EF4-FFF2-40B4-BE49-F238E27FC236}">
                      <a16:creationId xmlns:a16="http://schemas.microsoft.com/office/drawing/2014/main" id="{79E5B042-DDA7-0B47-9DDC-A12F40FB064F}"/>
                    </a:ext>
                  </a:extLst>
                </p:cNvPr>
                <p:cNvPicPr/>
                <p:nvPr/>
              </p:nvPicPr>
              <p:blipFill>
                <a:blip r:embed="rId63"/>
                <a:stretch>
                  <a:fillRect/>
                </a:stretch>
              </p:blipFill>
              <p:spPr>
                <a:xfrm>
                  <a:off x="4387889" y="5836729"/>
                  <a:ext cx="40536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6" name="Ink 105">
                  <a:extLst>
                    <a:ext uri="{FF2B5EF4-FFF2-40B4-BE49-F238E27FC236}">
                      <a16:creationId xmlns:a16="http://schemas.microsoft.com/office/drawing/2014/main" id="{36A7C2C1-C803-5148-9FCE-01784BDD26F4}"/>
                    </a:ext>
                  </a:extLst>
                </p14:cNvPr>
                <p14:cNvContentPartPr/>
                <p14:nvPr/>
              </p14:nvContentPartPr>
              <p14:xfrm>
                <a:off x="4453409" y="5459449"/>
                <a:ext cx="229320" cy="27360"/>
              </p14:xfrm>
            </p:contentPart>
          </mc:Choice>
          <mc:Fallback>
            <p:pic>
              <p:nvPicPr>
                <p:cNvPr id="106" name="Ink 105">
                  <a:extLst>
                    <a:ext uri="{FF2B5EF4-FFF2-40B4-BE49-F238E27FC236}">
                      <a16:creationId xmlns:a16="http://schemas.microsoft.com/office/drawing/2014/main" id="{36A7C2C1-C803-5148-9FCE-01784BDD26F4}"/>
                    </a:ext>
                  </a:extLst>
                </p:cNvPr>
                <p:cNvPicPr/>
                <p:nvPr/>
              </p:nvPicPr>
              <p:blipFill>
                <a:blip r:embed="rId65"/>
                <a:stretch>
                  <a:fillRect/>
                </a:stretch>
              </p:blipFill>
              <p:spPr>
                <a:xfrm>
                  <a:off x="4435409" y="5423449"/>
                  <a:ext cx="2649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7" name="Ink 106">
                  <a:extLst>
                    <a:ext uri="{FF2B5EF4-FFF2-40B4-BE49-F238E27FC236}">
                      <a16:creationId xmlns:a16="http://schemas.microsoft.com/office/drawing/2014/main" id="{7B3230A4-566B-A848-A17E-09FBD02833AF}"/>
                    </a:ext>
                  </a:extLst>
                </p14:cNvPr>
                <p14:cNvContentPartPr/>
                <p14:nvPr/>
              </p14:nvContentPartPr>
              <p14:xfrm>
                <a:off x="5126969" y="4110169"/>
                <a:ext cx="142200" cy="181080"/>
              </p14:xfrm>
            </p:contentPart>
          </mc:Choice>
          <mc:Fallback>
            <p:pic>
              <p:nvPicPr>
                <p:cNvPr id="107" name="Ink 106">
                  <a:extLst>
                    <a:ext uri="{FF2B5EF4-FFF2-40B4-BE49-F238E27FC236}">
                      <a16:creationId xmlns:a16="http://schemas.microsoft.com/office/drawing/2014/main" id="{7B3230A4-566B-A848-A17E-09FBD02833AF}"/>
                    </a:ext>
                  </a:extLst>
                </p:cNvPr>
                <p:cNvPicPr/>
                <p:nvPr/>
              </p:nvPicPr>
              <p:blipFill>
                <a:blip r:embed="rId67"/>
                <a:stretch>
                  <a:fillRect/>
                </a:stretch>
              </p:blipFill>
              <p:spPr>
                <a:xfrm>
                  <a:off x="5108969" y="4074529"/>
                  <a:ext cx="1778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8" name="Ink 107">
                  <a:extLst>
                    <a:ext uri="{FF2B5EF4-FFF2-40B4-BE49-F238E27FC236}">
                      <a16:creationId xmlns:a16="http://schemas.microsoft.com/office/drawing/2014/main" id="{ACFBC29F-91FD-E747-B0AC-5CA31EDF2E4B}"/>
                    </a:ext>
                  </a:extLst>
                </p14:cNvPr>
                <p14:cNvContentPartPr/>
                <p14:nvPr/>
              </p14:nvContentPartPr>
              <p14:xfrm>
                <a:off x="5443409" y="3827569"/>
                <a:ext cx="234720" cy="266040"/>
              </p14:xfrm>
            </p:contentPart>
          </mc:Choice>
          <mc:Fallback>
            <p:pic>
              <p:nvPicPr>
                <p:cNvPr id="108" name="Ink 107">
                  <a:extLst>
                    <a:ext uri="{FF2B5EF4-FFF2-40B4-BE49-F238E27FC236}">
                      <a16:creationId xmlns:a16="http://schemas.microsoft.com/office/drawing/2014/main" id="{ACFBC29F-91FD-E747-B0AC-5CA31EDF2E4B}"/>
                    </a:ext>
                  </a:extLst>
                </p:cNvPr>
                <p:cNvPicPr/>
                <p:nvPr/>
              </p:nvPicPr>
              <p:blipFill>
                <a:blip r:embed="rId69"/>
                <a:stretch>
                  <a:fillRect/>
                </a:stretch>
              </p:blipFill>
              <p:spPr>
                <a:xfrm>
                  <a:off x="5425769" y="3791569"/>
                  <a:ext cx="27036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9" name="Ink 108">
                  <a:extLst>
                    <a:ext uri="{FF2B5EF4-FFF2-40B4-BE49-F238E27FC236}">
                      <a16:creationId xmlns:a16="http://schemas.microsoft.com/office/drawing/2014/main" id="{C6711AA1-2F87-6C4E-B2EC-83CA979AE39F}"/>
                    </a:ext>
                  </a:extLst>
                </p14:cNvPr>
                <p14:cNvContentPartPr/>
                <p14:nvPr/>
              </p14:nvContentPartPr>
              <p14:xfrm>
                <a:off x="5195369" y="3899209"/>
                <a:ext cx="391320" cy="394920"/>
              </p14:xfrm>
            </p:contentPart>
          </mc:Choice>
          <mc:Fallback>
            <p:pic>
              <p:nvPicPr>
                <p:cNvPr id="109" name="Ink 108">
                  <a:extLst>
                    <a:ext uri="{FF2B5EF4-FFF2-40B4-BE49-F238E27FC236}">
                      <a16:creationId xmlns:a16="http://schemas.microsoft.com/office/drawing/2014/main" id="{C6711AA1-2F87-6C4E-B2EC-83CA979AE39F}"/>
                    </a:ext>
                  </a:extLst>
                </p:cNvPr>
                <p:cNvPicPr/>
                <p:nvPr/>
              </p:nvPicPr>
              <p:blipFill>
                <a:blip r:embed="rId71"/>
                <a:stretch>
                  <a:fillRect/>
                </a:stretch>
              </p:blipFill>
              <p:spPr>
                <a:xfrm>
                  <a:off x="5177369" y="3863569"/>
                  <a:ext cx="42696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0" name="Ink 109">
                  <a:extLst>
                    <a:ext uri="{FF2B5EF4-FFF2-40B4-BE49-F238E27FC236}">
                      <a16:creationId xmlns:a16="http://schemas.microsoft.com/office/drawing/2014/main" id="{73C45FC2-2AFF-374D-8D1F-20BE08BC8709}"/>
                    </a:ext>
                  </a:extLst>
                </p14:cNvPr>
                <p14:cNvContentPartPr/>
                <p14:nvPr/>
              </p14:nvContentPartPr>
              <p14:xfrm>
                <a:off x="4728809" y="4186129"/>
                <a:ext cx="500040" cy="348840"/>
              </p14:xfrm>
            </p:contentPart>
          </mc:Choice>
          <mc:Fallback>
            <p:pic>
              <p:nvPicPr>
                <p:cNvPr id="110" name="Ink 109">
                  <a:extLst>
                    <a:ext uri="{FF2B5EF4-FFF2-40B4-BE49-F238E27FC236}">
                      <a16:creationId xmlns:a16="http://schemas.microsoft.com/office/drawing/2014/main" id="{73C45FC2-2AFF-374D-8D1F-20BE08BC8709}"/>
                    </a:ext>
                  </a:extLst>
                </p:cNvPr>
                <p:cNvPicPr/>
                <p:nvPr/>
              </p:nvPicPr>
              <p:blipFill>
                <a:blip r:embed="rId73"/>
                <a:stretch>
                  <a:fillRect/>
                </a:stretch>
              </p:blipFill>
              <p:spPr>
                <a:xfrm>
                  <a:off x="4710809" y="4150129"/>
                  <a:ext cx="53568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11" name="Ink 110">
                  <a:extLst>
                    <a:ext uri="{FF2B5EF4-FFF2-40B4-BE49-F238E27FC236}">
                      <a16:creationId xmlns:a16="http://schemas.microsoft.com/office/drawing/2014/main" id="{103D7E41-CA56-3D43-A010-E8F79207068C}"/>
                    </a:ext>
                  </a:extLst>
                </p14:cNvPr>
                <p14:cNvContentPartPr/>
                <p14:nvPr/>
              </p14:nvContentPartPr>
              <p14:xfrm>
                <a:off x="4444409" y="3855649"/>
                <a:ext cx="259200" cy="29880"/>
              </p14:xfrm>
            </p:contentPart>
          </mc:Choice>
          <mc:Fallback>
            <p:pic>
              <p:nvPicPr>
                <p:cNvPr id="111" name="Ink 110">
                  <a:extLst>
                    <a:ext uri="{FF2B5EF4-FFF2-40B4-BE49-F238E27FC236}">
                      <a16:creationId xmlns:a16="http://schemas.microsoft.com/office/drawing/2014/main" id="{103D7E41-CA56-3D43-A010-E8F79207068C}"/>
                    </a:ext>
                  </a:extLst>
                </p:cNvPr>
                <p:cNvPicPr/>
                <p:nvPr/>
              </p:nvPicPr>
              <p:blipFill>
                <a:blip r:embed="rId75"/>
                <a:stretch>
                  <a:fillRect/>
                </a:stretch>
              </p:blipFill>
              <p:spPr>
                <a:xfrm>
                  <a:off x="4426769" y="3820009"/>
                  <a:ext cx="29484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12" name="Ink 111">
                  <a:extLst>
                    <a:ext uri="{FF2B5EF4-FFF2-40B4-BE49-F238E27FC236}">
                      <a16:creationId xmlns:a16="http://schemas.microsoft.com/office/drawing/2014/main" id="{9668A300-3F9A-AE4D-AF25-B336D2C09A90}"/>
                    </a:ext>
                  </a:extLst>
                </p14:cNvPr>
                <p14:cNvContentPartPr/>
                <p14:nvPr/>
              </p14:nvContentPartPr>
              <p14:xfrm>
                <a:off x="4459889" y="3864289"/>
                <a:ext cx="241200" cy="32400"/>
              </p14:xfrm>
            </p:contentPart>
          </mc:Choice>
          <mc:Fallback>
            <p:pic>
              <p:nvPicPr>
                <p:cNvPr id="112" name="Ink 111">
                  <a:extLst>
                    <a:ext uri="{FF2B5EF4-FFF2-40B4-BE49-F238E27FC236}">
                      <a16:creationId xmlns:a16="http://schemas.microsoft.com/office/drawing/2014/main" id="{9668A300-3F9A-AE4D-AF25-B336D2C09A90}"/>
                    </a:ext>
                  </a:extLst>
                </p:cNvPr>
                <p:cNvPicPr/>
                <p:nvPr/>
              </p:nvPicPr>
              <p:blipFill>
                <a:blip r:embed="rId77"/>
                <a:stretch>
                  <a:fillRect/>
                </a:stretch>
              </p:blipFill>
              <p:spPr>
                <a:xfrm>
                  <a:off x="4442249" y="3828649"/>
                  <a:ext cx="2768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13" name="Ink 112">
                  <a:extLst>
                    <a:ext uri="{FF2B5EF4-FFF2-40B4-BE49-F238E27FC236}">
                      <a16:creationId xmlns:a16="http://schemas.microsoft.com/office/drawing/2014/main" id="{62E5339D-5999-544F-9579-DC4DFC11F95A}"/>
                    </a:ext>
                  </a:extLst>
                </p14:cNvPr>
                <p14:cNvContentPartPr/>
                <p14:nvPr/>
              </p14:nvContentPartPr>
              <p14:xfrm>
                <a:off x="4475369" y="4593649"/>
                <a:ext cx="172440" cy="118440"/>
              </p14:xfrm>
            </p:contentPart>
          </mc:Choice>
          <mc:Fallback>
            <p:pic>
              <p:nvPicPr>
                <p:cNvPr id="113" name="Ink 112">
                  <a:extLst>
                    <a:ext uri="{FF2B5EF4-FFF2-40B4-BE49-F238E27FC236}">
                      <a16:creationId xmlns:a16="http://schemas.microsoft.com/office/drawing/2014/main" id="{62E5339D-5999-544F-9579-DC4DFC11F95A}"/>
                    </a:ext>
                  </a:extLst>
                </p:cNvPr>
                <p:cNvPicPr/>
                <p:nvPr/>
              </p:nvPicPr>
              <p:blipFill>
                <a:blip r:embed="rId79"/>
                <a:stretch>
                  <a:fillRect/>
                </a:stretch>
              </p:blipFill>
              <p:spPr>
                <a:xfrm>
                  <a:off x="4457729" y="4557649"/>
                  <a:ext cx="2080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14" name="Ink 113">
                  <a:extLst>
                    <a:ext uri="{FF2B5EF4-FFF2-40B4-BE49-F238E27FC236}">
                      <a16:creationId xmlns:a16="http://schemas.microsoft.com/office/drawing/2014/main" id="{7F375051-E672-8D47-8CD0-24CF6CE6C603}"/>
                    </a:ext>
                  </a:extLst>
                </p14:cNvPr>
                <p14:cNvContentPartPr/>
                <p14:nvPr/>
              </p14:nvContentPartPr>
              <p14:xfrm>
                <a:off x="4434689" y="3848449"/>
                <a:ext cx="290160" cy="39600"/>
              </p14:xfrm>
            </p:contentPart>
          </mc:Choice>
          <mc:Fallback>
            <p:pic>
              <p:nvPicPr>
                <p:cNvPr id="114" name="Ink 113">
                  <a:extLst>
                    <a:ext uri="{FF2B5EF4-FFF2-40B4-BE49-F238E27FC236}">
                      <a16:creationId xmlns:a16="http://schemas.microsoft.com/office/drawing/2014/main" id="{7F375051-E672-8D47-8CD0-24CF6CE6C603}"/>
                    </a:ext>
                  </a:extLst>
                </p:cNvPr>
                <p:cNvPicPr/>
                <p:nvPr/>
              </p:nvPicPr>
              <p:blipFill>
                <a:blip r:embed="rId81"/>
                <a:stretch>
                  <a:fillRect/>
                </a:stretch>
              </p:blipFill>
              <p:spPr>
                <a:xfrm>
                  <a:off x="4416689" y="3812449"/>
                  <a:ext cx="32580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15" name="Ink 114">
                  <a:extLst>
                    <a:ext uri="{FF2B5EF4-FFF2-40B4-BE49-F238E27FC236}">
                      <a16:creationId xmlns:a16="http://schemas.microsoft.com/office/drawing/2014/main" id="{D98C2E46-7071-C74C-80B8-9D757D1C48A6}"/>
                    </a:ext>
                  </a:extLst>
                </p14:cNvPr>
                <p14:cNvContentPartPr/>
                <p14:nvPr/>
              </p14:nvContentPartPr>
              <p14:xfrm>
                <a:off x="4203929" y="5377009"/>
                <a:ext cx="221040" cy="74160"/>
              </p14:xfrm>
            </p:contentPart>
          </mc:Choice>
          <mc:Fallback>
            <p:pic>
              <p:nvPicPr>
                <p:cNvPr id="115" name="Ink 114">
                  <a:extLst>
                    <a:ext uri="{FF2B5EF4-FFF2-40B4-BE49-F238E27FC236}">
                      <a16:creationId xmlns:a16="http://schemas.microsoft.com/office/drawing/2014/main" id="{D98C2E46-7071-C74C-80B8-9D757D1C48A6}"/>
                    </a:ext>
                  </a:extLst>
                </p:cNvPr>
                <p:cNvPicPr/>
                <p:nvPr/>
              </p:nvPicPr>
              <p:blipFill>
                <a:blip r:embed="rId83"/>
                <a:stretch>
                  <a:fillRect/>
                </a:stretch>
              </p:blipFill>
              <p:spPr>
                <a:xfrm>
                  <a:off x="4185929" y="5341009"/>
                  <a:ext cx="2566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17" name="Ink 116">
                  <a:extLst>
                    <a:ext uri="{FF2B5EF4-FFF2-40B4-BE49-F238E27FC236}">
                      <a16:creationId xmlns:a16="http://schemas.microsoft.com/office/drawing/2014/main" id="{5F6A0990-6DC0-1547-8F5D-1704490B0E54}"/>
                    </a:ext>
                  </a:extLst>
                </p14:cNvPr>
                <p14:cNvContentPartPr/>
                <p14:nvPr/>
              </p14:nvContentPartPr>
              <p14:xfrm>
                <a:off x="4942289" y="3946729"/>
                <a:ext cx="187920" cy="133200"/>
              </p14:xfrm>
            </p:contentPart>
          </mc:Choice>
          <mc:Fallback>
            <p:pic>
              <p:nvPicPr>
                <p:cNvPr id="117" name="Ink 116">
                  <a:extLst>
                    <a:ext uri="{FF2B5EF4-FFF2-40B4-BE49-F238E27FC236}">
                      <a16:creationId xmlns:a16="http://schemas.microsoft.com/office/drawing/2014/main" id="{5F6A0990-6DC0-1547-8F5D-1704490B0E54}"/>
                    </a:ext>
                  </a:extLst>
                </p:cNvPr>
                <p:cNvPicPr/>
                <p:nvPr/>
              </p:nvPicPr>
              <p:blipFill>
                <a:blip r:embed="rId85"/>
                <a:stretch>
                  <a:fillRect/>
                </a:stretch>
              </p:blipFill>
              <p:spPr>
                <a:xfrm>
                  <a:off x="4924649" y="3911089"/>
                  <a:ext cx="2235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8" name="Ink 117">
                  <a:extLst>
                    <a:ext uri="{FF2B5EF4-FFF2-40B4-BE49-F238E27FC236}">
                      <a16:creationId xmlns:a16="http://schemas.microsoft.com/office/drawing/2014/main" id="{2BD1F6BC-8D0F-1842-A950-D70AEF86BA3C}"/>
                    </a:ext>
                  </a:extLst>
                </p14:cNvPr>
                <p14:cNvContentPartPr/>
                <p14:nvPr/>
              </p14:nvContentPartPr>
              <p14:xfrm>
                <a:off x="4408049" y="3408169"/>
                <a:ext cx="352440" cy="45720"/>
              </p14:xfrm>
            </p:contentPart>
          </mc:Choice>
          <mc:Fallback>
            <p:pic>
              <p:nvPicPr>
                <p:cNvPr id="118" name="Ink 117">
                  <a:extLst>
                    <a:ext uri="{FF2B5EF4-FFF2-40B4-BE49-F238E27FC236}">
                      <a16:creationId xmlns:a16="http://schemas.microsoft.com/office/drawing/2014/main" id="{2BD1F6BC-8D0F-1842-A950-D70AEF86BA3C}"/>
                    </a:ext>
                  </a:extLst>
                </p:cNvPr>
                <p:cNvPicPr/>
                <p:nvPr/>
              </p:nvPicPr>
              <p:blipFill>
                <a:blip r:embed="rId87"/>
                <a:stretch>
                  <a:fillRect/>
                </a:stretch>
              </p:blipFill>
              <p:spPr>
                <a:xfrm>
                  <a:off x="4390409" y="3372169"/>
                  <a:ext cx="3880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19" name="Ink 118">
                  <a:extLst>
                    <a:ext uri="{FF2B5EF4-FFF2-40B4-BE49-F238E27FC236}">
                      <a16:creationId xmlns:a16="http://schemas.microsoft.com/office/drawing/2014/main" id="{D2954448-4CC7-504A-AFB4-0A8A1C107EE5}"/>
                    </a:ext>
                  </a:extLst>
                </p14:cNvPr>
                <p14:cNvContentPartPr/>
                <p14:nvPr/>
              </p14:nvContentPartPr>
              <p14:xfrm>
                <a:off x="3993689" y="5756089"/>
                <a:ext cx="374040" cy="102960"/>
              </p14:xfrm>
            </p:contentPart>
          </mc:Choice>
          <mc:Fallback>
            <p:pic>
              <p:nvPicPr>
                <p:cNvPr id="119" name="Ink 118">
                  <a:extLst>
                    <a:ext uri="{FF2B5EF4-FFF2-40B4-BE49-F238E27FC236}">
                      <a16:creationId xmlns:a16="http://schemas.microsoft.com/office/drawing/2014/main" id="{D2954448-4CC7-504A-AFB4-0A8A1C107EE5}"/>
                    </a:ext>
                  </a:extLst>
                </p:cNvPr>
                <p:cNvPicPr/>
                <p:nvPr/>
              </p:nvPicPr>
              <p:blipFill>
                <a:blip r:embed="rId89"/>
                <a:stretch>
                  <a:fillRect/>
                </a:stretch>
              </p:blipFill>
              <p:spPr>
                <a:xfrm>
                  <a:off x="3975689" y="5720449"/>
                  <a:ext cx="4096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20" name="Ink 119">
                  <a:extLst>
                    <a:ext uri="{FF2B5EF4-FFF2-40B4-BE49-F238E27FC236}">
                      <a16:creationId xmlns:a16="http://schemas.microsoft.com/office/drawing/2014/main" id="{46F8F99F-75F0-7141-B99E-523A82B1F7CC}"/>
                    </a:ext>
                  </a:extLst>
                </p14:cNvPr>
                <p14:cNvContentPartPr/>
                <p14:nvPr/>
              </p14:nvContentPartPr>
              <p14:xfrm>
                <a:off x="4770569" y="4592209"/>
                <a:ext cx="560520" cy="156600"/>
              </p14:xfrm>
            </p:contentPart>
          </mc:Choice>
          <mc:Fallback>
            <p:pic>
              <p:nvPicPr>
                <p:cNvPr id="120" name="Ink 119">
                  <a:extLst>
                    <a:ext uri="{FF2B5EF4-FFF2-40B4-BE49-F238E27FC236}">
                      <a16:creationId xmlns:a16="http://schemas.microsoft.com/office/drawing/2014/main" id="{46F8F99F-75F0-7141-B99E-523A82B1F7CC}"/>
                    </a:ext>
                  </a:extLst>
                </p:cNvPr>
                <p:cNvPicPr/>
                <p:nvPr/>
              </p:nvPicPr>
              <p:blipFill>
                <a:blip r:embed="rId91"/>
                <a:stretch>
                  <a:fillRect/>
                </a:stretch>
              </p:blipFill>
              <p:spPr>
                <a:xfrm>
                  <a:off x="4752569" y="4556569"/>
                  <a:ext cx="59616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1" name="Ink 120">
                  <a:extLst>
                    <a:ext uri="{FF2B5EF4-FFF2-40B4-BE49-F238E27FC236}">
                      <a16:creationId xmlns:a16="http://schemas.microsoft.com/office/drawing/2014/main" id="{0F9E8078-78F1-674F-ACFD-44266ECB55A1}"/>
                    </a:ext>
                  </a:extLst>
                </p14:cNvPr>
                <p14:cNvContentPartPr/>
                <p14:nvPr/>
              </p14:nvContentPartPr>
              <p14:xfrm>
                <a:off x="5418209" y="4540729"/>
                <a:ext cx="371880" cy="262440"/>
              </p14:xfrm>
            </p:contentPart>
          </mc:Choice>
          <mc:Fallback>
            <p:pic>
              <p:nvPicPr>
                <p:cNvPr id="121" name="Ink 120">
                  <a:extLst>
                    <a:ext uri="{FF2B5EF4-FFF2-40B4-BE49-F238E27FC236}">
                      <a16:creationId xmlns:a16="http://schemas.microsoft.com/office/drawing/2014/main" id="{0F9E8078-78F1-674F-ACFD-44266ECB55A1}"/>
                    </a:ext>
                  </a:extLst>
                </p:cNvPr>
                <p:cNvPicPr/>
                <p:nvPr/>
              </p:nvPicPr>
              <p:blipFill>
                <a:blip r:embed="rId93"/>
                <a:stretch>
                  <a:fillRect/>
                </a:stretch>
              </p:blipFill>
              <p:spPr>
                <a:xfrm>
                  <a:off x="5400569" y="4504729"/>
                  <a:ext cx="40752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22" name="Ink 121">
                  <a:extLst>
                    <a:ext uri="{FF2B5EF4-FFF2-40B4-BE49-F238E27FC236}">
                      <a16:creationId xmlns:a16="http://schemas.microsoft.com/office/drawing/2014/main" id="{82C6763F-5616-3047-8D51-6B2AAC0F749D}"/>
                    </a:ext>
                  </a:extLst>
                </p14:cNvPr>
                <p14:cNvContentPartPr/>
                <p14:nvPr/>
              </p14:nvContentPartPr>
              <p14:xfrm>
                <a:off x="3783089" y="4275049"/>
                <a:ext cx="92160" cy="250920"/>
              </p14:xfrm>
            </p:contentPart>
          </mc:Choice>
          <mc:Fallback>
            <p:pic>
              <p:nvPicPr>
                <p:cNvPr id="122" name="Ink 121">
                  <a:extLst>
                    <a:ext uri="{FF2B5EF4-FFF2-40B4-BE49-F238E27FC236}">
                      <a16:creationId xmlns:a16="http://schemas.microsoft.com/office/drawing/2014/main" id="{82C6763F-5616-3047-8D51-6B2AAC0F749D}"/>
                    </a:ext>
                  </a:extLst>
                </p:cNvPr>
                <p:cNvPicPr/>
                <p:nvPr/>
              </p:nvPicPr>
              <p:blipFill>
                <a:blip r:embed="rId95"/>
                <a:stretch>
                  <a:fillRect/>
                </a:stretch>
              </p:blipFill>
              <p:spPr>
                <a:xfrm>
                  <a:off x="3765449" y="4239409"/>
                  <a:ext cx="12780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23" name="Ink 122">
                  <a:extLst>
                    <a:ext uri="{FF2B5EF4-FFF2-40B4-BE49-F238E27FC236}">
                      <a16:creationId xmlns:a16="http://schemas.microsoft.com/office/drawing/2014/main" id="{96024CB6-5AB8-3346-9831-ECF9C796C13D}"/>
                    </a:ext>
                  </a:extLst>
                </p14:cNvPr>
                <p14:cNvContentPartPr/>
                <p14:nvPr/>
              </p14:nvContentPartPr>
              <p14:xfrm>
                <a:off x="4009529" y="3962929"/>
                <a:ext cx="202680" cy="138240"/>
              </p14:xfrm>
            </p:contentPart>
          </mc:Choice>
          <mc:Fallback>
            <p:pic>
              <p:nvPicPr>
                <p:cNvPr id="123" name="Ink 122">
                  <a:extLst>
                    <a:ext uri="{FF2B5EF4-FFF2-40B4-BE49-F238E27FC236}">
                      <a16:creationId xmlns:a16="http://schemas.microsoft.com/office/drawing/2014/main" id="{96024CB6-5AB8-3346-9831-ECF9C796C13D}"/>
                    </a:ext>
                  </a:extLst>
                </p:cNvPr>
                <p:cNvPicPr/>
                <p:nvPr/>
              </p:nvPicPr>
              <p:blipFill>
                <a:blip r:embed="rId97"/>
                <a:stretch>
                  <a:fillRect/>
                </a:stretch>
              </p:blipFill>
              <p:spPr>
                <a:xfrm>
                  <a:off x="3991529" y="3926929"/>
                  <a:ext cx="2383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26" name="Ink 125">
                  <a:extLst>
                    <a:ext uri="{FF2B5EF4-FFF2-40B4-BE49-F238E27FC236}">
                      <a16:creationId xmlns:a16="http://schemas.microsoft.com/office/drawing/2014/main" id="{AD7ADB44-0164-8747-9CE9-61CC759803FC}"/>
                    </a:ext>
                  </a:extLst>
                </p14:cNvPr>
                <p14:cNvContentPartPr/>
                <p14:nvPr/>
              </p14:nvContentPartPr>
              <p14:xfrm>
                <a:off x="5273489" y="4788049"/>
                <a:ext cx="87480" cy="199440"/>
              </p14:xfrm>
            </p:contentPart>
          </mc:Choice>
          <mc:Fallback>
            <p:pic>
              <p:nvPicPr>
                <p:cNvPr id="126" name="Ink 125">
                  <a:extLst>
                    <a:ext uri="{FF2B5EF4-FFF2-40B4-BE49-F238E27FC236}">
                      <a16:creationId xmlns:a16="http://schemas.microsoft.com/office/drawing/2014/main" id="{AD7ADB44-0164-8747-9CE9-61CC759803FC}"/>
                    </a:ext>
                  </a:extLst>
                </p:cNvPr>
                <p:cNvPicPr/>
                <p:nvPr/>
              </p:nvPicPr>
              <p:blipFill>
                <a:blip r:embed="rId99"/>
                <a:stretch>
                  <a:fillRect/>
                </a:stretch>
              </p:blipFill>
              <p:spPr>
                <a:xfrm>
                  <a:off x="5255849" y="4752049"/>
                  <a:ext cx="12312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41" name="Ink 140">
                  <a:extLst>
                    <a:ext uri="{FF2B5EF4-FFF2-40B4-BE49-F238E27FC236}">
                      <a16:creationId xmlns:a16="http://schemas.microsoft.com/office/drawing/2014/main" id="{7F80FF2D-A97F-FC4E-A78E-79D1269484FB}"/>
                    </a:ext>
                  </a:extLst>
                </p14:cNvPr>
                <p14:cNvContentPartPr/>
                <p14:nvPr/>
              </p14:nvContentPartPr>
              <p14:xfrm>
                <a:off x="4721291" y="5353393"/>
                <a:ext cx="200520" cy="72720"/>
              </p14:xfrm>
            </p:contentPart>
          </mc:Choice>
          <mc:Fallback>
            <p:pic>
              <p:nvPicPr>
                <p:cNvPr id="141" name="Ink 140">
                  <a:extLst>
                    <a:ext uri="{FF2B5EF4-FFF2-40B4-BE49-F238E27FC236}">
                      <a16:creationId xmlns:a16="http://schemas.microsoft.com/office/drawing/2014/main" id="{7F80FF2D-A97F-FC4E-A78E-79D1269484FB}"/>
                    </a:ext>
                  </a:extLst>
                </p:cNvPr>
                <p:cNvPicPr/>
                <p:nvPr/>
              </p:nvPicPr>
              <p:blipFill>
                <a:blip r:embed="rId13"/>
                <a:stretch>
                  <a:fillRect/>
                </a:stretch>
              </p:blipFill>
              <p:spPr>
                <a:xfrm>
                  <a:off x="4703651" y="5317393"/>
                  <a:ext cx="236160" cy="144360"/>
                </a:xfrm>
                <a:prstGeom prst="rect">
                  <a:avLst/>
                </a:prstGeom>
              </p:spPr>
            </p:pic>
          </mc:Fallback>
        </mc:AlternateContent>
      </p:grpSp>
      <p:sp>
        <p:nvSpPr>
          <p:cNvPr id="143" name="TextBox 142">
            <a:extLst>
              <a:ext uri="{FF2B5EF4-FFF2-40B4-BE49-F238E27FC236}">
                <a16:creationId xmlns:a16="http://schemas.microsoft.com/office/drawing/2014/main" id="{CFEE8D13-385E-1B42-A0DA-0EF2E204115E}"/>
              </a:ext>
            </a:extLst>
          </p:cNvPr>
          <p:cNvSpPr txBox="1"/>
          <p:nvPr/>
        </p:nvSpPr>
        <p:spPr>
          <a:xfrm>
            <a:off x="314071" y="464147"/>
            <a:ext cx="8506332" cy="1138773"/>
          </a:xfrm>
          <a:prstGeom prst="rect">
            <a:avLst/>
          </a:prstGeom>
          <a:noFill/>
        </p:spPr>
        <p:txBody>
          <a:bodyPr wrap="square" rtlCol="0">
            <a:spAutoFit/>
          </a:bodyPr>
          <a:lstStyle/>
          <a:p>
            <a:pPr algn="ctr"/>
            <a: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 DARTS</a:t>
            </a:r>
          </a:p>
          <a:p>
            <a:pPr algn="ctr"/>
            <a:r>
              <a:rPr lang="en-US"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 beginner’s guide to loving the spectacle</a:t>
            </a:r>
          </a:p>
        </p:txBody>
      </p:sp>
      <p:sp>
        <p:nvSpPr>
          <p:cNvPr id="144" name="TextBox 143">
            <a:extLst>
              <a:ext uri="{FF2B5EF4-FFF2-40B4-BE49-F238E27FC236}">
                <a16:creationId xmlns:a16="http://schemas.microsoft.com/office/drawing/2014/main" id="{B82AADB7-680E-F04A-B861-493546617258}"/>
              </a:ext>
            </a:extLst>
          </p:cNvPr>
          <p:cNvSpPr txBox="1"/>
          <p:nvPr/>
        </p:nvSpPr>
        <p:spPr>
          <a:xfrm>
            <a:off x="523567" y="6968949"/>
            <a:ext cx="8068712" cy="923330"/>
          </a:xfrm>
          <a:prstGeom prst="rect">
            <a:avLst/>
          </a:prstGeom>
          <a:solidFill>
            <a:schemeClr val="tx1">
              <a:lumMod val="50000"/>
              <a:lumOff val="50000"/>
            </a:schemeClr>
          </a:solidFill>
        </p:spPr>
        <p:txBody>
          <a:bodyPr wrap="square" rtlCol="0">
            <a:spAutoFit/>
          </a:bodyPr>
          <a:lstStyle/>
          <a:p>
            <a:pPr algn="ct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Each player throws three darts per turn. If you’re a smashing good darts player, you might be hoping for 180 points in a turn during the “points-gathering” stage. (That’s three treble 20s in a row, for those keeping score.)</a:t>
            </a:r>
          </a:p>
        </p:txBody>
      </p:sp>
      <p:grpSp>
        <p:nvGrpSpPr>
          <p:cNvPr id="196" name="Group 195">
            <a:extLst>
              <a:ext uri="{FF2B5EF4-FFF2-40B4-BE49-F238E27FC236}">
                <a16:creationId xmlns:a16="http://schemas.microsoft.com/office/drawing/2014/main" id="{B3F6A2F1-5DDD-334D-809C-CB846894F75D}"/>
              </a:ext>
            </a:extLst>
          </p:cNvPr>
          <p:cNvGrpSpPr/>
          <p:nvPr/>
        </p:nvGrpSpPr>
        <p:grpSpPr>
          <a:xfrm>
            <a:off x="1178700" y="8198701"/>
            <a:ext cx="6736109" cy="2780597"/>
            <a:chOff x="1166645" y="8576441"/>
            <a:chExt cx="6621517" cy="2932387"/>
          </a:xfrm>
        </p:grpSpPr>
        <p:sp>
          <p:nvSpPr>
            <p:cNvPr id="145" name="Rectangle 144">
              <a:extLst>
                <a:ext uri="{FF2B5EF4-FFF2-40B4-BE49-F238E27FC236}">
                  <a16:creationId xmlns:a16="http://schemas.microsoft.com/office/drawing/2014/main" id="{B7970214-1705-C449-8D7E-501D1AEA7342}"/>
                </a:ext>
              </a:extLst>
            </p:cNvPr>
            <p:cNvSpPr/>
            <p:nvPr/>
          </p:nvSpPr>
          <p:spPr>
            <a:xfrm>
              <a:off x="1166645" y="8576441"/>
              <a:ext cx="6621517" cy="29323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6" name="Rectangle 145">
              <a:extLst>
                <a:ext uri="{FF2B5EF4-FFF2-40B4-BE49-F238E27FC236}">
                  <a16:creationId xmlns:a16="http://schemas.microsoft.com/office/drawing/2014/main" id="{E023DDA3-70AF-FD46-A144-F0FC40B72758}"/>
                </a:ext>
              </a:extLst>
            </p:cNvPr>
            <p:cNvSpPr/>
            <p:nvPr/>
          </p:nvSpPr>
          <p:spPr>
            <a:xfrm>
              <a:off x="1384733" y="8802413"/>
              <a:ext cx="6185341" cy="2480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7" name="Rectangle 146">
              <a:extLst>
                <a:ext uri="{FF2B5EF4-FFF2-40B4-BE49-F238E27FC236}">
                  <a16:creationId xmlns:a16="http://schemas.microsoft.com/office/drawing/2014/main" id="{54CACA24-BA17-4A47-8F1E-9A6CECF9E5F9}"/>
                </a:ext>
              </a:extLst>
            </p:cNvPr>
            <p:cNvSpPr/>
            <p:nvPr/>
          </p:nvSpPr>
          <p:spPr>
            <a:xfrm>
              <a:off x="1814732" y="9111760"/>
              <a:ext cx="182880" cy="1790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Rectangle 147">
              <a:extLst>
                <a:ext uri="{FF2B5EF4-FFF2-40B4-BE49-F238E27FC236}">
                  <a16:creationId xmlns:a16="http://schemas.microsoft.com/office/drawing/2014/main" id="{74C54164-1CE8-F945-A897-E710AA126FD2}"/>
                </a:ext>
              </a:extLst>
            </p:cNvPr>
            <p:cNvSpPr/>
            <p:nvPr/>
          </p:nvSpPr>
          <p:spPr>
            <a:xfrm>
              <a:off x="2307321" y="9201677"/>
              <a:ext cx="182880" cy="1700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Rectangle 148">
              <a:extLst>
                <a:ext uri="{FF2B5EF4-FFF2-40B4-BE49-F238E27FC236}">
                  <a16:creationId xmlns:a16="http://schemas.microsoft.com/office/drawing/2014/main" id="{96E3C1E4-4974-2C47-ACDF-F1BF6C5E4865}"/>
                </a:ext>
              </a:extLst>
            </p:cNvPr>
            <p:cNvSpPr/>
            <p:nvPr/>
          </p:nvSpPr>
          <p:spPr>
            <a:xfrm>
              <a:off x="2799910" y="9530861"/>
              <a:ext cx="18288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0" name="Rectangle 149">
              <a:extLst>
                <a:ext uri="{FF2B5EF4-FFF2-40B4-BE49-F238E27FC236}">
                  <a16:creationId xmlns:a16="http://schemas.microsoft.com/office/drawing/2014/main" id="{0B431489-53BE-4C4D-9C86-18DC1F0BEDB8}"/>
                </a:ext>
              </a:extLst>
            </p:cNvPr>
            <p:cNvSpPr/>
            <p:nvPr/>
          </p:nvSpPr>
          <p:spPr>
            <a:xfrm>
              <a:off x="3292499" y="9576581"/>
              <a:ext cx="182880" cy="1325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Rectangle 150">
              <a:extLst>
                <a:ext uri="{FF2B5EF4-FFF2-40B4-BE49-F238E27FC236}">
                  <a16:creationId xmlns:a16="http://schemas.microsoft.com/office/drawing/2014/main" id="{4AF47958-EBC7-3E4F-A3A4-788F1F41E7C5}"/>
                </a:ext>
              </a:extLst>
            </p:cNvPr>
            <p:cNvSpPr/>
            <p:nvPr/>
          </p:nvSpPr>
          <p:spPr>
            <a:xfrm>
              <a:off x="3785088" y="9658877"/>
              <a:ext cx="182880" cy="1243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2" name="Rectangle 151">
              <a:extLst>
                <a:ext uri="{FF2B5EF4-FFF2-40B4-BE49-F238E27FC236}">
                  <a16:creationId xmlns:a16="http://schemas.microsoft.com/office/drawing/2014/main" id="{3F248E74-1A16-8540-881A-056C594E46CF}"/>
                </a:ext>
              </a:extLst>
            </p:cNvPr>
            <p:cNvSpPr/>
            <p:nvPr/>
          </p:nvSpPr>
          <p:spPr>
            <a:xfrm>
              <a:off x="4277677" y="9933197"/>
              <a:ext cx="182880" cy="9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Rectangle 152">
              <a:extLst>
                <a:ext uri="{FF2B5EF4-FFF2-40B4-BE49-F238E27FC236}">
                  <a16:creationId xmlns:a16="http://schemas.microsoft.com/office/drawing/2014/main" id="{C11A3D44-BF0A-5B44-8095-419250C1B0BF}"/>
                </a:ext>
              </a:extLst>
            </p:cNvPr>
            <p:cNvSpPr/>
            <p:nvPr/>
          </p:nvSpPr>
          <p:spPr>
            <a:xfrm>
              <a:off x="6740624" y="10756157"/>
              <a:ext cx="182880" cy="14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4" name="Rectangle 153">
              <a:extLst>
                <a:ext uri="{FF2B5EF4-FFF2-40B4-BE49-F238E27FC236}">
                  <a16:creationId xmlns:a16="http://schemas.microsoft.com/office/drawing/2014/main" id="{4E6E5C64-CF0D-724A-9CFD-C77485670DCD}"/>
                </a:ext>
              </a:extLst>
            </p:cNvPr>
            <p:cNvSpPr/>
            <p:nvPr/>
          </p:nvSpPr>
          <p:spPr>
            <a:xfrm>
              <a:off x="4770266" y="10024637"/>
              <a:ext cx="182880" cy="877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Rectangle 154">
              <a:extLst>
                <a:ext uri="{FF2B5EF4-FFF2-40B4-BE49-F238E27FC236}">
                  <a16:creationId xmlns:a16="http://schemas.microsoft.com/office/drawing/2014/main" id="{FE8BFF7E-06FA-BB4A-B057-D6C51DCB301D}"/>
                </a:ext>
              </a:extLst>
            </p:cNvPr>
            <p:cNvSpPr/>
            <p:nvPr/>
          </p:nvSpPr>
          <p:spPr>
            <a:xfrm>
              <a:off x="5262855" y="10116077"/>
              <a:ext cx="182880" cy="78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6" name="Rectangle 155">
              <a:extLst>
                <a:ext uri="{FF2B5EF4-FFF2-40B4-BE49-F238E27FC236}">
                  <a16:creationId xmlns:a16="http://schemas.microsoft.com/office/drawing/2014/main" id="{CC5E51FA-38E5-4940-A13D-C02F9D37F53A}"/>
                </a:ext>
              </a:extLst>
            </p:cNvPr>
            <p:cNvSpPr/>
            <p:nvPr/>
          </p:nvSpPr>
          <p:spPr>
            <a:xfrm>
              <a:off x="5755444" y="10573277"/>
              <a:ext cx="182880" cy="32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Rectangle 156">
              <a:extLst>
                <a:ext uri="{FF2B5EF4-FFF2-40B4-BE49-F238E27FC236}">
                  <a16:creationId xmlns:a16="http://schemas.microsoft.com/office/drawing/2014/main" id="{04A4D961-CC02-694D-BDD7-5DB8B913F6B7}"/>
                </a:ext>
              </a:extLst>
            </p:cNvPr>
            <p:cNvSpPr/>
            <p:nvPr/>
          </p:nvSpPr>
          <p:spPr>
            <a:xfrm>
              <a:off x="6248033" y="10573277"/>
              <a:ext cx="182880" cy="32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8" name="Rectangle 157">
              <a:extLst>
                <a:ext uri="{FF2B5EF4-FFF2-40B4-BE49-F238E27FC236}">
                  <a16:creationId xmlns:a16="http://schemas.microsoft.com/office/drawing/2014/main" id="{D518E7E4-1BED-6E4C-B9DE-6C6BA7E7BB24}"/>
                </a:ext>
              </a:extLst>
            </p:cNvPr>
            <p:cNvSpPr/>
            <p:nvPr/>
          </p:nvSpPr>
          <p:spPr>
            <a:xfrm>
              <a:off x="4348018" y="8940745"/>
              <a:ext cx="3042066" cy="6217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Career 180s by player</a:t>
              </a:r>
            </a:p>
          </p:txBody>
        </p:sp>
        <p:sp>
          <p:nvSpPr>
            <p:cNvPr id="159" name="Rectangle 158">
              <a:extLst>
                <a:ext uri="{FF2B5EF4-FFF2-40B4-BE49-F238E27FC236}">
                  <a16:creationId xmlns:a16="http://schemas.microsoft.com/office/drawing/2014/main" id="{4F1251A0-256B-1F46-A793-C053484668E4}"/>
                </a:ext>
              </a:extLst>
            </p:cNvPr>
            <p:cNvSpPr/>
            <p:nvPr/>
          </p:nvSpPr>
          <p:spPr>
            <a:xfrm rot="6389090">
              <a:off x="2020022"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Rectangle 159">
              <a:extLst>
                <a:ext uri="{FF2B5EF4-FFF2-40B4-BE49-F238E27FC236}">
                  <a16:creationId xmlns:a16="http://schemas.microsoft.com/office/drawing/2014/main" id="{C0ED1052-003D-334C-A28C-CF3929B489E8}"/>
                </a:ext>
              </a:extLst>
            </p:cNvPr>
            <p:cNvSpPr/>
            <p:nvPr/>
          </p:nvSpPr>
          <p:spPr>
            <a:xfrm rot="6389090">
              <a:off x="2519164"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1" name="Rectangle 160">
              <a:extLst>
                <a:ext uri="{FF2B5EF4-FFF2-40B4-BE49-F238E27FC236}">
                  <a16:creationId xmlns:a16="http://schemas.microsoft.com/office/drawing/2014/main" id="{9A84D17A-0C0D-924A-B532-1DD31E99D1C2}"/>
                </a:ext>
              </a:extLst>
            </p:cNvPr>
            <p:cNvSpPr/>
            <p:nvPr/>
          </p:nvSpPr>
          <p:spPr>
            <a:xfrm rot="6389090">
              <a:off x="3018306"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2" name="Rectangle 161">
              <a:extLst>
                <a:ext uri="{FF2B5EF4-FFF2-40B4-BE49-F238E27FC236}">
                  <a16:creationId xmlns:a16="http://schemas.microsoft.com/office/drawing/2014/main" id="{EA5C31EE-B405-C844-AD8B-F9F1C36422BC}"/>
                </a:ext>
              </a:extLst>
            </p:cNvPr>
            <p:cNvSpPr/>
            <p:nvPr/>
          </p:nvSpPr>
          <p:spPr>
            <a:xfrm rot="6389090">
              <a:off x="3517448"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Rectangle 162">
              <a:extLst>
                <a:ext uri="{FF2B5EF4-FFF2-40B4-BE49-F238E27FC236}">
                  <a16:creationId xmlns:a16="http://schemas.microsoft.com/office/drawing/2014/main" id="{26524E39-645C-E944-9D69-4A11429ECDB0}"/>
                </a:ext>
              </a:extLst>
            </p:cNvPr>
            <p:cNvSpPr/>
            <p:nvPr/>
          </p:nvSpPr>
          <p:spPr>
            <a:xfrm rot="6389090">
              <a:off x="4016590"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4" name="Rectangle 163">
              <a:extLst>
                <a:ext uri="{FF2B5EF4-FFF2-40B4-BE49-F238E27FC236}">
                  <a16:creationId xmlns:a16="http://schemas.microsoft.com/office/drawing/2014/main" id="{318AE56F-7F43-3C40-A88E-0DAAC759F4D1}"/>
                </a:ext>
              </a:extLst>
            </p:cNvPr>
            <p:cNvSpPr/>
            <p:nvPr/>
          </p:nvSpPr>
          <p:spPr>
            <a:xfrm rot="6389090">
              <a:off x="4515732"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Rectangle 164">
              <a:extLst>
                <a:ext uri="{FF2B5EF4-FFF2-40B4-BE49-F238E27FC236}">
                  <a16:creationId xmlns:a16="http://schemas.microsoft.com/office/drawing/2014/main" id="{AB4B19DF-5110-0144-9A2E-39E3920AAC2E}"/>
                </a:ext>
              </a:extLst>
            </p:cNvPr>
            <p:cNvSpPr/>
            <p:nvPr/>
          </p:nvSpPr>
          <p:spPr>
            <a:xfrm rot="6389090">
              <a:off x="5014874"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6" name="Rectangle 165">
              <a:extLst>
                <a:ext uri="{FF2B5EF4-FFF2-40B4-BE49-F238E27FC236}">
                  <a16:creationId xmlns:a16="http://schemas.microsoft.com/office/drawing/2014/main" id="{6D7AF586-596A-A841-9ADB-ABD7AB677B67}"/>
                </a:ext>
              </a:extLst>
            </p:cNvPr>
            <p:cNvSpPr/>
            <p:nvPr/>
          </p:nvSpPr>
          <p:spPr>
            <a:xfrm rot="6389090">
              <a:off x="5514016"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7" name="Rectangle 166">
              <a:extLst>
                <a:ext uri="{FF2B5EF4-FFF2-40B4-BE49-F238E27FC236}">
                  <a16:creationId xmlns:a16="http://schemas.microsoft.com/office/drawing/2014/main" id="{B5DDA2F3-EF86-394B-946E-4B93FE08D1C8}"/>
                </a:ext>
              </a:extLst>
            </p:cNvPr>
            <p:cNvSpPr/>
            <p:nvPr/>
          </p:nvSpPr>
          <p:spPr>
            <a:xfrm rot="6389090">
              <a:off x="6013158"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8" name="Rectangle 167">
              <a:extLst>
                <a:ext uri="{FF2B5EF4-FFF2-40B4-BE49-F238E27FC236}">
                  <a16:creationId xmlns:a16="http://schemas.microsoft.com/office/drawing/2014/main" id="{2F2CBBE4-94E6-AD4A-94D3-AEAC9341E1E7}"/>
                </a:ext>
              </a:extLst>
            </p:cNvPr>
            <p:cNvSpPr/>
            <p:nvPr/>
          </p:nvSpPr>
          <p:spPr>
            <a:xfrm rot="6389090">
              <a:off x="6512300"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9" name="Rectangle 168">
              <a:extLst>
                <a:ext uri="{FF2B5EF4-FFF2-40B4-BE49-F238E27FC236}">
                  <a16:creationId xmlns:a16="http://schemas.microsoft.com/office/drawing/2014/main" id="{890FC986-1877-7946-ABFF-E812226F299A}"/>
                </a:ext>
              </a:extLst>
            </p:cNvPr>
            <p:cNvSpPr/>
            <p:nvPr/>
          </p:nvSpPr>
          <p:spPr>
            <a:xfrm rot="6389090">
              <a:off x="7011441"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70" name="TextBox 169">
            <a:extLst>
              <a:ext uri="{FF2B5EF4-FFF2-40B4-BE49-F238E27FC236}">
                <a16:creationId xmlns:a16="http://schemas.microsoft.com/office/drawing/2014/main" id="{6138368C-9DE3-3C41-B702-5B984FB67001}"/>
              </a:ext>
            </a:extLst>
          </p:cNvPr>
          <p:cNvSpPr txBox="1"/>
          <p:nvPr/>
        </p:nvSpPr>
        <p:spPr>
          <a:xfrm>
            <a:off x="523567" y="11562620"/>
            <a:ext cx="8068712" cy="369332"/>
          </a:xfrm>
          <a:prstGeom prst="rect">
            <a:avLst/>
          </a:prstGeom>
          <a:solidFill>
            <a:schemeClr val="tx1">
              <a:lumMod val="50000"/>
              <a:lumOff val="50000"/>
            </a:schemeClr>
          </a:solidFill>
        </p:spPr>
        <p:txBody>
          <a:bodyPr wrap="square" rtlCol="0">
            <a:spAutoFit/>
          </a:bodyPr>
          <a:lstStyle/>
          <a:p>
            <a:pPr algn="ct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 shortest game of darts is over in three turns: a 9-dart game. </a:t>
            </a:r>
          </a:p>
        </p:txBody>
      </p:sp>
      <p:sp>
        <p:nvSpPr>
          <p:cNvPr id="171" name="Rectangle 170">
            <a:extLst>
              <a:ext uri="{FF2B5EF4-FFF2-40B4-BE49-F238E27FC236}">
                <a16:creationId xmlns:a16="http://schemas.microsoft.com/office/drawing/2014/main" id="{0361A8AE-DB6D-C04E-B6A1-BEAB89E9A73F}"/>
              </a:ext>
            </a:extLst>
          </p:cNvPr>
          <p:cNvSpPr/>
          <p:nvPr/>
        </p:nvSpPr>
        <p:spPr>
          <a:xfrm>
            <a:off x="1247165" y="12180576"/>
            <a:ext cx="6621517" cy="29323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Rectangle 171">
            <a:extLst>
              <a:ext uri="{FF2B5EF4-FFF2-40B4-BE49-F238E27FC236}">
                <a16:creationId xmlns:a16="http://schemas.microsoft.com/office/drawing/2014/main" id="{9224624E-8560-7640-8F07-C6ED5DC331ED}"/>
              </a:ext>
            </a:extLst>
          </p:cNvPr>
          <p:cNvSpPr/>
          <p:nvPr/>
        </p:nvSpPr>
        <p:spPr>
          <a:xfrm>
            <a:off x="1465253" y="12432587"/>
            <a:ext cx="6185341" cy="2412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Rectangle 172">
            <a:extLst>
              <a:ext uri="{FF2B5EF4-FFF2-40B4-BE49-F238E27FC236}">
                <a16:creationId xmlns:a16="http://schemas.microsoft.com/office/drawing/2014/main" id="{0524BF2B-5E47-724F-A4CD-B5A3ABFEB8EC}"/>
              </a:ext>
            </a:extLst>
          </p:cNvPr>
          <p:cNvSpPr/>
          <p:nvPr/>
        </p:nvSpPr>
        <p:spPr>
          <a:xfrm>
            <a:off x="1895251" y="12715895"/>
            <a:ext cx="182880" cy="1790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4" name="Rectangle 173">
            <a:extLst>
              <a:ext uri="{FF2B5EF4-FFF2-40B4-BE49-F238E27FC236}">
                <a16:creationId xmlns:a16="http://schemas.microsoft.com/office/drawing/2014/main" id="{5E2B0060-065E-144B-B9C8-A691243DE7E0}"/>
              </a:ext>
            </a:extLst>
          </p:cNvPr>
          <p:cNvSpPr/>
          <p:nvPr/>
        </p:nvSpPr>
        <p:spPr>
          <a:xfrm>
            <a:off x="2387840" y="13709776"/>
            <a:ext cx="182876" cy="782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5" name="Rectangle 174">
            <a:extLst>
              <a:ext uri="{FF2B5EF4-FFF2-40B4-BE49-F238E27FC236}">
                <a16:creationId xmlns:a16="http://schemas.microsoft.com/office/drawing/2014/main" id="{DBABA1B3-E9D7-BB4E-A294-A54984986E1C}"/>
              </a:ext>
            </a:extLst>
          </p:cNvPr>
          <p:cNvSpPr/>
          <p:nvPr/>
        </p:nvSpPr>
        <p:spPr>
          <a:xfrm>
            <a:off x="2880429" y="14017948"/>
            <a:ext cx="182880" cy="488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6" name="Rectangle 175">
            <a:extLst>
              <a:ext uri="{FF2B5EF4-FFF2-40B4-BE49-F238E27FC236}">
                <a16:creationId xmlns:a16="http://schemas.microsoft.com/office/drawing/2014/main" id="{E670C390-89F0-234A-963E-382BAD0BF2D7}"/>
              </a:ext>
            </a:extLst>
          </p:cNvPr>
          <p:cNvSpPr/>
          <p:nvPr/>
        </p:nvSpPr>
        <p:spPr>
          <a:xfrm>
            <a:off x="3373018" y="14063554"/>
            <a:ext cx="182876" cy="44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7" name="Rectangle 176">
            <a:extLst>
              <a:ext uri="{FF2B5EF4-FFF2-40B4-BE49-F238E27FC236}">
                <a16:creationId xmlns:a16="http://schemas.microsoft.com/office/drawing/2014/main" id="{F87EC63C-4E5E-BE49-8416-CA899DA1A866}"/>
              </a:ext>
            </a:extLst>
          </p:cNvPr>
          <p:cNvSpPr/>
          <p:nvPr/>
        </p:nvSpPr>
        <p:spPr>
          <a:xfrm>
            <a:off x="3865607" y="14063554"/>
            <a:ext cx="182880" cy="44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8" name="Rectangle 177">
            <a:extLst>
              <a:ext uri="{FF2B5EF4-FFF2-40B4-BE49-F238E27FC236}">
                <a16:creationId xmlns:a16="http://schemas.microsoft.com/office/drawing/2014/main" id="{02CA4940-8AD5-F64E-972C-A5C2788C3826}"/>
              </a:ext>
            </a:extLst>
          </p:cNvPr>
          <p:cNvSpPr/>
          <p:nvPr/>
        </p:nvSpPr>
        <p:spPr>
          <a:xfrm>
            <a:off x="4358196" y="14161284"/>
            <a:ext cx="182880" cy="34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9" name="Rectangle 178">
            <a:extLst>
              <a:ext uri="{FF2B5EF4-FFF2-40B4-BE49-F238E27FC236}">
                <a16:creationId xmlns:a16="http://schemas.microsoft.com/office/drawing/2014/main" id="{D171DE90-224E-954A-BDCC-ECADC96F0241}"/>
              </a:ext>
            </a:extLst>
          </p:cNvPr>
          <p:cNvSpPr/>
          <p:nvPr/>
        </p:nvSpPr>
        <p:spPr>
          <a:xfrm>
            <a:off x="6821143" y="14425155"/>
            <a:ext cx="182880" cy="8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Rectangle 179">
            <a:extLst>
              <a:ext uri="{FF2B5EF4-FFF2-40B4-BE49-F238E27FC236}">
                <a16:creationId xmlns:a16="http://schemas.microsoft.com/office/drawing/2014/main" id="{9299CD9D-0B86-E847-AB2D-43870AF79498}"/>
              </a:ext>
            </a:extLst>
          </p:cNvPr>
          <p:cNvSpPr/>
          <p:nvPr/>
        </p:nvSpPr>
        <p:spPr>
          <a:xfrm>
            <a:off x="4850785" y="14193861"/>
            <a:ext cx="182880" cy="31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1" name="Rectangle 180">
            <a:extLst>
              <a:ext uri="{FF2B5EF4-FFF2-40B4-BE49-F238E27FC236}">
                <a16:creationId xmlns:a16="http://schemas.microsoft.com/office/drawing/2014/main" id="{047A03A5-464B-D84F-B7F5-80E28C6BD42C}"/>
              </a:ext>
            </a:extLst>
          </p:cNvPr>
          <p:cNvSpPr/>
          <p:nvPr/>
        </p:nvSpPr>
        <p:spPr>
          <a:xfrm>
            <a:off x="5343374" y="14269517"/>
            <a:ext cx="182878" cy="237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2" name="Rectangle 181">
            <a:extLst>
              <a:ext uri="{FF2B5EF4-FFF2-40B4-BE49-F238E27FC236}">
                <a16:creationId xmlns:a16="http://schemas.microsoft.com/office/drawing/2014/main" id="{2F52966E-EC54-CE40-8A17-8DF914DF753E}"/>
              </a:ext>
            </a:extLst>
          </p:cNvPr>
          <p:cNvSpPr/>
          <p:nvPr/>
        </p:nvSpPr>
        <p:spPr>
          <a:xfrm>
            <a:off x="5835963" y="14323354"/>
            <a:ext cx="182880" cy="183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3" name="Rectangle 182">
            <a:extLst>
              <a:ext uri="{FF2B5EF4-FFF2-40B4-BE49-F238E27FC236}">
                <a16:creationId xmlns:a16="http://schemas.microsoft.com/office/drawing/2014/main" id="{D20D235B-6913-9243-B316-DECC935471F5}"/>
              </a:ext>
            </a:extLst>
          </p:cNvPr>
          <p:cNvSpPr/>
          <p:nvPr/>
        </p:nvSpPr>
        <p:spPr>
          <a:xfrm>
            <a:off x="6328552" y="14323354"/>
            <a:ext cx="182880" cy="183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4" name="Rectangle 183">
            <a:extLst>
              <a:ext uri="{FF2B5EF4-FFF2-40B4-BE49-F238E27FC236}">
                <a16:creationId xmlns:a16="http://schemas.microsoft.com/office/drawing/2014/main" id="{011CF9D3-482D-1848-A2C6-9A42FD980527}"/>
              </a:ext>
            </a:extLst>
          </p:cNvPr>
          <p:cNvSpPr/>
          <p:nvPr/>
        </p:nvSpPr>
        <p:spPr>
          <a:xfrm>
            <a:off x="4428537" y="12544879"/>
            <a:ext cx="3042066" cy="6217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Career 9-darters by player</a:t>
            </a:r>
          </a:p>
        </p:txBody>
      </p:sp>
      <p:sp>
        <p:nvSpPr>
          <p:cNvPr id="185" name="Rectangle 184">
            <a:extLst>
              <a:ext uri="{FF2B5EF4-FFF2-40B4-BE49-F238E27FC236}">
                <a16:creationId xmlns:a16="http://schemas.microsoft.com/office/drawing/2014/main" id="{90B55465-CF39-CB4B-9DDE-BDB81949E23B}"/>
              </a:ext>
            </a:extLst>
          </p:cNvPr>
          <p:cNvSpPr/>
          <p:nvPr/>
        </p:nvSpPr>
        <p:spPr>
          <a:xfrm rot="6389090">
            <a:off x="2100542"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6" name="Rectangle 185">
            <a:extLst>
              <a:ext uri="{FF2B5EF4-FFF2-40B4-BE49-F238E27FC236}">
                <a16:creationId xmlns:a16="http://schemas.microsoft.com/office/drawing/2014/main" id="{F6429B33-DE12-5645-8132-79608E5B52AB}"/>
              </a:ext>
            </a:extLst>
          </p:cNvPr>
          <p:cNvSpPr/>
          <p:nvPr/>
        </p:nvSpPr>
        <p:spPr>
          <a:xfrm rot="6389090">
            <a:off x="2599684"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7" name="Rectangle 186">
            <a:extLst>
              <a:ext uri="{FF2B5EF4-FFF2-40B4-BE49-F238E27FC236}">
                <a16:creationId xmlns:a16="http://schemas.microsoft.com/office/drawing/2014/main" id="{EFEAC557-F54F-DA46-BD90-E73829B1C6F9}"/>
              </a:ext>
            </a:extLst>
          </p:cNvPr>
          <p:cNvSpPr/>
          <p:nvPr/>
        </p:nvSpPr>
        <p:spPr>
          <a:xfrm rot="6389090">
            <a:off x="3098826"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8" name="Rectangle 187">
            <a:extLst>
              <a:ext uri="{FF2B5EF4-FFF2-40B4-BE49-F238E27FC236}">
                <a16:creationId xmlns:a16="http://schemas.microsoft.com/office/drawing/2014/main" id="{F0FB8B1A-9CA1-E245-B377-E4865FD5B4B1}"/>
              </a:ext>
            </a:extLst>
          </p:cNvPr>
          <p:cNvSpPr/>
          <p:nvPr/>
        </p:nvSpPr>
        <p:spPr>
          <a:xfrm rot="6389090">
            <a:off x="3597968"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9" name="Rectangle 188">
            <a:extLst>
              <a:ext uri="{FF2B5EF4-FFF2-40B4-BE49-F238E27FC236}">
                <a16:creationId xmlns:a16="http://schemas.microsoft.com/office/drawing/2014/main" id="{DD26994E-99E9-2A4D-9299-3D7F4AB54E91}"/>
              </a:ext>
            </a:extLst>
          </p:cNvPr>
          <p:cNvSpPr/>
          <p:nvPr/>
        </p:nvSpPr>
        <p:spPr>
          <a:xfrm rot="6389090">
            <a:off x="4097110"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0" name="Rectangle 189">
            <a:extLst>
              <a:ext uri="{FF2B5EF4-FFF2-40B4-BE49-F238E27FC236}">
                <a16:creationId xmlns:a16="http://schemas.microsoft.com/office/drawing/2014/main" id="{7C8C531B-935A-AB4D-9F05-C4143B527510}"/>
              </a:ext>
            </a:extLst>
          </p:cNvPr>
          <p:cNvSpPr/>
          <p:nvPr/>
        </p:nvSpPr>
        <p:spPr>
          <a:xfrm rot="6389090">
            <a:off x="4596252"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1" name="Rectangle 190">
            <a:extLst>
              <a:ext uri="{FF2B5EF4-FFF2-40B4-BE49-F238E27FC236}">
                <a16:creationId xmlns:a16="http://schemas.microsoft.com/office/drawing/2014/main" id="{4BCFDC89-880A-0C4D-AC15-420207CF9C52}"/>
              </a:ext>
            </a:extLst>
          </p:cNvPr>
          <p:cNvSpPr/>
          <p:nvPr/>
        </p:nvSpPr>
        <p:spPr>
          <a:xfrm rot="6389090">
            <a:off x="5095394"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2" name="Rectangle 191">
            <a:extLst>
              <a:ext uri="{FF2B5EF4-FFF2-40B4-BE49-F238E27FC236}">
                <a16:creationId xmlns:a16="http://schemas.microsoft.com/office/drawing/2014/main" id="{F94FB36D-6DEB-A744-BC81-49646E625A6E}"/>
              </a:ext>
            </a:extLst>
          </p:cNvPr>
          <p:cNvSpPr/>
          <p:nvPr/>
        </p:nvSpPr>
        <p:spPr>
          <a:xfrm rot="6389090">
            <a:off x="5594536"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Rectangle 192">
            <a:extLst>
              <a:ext uri="{FF2B5EF4-FFF2-40B4-BE49-F238E27FC236}">
                <a16:creationId xmlns:a16="http://schemas.microsoft.com/office/drawing/2014/main" id="{155F818F-A756-7942-92F9-E89BCA3A3541}"/>
              </a:ext>
            </a:extLst>
          </p:cNvPr>
          <p:cNvSpPr/>
          <p:nvPr/>
        </p:nvSpPr>
        <p:spPr>
          <a:xfrm rot="6389090">
            <a:off x="6093678"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4" name="Rectangle 193">
            <a:extLst>
              <a:ext uri="{FF2B5EF4-FFF2-40B4-BE49-F238E27FC236}">
                <a16:creationId xmlns:a16="http://schemas.microsoft.com/office/drawing/2014/main" id="{ED385320-3E1C-2D42-A16A-4C51235B48B5}"/>
              </a:ext>
            </a:extLst>
          </p:cNvPr>
          <p:cNvSpPr/>
          <p:nvPr/>
        </p:nvSpPr>
        <p:spPr>
          <a:xfrm rot="6389090">
            <a:off x="6592820"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5" name="Rectangle 194">
            <a:extLst>
              <a:ext uri="{FF2B5EF4-FFF2-40B4-BE49-F238E27FC236}">
                <a16:creationId xmlns:a16="http://schemas.microsoft.com/office/drawing/2014/main" id="{638CD599-F911-5549-A52B-CF6F376AC0E0}"/>
              </a:ext>
            </a:extLst>
          </p:cNvPr>
          <p:cNvSpPr/>
          <p:nvPr/>
        </p:nvSpPr>
        <p:spPr>
          <a:xfrm rot="6389090">
            <a:off x="7091961"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3" name="TextBox 222">
            <a:extLst>
              <a:ext uri="{FF2B5EF4-FFF2-40B4-BE49-F238E27FC236}">
                <a16:creationId xmlns:a16="http://schemas.microsoft.com/office/drawing/2014/main" id="{F2F95C82-9C11-BD4F-8E96-CDF4A06E782B}"/>
              </a:ext>
            </a:extLst>
          </p:cNvPr>
          <p:cNvSpPr txBox="1"/>
          <p:nvPr/>
        </p:nvSpPr>
        <p:spPr>
          <a:xfrm>
            <a:off x="478911" y="15823509"/>
            <a:ext cx="8068712" cy="2862322"/>
          </a:xfrm>
          <a:prstGeom prst="rect">
            <a:avLst/>
          </a:prstGeom>
          <a:solidFill>
            <a:schemeClr val="tx1">
              <a:lumMod val="50000"/>
              <a:lumOff val="50000"/>
            </a:schemeClr>
          </a:solidFill>
        </p:spPr>
        <p:txBody>
          <a:bodyPr wrap="square" rtlCol="0">
            <a:spAutoFit/>
          </a:bodyPr>
          <a:lstStyle/>
          <a:p>
            <a:pPr algn="ct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There’s one more important rule to cover. A game of darts can only end</a:t>
            </a:r>
          </a:p>
          <a:p>
            <a:pPr algn="ct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with a player reaching 501 points by hitting a </a:t>
            </a:r>
            <a:r>
              <a:rPr lang="en-US"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double tile </a:t>
            </a: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one of the small tiles around the outside of the board or the double bullseye in the center. The highest score it’s possible to “check out” out from is 170 (with a triple-20, triple 20, double bullseye). Most check outs are from lower scores, though, which allows more flexibility in the combination of numbers a player chooses. From a score of 80, the fastest checkout is triple 16, double 16. But darts players have favorite checkouts. ___, for example, would checkout using __,___,___ from a score of 80. And if you don’t hit your first number, there has to be a plan B. </a:t>
            </a:r>
          </a:p>
        </p:txBody>
      </p:sp>
    </p:spTree>
    <p:extLst>
      <p:ext uri="{BB962C8B-B14F-4D97-AF65-F5344CB8AC3E}">
        <p14:creationId xmlns:p14="http://schemas.microsoft.com/office/powerpoint/2010/main" val="37670265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930</TotalTime>
  <Words>381</Words>
  <Application>Microsoft Macintosh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vegheadeva@gmail.com</dc:creator>
  <cp:lastModifiedBy>vegheadeva@gmail.com</cp:lastModifiedBy>
  <cp:revision>13</cp:revision>
  <dcterms:created xsi:type="dcterms:W3CDTF">2020-04-21T23:24:32Z</dcterms:created>
  <dcterms:modified xsi:type="dcterms:W3CDTF">2020-04-22T14:55:29Z</dcterms:modified>
</cp:coreProperties>
</file>