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5"/>
  </p:notesMasterIdLst>
  <p:sldIdLst>
    <p:sldId id="256" r:id="rId3"/>
    <p:sldId id="274" r:id="rId4"/>
  </p:sldIdLst>
  <p:sldSz cx="12192000" cy="6858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Cuprum" panose="02000506000000020004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821"/>
    <a:srgbClr val="9B0014"/>
    <a:srgbClr val="9905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6"/>
    <p:restoredTop sz="95184"/>
  </p:normalViewPr>
  <p:slideViewPr>
    <p:cSldViewPr snapToGrid="0">
      <p:cViewPr varScale="1">
        <p:scale>
          <a:sx n="93" d="100"/>
          <a:sy n="93" d="100"/>
        </p:scale>
        <p:origin x="11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0" d="100"/>
        <a:sy n="9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1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9981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10380619" y="6333134"/>
            <a:ext cx="1760028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algn="r"/>
            <a:fld id="{00000000-1234-1234-1234-123412341234}" type="slidenum">
              <a:rPr lang="it-IT" sz="1300" smtClean="0"/>
              <a:pPr algn="r"/>
              <a:t>‹N›</a:t>
            </a:fld>
            <a:endParaRPr lang="it-IT" sz="13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178" lvl="0" indent="-228589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42882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54" lvl="1" indent="-31748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32" lvl="2" indent="-317484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09" lvl="3" indent="-317484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886" lvl="4" indent="-31748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062" lvl="5" indent="-317484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240" lvl="6" indent="-317484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418" lvl="7" indent="-317484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594" lvl="8" indent="-317484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it-IT" sz="1300" smtClean="0"/>
              <a:pPr/>
              <a:t>‹N›</a:t>
            </a:fld>
            <a:endParaRPr lang="it-IT" sz="13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11409045" y="6333134"/>
            <a:ext cx="7316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it-IT" sz="1300" smtClean="0"/>
              <a:pPr/>
              <a:t>‹N›</a:t>
            </a:fld>
            <a:endParaRPr lang="it-IT" sz="13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42882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54" lvl="1" indent="-31748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32" lvl="2" indent="-317484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09" lvl="3" indent="-317484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886" lvl="4" indent="-31748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062" lvl="5" indent="-317484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240" lvl="6" indent="-317484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418" lvl="7" indent="-31748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594" lvl="8" indent="-317484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17484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54" lvl="1" indent="-30478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32" lvl="2" indent="-304784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09" lvl="3" indent="-304784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86" lvl="4" indent="-30478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62" lvl="5" indent="-304784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40" lvl="6" indent="-304784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18" lvl="7" indent="-30478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94" lvl="8" indent="-304784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17484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54" lvl="1" indent="-30478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32" lvl="2" indent="-304784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09" lvl="3" indent="-304784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86" lvl="4" indent="-30478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62" lvl="5" indent="-304784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40" lvl="6" indent="-304784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18" lvl="7" indent="-30478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94" lvl="8" indent="-304784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178" lvl="0" indent="-304784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54" lvl="1" indent="-30478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32" lvl="2" indent="-304784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09" lvl="3" indent="-304784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886" lvl="4" indent="-30478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062" lvl="5" indent="-304784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240" lvl="6" indent="-304784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418" lvl="7" indent="-304784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594" lvl="8" indent="-304784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178" lvl="0" indent="-342882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54" lvl="1" indent="-31748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32" lvl="2" indent="-317484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09" lvl="3" indent="-317484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886" lvl="4" indent="-31748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062" lvl="5" indent="-317484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240" lvl="6" indent="-317484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418" lvl="7" indent="-317484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594" lvl="8" indent="-317484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fld id="{00000000-1234-1234-1234-123412341234}" type="slidenum">
              <a:rPr lang="it-IT" smtClean="0"/>
              <a:pPr/>
              <a:t>‹N›</a:t>
            </a:fld>
            <a:endParaRPr lang="it-IT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08640" y="1604328"/>
            <a:ext cx="109208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608640" y="6247376"/>
            <a:ext cx="27900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4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066" marR="0" lvl="1" indent="-33653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349" marR="0" lvl="2" indent="-29843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728" marR="0" lvl="3" indent="-28573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807" marR="0" lvl="4" indent="-28573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5886" marR="0" lvl="5" indent="-29843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345" marR="0" lvl="6" indent="-28573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5882" marR="0" lvl="7" indent="-28573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500" marR="0" lvl="8" indent="-29843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4170240" y="6247376"/>
            <a:ext cx="38152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4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066" marR="0" lvl="1" indent="-33653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349" marR="0" lvl="2" indent="-29843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728" marR="0" lvl="3" indent="-28573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807" marR="0" lvl="4" indent="-28573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5886" marR="0" lvl="5" indent="-29843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345" marR="0" lvl="6" indent="-28573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5882" marR="0" lvl="7" indent="-28573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500" marR="0" lvl="8" indent="-29843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8739840" y="6247376"/>
            <a:ext cx="27900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</a:pPr>
            <a:fld id="{00000000-1234-1234-1234-123412341234}" type="slidenum">
              <a:rPr lang="it-IT" sz="1600" smtClean="0"/>
              <a:pPr>
                <a:lnSpc>
                  <a:spcPct val="93000"/>
                </a:lnSpc>
                <a:buClr>
                  <a:srgbClr val="000000"/>
                </a:buClr>
              </a:pPr>
              <a:t>‹N›</a:t>
            </a:fld>
            <a:endParaRPr lang="it-IT" sz="1300" dirty="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0000" cy="71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216960" y="-184339"/>
            <a:ext cx="109208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10779456" y="6302276"/>
            <a:ext cx="113864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1" tIns="42451" rIns="81651" bIns="42451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18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D9CFAB"/>
                </a:buClr>
                <a:buFont typeface="Arial"/>
                <a:buNone/>
              </a:pPr>
              <a:t>‹N›</a:t>
            </a:fld>
            <a:r>
              <a:rPr lang="en" sz="18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1800" dirty="0">
                <a:solidFill>
                  <a:schemeClr val="tx1"/>
                </a:solidFill>
              </a:rPr>
              <a:t>18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it-IT" sz="1000" smtClean="0">
                <a:solidFill>
                  <a:schemeClr val="dk2"/>
                </a:solidFill>
              </a:rPr>
              <a:pPr algn="r"/>
              <a:t>‹N›</a:t>
            </a:fld>
            <a:endParaRPr lang="it-IT" sz="1000" dirty="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Shape 80" descr="unipd_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0956" y="1446982"/>
            <a:ext cx="932141" cy="914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1" name="Shape 81"/>
          <p:cNvCxnSpPr/>
          <p:nvPr/>
        </p:nvCxnSpPr>
        <p:spPr>
          <a:xfrm>
            <a:off x="2625751" y="1587651"/>
            <a:ext cx="0" cy="6330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6838" y="1657998"/>
            <a:ext cx="2349316" cy="422031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Shape 83"/>
          <p:cNvSpPr/>
          <p:nvPr/>
        </p:nvSpPr>
        <p:spPr>
          <a:xfrm>
            <a:off x="0" y="-19251"/>
            <a:ext cx="12192000" cy="6553171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4" name="Shape 84"/>
          <p:cNvSpPr/>
          <p:nvPr/>
        </p:nvSpPr>
        <p:spPr>
          <a:xfrm>
            <a:off x="0" y="-19249"/>
            <a:ext cx="12192000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1504751" y="106680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93000"/>
              </a:lnSpc>
            </a:pP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>
            <a:cxnSpLocks/>
          </p:cNvCxnSpPr>
          <p:nvPr/>
        </p:nvCxnSpPr>
        <p:spPr>
          <a:xfrm>
            <a:off x="704656" y="2872200"/>
            <a:ext cx="10960633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>
            <a:cxnSpLocks/>
          </p:cNvCxnSpPr>
          <p:nvPr/>
        </p:nvCxnSpPr>
        <p:spPr>
          <a:xfrm>
            <a:off x="704656" y="1219200"/>
            <a:ext cx="10960633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16435" y="221623"/>
            <a:ext cx="3133962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6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6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r>
              <a:rPr lang="en" sz="16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  <a:endParaRPr sz="16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89" name="Shape 89"/>
          <p:cNvSpPr/>
          <p:nvPr/>
        </p:nvSpPr>
        <p:spPr>
          <a:xfrm>
            <a:off x="0" y="6812281"/>
            <a:ext cx="12192000" cy="64971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90" name="Shape 90"/>
          <p:cNvSpPr txBox="1"/>
          <p:nvPr/>
        </p:nvSpPr>
        <p:spPr>
          <a:xfrm>
            <a:off x="1504700" y="4012730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endParaRPr sz="18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5">
            <a:alphaModFix/>
          </a:blip>
          <a:srcRect r="50721"/>
          <a:stretch/>
        </p:blipFill>
        <p:spPr>
          <a:xfrm>
            <a:off x="698288" y="251012"/>
            <a:ext cx="792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06313" y="5895639"/>
            <a:ext cx="3158976" cy="48042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88">
            <a:extLst>
              <a:ext uri="{FF2B5EF4-FFF2-40B4-BE49-F238E27FC236}">
                <a16:creationId xmlns:a16="http://schemas.microsoft.com/office/drawing/2014/main" id="{7FE987E8-A554-934E-8BD1-E2AC8E059CEC}"/>
              </a:ext>
            </a:extLst>
          </p:cNvPr>
          <p:cNvSpPr txBox="1"/>
          <p:nvPr/>
        </p:nvSpPr>
        <p:spPr>
          <a:xfrm>
            <a:off x="615684" y="1366630"/>
            <a:ext cx="10960632" cy="1429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3200" dirty="0" err="1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Titolo</a:t>
            </a:r>
            <a:endParaRPr sz="32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911B465-3B9A-9249-B39B-62D04EAB8288}"/>
              </a:ext>
            </a:extLst>
          </p:cNvPr>
          <p:cNvSpPr txBox="1"/>
          <p:nvPr/>
        </p:nvSpPr>
        <p:spPr>
          <a:xfrm>
            <a:off x="698288" y="4260255"/>
            <a:ext cx="1927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Francesco Bari</a:t>
            </a:r>
            <a:endParaRPr lang="it-IT" sz="2400" dirty="0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7981343E-00C3-6C49-B0DD-F330C8E30838}"/>
              </a:ext>
            </a:extLst>
          </p:cNvPr>
          <p:cNvSpPr txBox="1"/>
          <p:nvPr/>
        </p:nvSpPr>
        <p:spPr>
          <a:xfrm>
            <a:off x="698288" y="4806749"/>
            <a:ext cx="4511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2400" dirty="0" err="1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Esame</a:t>
            </a:r>
            <a:r>
              <a:rPr lang="en" sz="24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 - Prof. Nome </a:t>
            </a:r>
            <a:r>
              <a:rPr lang="en" sz="2400" dirty="0" err="1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Cognome</a:t>
            </a:r>
            <a:endParaRPr lang="it-IT" sz="24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10B9455-4104-874C-89D7-7299AF506070}"/>
              </a:ext>
            </a:extLst>
          </p:cNvPr>
          <p:cNvSpPr txBox="1"/>
          <p:nvPr/>
        </p:nvSpPr>
        <p:spPr>
          <a:xfrm>
            <a:off x="704656" y="5353243"/>
            <a:ext cx="235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" sz="24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21 </a:t>
            </a:r>
            <a:r>
              <a:rPr lang="en" sz="2400" dirty="0" err="1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Gennaio</a:t>
            </a:r>
            <a:r>
              <a:rPr lang="en" sz="24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 2020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5">
            <a:extLst>
              <a:ext uri="{FF2B5EF4-FFF2-40B4-BE49-F238E27FC236}">
                <a16:creationId xmlns:a16="http://schemas.microsoft.com/office/drawing/2014/main" id="{6B56A182-C36C-0C4D-9CD7-6CB9DBFBB32A}"/>
              </a:ext>
            </a:extLst>
          </p:cNvPr>
          <p:cNvSpPr txBox="1"/>
          <p:nvPr/>
        </p:nvSpPr>
        <p:spPr>
          <a:xfrm>
            <a:off x="63002" y="171972"/>
            <a:ext cx="3352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t-IT" sz="20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Progetto nome</a:t>
            </a:r>
            <a:endParaRPr lang="it-IT" sz="2000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8522587B-BAAA-1A44-8F95-C05F319857BF}"/>
              </a:ext>
            </a:extLst>
          </p:cNvPr>
          <p:cNvSpPr/>
          <p:nvPr/>
        </p:nvSpPr>
        <p:spPr>
          <a:xfrm>
            <a:off x="9735416" y="32590"/>
            <a:ext cx="2286000" cy="662735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031C8FF6-ED07-344F-AED3-49AA41A2359C}"/>
              </a:ext>
            </a:extLst>
          </p:cNvPr>
          <p:cNvGrpSpPr/>
          <p:nvPr/>
        </p:nvGrpSpPr>
        <p:grpSpPr>
          <a:xfrm>
            <a:off x="9242960" y="-9889"/>
            <a:ext cx="3352800" cy="791127"/>
            <a:chOff x="8890433" y="-47073"/>
            <a:chExt cx="3334016" cy="838200"/>
          </a:xfrm>
        </p:grpSpPr>
        <p:sp>
          <p:nvSpPr>
            <p:cNvPr id="10" name="Shape 88">
              <a:extLst>
                <a:ext uri="{FF2B5EF4-FFF2-40B4-BE49-F238E27FC236}">
                  <a16:creationId xmlns:a16="http://schemas.microsoft.com/office/drawing/2014/main" id="{0E2CB0EF-F652-AB49-BFDF-49A558B665CC}"/>
                </a:ext>
              </a:extLst>
            </p:cNvPr>
            <p:cNvSpPr txBox="1"/>
            <p:nvPr/>
          </p:nvSpPr>
          <p:spPr>
            <a:xfrm>
              <a:off x="9557449" y="-47073"/>
              <a:ext cx="2667000" cy="83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uprum"/>
                  <a:ea typeface="Cuprum"/>
                  <a:cs typeface="Cuprum"/>
                  <a:sym typeface="Cuprum"/>
                </a:rPr>
                <a:t>UNIVERSITY OF PADUA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uprum"/>
                <a:ea typeface="Cuprum"/>
                <a:cs typeface="Cuprum"/>
                <a:sym typeface="Cuprum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uprum"/>
                  <a:ea typeface="Cuprum"/>
                  <a:cs typeface="Cuprum"/>
                  <a:sym typeface="Cuprum"/>
                </a:rPr>
                <a:t>UNIVERSITA’ DEGLI STUDI DI PADOVA</a:t>
              </a:r>
              <a:endParaRPr kumimoji="0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uprum"/>
                <a:ea typeface="Cuprum"/>
                <a:cs typeface="Cuprum"/>
                <a:sym typeface="Cuprum"/>
              </a:endParaRPr>
            </a:p>
          </p:txBody>
        </p:sp>
        <p:pic>
          <p:nvPicPr>
            <p:cNvPr id="11" name="Shape 93" descr="unipdlogo.png">
              <a:extLst>
                <a:ext uri="{FF2B5EF4-FFF2-40B4-BE49-F238E27FC236}">
                  <a16:creationId xmlns:a16="http://schemas.microsoft.com/office/drawing/2014/main" id="{A5311857-363F-B743-9C7D-48C900E49CB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r="50721"/>
            <a:stretch/>
          </p:blipFill>
          <p:spPr>
            <a:xfrm>
              <a:off x="8890433" y="11325"/>
              <a:ext cx="720000" cy="648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" name="Rettangolo con due angoli in diagonale ritagliati 19">
            <a:extLst>
              <a:ext uri="{FF2B5EF4-FFF2-40B4-BE49-F238E27FC236}">
                <a16:creationId xmlns:a16="http://schemas.microsoft.com/office/drawing/2014/main" id="{FC5E32FD-428A-6A40-9F82-A1778CF722D5}"/>
              </a:ext>
            </a:extLst>
          </p:cNvPr>
          <p:cNvSpPr/>
          <p:nvPr/>
        </p:nvSpPr>
        <p:spPr>
          <a:xfrm>
            <a:off x="3344849" y="2585600"/>
            <a:ext cx="5502302" cy="1686800"/>
          </a:xfrm>
          <a:prstGeom prst="snip2Diag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917CFF-BDFD-E34B-9F83-4942ED767B62}"/>
              </a:ext>
            </a:extLst>
          </p:cNvPr>
          <p:cNvSpPr/>
          <p:nvPr/>
        </p:nvSpPr>
        <p:spPr>
          <a:xfrm>
            <a:off x="3912894" y="3136612"/>
            <a:ext cx="43662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it-IT" sz="3200" dirty="0">
                <a:latin typeface="Cuprum"/>
                <a:ea typeface="Cuprum"/>
                <a:cs typeface="Cuprum"/>
                <a:sym typeface="Cuprum"/>
              </a:rPr>
              <a:t>Grazie per l’attenzione!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3FA81513-405D-1944-9444-2A66184464C2}"/>
              </a:ext>
            </a:extLst>
          </p:cNvPr>
          <p:cNvSpPr txBox="1"/>
          <p:nvPr/>
        </p:nvSpPr>
        <p:spPr>
          <a:xfrm>
            <a:off x="11480800" y="64516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9074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2" grpId="0"/>
    </p:bldLst>
  </p:timing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5369</TotalTime>
  <Words>36</Words>
  <Application>Microsoft Macintosh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Cuprum</vt:lpstr>
      <vt:lpstr>Calibri</vt:lpstr>
      <vt:lpstr>Arial</vt:lpstr>
      <vt:lpstr>Custom</vt:lpstr>
      <vt:lpstr>Simple Light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FRANCESCO BARI</dc:creator>
  <cp:lastModifiedBy>FRANCESCO BARI</cp:lastModifiedBy>
  <cp:revision>112</cp:revision>
  <dcterms:created xsi:type="dcterms:W3CDTF">2020-09-17T13:29:54Z</dcterms:created>
  <dcterms:modified xsi:type="dcterms:W3CDTF">2022-02-13T11:23:48Z</dcterms:modified>
</cp:coreProperties>
</file>