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75" r:id="rId7"/>
    <p:sldId id="273" r:id="rId8"/>
    <p:sldId id="272" r:id="rId9"/>
    <p:sldId id="263" r:id="rId10"/>
    <p:sldId id="264" r:id="rId11"/>
    <p:sldId id="271" r:id="rId12"/>
    <p:sldId id="265" r:id="rId13"/>
    <p:sldId id="277" r:id="rId14"/>
    <p:sldId id="266" r:id="rId15"/>
    <p:sldId id="267" r:id="rId16"/>
    <p:sldId id="268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POMA\OneDrive%20-%20East%20West%20University\Desktop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5328-4128-AA33-B94CED8C533E}"/>
            </c:ext>
          </c:extLst>
        </c:ser>
        <c:ser>
          <c:idx val="1"/>
          <c:order val="1"/>
          <c:tx>
            <c:v>Remaining Cost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412500</c:v>
              </c:pt>
              <c:pt idx="1">
                <c:v>45000</c:v>
              </c:pt>
              <c:pt idx="2">
                <c:v>18000</c:v>
              </c:pt>
              <c:pt idx="3">
                <c:v>165000</c:v>
              </c:pt>
              <c:pt idx="4">
                <c:v>105000</c:v>
              </c:pt>
              <c:pt idx="5">
                <c:v>22500</c:v>
              </c:pt>
              <c:pt idx="6">
                <c:v>90000</c:v>
              </c:pt>
              <c:pt idx="7">
                <c:v>90000</c:v>
              </c:pt>
              <c:pt idx="8">
                <c:v>18750</c:v>
              </c:pt>
              <c:pt idx="9">
                <c:v>18750</c:v>
              </c:pt>
            </c:numLit>
          </c:val>
          <c:extLst>
            <c:ext xmlns:c16="http://schemas.microsoft.com/office/drawing/2014/chart" uri="{C3380CC4-5D6E-409C-BE32-E72D297353CC}">
              <c16:uniqueId val="{00000001-5328-4128-AA33-B94CED8C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24971680"/>
        <c:axId val="320308992"/>
      </c:barChart>
      <c:lineChart>
        <c:grouping val="standard"/>
        <c:varyColors val="0"/>
        <c:ser>
          <c:idx val="2"/>
          <c:order val="2"/>
          <c:tx>
            <c:v>Baseline Cost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5328-4128-AA33-B94CED8C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971680"/>
        <c:axId val="320308992"/>
      </c:lineChart>
      <c:catAx>
        <c:axId val="3249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08992"/>
        <c:crosses val="autoZero"/>
        <c:auto val="1"/>
        <c:lblAlgn val="ctr"/>
        <c:lblOffset val="100"/>
        <c:noMultiLvlLbl val="0"/>
      </c:catAx>
      <c:valAx>
        <c:axId val="3203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৳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9716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5D-4F32-B685-9EED55281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5D-4F32-B685-9EED55281C8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36546EA-6540-42D3-B9F6-BE8126F6EA40}" type="VALUE">
                      <a:rPr lang="as-IN" sz="16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5D-4F32-B685-9EED55281C8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57493A3-9871-4992-BCC1-917FDC131A07}" type="VALUE">
                      <a:rPr lang="as-IN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5D-4F32-B685-9EED55281C8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Type: Work</c:v>
              </c:pt>
              <c:pt idx="1">
                <c:v>Type: Material</c:v>
              </c:pt>
            </c:strLit>
          </c:cat>
          <c:val>
            <c:numLit>
              <c:formatCode>#,##0.00\৳</c:formatCode>
              <c:ptCount val="2"/>
              <c:pt idx="0">
                <c:v>985500</c:v>
              </c:pt>
              <c:pt idx="1">
                <c:v>45000</c:v>
              </c:pt>
            </c:numLit>
          </c:val>
          <c:extLst>
            <c:ext xmlns:c16="http://schemas.microsoft.com/office/drawing/2014/chart" uri="{C3380CC4-5D6E-409C-BE32-E72D297353CC}">
              <c16:uniqueId val="{00000004-805D-4F32-B685-9EED55281C8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Payback</a:t>
            </a:r>
            <a:r>
              <a:rPr lang="en-US" baseline="0" dirty="0"/>
              <a:t> Period(</a:t>
            </a:r>
            <a:r>
              <a:rPr lang="en-US" dirty="0"/>
              <a:t>Cumulative Cash Flow)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Cumulative Cash Flow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Sheet1!$H$5:$H$15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Sheet1!$T$5:$T$15</c:f>
              <c:numCache>
                <c:formatCode>0.00</c:formatCode>
                <c:ptCount val="11"/>
                <c:pt idx="0">
                  <c:v>-1030500</c:v>
                </c:pt>
                <c:pt idx="1">
                  <c:v>-983915</c:v>
                </c:pt>
                <c:pt idx="2">
                  <c:v>-898580</c:v>
                </c:pt>
                <c:pt idx="3">
                  <c:v>-755120</c:v>
                </c:pt>
                <c:pt idx="4">
                  <c:v>-524472.5</c:v>
                </c:pt>
                <c:pt idx="5">
                  <c:v>-163043.75</c:v>
                </c:pt>
                <c:pt idx="6">
                  <c:v>394556.875</c:v>
                </c:pt>
                <c:pt idx="7">
                  <c:v>1246415.3125</c:v>
                </c:pt>
                <c:pt idx="8">
                  <c:v>2539660.46875</c:v>
                </c:pt>
                <c:pt idx="9">
                  <c:v>4494985.703125</c:v>
                </c:pt>
                <c:pt idx="10">
                  <c:v>7443431.0546875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D7-4DC5-86AB-FD08C77EA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106392"/>
        <c:axId val="368107472"/>
      </c:scatterChart>
      <c:valAx>
        <c:axId val="368106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7472"/>
        <c:crosses val="autoZero"/>
        <c:crossBetween val="midCat"/>
      </c:valAx>
      <c:valAx>
        <c:axId val="3681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6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01B3E-81B4-4923-B327-BF44C18FA5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494A5-F96F-4E90-94C4-707CBD68E792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Income from AppStore, Play Store and AdSense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2C8438-B50F-4B56-8BF9-AD759E2B131E}" type="parTrans" cxnId="{02157A51-9010-4234-9DE7-E5BE5EBAEE3F}">
      <dgm:prSet/>
      <dgm:spPr/>
      <dgm:t>
        <a:bodyPr/>
        <a:lstStyle/>
        <a:p>
          <a:endParaRPr lang="en-US"/>
        </a:p>
      </dgm:t>
    </dgm:pt>
    <dgm:pt modelId="{76723908-78FC-4D9A-A8C9-CBB050807948}" type="sibTrans" cxnId="{02157A51-9010-4234-9DE7-E5BE5EBAEE3F}">
      <dgm:prSet/>
      <dgm:spPr/>
      <dgm:t>
        <a:bodyPr/>
        <a:lstStyle/>
        <a:p>
          <a:endParaRPr lang="en-US"/>
        </a:p>
      </dgm:t>
    </dgm:pt>
    <dgm:pt modelId="{8EA0EF6D-FD22-4486-9F89-777624497C66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Drawing Accuracy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8A66AC-0CF9-4187-9231-4180EFA32849}" type="parTrans" cxnId="{4F10944F-DFFA-4D84-974D-8811D422DC8C}">
      <dgm:prSet/>
      <dgm:spPr/>
      <dgm:t>
        <a:bodyPr/>
        <a:lstStyle/>
        <a:p>
          <a:endParaRPr lang="en-US"/>
        </a:p>
      </dgm:t>
    </dgm:pt>
    <dgm:pt modelId="{17FAA6F6-E17B-4312-AB13-F4B3EDBF66CC}" type="sibTrans" cxnId="{4F10944F-DFFA-4D84-974D-8811D422DC8C}">
      <dgm:prSet/>
      <dgm:spPr/>
      <dgm:t>
        <a:bodyPr/>
        <a:lstStyle/>
        <a:p>
          <a:endParaRPr lang="en-US"/>
        </a:p>
      </dgm:t>
    </dgm:pt>
    <dgm:pt modelId="{C1FDD815-2BFE-4239-B074-2A1C3581D933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Cognitive and Artistic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4AB5B-3233-412A-8603-A100DD25D448}" type="parTrans" cxnId="{03C3F4E0-4768-4653-BCAB-F5D8DE231BD8}">
      <dgm:prSet/>
      <dgm:spPr/>
      <dgm:t>
        <a:bodyPr/>
        <a:lstStyle/>
        <a:p>
          <a:endParaRPr lang="en-US"/>
        </a:p>
      </dgm:t>
    </dgm:pt>
    <dgm:pt modelId="{AF440E32-AE84-487A-A1E7-F3D3EE9D3562}" type="sibTrans" cxnId="{03C3F4E0-4768-4653-BCAB-F5D8DE231BD8}">
      <dgm:prSet/>
      <dgm:spPr/>
      <dgm:t>
        <a:bodyPr/>
        <a:lstStyle/>
        <a:p>
          <a:endParaRPr lang="en-US"/>
        </a:p>
      </dgm:t>
    </dgm:pt>
    <dgm:pt modelId="{A077AA5E-EFBC-487F-9924-9E59E2DE6873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Educational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D36AD-842F-4C81-9E4C-361674D5D6E9}" type="parTrans" cxnId="{8E557198-E4F2-4BDE-B344-FEBA23773CF1}">
      <dgm:prSet/>
      <dgm:spPr/>
      <dgm:t>
        <a:bodyPr/>
        <a:lstStyle/>
        <a:p>
          <a:endParaRPr lang="en-US"/>
        </a:p>
      </dgm:t>
    </dgm:pt>
    <dgm:pt modelId="{063E92D2-B40B-4F51-BE7C-46B786F0BAEF}" type="sibTrans" cxnId="{8E557198-E4F2-4BDE-B344-FEBA23773CF1}">
      <dgm:prSet/>
      <dgm:spPr/>
      <dgm:t>
        <a:bodyPr/>
        <a:lstStyle/>
        <a:p>
          <a:endParaRPr lang="en-US"/>
        </a:p>
      </dgm:t>
    </dgm:pt>
    <dgm:pt modelId="{0F9A39D9-18AE-47D2-85CC-DCE8182E9995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Tool Positive Learning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D5C35-23F8-4BC9-9A6D-2FE1DA6CB5AA}" type="parTrans" cxnId="{6AD7204C-96B2-4325-A2BD-83DF1804ABCE}">
      <dgm:prSet/>
      <dgm:spPr/>
      <dgm:t>
        <a:bodyPr/>
        <a:lstStyle/>
        <a:p>
          <a:endParaRPr lang="en-US"/>
        </a:p>
      </dgm:t>
    </dgm:pt>
    <dgm:pt modelId="{E0E87784-FE3F-4D2E-939C-AC57CD198BC7}" type="sibTrans" cxnId="{6AD7204C-96B2-4325-A2BD-83DF1804ABCE}">
      <dgm:prSet/>
      <dgm:spPr/>
      <dgm:t>
        <a:bodyPr/>
        <a:lstStyle/>
        <a:p>
          <a:endParaRPr lang="en-US"/>
        </a:p>
      </dgm:t>
    </dgm:pt>
    <dgm:pt modelId="{B07BEFD5-0300-49C7-954E-472525BBEFA7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 Efficient </a:t>
          </a:r>
          <a:r>
            <a:rPr lang="en-GB" sz="1100" b="0" i="0" dirty="0"/>
            <a:t> </a:t>
          </a:r>
          <a:endParaRPr lang="en-US" sz="1100" dirty="0"/>
        </a:p>
      </dgm:t>
    </dgm:pt>
    <dgm:pt modelId="{537AA33E-E422-4A1C-B22C-5C90F543113D}" type="parTrans" cxnId="{7CBAC3F2-EC88-4A2C-9F22-CC7590E3D7C5}">
      <dgm:prSet/>
      <dgm:spPr/>
      <dgm:t>
        <a:bodyPr/>
        <a:lstStyle/>
        <a:p>
          <a:endParaRPr lang="en-US"/>
        </a:p>
      </dgm:t>
    </dgm:pt>
    <dgm:pt modelId="{E63893B4-8520-4917-8B73-2D43E18CDCD0}" type="sibTrans" cxnId="{7CBAC3F2-EC88-4A2C-9F22-CC7590E3D7C5}">
      <dgm:prSet/>
      <dgm:spPr/>
      <dgm:t>
        <a:bodyPr/>
        <a:lstStyle/>
        <a:p>
          <a:endParaRPr lang="en-US"/>
        </a:p>
      </dgm:t>
    </dgm:pt>
    <dgm:pt modelId="{77E9C45B-E23C-4B55-BEBC-1F4E7E374FF6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Utilization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DCFD20-B4BB-4EC3-AECA-E6A3B55FA66B}" type="parTrans" cxnId="{0C077E50-DAEE-479F-862C-F6E16014B1D6}">
      <dgm:prSet/>
      <dgm:spPr/>
      <dgm:t>
        <a:bodyPr/>
        <a:lstStyle/>
        <a:p>
          <a:endParaRPr lang="en-US"/>
        </a:p>
      </dgm:t>
    </dgm:pt>
    <dgm:pt modelId="{93D7D1CD-4551-45E3-AD42-7C9C220074D2}" type="sibTrans" cxnId="{0C077E50-DAEE-479F-862C-F6E16014B1D6}">
      <dgm:prSet/>
      <dgm:spPr/>
      <dgm:t>
        <a:bodyPr/>
        <a:lstStyle/>
        <a:p>
          <a:endParaRPr lang="en-US"/>
        </a:p>
      </dgm:t>
    </dgm:pt>
    <dgm:pt modelId="{0F036FA7-6B12-4B30-AED6-3BAEDF93365C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Adaptable Learning Experience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64A16A-D261-4E18-99B3-233DE96CFE70}" type="parTrans" cxnId="{6EB3A73E-7A8F-4E7A-9559-8CC15D449D3E}">
      <dgm:prSet/>
      <dgm:spPr/>
      <dgm:t>
        <a:bodyPr/>
        <a:lstStyle/>
        <a:p>
          <a:endParaRPr lang="en-US"/>
        </a:p>
      </dgm:t>
    </dgm:pt>
    <dgm:pt modelId="{733A387B-FD5D-45CC-B967-DC867388F008}" type="sibTrans" cxnId="{6EB3A73E-7A8F-4E7A-9559-8CC15D449D3E}">
      <dgm:prSet/>
      <dgm:spPr/>
      <dgm:t>
        <a:bodyPr/>
        <a:lstStyle/>
        <a:p>
          <a:endParaRPr lang="en-US"/>
        </a:p>
      </dgm:t>
    </dgm:pt>
    <dgm:pt modelId="{29966775-A786-442F-938D-9F3147D3C958}" type="pres">
      <dgm:prSet presAssocID="{3DC01B3E-81B4-4923-B327-BF44C18FA58A}" presName="linear" presStyleCnt="0">
        <dgm:presLayoutVars>
          <dgm:dir/>
          <dgm:animLvl val="lvl"/>
          <dgm:resizeHandles val="exact"/>
        </dgm:presLayoutVars>
      </dgm:prSet>
      <dgm:spPr/>
    </dgm:pt>
    <dgm:pt modelId="{4BB84D6F-7B5B-4D0A-BB1A-86E6A6695878}" type="pres">
      <dgm:prSet presAssocID="{A6C494A5-F96F-4E90-94C4-707CBD68E792}" presName="parentLin" presStyleCnt="0"/>
      <dgm:spPr/>
    </dgm:pt>
    <dgm:pt modelId="{DFD3D916-388B-4B05-8485-A500B7B95C65}" type="pres">
      <dgm:prSet presAssocID="{A6C494A5-F96F-4E90-94C4-707CBD68E792}" presName="parentLeftMargin" presStyleLbl="node1" presStyleIdx="0" presStyleCnt="8"/>
      <dgm:spPr/>
    </dgm:pt>
    <dgm:pt modelId="{E166833F-0068-43E2-9409-AD6F573D062C}" type="pres">
      <dgm:prSet presAssocID="{A6C494A5-F96F-4E90-94C4-707CBD68E792}" presName="parentText" presStyleLbl="node1" presStyleIdx="0" presStyleCnt="8" custScaleX="100000" custLinFactNeighborX="2474" custLinFactNeighborY="-3187">
        <dgm:presLayoutVars>
          <dgm:chMax val="0"/>
          <dgm:bulletEnabled val="1"/>
        </dgm:presLayoutVars>
      </dgm:prSet>
      <dgm:spPr/>
    </dgm:pt>
    <dgm:pt modelId="{D83A994A-CB76-4150-A145-2BFB25C166C5}" type="pres">
      <dgm:prSet presAssocID="{A6C494A5-F96F-4E90-94C4-707CBD68E792}" presName="negativeSpace" presStyleCnt="0"/>
      <dgm:spPr/>
    </dgm:pt>
    <dgm:pt modelId="{81E2581D-FEEB-49F3-94AE-CC99D4206EF0}" type="pres">
      <dgm:prSet presAssocID="{A6C494A5-F96F-4E90-94C4-707CBD68E792}" presName="childText" presStyleLbl="conFgAcc1" presStyleIdx="0" presStyleCnt="8">
        <dgm:presLayoutVars>
          <dgm:bulletEnabled val="1"/>
        </dgm:presLayoutVars>
      </dgm:prSet>
      <dgm:spPr/>
    </dgm:pt>
    <dgm:pt modelId="{F0990C75-F114-4979-A0CC-0818237906FC}" type="pres">
      <dgm:prSet presAssocID="{76723908-78FC-4D9A-A8C9-CBB050807948}" presName="spaceBetweenRectangles" presStyleCnt="0"/>
      <dgm:spPr/>
    </dgm:pt>
    <dgm:pt modelId="{DD4C6308-F2ED-4854-B796-3A495FB9C5CC}" type="pres">
      <dgm:prSet presAssocID="{8EA0EF6D-FD22-4486-9F89-777624497C66}" presName="parentLin" presStyleCnt="0"/>
      <dgm:spPr/>
    </dgm:pt>
    <dgm:pt modelId="{ADCADBBF-44D5-4F97-8C28-E5960F029001}" type="pres">
      <dgm:prSet presAssocID="{8EA0EF6D-FD22-4486-9F89-777624497C66}" presName="parentLeftMargin" presStyleLbl="node1" presStyleIdx="0" presStyleCnt="8"/>
      <dgm:spPr/>
    </dgm:pt>
    <dgm:pt modelId="{D090F486-7781-4E06-A80F-F7406889BEE0}" type="pres">
      <dgm:prSet presAssocID="{8EA0EF6D-FD22-4486-9F89-777624497C6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78C382C-2504-49B1-80D2-F101CD05A71D}" type="pres">
      <dgm:prSet presAssocID="{8EA0EF6D-FD22-4486-9F89-777624497C66}" presName="negativeSpace" presStyleCnt="0"/>
      <dgm:spPr/>
    </dgm:pt>
    <dgm:pt modelId="{BF049D73-B3C0-4CE1-BFFB-8B72DE658269}" type="pres">
      <dgm:prSet presAssocID="{8EA0EF6D-FD22-4486-9F89-777624497C66}" presName="childText" presStyleLbl="conFgAcc1" presStyleIdx="1" presStyleCnt="8">
        <dgm:presLayoutVars>
          <dgm:bulletEnabled val="1"/>
        </dgm:presLayoutVars>
      </dgm:prSet>
      <dgm:spPr/>
    </dgm:pt>
    <dgm:pt modelId="{0EF1CED4-139F-4695-8F7C-A3FE4BD79AF4}" type="pres">
      <dgm:prSet presAssocID="{17FAA6F6-E17B-4312-AB13-F4B3EDBF66CC}" presName="spaceBetweenRectangles" presStyleCnt="0"/>
      <dgm:spPr/>
    </dgm:pt>
    <dgm:pt modelId="{4D8A7FA7-D80F-4919-8DFC-A8E41641DBC9}" type="pres">
      <dgm:prSet presAssocID="{C1FDD815-2BFE-4239-B074-2A1C3581D933}" presName="parentLin" presStyleCnt="0"/>
      <dgm:spPr/>
    </dgm:pt>
    <dgm:pt modelId="{F096F75F-6A5E-4F26-8388-83A47247D3A5}" type="pres">
      <dgm:prSet presAssocID="{C1FDD815-2BFE-4239-B074-2A1C3581D933}" presName="parentLeftMargin" presStyleLbl="node1" presStyleIdx="1" presStyleCnt="8"/>
      <dgm:spPr/>
    </dgm:pt>
    <dgm:pt modelId="{28995837-6B84-4B39-96D6-8F9162AE50B6}" type="pres">
      <dgm:prSet presAssocID="{C1FDD815-2BFE-4239-B074-2A1C3581D93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19AEC79-24AF-4A70-988B-A5FB0284806E}" type="pres">
      <dgm:prSet presAssocID="{C1FDD815-2BFE-4239-B074-2A1C3581D933}" presName="negativeSpace" presStyleCnt="0"/>
      <dgm:spPr/>
    </dgm:pt>
    <dgm:pt modelId="{AD5999B2-5407-4D16-8181-465E4FAD69DC}" type="pres">
      <dgm:prSet presAssocID="{C1FDD815-2BFE-4239-B074-2A1C3581D933}" presName="childText" presStyleLbl="conFgAcc1" presStyleIdx="2" presStyleCnt="8">
        <dgm:presLayoutVars>
          <dgm:bulletEnabled val="1"/>
        </dgm:presLayoutVars>
      </dgm:prSet>
      <dgm:spPr/>
    </dgm:pt>
    <dgm:pt modelId="{BA424C70-8C98-445E-999A-9E21DECDCC3E}" type="pres">
      <dgm:prSet presAssocID="{AF440E32-AE84-487A-A1E7-F3D3EE9D3562}" presName="spaceBetweenRectangles" presStyleCnt="0"/>
      <dgm:spPr/>
    </dgm:pt>
    <dgm:pt modelId="{002064AC-DDD3-4BF1-8758-8274FE289EE9}" type="pres">
      <dgm:prSet presAssocID="{A077AA5E-EFBC-487F-9924-9E59E2DE6873}" presName="parentLin" presStyleCnt="0"/>
      <dgm:spPr/>
    </dgm:pt>
    <dgm:pt modelId="{E2805BAA-762D-4ADB-B856-7758A5B1DDE5}" type="pres">
      <dgm:prSet presAssocID="{A077AA5E-EFBC-487F-9924-9E59E2DE6873}" presName="parentLeftMargin" presStyleLbl="node1" presStyleIdx="2" presStyleCnt="8"/>
      <dgm:spPr/>
    </dgm:pt>
    <dgm:pt modelId="{10843B06-5538-4F25-9CEE-6A2F66C669AE}" type="pres">
      <dgm:prSet presAssocID="{A077AA5E-EFBC-487F-9924-9E59E2DE687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DF1F6DC-AF5F-4CBE-B4F2-D804BD2E0B3D}" type="pres">
      <dgm:prSet presAssocID="{A077AA5E-EFBC-487F-9924-9E59E2DE6873}" presName="negativeSpace" presStyleCnt="0"/>
      <dgm:spPr/>
    </dgm:pt>
    <dgm:pt modelId="{10AE2012-FE75-43EF-A764-0697C50B9BAF}" type="pres">
      <dgm:prSet presAssocID="{A077AA5E-EFBC-487F-9924-9E59E2DE6873}" presName="childText" presStyleLbl="conFgAcc1" presStyleIdx="3" presStyleCnt="8">
        <dgm:presLayoutVars>
          <dgm:bulletEnabled val="1"/>
        </dgm:presLayoutVars>
      </dgm:prSet>
      <dgm:spPr/>
    </dgm:pt>
    <dgm:pt modelId="{D5619AC7-DDA9-4EC8-B0AA-C8F221E157C8}" type="pres">
      <dgm:prSet presAssocID="{063E92D2-B40B-4F51-BE7C-46B786F0BAEF}" presName="spaceBetweenRectangles" presStyleCnt="0"/>
      <dgm:spPr/>
    </dgm:pt>
    <dgm:pt modelId="{DCBEE43E-E600-46C0-8A0F-A44AA1ECFC0C}" type="pres">
      <dgm:prSet presAssocID="{0F9A39D9-18AE-47D2-85CC-DCE8182E9995}" presName="parentLin" presStyleCnt="0"/>
      <dgm:spPr/>
    </dgm:pt>
    <dgm:pt modelId="{4F8EE36C-0D1A-46DF-9CF6-121F07E2FC1F}" type="pres">
      <dgm:prSet presAssocID="{0F9A39D9-18AE-47D2-85CC-DCE8182E9995}" presName="parentLeftMargin" presStyleLbl="node1" presStyleIdx="3" presStyleCnt="8"/>
      <dgm:spPr/>
    </dgm:pt>
    <dgm:pt modelId="{8C382CFD-17C7-4D01-8918-E35E7DE673B0}" type="pres">
      <dgm:prSet presAssocID="{0F9A39D9-18AE-47D2-85CC-DCE8182E999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7D5C944-9C33-4EAD-B665-5133AFE47548}" type="pres">
      <dgm:prSet presAssocID="{0F9A39D9-18AE-47D2-85CC-DCE8182E9995}" presName="negativeSpace" presStyleCnt="0"/>
      <dgm:spPr/>
    </dgm:pt>
    <dgm:pt modelId="{8FE534FB-B3AC-4ED3-A924-9E84B5DB6B09}" type="pres">
      <dgm:prSet presAssocID="{0F9A39D9-18AE-47D2-85CC-DCE8182E9995}" presName="childText" presStyleLbl="conFgAcc1" presStyleIdx="4" presStyleCnt="8">
        <dgm:presLayoutVars>
          <dgm:bulletEnabled val="1"/>
        </dgm:presLayoutVars>
      </dgm:prSet>
      <dgm:spPr/>
    </dgm:pt>
    <dgm:pt modelId="{2029E34D-79BD-4B43-A667-CC82ACDD351F}" type="pres">
      <dgm:prSet presAssocID="{E0E87784-FE3F-4D2E-939C-AC57CD198BC7}" presName="spaceBetweenRectangles" presStyleCnt="0"/>
      <dgm:spPr/>
    </dgm:pt>
    <dgm:pt modelId="{9BD495B7-FB7A-4DB3-9879-3416D81C3197}" type="pres">
      <dgm:prSet presAssocID="{B07BEFD5-0300-49C7-954E-472525BBEFA7}" presName="parentLin" presStyleCnt="0"/>
      <dgm:spPr/>
    </dgm:pt>
    <dgm:pt modelId="{37D0091C-7BCF-44BD-9954-D3F1EF120A0B}" type="pres">
      <dgm:prSet presAssocID="{B07BEFD5-0300-49C7-954E-472525BBEFA7}" presName="parentLeftMargin" presStyleLbl="node1" presStyleIdx="4" presStyleCnt="8"/>
      <dgm:spPr/>
    </dgm:pt>
    <dgm:pt modelId="{C01F81FC-D8C5-4BFA-BB83-0C37DC21A40A}" type="pres">
      <dgm:prSet presAssocID="{B07BEFD5-0300-49C7-954E-472525BBEFA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6E366E-DB5C-424E-BD38-F8CB15CECA6C}" type="pres">
      <dgm:prSet presAssocID="{B07BEFD5-0300-49C7-954E-472525BBEFA7}" presName="negativeSpace" presStyleCnt="0"/>
      <dgm:spPr/>
    </dgm:pt>
    <dgm:pt modelId="{F7FC744E-A116-4A1A-86ED-32B3F4AAB505}" type="pres">
      <dgm:prSet presAssocID="{B07BEFD5-0300-49C7-954E-472525BBEFA7}" presName="childText" presStyleLbl="conFgAcc1" presStyleIdx="5" presStyleCnt="8">
        <dgm:presLayoutVars>
          <dgm:bulletEnabled val="1"/>
        </dgm:presLayoutVars>
      </dgm:prSet>
      <dgm:spPr/>
    </dgm:pt>
    <dgm:pt modelId="{C906BB21-4B43-4562-B9DF-EDA39F29FA1C}" type="pres">
      <dgm:prSet presAssocID="{E63893B4-8520-4917-8B73-2D43E18CDCD0}" presName="spaceBetweenRectangles" presStyleCnt="0"/>
      <dgm:spPr/>
    </dgm:pt>
    <dgm:pt modelId="{61D9D4CC-F4E4-4ABC-B981-C5E55E918A4F}" type="pres">
      <dgm:prSet presAssocID="{77E9C45B-E23C-4B55-BEBC-1F4E7E374FF6}" presName="parentLin" presStyleCnt="0"/>
      <dgm:spPr/>
    </dgm:pt>
    <dgm:pt modelId="{57D13A2F-212B-4718-BB8A-AD922A957714}" type="pres">
      <dgm:prSet presAssocID="{77E9C45B-E23C-4B55-BEBC-1F4E7E374FF6}" presName="parentLeftMargin" presStyleLbl="node1" presStyleIdx="5" presStyleCnt="8"/>
      <dgm:spPr/>
    </dgm:pt>
    <dgm:pt modelId="{733F20D2-82AE-4655-A67C-466AD26F1567}" type="pres">
      <dgm:prSet presAssocID="{77E9C45B-E23C-4B55-BEBC-1F4E7E374FF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D9625B-49EB-4548-8DE1-453A78213DF5}" type="pres">
      <dgm:prSet presAssocID="{77E9C45B-E23C-4B55-BEBC-1F4E7E374FF6}" presName="negativeSpace" presStyleCnt="0"/>
      <dgm:spPr/>
    </dgm:pt>
    <dgm:pt modelId="{C4B1857D-BA1A-4392-AD44-EA9945A472B4}" type="pres">
      <dgm:prSet presAssocID="{77E9C45B-E23C-4B55-BEBC-1F4E7E374FF6}" presName="childText" presStyleLbl="conFgAcc1" presStyleIdx="6" presStyleCnt="8">
        <dgm:presLayoutVars>
          <dgm:bulletEnabled val="1"/>
        </dgm:presLayoutVars>
      </dgm:prSet>
      <dgm:spPr/>
    </dgm:pt>
    <dgm:pt modelId="{93FB398B-6880-427C-9A9A-E77A1DB1A1E9}" type="pres">
      <dgm:prSet presAssocID="{93D7D1CD-4551-45E3-AD42-7C9C220074D2}" presName="spaceBetweenRectangles" presStyleCnt="0"/>
      <dgm:spPr/>
    </dgm:pt>
    <dgm:pt modelId="{9E6D55A0-0ED0-432B-B702-3E5EF64BF806}" type="pres">
      <dgm:prSet presAssocID="{0F036FA7-6B12-4B30-AED6-3BAEDF93365C}" presName="parentLin" presStyleCnt="0"/>
      <dgm:spPr/>
    </dgm:pt>
    <dgm:pt modelId="{68C7F722-6835-4745-B273-B4A330910697}" type="pres">
      <dgm:prSet presAssocID="{0F036FA7-6B12-4B30-AED6-3BAEDF93365C}" presName="parentLeftMargin" presStyleLbl="node1" presStyleIdx="6" presStyleCnt="8"/>
      <dgm:spPr/>
    </dgm:pt>
    <dgm:pt modelId="{9E916EAA-2478-4846-BD4B-4232391EF10D}" type="pres">
      <dgm:prSet presAssocID="{0F036FA7-6B12-4B30-AED6-3BAEDF93365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C36F4DCE-F26B-448F-97D1-93AAA60DE0D6}" type="pres">
      <dgm:prSet presAssocID="{0F036FA7-6B12-4B30-AED6-3BAEDF93365C}" presName="negativeSpace" presStyleCnt="0"/>
      <dgm:spPr/>
    </dgm:pt>
    <dgm:pt modelId="{29153CC1-C2B6-40E8-A8DF-56649545FCCC}" type="pres">
      <dgm:prSet presAssocID="{0F036FA7-6B12-4B30-AED6-3BAEDF93365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E46B2217-0292-4F65-8318-1C5D53AE4AD1}" type="presOf" srcId="{C1FDD815-2BFE-4239-B074-2A1C3581D933}" destId="{28995837-6B84-4B39-96D6-8F9162AE50B6}" srcOrd="1" destOrd="0" presId="urn:microsoft.com/office/officeart/2005/8/layout/list1"/>
    <dgm:cxn modelId="{649DEE22-D9BE-4A58-A38F-20A7651572F2}" type="presOf" srcId="{A6C494A5-F96F-4E90-94C4-707CBD68E792}" destId="{E166833F-0068-43E2-9409-AD6F573D062C}" srcOrd="1" destOrd="0" presId="urn:microsoft.com/office/officeart/2005/8/layout/list1"/>
    <dgm:cxn modelId="{54CD1D24-B928-4B8C-8CAE-69FDC7C79A84}" type="presOf" srcId="{3DC01B3E-81B4-4923-B327-BF44C18FA58A}" destId="{29966775-A786-442F-938D-9F3147D3C958}" srcOrd="0" destOrd="0" presId="urn:microsoft.com/office/officeart/2005/8/layout/list1"/>
    <dgm:cxn modelId="{8E17CB26-1C9E-47DF-A71C-4620E67037AF}" type="presOf" srcId="{0F9A39D9-18AE-47D2-85CC-DCE8182E9995}" destId="{8C382CFD-17C7-4D01-8918-E35E7DE673B0}" srcOrd="1" destOrd="0" presId="urn:microsoft.com/office/officeart/2005/8/layout/list1"/>
    <dgm:cxn modelId="{96DE5836-5C59-432D-A76E-53357D54881C}" type="presOf" srcId="{0F036FA7-6B12-4B30-AED6-3BAEDF93365C}" destId="{68C7F722-6835-4745-B273-B4A330910697}" srcOrd="0" destOrd="0" presId="urn:microsoft.com/office/officeart/2005/8/layout/list1"/>
    <dgm:cxn modelId="{9D85383A-0E96-4EA0-9E2C-FEA14CFF17C6}" type="presOf" srcId="{77E9C45B-E23C-4B55-BEBC-1F4E7E374FF6}" destId="{733F20D2-82AE-4655-A67C-466AD26F1567}" srcOrd="1" destOrd="0" presId="urn:microsoft.com/office/officeart/2005/8/layout/list1"/>
    <dgm:cxn modelId="{6EB3A73E-7A8F-4E7A-9559-8CC15D449D3E}" srcId="{3DC01B3E-81B4-4923-B327-BF44C18FA58A}" destId="{0F036FA7-6B12-4B30-AED6-3BAEDF93365C}" srcOrd="7" destOrd="0" parTransId="{5464A16A-D261-4E18-99B3-233DE96CFE70}" sibTransId="{733A387B-FD5D-45CC-B967-DC867388F008}"/>
    <dgm:cxn modelId="{C11F8449-3D4B-4B5C-AB6D-B112D250136C}" type="presOf" srcId="{A077AA5E-EFBC-487F-9924-9E59E2DE6873}" destId="{E2805BAA-762D-4ADB-B856-7758A5B1DDE5}" srcOrd="0" destOrd="0" presId="urn:microsoft.com/office/officeart/2005/8/layout/list1"/>
    <dgm:cxn modelId="{6AD7204C-96B2-4325-A2BD-83DF1804ABCE}" srcId="{3DC01B3E-81B4-4923-B327-BF44C18FA58A}" destId="{0F9A39D9-18AE-47D2-85CC-DCE8182E9995}" srcOrd="4" destOrd="0" parTransId="{D87D5C35-23F8-4BC9-9A6D-2FE1DA6CB5AA}" sibTransId="{E0E87784-FE3F-4D2E-939C-AC57CD198BC7}"/>
    <dgm:cxn modelId="{4F10944F-DFFA-4D84-974D-8811D422DC8C}" srcId="{3DC01B3E-81B4-4923-B327-BF44C18FA58A}" destId="{8EA0EF6D-FD22-4486-9F89-777624497C66}" srcOrd="1" destOrd="0" parTransId="{828A66AC-0CF9-4187-9231-4180EFA32849}" sibTransId="{17FAA6F6-E17B-4312-AB13-F4B3EDBF66CC}"/>
    <dgm:cxn modelId="{0C077E50-DAEE-479F-862C-F6E16014B1D6}" srcId="{3DC01B3E-81B4-4923-B327-BF44C18FA58A}" destId="{77E9C45B-E23C-4B55-BEBC-1F4E7E374FF6}" srcOrd="6" destOrd="0" parTransId="{2BDCFD20-B4BB-4EC3-AECA-E6A3B55FA66B}" sibTransId="{93D7D1CD-4551-45E3-AD42-7C9C220074D2}"/>
    <dgm:cxn modelId="{02157A51-9010-4234-9DE7-E5BE5EBAEE3F}" srcId="{3DC01B3E-81B4-4923-B327-BF44C18FA58A}" destId="{A6C494A5-F96F-4E90-94C4-707CBD68E792}" srcOrd="0" destOrd="0" parTransId="{C72C8438-B50F-4B56-8BF9-AD759E2B131E}" sibTransId="{76723908-78FC-4D9A-A8C9-CBB050807948}"/>
    <dgm:cxn modelId="{8D4B837D-86AC-4B39-AC98-EA3B533A441B}" type="presOf" srcId="{B07BEFD5-0300-49C7-954E-472525BBEFA7}" destId="{37D0091C-7BCF-44BD-9954-D3F1EF120A0B}" srcOrd="0" destOrd="0" presId="urn:microsoft.com/office/officeart/2005/8/layout/list1"/>
    <dgm:cxn modelId="{91529389-8F64-40FB-836F-3F5398D36E11}" type="presOf" srcId="{77E9C45B-E23C-4B55-BEBC-1F4E7E374FF6}" destId="{57D13A2F-212B-4718-BB8A-AD922A957714}" srcOrd="0" destOrd="0" presId="urn:microsoft.com/office/officeart/2005/8/layout/list1"/>
    <dgm:cxn modelId="{21315E8A-4807-436E-8DE8-457C3E458E44}" type="presOf" srcId="{8EA0EF6D-FD22-4486-9F89-777624497C66}" destId="{ADCADBBF-44D5-4F97-8C28-E5960F029001}" srcOrd="0" destOrd="0" presId="urn:microsoft.com/office/officeart/2005/8/layout/list1"/>
    <dgm:cxn modelId="{8E557198-E4F2-4BDE-B344-FEBA23773CF1}" srcId="{3DC01B3E-81B4-4923-B327-BF44C18FA58A}" destId="{A077AA5E-EFBC-487F-9924-9E59E2DE6873}" srcOrd="3" destOrd="0" parTransId="{CBBD36AD-842F-4C81-9E4C-361674D5D6E9}" sibTransId="{063E92D2-B40B-4F51-BE7C-46B786F0BAEF}"/>
    <dgm:cxn modelId="{C2B41CB7-9AB2-4973-A5D3-4F644F54FBC7}" type="presOf" srcId="{A077AA5E-EFBC-487F-9924-9E59E2DE6873}" destId="{10843B06-5538-4F25-9CEE-6A2F66C669AE}" srcOrd="1" destOrd="0" presId="urn:microsoft.com/office/officeart/2005/8/layout/list1"/>
    <dgm:cxn modelId="{A20229CF-F7B8-4279-85B5-3AB750741AA3}" type="presOf" srcId="{C1FDD815-2BFE-4239-B074-2A1C3581D933}" destId="{F096F75F-6A5E-4F26-8388-83A47247D3A5}" srcOrd="0" destOrd="0" presId="urn:microsoft.com/office/officeart/2005/8/layout/list1"/>
    <dgm:cxn modelId="{03C3F4E0-4768-4653-BCAB-F5D8DE231BD8}" srcId="{3DC01B3E-81B4-4923-B327-BF44C18FA58A}" destId="{C1FDD815-2BFE-4239-B074-2A1C3581D933}" srcOrd="2" destOrd="0" parTransId="{6924AB5B-3233-412A-8603-A100DD25D448}" sibTransId="{AF440E32-AE84-487A-A1E7-F3D3EE9D3562}"/>
    <dgm:cxn modelId="{13041DE5-91BF-43DD-BB56-6B1CB340918F}" type="presOf" srcId="{0F036FA7-6B12-4B30-AED6-3BAEDF93365C}" destId="{9E916EAA-2478-4846-BD4B-4232391EF10D}" srcOrd="1" destOrd="0" presId="urn:microsoft.com/office/officeart/2005/8/layout/list1"/>
    <dgm:cxn modelId="{7CBAC3F2-EC88-4A2C-9F22-CC7590E3D7C5}" srcId="{3DC01B3E-81B4-4923-B327-BF44C18FA58A}" destId="{B07BEFD5-0300-49C7-954E-472525BBEFA7}" srcOrd="5" destOrd="0" parTransId="{537AA33E-E422-4A1C-B22C-5C90F543113D}" sibTransId="{E63893B4-8520-4917-8B73-2D43E18CDCD0}"/>
    <dgm:cxn modelId="{6653B5F3-AEA2-46CE-94EE-143036D3DFD3}" type="presOf" srcId="{8EA0EF6D-FD22-4486-9F89-777624497C66}" destId="{D090F486-7781-4E06-A80F-F7406889BEE0}" srcOrd="1" destOrd="0" presId="urn:microsoft.com/office/officeart/2005/8/layout/list1"/>
    <dgm:cxn modelId="{27FAC3F3-4C6E-4306-86DC-C8A02FB708BC}" type="presOf" srcId="{B07BEFD5-0300-49C7-954E-472525BBEFA7}" destId="{C01F81FC-D8C5-4BFA-BB83-0C37DC21A40A}" srcOrd="1" destOrd="0" presId="urn:microsoft.com/office/officeart/2005/8/layout/list1"/>
    <dgm:cxn modelId="{C1E5CFF9-435E-47CD-B76D-65E43C1FF635}" type="presOf" srcId="{0F9A39D9-18AE-47D2-85CC-DCE8182E9995}" destId="{4F8EE36C-0D1A-46DF-9CF6-121F07E2FC1F}" srcOrd="0" destOrd="0" presId="urn:microsoft.com/office/officeart/2005/8/layout/list1"/>
    <dgm:cxn modelId="{80EAF8FE-9594-4523-9AF1-A5E187319D9E}" type="presOf" srcId="{A6C494A5-F96F-4E90-94C4-707CBD68E792}" destId="{DFD3D916-388B-4B05-8485-A500B7B95C65}" srcOrd="0" destOrd="0" presId="urn:microsoft.com/office/officeart/2005/8/layout/list1"/>
    <dgm:cxn modelId="{5685DA4D-CDA6-4AED-95AC-3A5CA3A5782C}" type="presParOf" srcId="{29966775-A786-442F-938D-9F3147D3C958}" destId="{4BB84D6F-7B5B-4D0A-BB1A-86E6A6695878}" srcOrd="0" destOrd="0" presId="urn:microsoft.com/office/officeart/2005/8/layout/list1"/>
    <dgm:cxn modelId="{17F1E281-CA11-4784-AE0A-C5BE0D129713}" type="presParOf" srcId="{4BB84D6F-7B5B-4D0A-BB1A-86E6A6695878}" destId="{DFD3D916-388B-4B05-8485-A500B7B95C65}" srcOrd="0" destOrd="0" presId="urn:microsoft.com/office/officeart/2005/8/layout/list1"/>
    <dgm:cxn modelId="{A2AB7172-CC30-4D14-B9CD-E57D847E90C2}" type="presParOf" srcId="{4BB84D6F-7B5B-4D0A-BB1A-86E6A6695878}" destId="{E166833F-0068-43E2-9409-AD6F573D062C}" srcOrd="1" destOrd="0" presId="urn:microsoft.com/office/officeart/2005/8/layout/list1"/>
    <dgm:cxn modelId="{26B43170-37F3-4559-BFBC-63C34BBFE027}" type="presParOf" srcId="{29966775-A786-442F-938D-9F3147D3C958}" destId="{D83A994A-CB76-4150-A145-2BFB25C166C5}" srcOrd="1" destOrd="0" presId="urn:microsoft.com/office/officeart/2005/8/layout/list1"/>
    <dgm:cxn modelId="{505DEA99-A693-4BC4-8737-F336A9609502}" type="presParOf" srcId="{29966775-A786-442F-938D-9F3147D3C958}" destId="{81E2581D-FEEB-49F3-94AE-CC99D4206EF0}" srcOrd="2" destOrd="0" presId="urn:microsoft.com/office/officeart/2005/8/layout/list1"/>
    <dgm:cxn modelId="{CECB5E45-1D8C-476F-A2A6-C0C540E7DE5E}" type="presParOf" srcId="{29966775-A786-442F-938D-9F3147D3C958}" destId="{F0990C75-F114-4979-A0CC-0818237906FC}" srcOrd="3" destOrd="0" presId="urn:microsoft.com/office/officeart/2005/8/layout/list1"/>
    <dgm:cxn modelId="{831D4031-032B-41ED-B216-DE810400D646}" type="presParOf" srcId="{29966775-A786-442F-938D-9F3147D3C958}" destId="{DD4C6308-F2ED-4854-B796-3A495FB9C5CC}" srcOrd="4" destOrd="0" presId="urn:microsoft.com/office/officeart/2005/8/layout/list1"/>
    <dgm:cxn modelId="{D65F02D5-7237-4740-B77B-403E230E0B1C}" type="presParOf" srcId="{DD4C6308-F2ED-4854-B796-3A495FB9C5CC}" destId="{ADCADBBF-44D5-4F97-8C28-E5960F029001}" srcOrd="0" destOrd="0" presId="urn:microsoft.com/office/officeart/2005/8/layout/list1"/>
    <dgm:cxn modelId="{19E4A2DF-1A33-461C-BCEC-6494ADC7CD32}" type="presParOf" srcId="{DD4C6308-F2ED-4854-B796-3A495FB9C5CC}" destId="{D090F486-7781-4E06-A80F-F7406889BEE0}" srcOrd="1" destOrd="0" presId="urn:microsoft.com/office/officeart/2005/8/layout/list1"/>
    <dgm:cxn modelId="{413EB2BE-BD6C-413C-A293-7CD92C09E1AA}" type="presParOf" srcId="{29966775-A786-442F-938D-9F3147D3C958}" destId="{F78C382C-2504-49B1-80D2-F101CD05A71D}" srcOrd="5" destOrd="0" presId="urn:microsoft.com/office/officeart/2005/8/layout/list1"/>
    <dgm:cxn modelId="{117CD741-C850-4FD4-B457-9F573BA07951}" type="presParOf" srcId="{29966775-A786-442F-938D-9F3147D3C958}" destId="{BF049D73-B3C0-4CE1-BFFB-8B72DE658269}" srcOrd="6" destOrd="0" presId="urn:microsoft.com/office/officeart/2005/8/layout/list1"/>
    <dgm:cxn modelId="{3C122C65-D71E-471A-B5FD-419514C4ABAC}" type="presParOf" srcId="{29966775-A786-442F-938D-9F3147D3C958}" destId="{0EF1CED4-139F-4695-8F7C-A3FE4BD79AF4}" srcOrd="7" destOrd="0" presId="urn:microsoft.com/office/officeart/2005/8/layout/list1"/>
    <dgm:cxn modelId="{10F4D781-8FFE-4E9D-902D-3FD22B654D27}" type="presParOf" srcId="{29966775-A786-442F-938D-9F3147D3C958}" destId="{4D8A7FA7-D80F-4919-8DFC-A8E41641DBC9}" srcOrd="8" destOrd="0" presId="urn:microsoft.com/office/officeart/2005/8/layout/list1"/>
    <dgm:cxn modelId="{639B0BB0-3DE3-4C94-A3C1-0C6D95A08BCD}" type="presParOf" srcId="{4D8A7FA7-D80F-4919-8DFC-A8E41641DBC9}" destId="{F096F75F-6A5E-4F26-8388-83A47247D3A5}" srcOrd="0" destOrd="0" presId="urn:microsoft.com/office/officeart/2005/8/layout/list1"/>
    <dgm:cxn modelId="{6477F545-54CF-4337-9DD2-E787F6CB7E2C}" type="presParOf" srcId="{4D8A7FA7-D80F-4919-8DFC-A8E41641DBC9}" destId="{28995837-6B84-4B39-96D6-8F9162AE50B6}" srcOrd="1" destOrd="0" presId="urn:microsoft.com/office/officeart/2005/8/layout/list1"/>
    <dgm:cxn modelId="{07F5C621-B347-4131-8CB7-439FCF6AD5DD}" type="presParOf" srcId="{29966775-A786-442F-938D-9F3147D3C958}" destId="{F19AEC79-24AF-4A70-988B-A5FB0284806E}" srcOrd="9" destOrd="0" presId="urn:microsoft.com/office/officeart/2005/8/layout/list1"/>
    <dgm:cxn modelId="{9672DBA1-EF07-49B9-9932-5A74F3A2009B}" type="presParOf" srcId="{29966775-A786-442F-938D-9F3147D3C958}" destId="{AD5999B2-5407-4D16-8181-465E4FAD69DC}" srcOrd="10" destOrd="0" presId="urn:microsoft.com/office/officeart/2005/8/layout/list1"/>
    <dgm:cxn modelId="{44B64D7D-FD55-410F-92F2-B17D953F315E}" type="presParOf" srcId="{29966775-A786-442F-938D-9F3147D3C958}" destId="{BA424C70-8C98-445E-999A-9E21DECDCC3E}" srcOrd="11" destOrd="0" presId="urn:microsoft.com/office/officeart/2005/8/layout/list1"/>
    <dgm:cxn modelId="{95E0AE15-BDEC-4225-A63B-ADCCAC2BAFA8}" type="presParOf" srcId="{29966775-A786-442F-938D-9F3147D3C958}" destId="{002064AC-DDD3-4BF1-8758-8274FE289EE9}" srcOrd="12" destOrd="0" presId="urn:microsoft.com/office/officeart/2005/8/layout/list1"/>
    <dgm:cxn modelId="{76B91DFF-493B-458B-88D8-0608A764F59B}" type="presParOf" srcId="{002064AC-DDD3-4BF1-8758-8274FE289EE9}" destId="{E2805BAA-762D-4ADB-B856-7758A5B1DDE5}" srcOrd="0" destOrd="0" presId="urn:microsoft.com/office/officeart/2005/8/layout/list1"/>
    <dgm:cxn modelId="{EB22E37E-6020-46EE-BB98-AB94AB2BE64E}" type="presParOf" srcId="{002064AC-DDD3-4BF1-8758-8274FE289EE9}" destId="{10843B06-5538-4F25-9CEE-6A2F66C669AE}" srcOrd="1" destOrd="0" presId="urn:microsoft.com/office/officeart/2005/8/layout/list1"/>
    <dgm:cxn modelId="{D0F6C137-CFF8-4EF7-AAA3-71E028021AF8}" type="presParOf" srcId="{29966775-A786-442F-938D-9F3147D3C958}" destId="{CDF1F6DC-AF5F-4CBE-B4F2-D804BD2E0B3D}" srcOrd="13" destOrd="0" presId="urn:microsoft.com/office/officeart/2005/8/layout/list1"/>
    <dgm:cxn modelId="{DEF271AA-0157-4A40-BEB5-3C4717776DFE}" type="presParOf" srcId="{29966775-A786-442F-938D-9F3147D3C958}" destId="{10AE2012-FE75-43EF-A764-0697C50B9BAF}" srcOrd="14" destOrd="0" presId="urn:microsoft.com/office/officeart/2005/8/layout/list1"/>
    <dgm:cxn modelId="{50D4C403-3E43-4B78-B0E2-5082B5BAC799}" type="presParOf" srcId="{29966775-A786-442F-938D-9F3147D3C958}" destId="{D5619AC7-DDA9-4EC8-B0AA-C8F221E157C8}" srcOrd="15" destOrd="0" presId="urn:microsoft.com/office/officeart/2005/8/layout/list1"/>
    <dgm:cxn modelId="{6441F33E-E081-488A-A416-DC76F70BF090}" type="presParOf" srcId="{29966775-A786-442F-938D-9F3147D3C958}" destId="{DCBEE43E-E600-46C0-8A0F-A44AA1ECFC0C}" srcOrd="16" destOrd="0" presId="urn:microsoft.com/office/officeart/2005/8/layout/list1"/>
    <dgm:cxn modelId="{708C03F9-7EC2-4D8D-9779-5EA0027910AC}" type="presParOf" srcId="{DCBEE43E-E600-46C0-8A0F-A44AA1ECFC0C}" destId="{4F8EE36C-0D1A-46DF-9CF6-121F07E2FC1F}" srcOrd="0" destOrd="0" presId="urn:microsoft.com/office/officeart/2005/8/layout/list1"/>
    <dgm:cxn modelId="{5CBA6CB8-80ED-446B-A054-B67A0F9A36F0}" type="presParOf" srcId="{DCBEE43E-E600-46C0-8A0F-A44AA1ECFC0C}" destId="{8C382CFD-17C7-4D01-8918-E35E7DE673B0}" srcOrd="1" destOrd="0" presId="urn:microsoft.com/office/officeart/2005/8/layout/list1"/>
    <dgm:cxn modelId="{C9599E7A-B286-4A19-8414-ECDBE0DC817D}" type="presParOf" srcId="{29966775-A786-442F-938D-9F3147D3C958}" destId="{47D5C944-9C33-4EAD-B665-5133AFE47548}" srcOrd="17" destOrd="0" presId="urn:microsoft.com/office/officeart/2005/8/layout/list1"/>
    <dgm:cxn modelId="{22653C7F-4B15-4C6D-AE60-86791CF84C0A}" type="presParOf" srcId="{29966775-A786-442F-938D-9F3147D3C958}" destId="{8FE534FB-B3AC-4ED3-A924-9E84B5DB6B09}" srcOrd="18" destOrd="0" presId="urn:microsoft.com/office/officeart/2005/8/layout/list1"/>
    <dgm:cxn modelId="{1390E6BD-B787-45F3-8F55-E5C39C7A8404}" type="presParOf" srcId="{29966775-A786-442F-938D-9F3147D3C958}" destId="{2029E34D-79BD-4B43-A667-CC82ACDD351F}" srcOrd="19" destOrd="0" presId="urn:microsoft.com/office/officeart/2005/8/layout/list1"/>
    <dgm:cxn modelId="{E89B0445-7559-4297-A5C2-16953467CF07}" type="presParOf" srcId="{29966775-A786-442F-938D-9F3147D3C958}" destId="{9BD495B7-FB7A-4DB3-9879-3416D81C3197}" srcOrd="20" destOrd="0" presId="urn:microsoft.com/office/officeart/2005/8/layout/list1"/>
    <dgm:cxn modelId="{66819C47-A240-4FA1-92DB-5E31EBD0A8EA}" type="presParOf" srcId="{9BD495B7-FB7A-4DB3-9879-3416D81C3197}" destId="{37D0091C-7BCF-44BD-9954-D3F1EF120A0B}" srcOrd="0" destOrd="0" presId="urn:microsoft.com/office/officeart/2005/8/layout/list1"/>
    <dgm:cxn modelId="{CB49176A-7CD1-4C81-832C-0D6E38BFD2BD}" type="presParOf" srcId="{9BD495B7-FB7A-4DB3-9879-3416D81C3197}" destId="{C01F81FC-D8C5-4BFA-BB83-0C37DC21A40A}" srcOrd="1" destOrd="0" presId="urn:microsoft.com/office/officeart/2005/8/layout/list1"/>
    <dgm:cxn modelId="{A228A6D3-002C-4650-9A3F-DE3FB4C77A93}" type="presParOf" srcId="{29966775-A786-442F-938D-9F3147D3C958}" destId="{496E366E-DB5C-424E-BD38-F8CB15CECA6C}" srcOrd="21" destOrd="0" presId="urn:microsoft.com/office/officeart/2005/8/layout/list1"/>
    <dgm:cxn modelId="{293BF395-6F8A-4165-84D6-38BF8A996E00}" type="presParOf" srcId="{29966775-A786-442F-938D-9F3147D3C958}" destId="{F7FC744E-A116-4A1A-86ED-32B3F4AAB505}" srcOrd="22" destOrd="0" presId="urn:microsoft.com/office/officeart/2005/8/layout/list1"/>
    <dgm:cxn modelId="{B11F7DA5-538E-4A50-A58B-58530177F069}" type="presParOf" srcId="{29966775-A786-442F-938D-9F3147D3C958}" destId="{C906BB21-4B43-4562-B9DF-EDA39F29FA1C}" srcOrd="23" destOrd="0" presId="urn:microsoft.com/office/officeart/2005/8/layout/list1"/>
    <dgm:cxn modelId="{F82E9CA0-322E-4C8D-BCE8-7554F430CE51}" type="presParOf" srcId="{29966775-A786-442F-938D-9F3147D3C958}" destId="{61D9D4CC-F4E4-4ABC-B981-C5E55E918A4F}" srcOrd="24" destOrd="0" presId="urn:microsoft.com/office/officeart/2005/8/layout/list1"/>
    <dgm:cxn modelId="{5C54AE32-7AC9-4E76-8B13-5EF0E2BAE027}" type="presParOf" srcId="{61D9D4CC-F4E4-4ABC-B981-C5E55E918A4F}" destId="{57D13A2F-212B-4718-BB8A-AD922A957714}" srcOrd="0" destOrd="0" presId="urn:microsoft.com/office/officeart/2005/8/layout/list1"/>
    <dgm:cxn modelId="{B5FF4513-B325-4A98-BD59-0D85317C8D90}" type="presParOf" srcId="{61D9D4CC-F4E4-4ABC-B981-C5E55E918A4F}" destId="{733F20D2-82AE-4655-A67C-466AD26F1567}" srcOrd="1" destOrd="0" presId="urn:microsoft.com/office/officeart/2005/8/layout/list1"/>
    <dgm:cxn modelId="{9EC317E2-BF45-4537-A316-A4403C222E9F}" type="presParOf" srcId="{29966775-A786-442F-938D-9F3147D3C958}" destId="{E0D9625B-49EB-4548-8DE1-453A78213DF5}" srcOrd="25" destOrd="0" presId="urn:microsoft.com/office/officeart/2005/8/layout/list1"/>
    <dgm:cxn modelId="{7D228C59-8665-4DF7-8DE1-F6DAA14A799F}" type="presParOf" srcId="{29966775-A786-442F-938D-9F3147D3C958}" destId="{C4B1857D-BA1A-4392-AD44-EA9945A472B4}" srcOrd="26" destOrd="0" presId="urn:microsoft.com/office/officeart/2005/8/layout/list1"/>
    <dgm:cxn modelId="{F5958C73-0324-413D-9787-13C8BAA41792}" type="presParOf" srcId="{29966775-A786-442F-938D-9F3147D3C958}" destId="{93FB398B-6880-427C-9A9A-E77A1DB1A1E9}" srcOrd="27" destOrd="0" presId="urn:microsoft.com/office/officeart/2005/8/layout/list1"/>
    <dgm:cxn modelId="{9AE6149F-3F54-4A02-B4C5-70933FF97460}" type="presParOf" srcId="{29966775-A786-442F-938D-9F3147D3C958}" destId="{9E6D55A0-0ED0-432B-B702-3E5EF64BF806}" srcOrd="28" destOrd="0" presId="urn:microsoft.com/office/officeart/2005/8/layout/list1"/>
    <dgm:cxn modelId="{D40EDF9F-202E-484C-BD09-DA48EA57A790}" type="presParOf" srcId="{9E6D55A0-0ED0-432B-B702-3E5EF64BF806}" destId="{68C7F722-6835-4745-B273-B4A330910697}" srcOrd="0" destOrd="0" presId="urn:microsoft.com/office/officeart/2005/8/layout/list1"/>
    <dgm:cxn modelId="{DC34D367-1BF5-4D3A-81E9-9916F11FFE8C}" type="presParOf" srcId="{9E6D55A0-0ED0-432B-B702-3E5EF64BF806}" destId="{9E916EAA-2478-4846-BD4B-4232391EF10D}" srcOrd="1" destOrd="0" presId="urn:microsoft.com/office/officeart/2005/8/layout/list1"/>
    <dgm:cxn modelId="{5529700D-DB3E-48F5-B5D8-BBE4E75D1F42}" type="presParOf" srcId="{29966775-A786-442F-938D-9F3147D3C958}" destId="{C36F4DCE-F26B-448F-97D1-93AAA60DE0D6}" srcOrd="29" destOrd="0" presId="urn:microsoft.com/office/officeart/2005/8/layout/list1"/>
    <dgm:cxn modelId="{E369D177-71F4-464B-BCA6-ADAE029A0B55}" type="presParOf" srcId="{29966775-A786-442F-938D-9F3147D3C958}" destId="{29153CC1-C2B6-40E8-A8DF-56649545FCCC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A2CCF-43EA-4853-BC12-0BBCA41F91BB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DB566E-1FCD-43F7-8517-747AEF677BEB}">
      <dgm:prSet/>
      <dgm:spPr/>
      <dgm:t>
        <a:bodyPr/>
        <a:lstStyle/>
        <a:p>
          <a:pPr rtl="0"/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Project Charter </a:t>
          </a:r>
        </a:p>
      </dgm:t>
    </dgm:pt>
    <dgm:pt modelId="{A97BD423-62FE-42A9-992F-66E49E324619}" type="parTrans" cxnId="{914BD2B1-B0E6-4814-8CFC-A4382642602C}">
      <dgm:prSet/>
      <dgm:spPr/>
      <dgm:t>
        <a:bodyPr/>
        <a:lstStyle/>
        <a:p>
          <a:endParaRPr lang="en-US"/>
        </a:p>
      </dgm:t>
    </dgm:pt>
    <dgm:pt modelId="{C36FBF54-DF15-4F73-B9B1-9B2F0D21BE96}" type="sibTrans" cxnId="{914BD2B1-B0E6-4814-8CFC-A4382642602C}">
      <dgm:prSet/>
      <dgm:spPr/>
      <dgm:t>
        <a:bodyPr/>
        <a:lstStyle/>
        <a:p>
          <a:endParaRPr lang="en-US"/>
        </a:p>
      </dgm:t>
    </dgm:pt>
    <dgm:pt modelId="{2A6D490F-B63E-4557-B727-777F284145F4}">
      <dgm:prSet/>
      <dgm:spPr/>
      <dgm:t>
        <a:bodyPr/>
        <a:lstStyle/>
        <a:p>
          <a:pPr rtl="0"/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Stakeholder Analysis</a:t>
          </a:r>
        </a:p>
      </dgm:t>
    </dgm:pt>
    <dgm:pt modelId="{4C81D55E-DBA4-4C7D-BA3D-846DC45127D4}" type="parTrans" cxnId="{EC347C2E-E366-4F37-9630-B0872656D6FB}">
      <dgm:prSet/>
      <dgm:spPr/>
      <dgm:t>
        <a:bodyPr/>
        <a:lstStyle/>
        <a:p>
          <a:endParaRPr lang="en-US"/>
        </a:p>
      </dgm:t>
    </dgm:pt>
    <dgm:pt modelId="{65E44C65-0289-4DAE-AB28-9E20C5B67AC9}" type="sibTrans" cxnId="{EC347C2E-E366-4F37-9630-B0872656D6FB}">
      <dgm:prSet/>
      <dgm:spPr/>
      <dgm:t>
        <a:bodyPr/>
        <a:lstStyle/>
        <a:p>
          <a:endParaRPr lang="en-US"/>
        </a:p>
      </dgm:t>
    </dgm:pt>
    <dgm:pt modelId="{9C626E41-5A03-4BFC-9C03-FDD205970608}">
      <dgm:prSet/>
      <dgm:spPr/>
      <dgm:t>
        <a:bodyPr/>
        <a:lstStyle/>
        <a:p>
          <a:pPr rtl="0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Risk Analysis</a:t>
          </a:r>
        </a:p>
      </dgm:t>
    </dgm:pt>
    <dgm:pt modelId="{BD06C9BB-E012-4CA9-8EF5-56F0246E9D49}" type="parTrans" cxnId="{35B2672D-0B55-4F60-8DE6-F4F22E92E7E4}">
      <dgm:prSet/>
      <dgm:spPr/>
      <dgm:t>
        <a:bodyPr/>
        <a:lstStyle/>
        <a:p>
          <a:endParaRPr lang="en-US"/>
        </a:p>
      </dgm:t>
    </dgm:pt>
    <dgm:pt modelId="{5E5B45E7-CD18-4C74-BF9C-13EB3BF47AEA}" type="sibTrans" cxnId="{35B2672D-0B55-4F60-8DE6-F4F22E92E7E4}">
      <dgm:prSet/>
      <dgm:spPr/>
      <dgm:t>
        <a:bodyPr/>
        <a:lstStyle/>
        <a:p>
          <a:endParaRPr lang="en-US"/>
        </a:p>
      </dgm:t>
    </dgm:pt>
    <dgm:pt modelId="{29A02303-3584-4FAC-9270-92FA69D356BE}">
      <dgm:prSet/>
      <dgm:spPr/>
      <dgm:t>
        <a:bodyPr/>
        <a:lstStyle/>
        <a:p>
          <a:pPr rtl="0"/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WBS</a:t>
          </a:r>
        </a:p>
      </dgm:t>
    </dgm:pt>
    <dgm:pt modelId="{28D99F29-ED84-4DD4-872F-3480944D572E}" type="parTrans" cxnId="{8F897B1A-2262-4161-832E-48AB9D4D4BAC}">
      <dgm:prSet/>
      <dgm:spPr/>
      <dgm:t>
        <a:bodyPr/>
        <a:lstStyle/>
        <a:p>
          <a:endParaRPr lang="en-US"/>
        </a:p>
      </dgm:t>
    </dgm:pt>
    <dgm:pt modelId="{3CE45FAD-8B23-4593-BAC9-FF575951169B}" type="sibTrans" cxnId="{8F897B1A-2262-4161-832E-48AB9D4D4BAC}">
      <dgm:prSet/>
      <dgm:spPr/>
      <dgm:t>
        <a:bodyPr/>
        <a:lstStyle/>
        <a:p>
          <a:endParaRPr lang="en-US"/>
        </a:p>
      </dgm:t>
    </dgm:pt>
    <dgm:pt modelId="{48423310-1688-4BB5-B74E-1BBDF122C6C3}">
      <dgm:prSet/>
      <dgm:spPr/>
      <dgm:t>
        <a:bodyPr/>
        <a:lstStyle/>
        <a:p>
          <a:pPr rtl="0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</a:p>
      </dgm:t>
    </dgm:pt>
    <dgm:pt modelId="{59AAE5BF-29AA-478F-B24F-6C0E5261593D}" type="parTrans" cxnId="{EBFB86EB-D0ED-4332-ACD0-37CCBBE9AEBB}">
      <dgm:prSet/>
      <dgm:spPr/>
      <dgm:t>
        <a:bodyPr/>
        <a:lstStyle/>
        <a:p>
          <a:endParaRPr lang="en-US"/>
        </a:p>
      </dgm:t>
    </dgm:pt>
    <dgm:pt modelId="{6F07DB34-9419-4484-82B8-957D0DB2A716}" type="sibTrans" cxnId="{EBFB86EB-D0ED-4332-ACD0-37CCBBE9AEBB}">
      <dgm:prSet/>
      <dgm:spPr/>
      <dgm:t>
        <a:bodyPr/>
        <a:lstStyle/>
        <a:p>
          <a:endParaRPr lang="en-US"/>
        </a:p>
      </dgm:t>
    </dgm:pt>
    <dgm:pt modelId="{743D2B06-20CC-449A-B80C-E1B823E5A60A}">
      <dgm:prSet/>
      <dgm:spPr/>
      <dgm:t>
        <a:bodyPr/>
        <a:lstStyle/>
        <a:p>
          <a:pPr rtl="0"/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</dgm:t>
    </dgm:pt>
    <dgm:pt modelId="{BD3949BF-FD4D-42C5-944E-1CA4AAC4BA85}" type="parTrans" cxnId="{B66542AA-3ED9-4E10-BC64-C013109A32BD}">
      <dgm:prSet/>
      <dgm:spPr/>
      <dgm:t>
        <a:bodyPr/>
        <a:lstStyle/>
        <a:p>
          <a:endParaRPr lang="en-US"/>
        </a:p>
      </dgm:t>
    </dgm:pt>
    <dgm:pt modelId="{49AA9939-B7A6-4E14-81EB-A349C64A6E17}" type="sibTrans" cxnId="{B66542AA-3ED9-4E10-BC64-C013109A32BD}">
      <dgm:prSet/>
      <dgm:spPr/>
      <dgm:t>
        <a:bodyPr/>
        <a:lstStyle/>
        <a:p>
          <a:endParaRPr lang="en-US"/>
        </a:p>
      </dgm:t>
    </dgm:pt>
    <dgm:pt modelId="{521B2F4D-E5DD-4CA5-A642-2DF8973E89F6}">
      <dgm:prSet/>
      <dgm:spPr/>
      <dgm:t>
        <a:bodyPr/>
        <a:lstStyle/>
        <a:p>
          <a:pPr rtl="0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Developing Gantt Chart</a:t>
          </a:r>
        </a:p>
      </dgm:t>
    </dgm:pt>
    <dgm:pt modelId="{FBFBFA2B-01C6-422A-B3CF-EB19E19EABD1}" type="parTrans" cxnId="{49DFF34F-414A-4E0D-A80E-DC66AD04A41D}">
      <dgm:prSet/>
      <dgm:spPr/>
      <dgm:t>
        <a:bodyPr/>
        <a:lstStyle/>
        <a:p>
          <a:endParaRPr lang="en-US"/>
        </a:p>
      </dgm:t>
    </dgm:pt>
    <dgm:pt modelId="{AEC5F281-5F15-449B-9DB2-F15AAE4CB58C}" type="sibTrans" cxnId="{49DFF34F-414A-4E0D-A80E-DC66AD04A41D}">
      <dgm:prSet/>
      <dgm:spPr/>
      <dgm:t>
        <a:bodyPr/>
        <a:lstStyle/>
        <a:p>
          <a:endParaRPr lang="en-US"/>
        </a:p>
      </dgm:t>
    </dgm:pt>
    <dgm:pt modelId="{D483974C-DB88-4685-8389-B572FD53DB3C}">
      <dgm:prSet/>
      <dgm:spPr/>
      <dgm:t>
        <a:bodyPr/>
        <a:lstStyle/>
        <a:p>
          <a:pPr rtl="0"/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Cost Benefit Analysis</a:t>
          </a:r>
        </a:p>
      </dgm:t>
    </dgm:pt>
    <dgm:pt modelId="{DAE544BF-6D08-41F0-9684-C299B99AA975}" type="parTrans" cxnId="{48D5F680-D00E-4CBE-B9FF-5397559BA375}">
      <dgm:prSet/>
      <dgm:spPr/>
      <dgm:t>
        <a:bodyPr/>
        <a:lstStyle/>
        <a:p>
          <a:endParaRPr lang="en-US"/>
        </a:p>
      </dgm:t>
    </dgm:pt>
    <dgm:pt modelId="{82A70725-7528-4317-ACCA-6C659DE25CCC}" type="sibTrans" cxnId="{48D5F680-D00E-4CBE-B9FF-5397559BA375}">
      <dgm:prSet/>
      <dgm:spPr/>
      <dgm:t>
        <a:bodyPr/>
        <a:lstStyle/>
        <a:p>
          <a:endParaRPr lang="en-US"/>
        </a:p>
      </dgm:t>
    </dgm:pt>
    <dgm:pt modelId="{E53C1ECC-BA84-436E-AE35-67674AEE4FAC}" type="pres">
      <dgm:prSet presAssocID="{E7DA2CCF-43EA-4853-BC12-0BBCA41F91BB}" presName="Name0" presStyleCnt="0">
        <dgm:presLayoutVars>
          <dgm:dir/>
          <dgm:resizeHandles val="exact"/>
        </dgm:presLayoutVars>
      </dgm:prSet>
      <dgm:spPr/>
    </dgm:pt>
    <dgm:pt modelId="{44FFA8AB-1296-4655-9AF2-62B7566B31BB}" type="pres">
      <dgm:prSet presAssocID="{E7DA2CCF-43EA-4853-BC12-0BBCA41F91BB}" presName="arrow" presStyleLbl="bgShp" presStyleIdx="0" presStyleCnt="1"/>
      <dgm:spPr/>
    </dgm:pt>
    <dgm:pt modelId="{D3A20034-697E-4207-A9A3-0ACD28286ED9}" type="pres">
      <dgm:prSet presAssocID="{E7DA2CCF-43EA-4853-BC12-0BBCA41F91BB}" presName="points" presStyleCnt="0"/>
      <dgm:spPr/>
    </dgm:pt>
    <dgm:pt modelId="{D3267580-3958-4388-A688-16A3E46155AF}" type="pres">
      <dgm:prSet presAssocID="{51DB566E-1FCD-43F7-8517-747AEF677BEB}" presName="compositeA" presStyleCnt="0"/>
      <dgm:spPr/>
    </dgm:pt>
    <dgm:pt modelId="{50B0B298-0A1C-4A45-9EC0-523E37C9AFF1}" type="pres">
      <dgm:prSet presAssocID="{51DB566E-1FCD-43F7-8517-747AEF677BEB}" presName="textA" presStyleLbl="revTx" presStyleIdx="0" presStyleCnt="8">
        <dgm:presLayoutVars>
          <dgm:bulletEnabled val="1"/>
        </dgm:presLayoutVars>
      </dgm:prSet>
      <dgm:spPr/>
    </dgm:pt>
    <dgm:pt modelId="{0E2C82D3-FD15-4C3D-93E8-20F82AF5505D}" type="pres">
      <dgm:prSet presAssocID="{51DB566E-1FCD-43F7-8517-747AEF677BEB}" presName="circleA" presStyleLbl="node1" presStyleIdx="0" presStyleCnt="8"/>
      <dgm:spPr/>
    </dgm:pt>
    <dgm:pt modelId="{46D73405-8E95-403B-AA6C-2FAAC236B85D}" type="pres">
      <dgm:prSet presAssocID="{51DB566E-1FCD-43F7-8517-747AEF677BEB}" presName="spaceA" presStyleCnt="0"/>
      <dgm:spPr/>
    </dgm:pt>
    <dgm:pt modelId="{A853A97F-88AE-4551-A972-8F93B179DD04}" type="pres">
      <dgm:prSet presAssocID="{C36FBF54-DF15-4F73-B9B1-9B2F0D21BE96}" presName="space" presStyleCnt="0"/>
      <dgm:spPr/>
    </dgm:pt>
    <dgm:pt modelId="{4448CED9-28F7-4D3A-AA48-075F3EABFBFC}" type="pres">
      <dgm:prSet presAssocID="{2A6D490F-B63E-4557-B727-777F284145F4}" presName="compositeB" presStyleCnt="0"/>
      <dgm:spPr/>
    </dgm:pt>
    <dgm:pt modelId="{F2660783-F82C-4814-8C82-1206C4826CB7}" type="pres">
      <dgm:prSet presAssocID="{2A6D490F-B63E-4557-B727-777F284145F4}" presName="textB" presStyleLbl="revTx" presStyleIdx="1" presStyleCnt="8">
        <dgm:presLayoutVars>
          <dgm:bulletEnabled val="1"/>
        </dgm:presLayoutVars>
      </dgm:prSet>
      <dgm:spPr/>
    </dgm:pt>
    <dgm:pt modelId="{5903DCD0-DEC6-4372-938B-08934F9DF86C}" type="pres">
      <dgm:prSet presAssocID="{2A6D490F-B63E-4557-B727-777F284145F4}" presName="circleB" presStyleLbl="node1" presStyleIdx="1" presStyleCnt="8"/>
      <dgm:spPr/>
    </dgm:pt>
    <dgm:pt modelId="{F974FFFD-C754-4294-B2A3-07F73C646A0C}" type="pres">
      <dgm:prSet presAssocID="{2A6D490F-B63E-4557-B727-777F284145F4}" presName="spaceB" presStyleCnt="0"/>
      <dgm:spPr/>
    </dgm:pt>
    <dgm:pt modelId="{787A12B9-9B6E-40CD-BE13-1F5290CD24FD}" type="pres">
      <dgm:prSet presAssocID="{65E44C65-0289-4DAE-AB28-9E20C5B67AC9}" presName="space" presStyleCnt="0"/>
      <dgm:spPr/>
    </dgm:pt>
    <dgm:pt modelId="{603C7D8B-E8AC-4DE6-A888-DC8AF01C7ACD}" type="pres">
      <dgm:prSet presAssocID="{9C626E41-5A03-4BFC-9C03-FDD205970608}" presName="compositeA" presStyleCnt="0"/>
      <dgm:spPr/>
    </dgm:pt>
    <dgm:pt modelId="{0A68EFA6-D5F5-4314-A32D-7AF87F9D4F8C}" type="pres">
      <dgm:prSet presAssocID="{9C626E41-5A03-4BFC-9C03-FDD205970608}" presName="textA" presStyleLbl="revTx" presStyleIdx="2" presStyleCnt="8">
        <dgm:presLayoutVars>
          <dgm:bulletEnabled val="1"/>
        </dgm:presLayoutVars>
      </dgm:prSet>
      <dgm:spPr/>
    </dgm:pt>
    <dgm:pt modelId="{A3476632-C7BF-45BD-9D4B-6EDFD3A993D0}" type="pres">
      <dgm:prSet presAssocID="{9C626E41-5A03-4BFC-9C03-FDD205970608}" presName="circleA" presStyleLbl="node1" presStyleIdx="2" presStyleCnt="8"/>
      <dgm:spPr/>
    </dgm:pt>
    <dgm:pt modelId="{F1D11BB6-CF96-4A87-9409-9C3F9931E861}" type="pres">
      <dgm:prSet presAssocID="{9C626E41-5A03-4BFC-9C03-FDD205970608}" presName="spaceA" presStyleCnt="0"/>
      <dgm:spPr/>
    </dgm:pt>
    <dgm:pt modelId="{DDBA95E9-78C1-4A01-A82B-20E347921D88}" type="pres">
      <dgm:prSet presAssocID="{5E5B45E7-CD18-4C74-BF9C-13EB3BF47AEA}" presName="space" presStyleCnt="0"/>
      <dgm:spPr/>
    </dgm:pt>
    <dgm:pt modelId="{D4199E94-18A4-403A-9DCD-472C6A7FD4E4}" type="pres">
      <dgm:prSet presAssocID="{29A02303-3584-4FAC-9270-92FA69D356BE}" presName="compositeB" presStyleCnt="0"/>
      <dgm:spPr/>
    </dgm:pt>
    <dgm:pt modelId="{79CC4819-62B7-4680-9032-CDF5254D63CE}" type="pres">
      <dgm:prSet presAssocID="{29A02303-3584-4FAC-9270-92FA69D356BE}" presName="textB" presStyleLbl="revTx" presStyleIdx="3" presStyleCnt="8">
        <dgm:presLayoutVars>
          <dgm:bulletEnabled val="1"/>
        </dgm:presLayoutVars>
      </dgm:prSet>
      <dgm:spPr/>
    </dgm:pt>
    <dgm:pt modelId="{71B0E5ED-594A-4893-8E68-F99EAFAEAF28}" type="pres">
      <dgm:prSet presAssocID="{29A02303-3584-4FAC-9270-92FA69D356BE}" presName="circleB" presStyleLbl="node1" presStyleIdx="3" presStyleCnt="8"/>
      <dgm:spPr/>
    </dgm:pt>
    <dgm:pt modelId="{ED05051A-B221-4D35-B323-D02504B57E73}" type="pres">
      <dgm:prSet presAssocID="{29A02303-3584-4FAC-9270-92FA69D356BE}" presName="spaceB" presStyleCnt="0"/>
      <dgm:spPr/>
    </dgm:pt>
    <dgm:pt modelId="{ED3AE4BA-135E-4535-8704-3C81C0EC43AB}" type="pres">
      <dgm:prSet presAssocID="{3CE45FAD-8B23-4593-BAC9-FF575951169B}" presName="space" presStyleCnt="0"/>
      <dgm:spPr/>
    </dgm:pt>
    <dgm:pt modelId="{3C80FCF0-5943-43A8-9F99-0320687F27CD}" type="pres">
      <dgm:prSet presAssocID="{48423310-1688-4BB5-B74E-1BBDF122C6C3}" presName="compositeA" presStyleCnt="0"/>
      <dgm:spPr/>
    </dgm:pt>
    <dgm:pt modelId="{DCDACE6A-DCDD-48C3-A335-E4B46972568C}" type="pres">
      <dgm:prSet presAssocID="{48423310-1688-4BB5-B74E-1BBDF122C6C3}" presName="textA" presStyleLbl="revTx" presStyleIdx="4" presStyleCnt="8">
        <dgm:presLayoutVars>
          <dgm:bulletEnabled val="1"/>
        </dgm:presLayoutVars>
      </dgm:prSet>
      <dgm:spPr/>
    </dgm:pt>
    <dgm:pt modelId="{0DE45568-96CC-4597-8373-C2989E8896C2}" type="pres">
      <dgm:prSet presAssocID="{48423310-1688-4BB5-B74E-1BBDF122C6C3}" presName="circleA" presStyleLbl="node1" presStyleIdx="4" presStyleCnt="8"/>
      <dgm:spPr/>
    </dgm:pt>
    <dgm:pt modelId="{B44A6DE9-C811-4016-9C0D-AA9F76134278}" type="pres">
      <dgm:prSet presAssocID="{48423310-1688-4BB5-B74E-1BBDF122C6C3}" presName="spaceA" presStyleCnt="0"/>
      <dgm:spPr/>
    </dgm:pt>
    <dgm:pt modelId="{C97F8E16-D7A3-4CA5-AF30-E46501751584}" type="pres">
      <dgm:prSet presAssocID="{6F07DB34-9419-4484-82B8-957D0DB2A716}" presName="space" presStyleCnt="0"/>
      <dgm:spPr/>
    </dgm:pt>
    <dgm:pt modelId="{B55FDB95-F8C9-4523-81F4-8D7EDB634975}" type="pres">
      <dgm:prSet presAssocID="{743D2B06-20CC-449A-B80C-E1B823E5A60A}" presName="compositeB" presStyleCnt="0"/>
      <dgm:spPr/>
    </dgm:pt>
    <dgm:pt modelId="{907FE552-9B5F-4594-98D9-D34D4CADB07A}" type="pres">
      <dgm:prSet presAssocID="{743D2B06-20CC-449A-B80C-E1B823E5A60A}" presName="textB" presStyleLbl="revTx" presStyleIdx="5" presStyleCnt="8">
        <dgm:presLayoutVars>
          <dgm:bulletEnabled val="1"/>
        </dgm:presLayoutVars>
      </dgm:prSet>
      <dgm:spPr/>
    </dgm:pt>
    <dgm:pt modelId="{98B043B6-3798-4299-B066-62CC9B176FF8}" type="pres">
      <dgm:prSet presAssocID="{743D2B06-20CC-449A-B80C-E1B823E5A60A}" presName="circleB" presStyleLbl="node1" presStyleIdx="5" presStyleCnt="8"/>
      <dgm:spPr/>
    </dgm:pt>
    <dgm:pt modelId="{0CEBA356-FD6E-4CCA-975A-85931A7662B5}" type="pres">
      <dgm:prSet presAssocID="{743D2B06-20CC-449A-B80C-E1B823E5A60A}" presName="spaceB" presStyleCnt="0"/>
      <dgm:spPr/>
    </dgm:pt>
    <dgm:pt modelId="{64435BDC-FF5C-41B3-8C91-CD47A5BB5FD7}" type="pres">
      <dgm:prSet presAssocID="{49AA9939-B7A6-4E14-81EB-A349C64A6E17}" presName="space" presStyleCnt="0"/>
      <dgm:spPr/>
    </dgm:pt>
    <dgm:pt modelId="{6F8FE046-CFB1-4D7A-BD52-97B3BC958C81}" type="pres">
      <dgm:prSet presAssocID="{521B2F4D-E5DD-4CA5-A642-2DF8973E89F6}" presName="compositeA" presStyleCnt="0"/>
      <dgm:spPr/>
    </dgm:pt>
    <dgm:pt modelId="{ADF80589-891A-4F1A-9A0E-18732B7BEC44}" type="pres">
      <dgm:prSet presAssocID="{521B2F4D-E5DD-4CA5-A642-2DF8973E89F6}" presName="textA" presStyleLbl="revTx" presStyleIdx="6" presStyleCnt="8">
        <dgm:presLayoutVars>
          <dgm:bulletEnabled val="1"/>
        </dgm:presLayoutVars>
      </dgm:prSet>
      <dgm:spPr/>
    </dgm:pt>
    <dgm:pt modelId="{F72FD038-FDFC-481B-9DB0-F62B836E0E6B}" type="pres">
      <dgm:prSet presAssocID="{521B2F4D-E5DD-4CA5-A642-2DF8973E89F6}" presName="circleA" presStyleLbl="node1" presStyleIdx="6" presStyleCnt="8"/>
      <dgm:spPr/>
    </dgm:pt>
    <dgm:pt modelId="{DAED462B-BE9D-455A-AD71-1CE31A0813A2}" type="pres">
      <dgm:prSet presAssocID="{521B2F4D-E5DD-4CA5-A642-2DF8973E89F6}" presName="spaceA" presStyleCnt="0"/>
      <dgm:spPr/>
    </dgm:pt>
    <dgm:pt modelId="{D4FA7196-6E31-4F74-8526-80B84A8164A3}" type="pres">
      <dgm:prSet presAssocID="{AEC5F281-5F15-449B-9DB2-F15AAE4CB58C}" presName="space" presStyleCnt="0"/>
      <dgm:spPr/>
    </dgm:pt>
    <dgm:pt modelId="{05FC0DA0-6271-42B9-83D9-6F951B6417BE}" type="pres">
      <dgm:prSet presAssocID="{D483974C-DB88-4685-8389-B572FD53DB3C}" presName="compositeB" presStyleCnt="0"/>
      <dgm:spPr/>
    </dgm:pt>
    <dgm:pt modelId="{C8A24877-EDDD-4274-9E2E-E2ABFD7F934B}" type="pres">
      <dgm:prSet presAssocID="{D483974C-DB88-4685-8389-B572FD53DB3C}" presName="textB" presStyleLbl="revTx" presStyleIdx="7" presStyleCnt="8">
        <dgm:presLayoutVars>
          <dgm:bulletEnabled val="1"/>
        </dgm:presLayoutVars>
      </dgm:prSet>
      <dgm:spPr/>
    </dgm:pt>
    <dgm:pt modelId="{972BE7F5-3A7D-42B7-AF4A-9095904BC5FE}" type="pres">
      <dgm:prSet presAssocID="{D483974C-DB88-4685-8389-B572FD53DB3C}" presName="circleB" presStyleLbl="node1" presStyleIdx="7" presStyleCnt="8"/>
      <dgm:spPr/>
    </dgm:pt>
    <dgm:pt modelId="{383A6D43-EC10-4F80-AA3A-AF340CFB17EB}" type="pres">
      <dgm:prSet presAssocID="{D483974C-DB88-4685-8389-B572FD53DB3C}" presName="spaceB" presStyleCnt="0"/>
      <dgm:spPr/>
    </dgm:pt>
  </dgm:ptLst>
  <dgm:cxnLst>
    <dgm:cxn modelId="{4EC3C818-EA5A-42AB-98A6-9DCE089368B2}" type="presOf" srcId="{521B2F4D-E5DD-4CA5-A642-2DF8973E89F6}" destId="{ADF80589-891A-4F1A-9A0E-18732B7BEC44}" srcOrd="0" destOrd="0" presId="urn:microsoft.com/office/officeart/2005/8/layout/hProcess11"/>
    <dgm:cxn modelId="{8F897B1A-2262-4161-832E-48AB9D4D4BAC}" srcId="{E7DA2CCF-43EA-4853-BC12-0BBCA41F91BB}" destId="{29A02303-3584-4FAC-9270-92FA69D356BE}" srcOrd="3" destOrd="0" parTransId="{28D99F29-ED84-4DD4-872F-3480944D572E}" sibTransId="{3CE45FAD-8B23-4593-BAC9-FF575951169B}"/>
    <dgm:cxn modelId="{35B2672D-0B55-4F60-8DE6-F4F22E92E7E4}" srcId="{E7DA2CCF-43EA-4853-BC12-0BBCA41F91BB}" destId="{9C626E41-5A03-4BFC-9C03-FDD205970608}" srcOrd="2" destOrd="0" parTransId="{BD06C9BB-E012-4CA9-8EF5-56F0246E9D49}" sibTransId="{5E5B45E7-CD18-4C74-BF9C-13EB3BF47AEA}"/>
    <dgm:cxn modelId="{EC347C2E-E366-4F37-9630-B0872656D6FB}" srcId="{E7DA2CCF-43EA-4853-BC12-0BBCA41F91BB}" destId="{2A6D490F-B63E-4557-B727-777F284145F4}" srcOrd="1" destOrd="0" parTransId="{4C81D55E-DBA4-4C7D-BA3D-846DC45127D4}" sibTransId="{65E44C65-0289-4DAE-AB28-9E20C5B67AC9}"/>
    <dgm:cxn modelId="{BAE57132-289F-4BB0-9C4A-254BB2F7D361}" type="presOf" srcId="{2A6D490F-B63E-4557-B727-777F284145F4}" destId="{F2660783-F82C-4814-8C82-1206C4826CB7}" srcOrd="0" destOrd="0" presId="urn:microsoft.com/office/officeart/2005/8/layout/hProcess11"/>
    <dgm:cxn modelId="{A35CEA61-0651-40CA-AC32-2D19D91FF553}" type="presOf" srcId="{E7DA2CCF-43EA-4853-BC12-0BBCA41F91BB}" destId="{E53C1ECC-BA84-436E-AE35-67674AEE4FAC}" srcOrd="0" destOrd="0" presId="urn:microsoft.com/office/officeart/2005/8/layout/hProcess11"/>
    <dgm:cxn modelId="{49DFF34F-414A-4E0D-A80E-DC66AD04A41D}" srcId="{E7DA2CCF-43EA-4853-BC12-0BBCA41F91BB}" destId="{521B2F4D-E5DD-4CA5-A642-2DF8973E89F6}" srcOrd="6" destOrd="0" parTransId="{FBFBFA2B-01C6-422A-B3CF-EB19E19EABD1}" sibTransId="{AEC5F281-5F15-449B-9DB2-F15AAE4CB58C}"/>
    <dgm:cxn modelId="{3C490D57-44EC-43C1-810E-91B6465367EA}" type="presOf" srcId="{D483974C-DB88-4685-8389-B572FD53DB3C}" destId="{C8A24877-EDDD-4274-9E2E-E2ABFD7F934B}" srcOrd="0" destOrd="0" presId="urn:microsoft.com/office/officeart/2005/8/layout/hProcess11"/>
    <dgm:cxn modelId="{48D5F680-D00E-4CBE-B9FF-5397559BA375}" srcId="{E7DA2CCF-43EA-4853-BC12-0BBCA41F91BB}" destId="{D483974C-DB88-4685-8389-B572FD53DB3C}" srcOrd="7" destOrd="0" parTransId="{DAE544BF-6D08-41F0-9684-C299B99AA975}" sibTransId="{82A70725-7528-4317-ACCA-6C659DE25CCC}"/>
    <dgm:cxn modelId="{D25D0091-B6F7-48A2-AB35-947A474E9121}" type="presOf" srcId="{743D2B06-20CC-449A-B80C-E1B823E5A60A}" destId="{907FE552-9B5F-4594-98D9-D34D4CADB07A}" srcOrd="0" destOrd="0" presId="urn:microsoft.com/office/officeart/2005/8/layout/hProcess11"/>
    <dgm:cxn modelId="{B66542AA-3ED9-4E10-BC64-C013109A32BD}" srcId="{E7DA2CCF-43EA-4853-BC12-0BBCA41F91BB}" destId="{743D2B06-20CC-449A-B80C-E1B823E5A60A}" srcOrd="5" destOrd="0" parTransId="{BD3949BF-FD4D-42C5-944E-1CA4AAC4BA85}" sibTransId="{49AA9939-B7A6-4E14-81EB-A349C64A6E17}"/>
    <dgm:cxn modelId="{A50557AD-5411-499B-AF7B-487F0940B7AF}" type="presOf" srcId="{29A02303-3584-4FAC-9270-92FA69D356BE}" destId="{79CC4819-62B7-4680-9032-CDF5254D63CE}" srcOrd="0" destOrd="0" presId="urn:microsoft.com/office/officeart/2005/8/layout/hProcess11"/>
    <dgm:cxn modelId="{914BD2B1-B0E6-4814-8CFC-A4382642602C}" srcId="{E7DA2CCF-43EA-4853-BC12-0BBCA41F91BB}" destId="{51DB566E-1FCD-43F7-8517-747AEF677BEB}" srcOrd="0" destOrd="0" parTransId="{A97BD423-62FE-42A9-992F-66E49E324619}" sibTransId="{C36FBF54-DF15-4F73-B9B1-9B2F0D21BE96}"/>
    <dgm:cxn modelId="{55DAF0CB-9468-4F51-8F85-60EF15614BA6}" type="presOf" srcId="{9C626E41-5A03-4BFC-9C03-FDD205970608}" destId="{0A68EFA6-D5F5-4314-A32D-7AF87F9D4F8C}" srcOrd="0" destOrd="0" presId="urn:microsoft.com/office/officeart/2005/8/layout/hProcess11"/>
    <dgm:cxn modelId="{EBFB86EB-D0ED-4332-ACD0-37CCBBE9AEBB}" srcId="{E7DA2CCF-43EA-4853-BC12-0BBCA41F91BB}" destId="{48423310-1688-4BB5-B74E-1BBDF122C6C3}" srcOrd="4" destOrd="0" parTransId="{59AAE5BF-29AA-478F-B24F-6C0E5261593D}" sibTransId="{6F07DB34-9419-4484-82B8-957D0DB2A716}"/>
    <dgm:cxn modelId="{017FEBF8-22E2-41BC-A252-5239297399CE}" type="presOf" srcId="{51DB566E-1FCD-43F7-8517-747AEF677BEB}" destId="{50B0B298-0A1C-4A45-9EC0-523E37C9AFF1}" srcOrd="0" destOrd="0" presId="urn:microsoft.com/office/officeart/2005/8/layout/hProcess11"/>
    <dgm:cxn modelId="{803336FC-D9DE-4B88-BAFD-85C473E7C2CD}" type="presOf" srcId="{48423310-1688-4BB5-B74E-1BBDF122C6C3}" destId="{DCDACE6A-DCDD-48C3-A335-E4B46972568C}" srcOrd="0" destOrd="0" presId="urn:microsoft.com/office/officeart/2005/8/layout/hProcess11"/>
    <dgm:cxn modelId="{774DC704-06BA-46D1-9945-02505BD765B5}" type="presParOf" srcId="{E53C1ECC-BA84-436E-AE35-67674AEE4FAC}" destId="{44FFA8AB-1296-4655-9AF2-62B7566B31BB}" srcOrd="0" destOrd="0" presId="urn:microsoft.com/office/officeart/2005/8/layout/hProcess11"/>
    <dgm:cxn modelId="{DBDE8C43-6145-4983-B33D-27941A52C13D}" type="presParOf" srcId="{E53C1ECC-BA84-436E-AE35-67674AEE4FAC}" destId="{D3A20034-697E-4207-A9A3-0ACD28286ED9}" srcOrd="1" destOrd="0" presId="urn:microsoft.com/office/officeart/2005/8/layout/hProcess11"/>
    <dgm:cxn modelId="{152EA312-AB7E-4808-9C78-4A7381352619}" type="presParOf" srcId="{D3A20034-697E-4207-A9A3-0ACD28286ED9}" destId="{D3267580-3958-4388-A688-16A3E46155AF}" srcOrd="0" destOrd="0" presId="urn:microsoft.com/office/officeart/2005/8/layout/hProcess11"/>
    <dgm:cxn modelId="{46E4B57A-31DF-45B2-803F-CCAF2E6FB5B0}" type="presParOf" srcId="{D3267580-3958-4388-A688-16A3E46155AF}" destId="{50B0B298-0A1C-4A45-9EC0-523E37C9AFF1}" srcOrd="0" destOrd="0" presId="urn:microsoft.com/office/officeart/2005/8/layout/hProcess11"/>
    <dgm:cxn modelId="{07479F1A-73C3-4D97-958E-394677565079}" type="presParOf" srcId="{D3267580-3958-4388-A688-16A3E46155AF}" destId="{0E2C82D3-FD15-4C3D-93E8-20F82AF5505D}" srcOrd="1" destOrd="0" presId="urn:microsoft.com/office/officeart/2005/8/layout/hProcess11"/>
    <dgm:cxn modelId="{E16322E7-9081-463E-BD05-7646CE08F2F6}" type="presParOf" srcId="{D3267580-3958-4388-A688-16A3E46155AF}" destId="{46D73405-8E95-403B-AA6C-2FAAC236B85D}" srcOrd="2" destOrd="0" presId="urn:microsoft.com/office/officeart/2005/8/layout/hProcess11"/>
    <dgm:cxn modelId="{EDF980B5-7016-4956-9443-FD0DE59A13F3}" type="presParOf" srcId="{D3A20034-697E-4207-A9A3-0ACD28286ED9}" destId="{A853A97F-88AE-4551-A972-8F93B179DD04}" srcOrd="1" destOrd="0" presId="urn:microsoft.com/office/officeart/2005/8/layout/hProcess11"/>
    <dgm:cxn modelId="{00495168-CAF2-4EA1-82C5-44D2D5515E3F}" type="presParOf" srcId="{D3A20034-697E-4207-A9A3-0ACD28286ED9}" destId="{4448CED9-28F7-4D3A-AA48-075F3EABFBFC}" srcOrd="2" destOrd="0" presId="urn:microsoft.com/office/officeart/2005/8/layout/hProcess11"/>
    <dgm:cxn modelId="{08B5EA65-FC11-4D41-B57E-80AF9EB116E1}" type="presParOf" srcId="{4448CED9-28F7-4D3A-AA48-075F3EABFBFC}" destId="{F2660783-F82C-4814-8C82-1206C4826CB7}" srcOrd="0" destOrd="0" presId="urn:microsoft.com/office/officeart/2005/8/layout/hProcess11"/>
    <dgm:cxn modelId="{7A6443A1-118B-406F-BBE3-C1C154C2C427}" type="presParOf" srcId="{4448CED9-28F7-4D3A-AA48-075F3EABFBFC}" destId="{5903DCD0-DEC6-4372-938B-08934F9DF86C}" srcOrd="1" destOrd="0" presId="urn:microsoft.com/office/officeart/2005/8/layout/hProcess11"/>
    <dgm:cxn modelId="{A6C225BC-1760-45B5-8EEE-154D43E34968}" type="presParOf" srcId="{4448CED9-28F7-4D3A-AA48-075F3EABFBFC}" destId="{F974FFFD-C754-4294-B2A3-07F73C646A0C}" srcOrd="2" destOrd="0" presId="urn:microsoft.com/office/officeart/2005/8/layout/hProcess11"/>
    <dgm:cxn modelId="{5C2956F6-117E-40DB-9F81-F982562E32D4}" type="presParOf" srcId="{D3A20034-697E-4207-A9A3-0ACD28286ED9}" destId="{787A12B9-9B6E-40CD-BE13-1F5290CD24FD}" srcOrd="3" destOrd="0" presId="urn:microsoft.com/office/officeart/2005/8/layout/hProcess11"/>
    <dgm:cxn modelId="{99DE6DBC-165F-4473-B441-E1F6FEF8A61A}" type="presParOf" srcId="{D3A20034-697E-4207-A9A3-0ACD28286ED9}" destId="{603C7D8B-E8AC-4DE6-A888-DC8AF01C7ACD}" srcOrd="4" destOrd="0" presId="urn:microsoft.com/office/officeart/2005/8/layout/hProcess11"/>
    <dgm:cxn modelId="{C53187A3-57B6-4FE1-ABFE-2272256E33BD}" type="presParOf" srcId="{603C7D8B-E8AC-4DE6-A888-DC8AF01C7ACD}" destId="{0A68EFA6-D5F5-4314-A32D-7AF87F9D4F8C}" srcOrd="0" destOrd="0" presId="urn:microsoft.com/office/officeart/2005/8/layout/hProcess11"/>
    <dgm:cxn modelId="{9331EA68-F959-4A49-82EE-BC6AF73C51BB}" type="presParOf" srcId="{603C7D8B-E8AC-4DE6-A888-DC8AF01C7ACD}" destId="{A3476632-C7BF-45BD-9D4B-6EDFD3A993D0}" srcOrd="1" destOrd="0" presId="urn:microsoft.com/office/officeart/2005/8/layout/hProcess11"/>
    <dgm:cxn modelId="{80E8B6AD-59DA-43E9-9585-713450601AE1}" type="presParOf" srcId="{603C7D8B-E8AC-4DE6-A888-DC8AF01C7ACD}" destId="{F1D11BB6-CF96-4A87-9409-9C3F9931E861}" srcOrd="2" destOrd="0" presId="urn:microsoft.com/office/officeart/2005/8/layout/hProcess11"/>
    <dgm:cxn modelId="{102D8423-7320-484F-83E5-C94CC9515C1F}" type="presParOf" srcId="{D3A20034-697E-4207-A9A3-0ACD28286ED9}" destId="{DDBA95E9-78C1-4A01-A82B-20E347921D88}" srcOrd="5" destOrd="0" presId="urn:microsoft.com/office/officeart/2005/8/layout/hProcess11"/>
    <dgm:cxn modelId="{D43079A8-D601-4BEA-8513-AD42249CB4EA}" type="presParOf" srcId="{D3A20034-697E-4207-A9A3-0ACD28286ED9}" destId="{D4199E94-18A4-403A-9DCD-472C6A7FD4E4}" srcOrd="6" destOrd="0" presId="urn:microsoft.com/office/officeart/2005/8/layout/hProcess11"/>
    <dgm:cxn modelId="{76099993-31FD-4DCC-AE38-1C0883A74F1E}" type="presParOf" srcId="{D4199E94-18A4-403A-9DCD-472C6A7FD4E4}" destId="{79CC4819-62B7-4680-9032-CDF5254D63CE}" srcOrd="0" destOrd="0" presId="urn:microsoft.com/office/officeart/2005/8/layout/hProcess11"/>
    <dgm:cxn modelId="{303C7B3C-5B15-424E-9141-276B5536F64C}" type="presParOf" srcId="{D4199E94-18A4-403A-9DCD-472C6A7FD4E4}" destId="{71B0E5ED-594A-4893-8E68-F99EAFAEAF28}" srcOrd="1" destOrd="0" presId="urn:microsoft.com/office/officeart/2005/8/layout/hProcess11"/>
    <dgm:cxn modelId="{739F8343-9192-4305-9A3F-13B6EAF08618}" type="presParOf" srcId="{D4199E94-18A4-403A-9DCD-472C6A7FD4E4}" destId="{ED05051A-B221-4D35-B323-D02504B57E73}" srcOrd="2" destOrd="0" presId="urn:microsoft.com/office/officeart/2005/8/layout/hProcess11"/>
    <dgm:cxn modelId="{A6510790-F6FA-433C-B0F8-C2F335884F00}" type="presParOf" srcId="{D3A20034-697E-4207-A9A3-0ACD28286ED9}" destId="{ED3AE4BA-135E-4535-8704-3C81C0EC43AB}" srcOrd="7" destOrd="0" presId="urn:microsoft.com/office/officeart/2005/8/layout/hProcess11"/>
    <dgm:cxn modelId="{18282ACE-72CD-4D9E-9196-9F55067FD383}" type="presParOf" srcId="{D3A20034-697E-4207-A9A3-0ACD28286ED9}" destId="{3C80FCF0-5943-43A8-9F99-0320687F27CD}" srcOrd="8" destOrd="0" presId="urn:microsoft.com/office/officeart/2005/8/layout/hProcess11"/>
    <dgm:cxn modelId="{D8EAAE5F-B4C0-4C56-8675-3D439157A065}" type="presParOf" srcId="{3C80FCF0-5943-43A8-9F99-0320687F27CD}" destId="{DCDACE6A-DCDD-48C3-A335-E4B46972568C}" srcOrd="0" destOrd="0" presId="urn:microsoft.com/office/officeart/2005/8/layout/hProcess11"/>
    <dgm:cxn modelId="{F54523C6-B00B-47A3-B8B0-7FB264181460}" type="presParOf" srcId="{3C80FCF0-5943-43A8-9F99-0320687F27CD}" destId="{0DE45568-96CC-4597-8373-C2989E8896C2}" srcOrd="1" destOrd="0" presId="urn:microsoft.com/office/officeart/2005/8/layout/hProcess11"/>
    <dgm:cxn modelId="{27F209EB-1A9A-4523-B8C8-5AC6E7683779}" type="presParOf" srcId="{3C80FCF0-5943-43A8-9F99-0320687F27CD}" destId="{B44A6DE9-C811-4016-9C0D-AA9F76134278}" srcOrd="2" destOrd="0" presId="urn:microsoft.com/office/officeart/2005/8/layout/hProcess11"/>
    <dgm:cxn modelId="{3B466AA8-C99E-460A-9D6F-C66FC2CCF6A1}" type="presParOf" srcId="{D3A20034-697E-4207-A9A3-0ACD28286ED9}" destId="{C97F8E16-D7A3-4CA5-AF30-E46501751584}" srcOrd="9" destOrd="0" presId="urn:microsoft.com/office/officeart/2005/8/layout/hProcess11"/>
    <dgm:cxn modelId="{766358BF-E2F3-4E26-8866-648929B2BDD4}" type="presParOf" srcId="{D3A20034-697E-4207-A9A3-0ACD28286ED9}" destId="{B55FDB95-F8C9-4523-81F4-8D7EDB634975}" srcOrd="10" destOrd="0" presId="urn:microsoft.com/office/officeart/2005/8/layout/hProcess11"/>
    <dgm:cxn modelId="{A3EDE111-CD1B-4F93-BFCD-1B08705035CC}" type="presParOf" srcId="{B55FDB95-F8C9-4523-81F4-8D7EDB634975}" destId="{907FE552-9B5F-4594-98D9-D34D4CADB07A}" srcOrd="0" destOrd="0" presId="urn:microsoft.com/office/officeart/2005/8/layout/hProcess11"/>
    <dgm:cxn modelId="{F5541DC4-B405-4C5B-A601-768B636ED147}" type="presParOf" srcId="{B55FDB95-F8C9-4523-81F4-8D7EDB634975}" destId="{98B043B6-3798-4299-B066-62CC9B176FF8}" srcOrd="1" destOrd="0" presId="urn:microsoft.com/office/officeart/2005/8/layout/hProcess11"/>
    <dgm:cxn modelId="{0C921880-BC52-4052-A801-76BFB12ABF2F}" type="presParOf" srcId="{B55FDB95-F8C9-4523-81F4-8D7EDB634975}" destId="{0CEBA356-FD6E-4CCA-975A-85931A7662B5}" srcOrd="2" destOrd="0" presId="urn:microsoft.com/office/officeart/2005/8/layout/hProcess11"/>
    <dgm:cxn modelId="{2641631C-7446-4878-9CD9-3968024B0FA1}" type="presParOf" srcId="{D3A20034-697E-4207-A9A3-0ACD28286ED9}" destId="{64435BDC-FF5C-41B3-8C91-CD47A5BB5FD7}" srcOrd="11" destOrd="0" presId="urn:microsoft.com/office/officeart/2005/8/layout/hProcess11"/>
    <dgm:cxn modelId="{554C7BF8-7DA9-46AA-9D40-2D1552F3789C}" type="presParOf" srcId="{D3A20034-697E-4207-A9A3-0ACD28286ED9}" destId="{6F8FE046-CFB1-4D7A-BD52-97B3BC958C81}" srcOrd="12" destOrd="0" presId="urn:microsoft.com/office/officeart/2005/8/layout/hProcess11"/>
    <dgm:cxn modelId="{6D19B6ED-AA38-4887-ADB9-0EAA51AC7DB8}" type="presParOf" srcId="{6F8FE046-CFB1-4D7A-BD52-97B3BC958C81}" destId="{ADF80589-891A-4F1A-9A0E-18732B7BEC44}" srcOrd="0" destOrd="0" presId="urn:microsoft.com/office/officeart/2005/8/layout/hProcess11"/>
    <dgm:cxn modelId="{A8173D66-8184-4BC3-867E-A491618430E5}" type="presParOf" srcId="{6F8FE046-CFB1-4D7A-BD52-97B3BC958C81}" destId="{F72FD038-FDFC-481B-9DB0-F62B836E0E6B}" srcOrd="1" destOrd="0" presId="urn:microsoft.com/office/officeart/2005/8/layout/hProcess11"/>
    <dgm:cxn modelId="{FC445CDC-2C78-43A5-902A-C38553811530}" type="presParOf" srcId="{6F8FE046-CFB1-4D7A-BD52-97B3BC958C81}" destId="{DAED462B-BE9D-455A-AD71-1CE31A0813A2}" srcOrd="2" destOrd="0" presId="urn:microsoft.com/office/officeart/2005/8/layout/hProcess11"/>
    <dgm:cxn modelId="{106957C6-E4DA-4C39-AC21-4F41DE500F24}" type="presParOf" srcId="{D3A20034-697E-4207-A9A3-0ACD28286ED9}" destId="{D4FA7196-6E31-4F74-8526-80B84A8164A3}" srcOrd="13" destOrd="0" presId="urn:microsoft.com/office/officeart/2005/8/layout/hProcess11"/>
    <dgm:cxn modelId="{9960154F-BAEA-4C22-A582-808429E311E4}" type="presParOf" srcId="{D3A20034-697E-4207-A9A3-0ACD28286ED9}" destId="{05FC0DA0-6271-42B9-83D9-6F951B6417BE}" srcOrd="14" destOrd="0" presId="urn:microsoft.com/office/officeart/2005/8/layout/hProcess11"/>
    <dgm:cxn modelId="{673275F5-01CF-48F7-989F-96FDBECEB4DB}" type="presParOf" srcId="{05FC0DA0-6271-42B9-83D9-6F951B6417BE}" destId="{C8A24877-EDDD-4274-9E2E-E2ABFD7F934B}" srcOrd="0" destOrd="0" presId="urn:microsoft.com/office/officeart/2005/8/layout/hProcess11"/>
    <dgm:cxn modelId="{0372378B-D995-4500-9620-004D78F61FD1}" type="presParOf" srcId="{05FC0DA0-6271-42B9-83D9-6F951B6417BE}" destId="{972BE7F5-3A7D-42B7-AF4A-9095904BC5FE}" srcOrd="1" destOrd="0" presId="urn:microsoft.com/office/officeart/2005/8/layout/hProcess11"/>
    <dgm:cxn modelId="{05D24D1A-41D8-46F6-B536-9ECB023B4D0C}" type="presParOf" srcId="{05FC0DA0-6271-42B9-83D9-6F951B6417BE}" destId="{383A6D43-EC10-4F80-AA3A-AF340CFB17E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62E08-5632-4879-83D1-F8F7C89F92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19E7F-98C3-4618-9B65-D4F1CF3ED153}">
      <dgm:prSet custT="1"/>
      <dgm:spPr/>
      <dgm:t>
        <a:bodyPr/>
        <a:lstStyle/>
        <a:p>
          <a:pPr rtl="0"/>
          <a:r>
            <a:rPr lang="en-GB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We handled Over Allocation manually :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6F248-CCDE-43EC-B8C4-7C798EFABF87}" type="parTrans" cxnId="{E2853A3C-61C9-4EC4-84E5-E9B41A31E38B}">
      <dgm:prSet/>
      <dgm:spPr/>
      <dgm:t>
        <a:bodyPr/>
        <a:lstStyle/>
        <a:p>
          <a:endParaRPr lang="en-US"/>
        </a:p>
      </dgm:t>
    </dgm:pt>
    <dgm:pt modelId="{9014F816-5545-4B05-BE2D-C768FDF7CD42}" type="sibTrans" cxnId="{E2853A3C-61C9-4EC4-84E5-E9B41A31E38B}">
      <dgm:prSet/>
      <dgm:spPr/>
      <dgm:t>
        <a:bodyPr/>
        <a:lstStyle/>
        <a:p>
          <a:endParaRPr lang="en-US"/>
        </a:p>
      </dgm:t>
    </dgm:pt>
    <dgm:pt modelId="{020B12E6-F574-4650-A65D-3337D7789102}">
      <dgm:prSet/>
      <dgm:spPr/>
      <dgm:t>
        <a:bodyPr/>
        <a:lstStyle/>
        <a:p>
          <a:pPr algn="l"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Manager[50%]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FAC36-57D3-4B51-A58F-EF31DDDEF9FE}" type="parTrans" cxnId="{49E00A23-B2FF-4F6A-8DA4-C261BD7A8FE9}">
      <dgm:prSet/>
      <dgm:spPr/>
      <dgm:t>
        <a:bodyPr/>
        <a:lstStyle/>
        <a:p>
          <a:endParaRPr lang="en-US"/>
        </a:p>
      </dgm:t>
    </dgm:pt>
    <dgm:pt modelId="{86D6E675-4746-4D92-885B-229385BB18E5}" type="sibTrans" cxnId="{49E00A23-B2FF-4F6A-8DA4-C261BD7A8FE9}">
      <dgm:prSet/>
      <dgm:spPr/>
      <dgm:t>
        <a:bodyPr/>
        <a:lstStyle/>
        <a:p>
          <a:endParaRPr lang="en-US"/>
        </a:p>
      </dgm:t>
    </dgm:pt>
    <dgm:pt modelId="{C515EADA-D46D-46DC-9D18-AA1CB73415F8}">
      <dgm:prSet/>
      <dgm:spPr/>
      <dgm:t>
        <a:bodyPr/>
        <a:lstStyle/>
        <a:p>
          <a:pPr algn="l"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Analyst[50%]</a:t>
          </a:r>
        </a:p>
      </dgm:t>
    </dgm:pt>
    <dgm:pt modelId="{EB5284DB-139A-4A7C-8A38-0DB34ECE4541}" type="parTrans" cxnId="{059F7A78-EEB7-49E6-B085-23FBB0F9947A}">
      <dgm:prSet/>
      <dgm:spPr/>
      <dgm:t>
        <a:bodyPr/>
        <a:lstStyle/>
        <a:p>
          <a:endParaRPr lang="en-US"/>
        </a:p>
      </dgm:t>
    </dgm:pt>
    <dgm:pt modelId="{84DCBEE1-36BD-4F3A-A748-6C40C654B9B6}" type="sibTrans" cxnId="{059F7A78-EEB7-49E6-B085-23FBB0F9947A}">
      <dgm:prSet/>
      <dgm:spPr/>
      <dgm:t>
        <a:bodyPr/>
        <a:lstStyle/>
        <a:p>
          <a:endParaRPr lang="en-US"/>
        </a:p>
      </dgm:t>
    </dgm:pt>
    <dgm:pt modelId="{2688B3AB-122E-4E40-9357-2F1C5A9900AD}">
      <dgm:prSet/>
      <dgm:spPr/>
      <dgm:t>
        <a:bodyPr/>
        <a:lstStyle/>
        <a:p>
          <a:pPr algn="l"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Quality Assurance Expert[50%]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AAEE71-507B-4B74-BAD3-B20C84419A2B}" type="parTrans" cxnId="{EFC45B51-C075-4AFD-9B18-30DFF946EA29}">
      <dgm:prSet/>
      <dgm:spPr/>
      <dgm:t>
        <a:bodyPr/>
        <a:lstStyle/>
        <a:p>
          <a:endParaRPr lang="en-US"/>
        </a:p>
      </dgm:t>
    </dgm:pt>
    <dgm:pt modelId="{B4E17A4C-B4B3-442F-AA82-A98F9D882710}" type="sibTrans" cxnId="{EFC45B51-C075-4AFD-9B18-30DFF946EA29}">
      <dgm:prSet/>
      <dgm:spPr/>
      <dgm:t>
        <a:bodyPr/>
        <a:lstStyle/>
        <a:p>
          <a:endParaRPr lang="en-US"/>
        </a:p>
      </dgm:t>
    </dgm:pt>
    <dgm:pt modelId="{15862BC6-B2E0-46A7-A2ED-4471B2335F71}">
      <dgm:prSet/>
      <dgm:spPr/>
      <dgm:t>
        <a:bodyPr/>
        <a:lstStyle/>
        <a:p>
          <a:pPr algn="l"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Test Engineer[50%]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DE412-1971-4365-9CB4-750712FC215D}" type="parTrans" cxnId="{BF8E5354-4F67-4623-9068-EFDC4FFFD13B}">
      <dgm:prSet/>
      <dgm:spPr/>
      <dgm:t>
        <a:bodyPr/>
        <a:lstStyle/>
        <a:p>
          <a:endParaRPr lang="en-US"/>
        </a:p>
      </dgm:t>
    </dgm:pt>
    <dgm:pt modelId="{D89CD629-AFFA-4277-A2B9-59724CE8E362}" type="sibTrans" cxnId="{BF8E5354-4F67-4623-9068-EFDC4FFFD13B}">
      <dgm:prSet/>
      <dgm:spPr/>
      <dgm:t>
        <a:bodyPr/>
        <a:lstStyle/>
        <a:p>
          <a:endParaRPr lang="en-US"/>
        </a:p>
      </dgm:t>
    </dgm:pt>
    <dgm:pt modelId="{00AAA744-BA34-4065-9F54-5CFD2FFED5EA}" type="pres">
      <dgm:prSet presAssocID="{76F62E08-5632-4879-83D1-F8F7C89F92FD}" presName="Name0" presStyleCnt="0">
        <dgm:presLayoutVars>
          <dgm:dir/>
          <dgm:animLvl val="lvl"/>
          <dgm:resizeHandles val="exact"/>
        </dgm:presLayoutVars>
      </dgm:prSet>
      <dgm:spPr/>
    </dgm:pt>
    <dgm:pt modelId="{FBA0FA79-C6F5-4AAD-A4B9-05AF8F46E262}" type="pres">
      <dgm:prSet presAssocID="{62219E7F-98C3-4618-9B65-D4F1CF3ED153}" presName="linNode" presStyleCnt="0"/>
      <dgm:spPr/>
    </dgm:pt>
    <dgm:pt modelId="{B98C47FF-1FBF-413D-89D7-A69A43C2D527}" type="pres">
      <dgm:prSet presAssocID="{62219E7F-98C3-4618-9B65-D4F1CF3ED15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BF238D1-A00B-4F9C-ACF1-BFEE285D423E}" type="pres">
      <dgm:prSet presAssocID="{62219E7F-98C3-4618-9B65-D4F1CF3ED153}" presName="descendantText" presStyleLbl="alignAccFollowNode1" presStyleIdx="0" presStyleCnt="1" custLinFactNeighborX="1089" custLinFactNeighborY="1389">
        <dgm:presLayoutVars>
          <dgm:bulletEnabled val="1"/>
        </dgm:presLayoutVars>
      </dgm:prSet>
      <dgm:spPr/>
    </dgm:pt>
  </dgm:ptLst>
  <dgm:cxnLst>
    <dgm:cxn modelId="{29B92A08-A884-4676-8937-ADFA562A5473}" type="presOf" srcId="{2688B3AB-122E-4E40-9357-2F1C5A9900AD}" destId="{5BF238D1-A00B-4F9C-ACF1-BFEE285D423E}" srcOrd="0" destOrd="2" presId="urn:microsoft.com/office/officeart/2005/8/layout/vList5"/>
    <dgm:cxn modelId="{49E00A23-B2FF-4F6A-8DA4-C261BD7A8FE9}" srcId="{62219E7F-98C3-4618-9B65-D4F1CF3ED153}" destId="{020B12E6-F574-4650-A65D-3337D7789102}" srcOrd="0" destOrd="0" parTransId="{68AFAC36-57D3-4B51-A58F-EF31DDDEF9FE}" sibTransId="{86D6E675-4746-4D92-885B-229385BB18E5}"/>
    <dgm:cxn modelId="{E2853A3C-61C9-4EC4-84E5-E9B41A31E38B}" srcId="{76F62E08-5632-4879-83D1-F8F7C89F92FD}" destId="{62219E7F-98C3-4618-9B65-D4F1CF3ED153}" srcOrd="0" destOrd="0" parTransId="{6FD6F248-CCDE-43EC-B8C4-7C798EFABF87}" sibTransId="{9014F816-5545-4B05-BE2D-C768FDF7CD42}"/>
    <dgm:cxn modelId="{8133E860-3245-418F-8C0F-B13DA26F82B4}" type="presOf" srcId="{76F62E08-5632-4879-83D1-F8F7C89F92FD}" destId="{00AAA744-BA34-4065-9F54-5CFD2FFED5EA}" srcOrd="0" destOrd="0" presId="urn:microsoft.com/office/officeart/2005/8/layout/vList5"/>
    <dgm:cxn modelId="{EFC45B51-C075-4AFD-9B18-30DFF946EA29}" srcId="{62219E7F-98C3-4618-9B65-D4F1CF3ED153}" destId="{2688B3AB-122E-4E40-9357-2F1C5A9900AD}" srcOrd="2" destOrd="0" parTransId="{32AAEE71-507B-4B74-BAD3-B20C84419A2B}" sibTransId="{B4E17A4C-B4B3-442F-AA82-A98F9D882710}"/>
    <dgm:cxn modelId="{BF8E5354-4F67-4623-9068-EFDC4FFFD13B}" srcId="{62219E7F-98C3-4618-9B65-D4F1CF3ED153}" destId="{15862BC6-B2E0-46A7-A2ED-4471B2335F71}" srcOrd="3" destOrd="0" parTransId="{789DE412-1971-4365-9CB4-750712FC215D}" sibTransId="{D89CD629-AFFA-4277-A2B9-59724CE8E362}"/>
    <dgm:cxn modelId="{059F7A78-EEB7-49E6-B085-23FBB0F9947A}" srcId="{62219E7F-98C3-4618-9B65-D4F1CF3ED153}" destId="{C515EADA-D46D-46DC-9D18-AA1CB73415F8}" srcOrd="1" destOrd="0" parTransId="{EB5284DB-139A-4A7C-8A38-0DB34ECE4541}" sibTransId="{84DCBEE1-36BD-4F3A-A748-6C40C654B9B6}"/>
    <dgm:cxn modelId="{6FF00783-A12F-4102-848F-BBB84732E1E1}" type="presOf" srcId="{62219E7F-98C3-4618-9B65-D4F1CF3ED153}" destId="{B98C47FF-1FBF-413D-89D7-A69A43C2D527}" srcOrd="0" destOrd="0" presId="urn:microsoft.com/office/officeart/2005/8/layout/vList5"/>
    <dgm:cxn modelId="{666BF683-0799-44EC-823E-D8649F231C86}" type="presOf" srcId="{15862BC6-B2E0-46A7-A2ED-4471B2335F71}" destId="{5BF238D1-A00B-4F9C-ACF1-BFEE285D423E}" srcOrd="0" destOrd="3" presId="urn:microsoft.com/office/officeart/2005/8/layout/vList5"/>
    <dgm:cxn modelId="{B9FA9891-AD04-49C8-9B34-D32F4AE6A4B3}" type="presOf" srcId="{020B12E6-F574-4650-A65D-3337D7789102}" destId="{5BF238D1-A00B-4F9C-ACF1-BFEE285D423E}" srcOrd="0" destOrd="0" presId="urn:microsoft.com/office/officeart/2005/8/layout/vList5"/>
    <dgm:cxn modelId="{0ADD38F1-F6BD-465C-B643-B08DBB251E9F}" type="presOf" srcId="{C515EADA-D46D-46DC-9D18-AA1CB73415F8}" destId="{5BF238D1-A00B-4F9C-ACF1-BFEE285D423E}" srcOrd="0" destOrd="1" presId="urn:microsoft.com/office/officeart/2005/8/layout/vList5"/>
    <dgm:cxn modelId="{444E5DCB-3555-4D12-B82D-31F2A5B92985}" type="presParOf" srcId="{00AAA744-BA34-4065-9F54-5CFD2FFED5EA}" destId="{FBA0FA79-C6F5-4AAD-A4B9-05AF8F46E262}" srcOrd="0" destOrd="0" presId="urn:microsoft.com/office/officeart/2005/8/layout/vList5"/>
    <dgm:cxn modelId="{E677129D-9FA7-4CD8-B9DC-FCF649B72883}" type="presParOf" srcId="{FBA0FA79-C6F5-4AAD-A4B9-05AF8F46E262}" destId="{B98C47FF-1FBF-413D-89D7-A69A43C2D527}" srcOrd="0" destOrd="0" presId="urn:microsoft.com/office/officeart/2005/8/layout/vList5"/>
    <dgm:cxn modelId="{6AA81FF6-F1A1-4889-8DE1-5038D745E942}" type="presParOf" srcId="{FBA0FA79-C6F5-4AAD-A4B9-05AF8F46E262}" destId="{5BF238D1-A00B-4F9C-ACF1-BFEE285D42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581D-FEEB-49F3-94AE-CC99D4206EF0}">
      <dsp:nvSpPr>
        <dsp:cNvPr id="0" name=""/>
        <dsp:cNvSpPr/>
      </dsp:nvSpPr>
      <dsp:spPr>
        <a:xfrm>
          <a:off x="0" y="27004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6833F-0068-43E2-9409-AD6F573D062C}">
      <dsp:nvSpPr>
        <dsp:cNvPr id="0" name=""/>
        <dsp:cNvSpPr/>
      </dsp:nvSpPr>
      <dsp:spPr>
        <a:xfrm>
          <a:off x="467643" y="8164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Income from AppStore, Play Store and AdSense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936" y="98933"/>
        <a:ext cx="6354360" cy="319654"/>
      </dsp:txXfrm>
    </dsp:sp>
    <dsp:sp modelId="{BF049D73-B3C0-4CE1-BFFB-8B72DE658269}">
      <dsp:nvSpPr>
        <dsp:cNvPr id="0" name=""/>
        <dsp:cNvSpPr/>
      </dsp:nvSpPr>
      <dsp:spPr>
        <a:xfrm>
          <a:off x="0" y="81436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F486-7781-4E06-A80F-F7406889BEE0}">
      <dsp:nvSpPr>
        <dsp:cNvPr id="0" name=""/>
        <dsp:cNvSpPr/>
      </dsp:nvSpPr>
      <dsp:spPr>
        <a:xfrm>
          <a:off x="456353" y="63725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Drawing Accuracy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654543"/>
        <a:ext cx="6354360" cy="319654"/>
      </dsp:txXfrm>
    </dsp:sp>
    <dsp:sp modelId="{AD5999B2-5407-4D16-8181-465E4FAD69DC}">
      <dsp:nvSpPr>
        <dsp:cNvPr id="0" name=""/>
        <dsp:cNvSpPr/>
      </dsp:nvSpPr>
      <dsp:spPr>
        <a:xfrm>
          <a:off x="0" y="135868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95837-6B84-4B39-96D6-8F9162AE50B6}">
      <dsp:nvSpPr>
        <dsp:cNvPr id="0" name=""/>
        <dsp:cNvSpPr/>
      </dsp:nvSpPr>
      <dsp:spPr>
        <a:xfrm>
          <a:off x="456353" y="118156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Cognitive and Artistic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1198862"/>
        <a:ext cx="6354360" cy="319654"/>
      </dsp:txXfrm>
    </dsp:sp>
    <dsp:sp modelId="{10AE2012-FE75-43EF-A764-0697C50B9BAF}">
      <dsp:nvSpPr>
        <dsp:cNvPr id="0" name=""/>
        <dsp:cNvSpPr/>
      </dsp:nvSpPr>
      <dsp:spPr>
        <a:xfrm>
          <a:off x="0" y="190300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43B06-5538-4F25-9CEE-6A2F66C669AE}">
      <dsp:nvSpPr>
        <dsp:cNvPr id="0" name=""/>
        <dsp:cNvSpPr/>
      </dsp:nvSpPr>
      <dsp:spPr>
        <a:xfrm>
          <a:off x="456353" y="172588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Educational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1743182"/>
        <a:ext cx="6354360" cy="319654"/>
      </dsp:txXfrm>
    </dsp:sp>
    <dsp:sp modelId="{8FE534FB-B3AC-4ED3-A924-9E84B5DB6B09}">
      <dsp:nvSpPr>
        <dsp:cNvPr id="0" name=""/>
        <dsp:cNvSpPr/>
      </dsp:nvSpPr>
      <dsp:spPr>
        <a:xfrm>
          <a:off x="0" y="244732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82CFD-17C7-4D01-8918-E35E7DE673B0}">
      <dsp:nvSpPr>
        <dsp:cNvPr id="0" name=""/>
        <dsp:cNvSpPr/>
      </dsp:nvSpPr>
      <dsp:spPr>
        <a:xfrm>
          <a:off x="456353" y="227020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 Positive Learning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2287502"/>
        <a:ext cx="6354360" cy="319654"/>
      </dsp:txXfrm>
    </dsp:sp>
    <dsp:sp modelId="{F7FC744E-A116-4A1A-86ED-32B3F4AAB505}">
      <dsp:nvSpPr>
        <dsp:cNvPr id="0" name=""/>
        <dsp:cNvSpPr/>
      </dsp:nvSpPr>
      <dsp:spPr>
        <a:xfrm>
          <a:off x="0" y="299164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F81FC-D8C5-4BFA-BB83-0C37DC21A40A}">
      <dsp:nvSpPr>
        <dsp:cNvPr id="0" name=""/>
        <dsp:cNvSpPr/>
      </dsp:nvSpPr>
      <dsp:spPr>
        <a:xfrm>
          <a:off x="456353" y="281452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 Efficient </a:t>
          </a:r>
          <a:r>
            <a:rPr lang="en-GB" sz="1100" b="0" i="0" kern="1200" dirty="0"/>
            <a:t> </a:t>
          </a:r>
          <a:endParaRPr lang="en-US" sz="1100" kern="1200" dirty="0"/>
        </a:p>
      </dsp:txBody>
      <dsp:txXfrm>
        <a:off x="473646" y="2831822"/>
        <a:ext cx="6354360" cy="319654"/>
      </dsp:txXfrm>
    </dsp:sp>
    <dsp:sp modelId="{C4B1857D-BA1A-4392-AD44-EA9945A472B4}">
      <dsp:nvSpPr>
        <dsp:cNvPr id="0" name=""/>
        <dsp:cNvSpPr/>
      </dsp:nvSpPr>
      <dsp:spPr>
        <a:xfrm>
          <a:off x="0" y="353596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F20D2-82AE-4655-A67C-466AD26F1567}">
      <dsp:nvSpPr>
        <dsp:cNvPr id="0" name=""/>
        <dsp:cNvSpPr/>
      </dsp:nvSpPr>
      <dsp:spPr>
        <a:xfrm>
          <a:off x="456353" y="335885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Utilization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3376143"/>
        <a:ext cx="6354360" cy="319654"/>
      </dsp:txXfrm>
    </dsp:sp>
    <dsp:sp modelId="{29153CC1-C2B6-40E8-A8DF-56649545FCCC}">
      <dsp:nvSpPr>
        <dsp:cNvPr id="0" name=""/>
        <dsp:cNvSpPr/>
      </dsp:nvSpPr>
      <dsp:spPr>
        <a:xfrm>
          <a:off x="0" y="408028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6EAA-2478-4846-BD4B-4232391EF10D}">
      <dsp:nvSpPr>
        <dsp:cNvPr id="0" name=""/>
        <dsp:cNvSpPr/>
      </dsp:nvSpPr>
      <dsp:spPr>
        <a:xfrm>
          <a:off x="456353" y="390317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Adaptable Learning Experience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3920463"/>
        <a:ext cx="635436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FA8AB-1296-4655-9AF2-62B7566B31BB}">
      <dsp:nvSpPr>
        <dsp:cNvPr id="0" name=""/>
        <dsp:cNvSpPr/>
      </dsp:nvSpPr>
      <dsp:spPr>
        <a:xfrm>
          <a:off x="0" y="1305763"/>
          <a:ext cx="10515600" cy="1741017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0B298-0A1C-4A45-9EC0-523E37C9AFF1}">
      <dsp:nvSpPr>
        <dsp:cNvPr id="0" name=""/>
        <dsp:cNvSpPr/>
      </dsp:nvSpPr>
      <dsp:spPr>
        <a:xfrm>
          <a:off x="375" y="0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Charter </a:t>
          </a:r>
        </a:p>
      </dsp:txBody>
      <dsp:txXfrm>
        <a:off x="375" y="0"/>
        <a:ext cx="1133328" cy="1741017"/>
      </dsp:txXfrm>
    </dsp:sp>
    <dsp:sp modelId="{0E2C82D3-FD15-4C3D-93E8-20F82AF5505D}">
      <dsp:nvSpPr>
        <dsp:cNvPr id="0" name=""/>
        <dsp:cNvSpPr/>
      </dsp:nvSpPr>
      <dsp:spPr>
        <a:xfrm>
          <a:off x="349412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60783-F82C-4814-8C82-1206C4826CB7}">
      <dsp:nvSpPr>
        <dsp:cNvPr id="0" name=""/>
        <dsp:cNvSpPr/>
      </dsp:nvSpPr>
      <dsp:spPr>
        <a:xfrm>
          <a:off x="1190369" y="2611526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Stakeholder Analysis</a:t>
          </a:r>
        </a:p>
      </dsp:txBody>
      <dsp:txXfrm>
        <a:off x="1190369" y="2611526"/>
        <a:ext cx="1133328" cy="1741017"/>
      </dsp:txXfrm>
    </dsp:sp>
    <dsp:sp modelId="{5903DCD0-DEC6-4372-938B-08934F9DF86C}">
      <dsp:nvSpPr>
        <dsp:cNvPr id="0" name=""/>
        <dsp:cNvSpPr/>
      </dsp:nvSpPr>
      <dsp:spPr>
        <a:xfrm>
          <a:off x="1539406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8EFA6-D5F5-4314-A32D-7AF87F9D4F8C}">
      <dsp:nvSpPr>
        <dsp:cNvPr id="0" name=""/>
        <dsp:cNvSpPr/>
      </dsp:nvSpPr>
      <dsp:spPr>
        <a:xfrm>
          <a:off x="2380364" y="0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Risk Analysis</a:t>
          </a:r>
        </a:p>
      </dsp:txBody>
      <dsp:txXfrm>
        <a:off x="2380364" y="0"/>
        <a:ext cx="1133328" cy="1741017"/>
      </dsp:txXfrm>
    </dsp:sp>
    <dsp:sp modelId="{A3476632-C7BF-45BD-9D4B-6EDFD3A993D0}">
      <dsp:nvSpPr>
        <dsp:cNvPr id="0" name=""/>
        <dsp:cNvSpPr/>
      </dsp:nvSpPr>
      <dsp:spPr>
        <a:xfrm>
          <a:off x="2729401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C4819-62B7-4680-9032-CDF5254D63CE}">
      <dsp:nvSpPr>
        <dsp:cNvPr id="0" name=""/>
        <dsp:cNvSpPr/>
      </dsp:nvSpPr>
      <dsp:spPr>
        <a:xfrm>
          <a:off x="3570358" y="2611526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WBS</a:t>
          </a:r>
        </a:p>
      </dsp:txBody>
      <dsp:txXfrm>
        <a:off x="3570358" y="2611526"/>
        <a:ext cx="1133328" cy="1741017"/>
      </dsp:txXfrm>
    </dsp:sp>
    <dsp:sp modelId="{71B0E5ED-594A-4893-8E68-F99EAFAEAF28}">
      <dsp:nvSpPr>
        <dsp:cNvPr id="0" name=""/>
        <dsp:cNvSpPr/>
      </dsp:nvSpPr>
      <dsp:spPr>
        <a:xfrm>
          <a:off x="3919395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CE6A-DCDD-48C3-A335-E4B46972568C}">
      <dsp:nvSpPr>
        <dsp:cNvPr id="0" name=""/>
        <dsp:cNvSpPr/>
      </dsp:nvSpPr>
      <dsp:spPr>
        <a:xfrm>
          <a:off x="4760353" y="0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</a:p>
      </dsp:txBody>
      <dsp:txXfrm>
        <a:off x="4760353" y="0"/>
        <a:ext cx="1133328" cy="1741017"/>
      </dsp:txXfrm>
    </dsp:sp>
    <dsp:sp modelId="{0DE45568-96CC-4597-8373-C2989E8896C2}">
      <dsp:nvSpPr>
        <dsp:cNvPr id="0" name=""/>
        <dsp:cNvSpPr/>
      </dsp:nvSpPr>
      <dsp:spPr>
        <a:xfrm>
          <a:off x="5109390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FE552-9B5F-4594-98D9-D34D4CADB07A}">
      <dsp:nvSpPr>
        <dsp:cNvPr id="0" name=""/>
        <dsp:cNvSpPr/>
      </dsp:nvSpPr>
      <dsp:spPr>
        <a:xfrm>
          <a:off x="5950347" y="2611526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</dsp:txBody>
      <dsp:txXfrm>
        <a:off x="5950347" y="2611526"/>
        <a:ext cx="1133328" cy="1741017"/>
      </dsp:txXfrm>
    </dsp:sp>
    <dsp:sp modelId="{98B043B6-3798-4299-B066-62CC9B176FF8}">
      <dsp:nvSpPr>
        <dsp:cNvPr id="0" name=""/>
        <dsp:cNvSpPr/>
      </dsp:nvSpPr>
      <dsp:spPr>
        <a:xfrm>
          <a:off x="6299384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80589-891A-4F1A-9A0E-18732B7BEC44}">
      <dsp:nvSpPr>
        <dsp:cNvPr id="0" name=""/>
        <dsp:cNvSpPr/>
      </dsp:nvSpPr>
      <dsp:spPr>
        <a:xfrm>
          <a:off x="7140342" y="0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Developing Gantt Chart</a:t>
          </a:r>
        </a:p>
      </dsp:txBody>
      <dsp:txXfrm>
        <a:off x="7140342" y="0"/>
        <a:ext cx="1133328" cy="1741017"/>
      </dsp:txXfrm>
    </dsp:sp>
    <dsp:sp modelId="{F72FD038-FDFC-481B-9DB0-F62B836E0E6B}">
      <dsp:nvSpPr>
        <dsp:cNvPr id="0" name=""/>
        <dsp:cNvSpPr/>
      </dsp:nvSpPr>
      <dsp:spPr>
        <a:xfrm>
          <a:off x="7489378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24877-EDDD-4274-9E2E-E2ABFD7F934B}">
      <dsp:nvSpPr>
        <dsp:cNvPr id="0" name=""/>
        <dsp:cNvSpPr/>
      </dsp:nvSpPr>
      <dsp:spPr>
        <a:xfrm>
          <a:off x="8330336" y="2611526"/>
          <a:ext cx="1133328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Cost Benefit Analysis</a:t>
          </a:r>
        </a:p>
      </dsp:txBody>
      <dsp:txXfrm>
        <a:off x="8330336" y="2611526"/>
        <a:ext cx="1133328" cy="1741017"/>
      </dsp:txXfrm>
    </dsp:sp>
    <dsp:sp modelId="{972BE7F5-3A7D-42B7-AF4A-9095904BC5FE}">
      <dsp:nvSpPr>
        <dsp:cNvPr id="0" name=""/>
        <dsp:cNvSpPr/>
      </dsp:nvSpPr>
      <dsp:spPr>
        <a:xfrm>
          <a:off x="8679373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38D1-A00B-4F9C-ACF1-BFEE285D423E}">
      <dsp:nvSpPr>
        <dsp:cNvPr id="0" name=""/>
        <dsp:cNvSpPr/>
      </dsp:nvSpPr>
      <dsp:spPr>
        <a:xfrm rot="5400000">
          <a:off x="5060298" y="-1725449"/>
          <a:ext cx="1625060" cy="5527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Manager[50%]</a:t>
          </a: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Analyst[50%]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Assurance Expert[50%]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Engineer[50%]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109145" y="305033"/>
        <a:ext cx="5448039" cy="1466402"/>
      </dsp:txXfrm>
    </dsp:sp>
    <dsp:sp modelId="{B98C47FF-1FBF-413D-89D7-A69A43C2D527}">
      <dsp:nvSpPr>
        <dsp:cNvPr id="0" name=""/>
        <dsp:cNvSpPr/>
      </dsp:nvSpPr>
      <dsp:spPr>
        <a:xfrm>
          <a:off x="0" y="0"/>
          <a:ext cx="3109144" cy="203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handled Over Allocation manually :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161" y="99161"/>
        <a:ext cx="2910822" cy="1833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7EA-EFBF-7002-F972-66A5C19E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307E-5913-D5C6-C623-F87794A0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16C0-F787-6440-CF7B-3D5739A9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E586-4FCA-93B9-CE4A-F2DCA7F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7D42-BC2C-19A3-E42D-ED4C03EF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364-7088-A484-3BF0-0703AC6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6CE4-D336-DB9C-CF51-3AA57113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BF2A-9741-EAEC-C98E-DBF4D08C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455A-5C10-9537-DF2C-B8FA281E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BBCE-E581-D986-AB7C-5584485C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6BBF1-2AD6-0338-E465-0BD69E3F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DAEAB-734B-C8FF-9451-3DFA6808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F69C-EF19-4A60-2A34-A75FE3F4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5142-511F-0771-5083-84F099D7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32C2-0773-DA31-335A-DD5A389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AA1-D2FE-6F96-1C6C-1A06FCC2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832A-FAD7-0A9A-7839-B6100D7E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8658-5F3B-42E4-4460-8337F37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391A-D5AF-D626-A4A3-03DEEBA1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DEEF-0B18-FC43-78B5-7C75A459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8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2131-A268-049F-068C-4E82BCBD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7B4B-312D-1E58-0404-CD90A723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9BD1-4142-E553-E124-320902E0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9B7C-323A-89C3-25AA-C20F1170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A468-8CAD-928F-C6C7-1F924BA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7772-5FDF-4DA6-0123-F65DB86A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C229-D843-869F-0459-6C7E1C9A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6FBD-A0F4-08BC-6FF4-0E28610E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1B3B8-CD57-EBA7-A60A-646DBFD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5B1B-C6A4-31D7-9724-B32B23D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E493-54B0-2095-5664-DB8BADE0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96B-B99A-FEEE-117B-555FBB24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CEDA-C0A2-875C-62E7-696892BE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25D6-5DA0-FB3F-30D4-70CDB942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E9B3-1B17-CC1D-3441-263CA3A5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F6031-6D91-4DD9-CB52-ECDCD988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F5CA-1DED-39C4-1D99-786ED548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A1BF-A9D8-BFD7-7AE9-F70CD997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C28E1-B540-DFF2-35DF-682DA14C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DD3D-D59F-735F-25D8-F6309C8D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7EA28-5B21-4752-569F-05C8BDB6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8055E-7C3A-A085-A198-E77A6F1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F9C15-B687-AA1E-C4FD-3290DEA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4B3D3-588F-9997-54E6-2367BF4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F6FD8-1310-7743-6AC7-0A2154A8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BE67-CA09-38F3-A8A8-780619C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2A1C-2EC9-7F3E-EE36-FE250907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DB8-F837-412D-6D1F-B30AEDFB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939F6-2C7F-7A44-CBC1-D3058DF1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ECB5-C5A3-9229-F2A9-9F563AC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5987-6A0B-454D-F4BF-074708F6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FB90-2341-4CA0-0B22-BE0DDCE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FA93-97FD-84B8-BEC1-496372CB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CBD-01F4-3F32-920A-EA06B452D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A09A-C85F-B0C7-E98B-815232F2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2D55-2D8F-CBD6-3796-4851D25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A18E-E6CD-D470-5D71-A42A59E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F1F1-76CF-8CED-BD2C-48E25F6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81EAF-1B70-F6ED-237C-155D7ADE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F621-9DC7-508F-A1DD-2FBDBF92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D869-7C1E-AC16-A581-E8AB4809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DF5E-8ED2-4FB5-A590-BC33BDB2BBE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6BB3-2F9F-6B22-054A-721B3C1B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AC26-70A3-719B-5E02-893DF5DF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358F5-CB3D-4B9B-55C0-17B88349FB8B}"/>
              </a:ext>
            </a:extLst>
          </p:cNvPr>
          <p:cNvSpPr txBox="1"/>
          <p:nvPr/>
        </p:nvSpPr>
        <p:spPr>
          <a:xfrm>
            <a:off x="101604" y="2312948"/>
            <a:ext cx="4515887" cy="385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and Deployment Project of Intelligent System for 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Enhancing Artistic Expression 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5 Main Roles Of Artificial Intelligence In Education - eLearning Industry">
            <a:extLst>
              <a:ext uri="{FF2B5EF4-FFF2-40B4-BE49-F238E27FC236}">
                <a16:creationId xmlns:a16="http://schemas.microsoft.com/office/drawing/2014/main" id="{2835FB4E-73FF-5A13-1572-B92ABE14E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5" r="8054"/>
          <a:stretch/>
        </p:blipFill>
        <p:spPr bwMode="auto">
          <a:xfrm>
            <a:off x="4617490" y="-1"/>
            <a:ext cx="7574510" cy="6858000"/>
          </a:xfrm>
          <a:prstGeom prst="rect">
            <a:avLst/>
          </a:prstGeom>
          <a:noFill/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6886E-CA34-D8B9-2BDB-835A16C6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1" y="1884219"/>
            <a:ext cx="7220774" cy="32558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81ABB2-6E7C-A39A-CA3A-4F594AC38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14373"/>
              </p:ext>
            </p:extLst>
          </p:nvPr>
        </p:nvGraphicFramePr>
        <p:xfrm>
          <a:off x="7846032" y="1787236"/>
          <a:ext cx="4112998" cy="304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20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Overallocation Handling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3190045"/>
              </p:ext>
            </p:extLst>
          </p:nvPr>
        </p:nvGraphicFramePr>
        <p:xfrm>
          <a:off x="1777743" y="2827354"/>
          <a:ext cx="8636513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08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5E95C-2AA9-5D1B-22A8-D44562E8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1" y="1555816"/>
            <a:ext cx="10311617" cy="49021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5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Cost Overview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0A3CC5-F4AB-A28B-8469-3822DEB71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25400"/>
              </p:ext>
            </p:extLst>
          </p:nvPr>
        </p:nvGraphicFramePr>
        <p:xfrm>
          <a:off x="2670517" y="1716259"/>
          <a:ext cx="6850966" cy="458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9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061B7B-5265-8F4F-C75E-3D66F721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666627"/>
            <a:ext cx="11736438" cy="40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EB116-7D04-8400-0848-60F02BFCC20E}"/>
              </a:ext>
            </a:extLst>
          </p:cNvPr>
          <p:cNvSpPr txBox="1"/>
          <p:nvPr/>
        </p:nvSpPr>
        <p:spPr>
          <a:xfrm>
            <a:off x="1177636" y="2774109"/>
            <a:ext cx="9836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NPV (Net Present Value): </a:t>
            </a:r>
            <a:r>
              <a:rPr lang="en-GB" dirty="0"/>
              <a:t>The project has a positive NPV of $2,377,485.05, indicating that the present value of expected cash flows exceeds the initial investment.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BCR (Benefit-to-Cost Ratio): </a:t>
            </a:r>
            <a:r>
              <a:rPr lang="en-GB" dirty="0"/>
              <a:t>The Benefit-to-Cost Ratio is 2.97, signifying that for every dollar invested, there are approximately $2.97 in benefits.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5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4F9B76-2F17-9810-9848-E70395324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1681"/>
              </p:ext>
            </p:extLst>
          </p:nvPr>
        </p:nvGraphicFramePr>
        <p:xfrm>
          <a:off x="1620981" y="1593274"/>
          <a:ext cx="8631383" cy="450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2CA86-84F9-3B4B-F5E3-3D7706BE8B9C}"/>
              </a:ext>
            </a:extLst>
          </p:cNvPr>
          <p:cNvSpPr txBox="1"/>
          <p:nvPr/>
        </p:nvSpPr>
        <p:spPr>
          <a:xfrm>
            <a:off x="2072987" y="6211579"/>
            <a:ext cx="804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Payback Period 5.29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9BB1D-A2E4-084E-20D8-A7DBE85B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2" y="1424319"/>
            <a:ext cx="8082038" cy="4769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A2315-F082-CAED-4BB7-DF36A056EA18}"/>
              </a:ext>
            </a:extLst>
          </p:cNvPr>
          <p:cNvSpPr txBox="1"/>
          <p:nvPr/>
        </p:nvSpPr>
        <p:spPr>
          <a:xfrm>
            <a:off x="4573731" y="6193749"/>
            <a:ext cx="334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Internal Rate of Return 32%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7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 you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0" y="1208583"/>
            <a:ext cx="7412969" cy="46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E3D0D-8D82-27D6-B515-3F9E2088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57" y="2422640"/>
            <a:ext cx="3455821" cy="20523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Dipayan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Bhadra                                  </a:t>
            </a: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Adjunct Faculty, </a:t>
            </a: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East West University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8D70A8-5529-1DFC-9A8D-F2F9BC52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55309"/>
              </p:ext>
            </p:extLst>
          </p:nvPr>
        </p:nvGraphicFramePr>
        <p:xfrm>
          <a:off x="4526478" y="1788010"/>
          <a:ext cx="6982793" cy="346427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4020490">
                  <a:extLst>
                    <a:ext uri="{9D8B030D-6E8A-4147-A177-3AD203B41FA5}">
                      <a16:colId xmlns:a16="http://schemas.microsoft.com/office/drawing/2014/main" val="3164354613"/>
                    </a:ext>
                  </a:extLst>
                </a:gridCol>
                <a:gridCol w="2962303">
                  <a:extLst>
                    <a:ext uri="{9D8B030D-6E8A-4147-A177-3AD203B41FA5}">
                      <a16:colId xmlns:a16="http://schemas.microsoft.com/office/drawing/2014/main" val="2047313433"/>
                    </a:ext>
                  </a:extLst>
                </a:gridCol>
              </a:tblGrid>
              <a:tr h="584886"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all" spc="6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 </a:t>
                      </a:r>
                      <a:endParaRPr lang="en-US" sz="1600" b="1" kern="100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973" marR="201973" marT="201973" marB="201973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endParaRPr lang="en-US" sz="1600" b="1" kern="100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973" marR="201973" marT="201973" marB="201973"/>
                </a:tc>
                <a:extLst>
                  <a:ext uri="{0D108BD9-81ED-4DB2-BD59-A6C34878D82A}">
                    <a16:rowId xmlns:a16="http://schemas.microsoft.com/office/drawing/2014/main" val="52349376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sz="1600" b="1" kern="10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Habibuzzaman</a:t>
                      </a: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[Leader] 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2020-1-60-212 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2128704139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Israfil</a:t>
                      </a: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Arman 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2020-1-60-086 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532555950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Shafia Hasnin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2020-1-60-209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574474887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Samiu Esika Upoma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2020-1-60-082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562867814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Zarin </a:t>
                      </a:r>
                      <a:r>
                        <a:rPr lang="en-US" sz="1600" b="1" kern="100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Tasnim</a:t>
                      </a: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Nuzhat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2020-1-60-211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42001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1343892" y="2344249"/>
            <a:ext cx="512464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engage in artistic expression on a digital canvas, sketching various objects that our intelligent system, powered by a machine learning model, accurately recognizes and assesses for accuracy. </a:t>
            </a:r>
          </a:p>
          <a:p>
            <a:pPr algn="just"/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then provides constructive feedback based on predefined criteria, guiding users to enhance their drawing skills and fostering a creative and interactive learning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oy drawing with tablet stock image. Image of addition - 5987619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4107" b="8552"/>
          <a:stretch/>
        </p:blipFill>
        <p:spPr bwMode="auto">
          <a:xfrm>
            <a:off x="6897511" y="2788355"/>
            <a:ext cx="4225204" cy="28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5654710" y="2740546"/>
            <a:ext cx="63002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app for sketching objects. 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Identify/detect the object drawn. 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the accuracy or correctness of the object drawn.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1767529"/>
            <a:ext cx="4411416" cy="33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Benefits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8141104"/>
              </p:ext>
            </p:extLst>
          </p:nvPr>
        </p:nvGraphicFramePr>
        <p:xfrm>
          <a:off x="1532466" y="1834869"/>
          <a:ext cx="9127067" cy="447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88135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8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85"/>
              </a:spcAft>
            </a:pPr>
            <a: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Stakeholders</a:t>
            </a:r>
            <a:endParaRPr lang="en-US" sz="28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7392374" y="4147523"/>
            <a:ext cx="1465223" cy="108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>
              <a:spcAft>
                <a:spcPts val="600"/>
              </a:spcAft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End Users (Kids and Children, Parents/Guardians)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53982" y="3002005"/>
            <a:ext cx="1406359" cy="79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>
              <a:spcAft>
                <a:spcPts val="600"/>
              </a:spcAft>
            </a:pPr>
            <a:r>
              <a:rPr lang="en-US" sz="113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Stakeholders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15898" y="1837767"/>
            <a:ext cx="1344048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>
              <a:spcAft>
                <a:spcPts val="600"/>
              </a:spcAft>
            </a:pPr>
            <a:r>
              <a:rPr lang="en-US" sz="1134" kern="120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Educational Institutions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57161" y="1749581"/>
            <a:ext cx="1341275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>
              <a:spcAft>
                <a:spcPts val="600"/>
              </a:spcAft>
            </a:pPr>
            <a:r>
              <a:rPr lang="en-US" sz="113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Machine Learning Developers 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41214" y="2859601"/>
            <a:ext cx="1381978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User Interface Designers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740264" y="2026889"/>
            <a:ext cx="1433060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Educational Researchers</a:t>
            </a:r>
            <a:r>
              <a:rPr lang="en-US" sz="1134" b="1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46398" y="4156299"/>
            <a:ext cx="1139620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Project Managers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73886" y="1723242"/>
            <a:ext cx="1354225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Privacy and Legal Experts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01184" y="2750648"/>
            <a:ext cx="1468462" cy="831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Community Representatives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24551" y="3628895"/>
            <a:ext cx="1463821" cy="78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Project Sponsor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12151" y="4152650"/>
            <a:ext cx="1243222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Environmental Experts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74820" y="3877313"/>
            <a:ext cx="1350524" cy="91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76072" fontAlgn="base">
              <a:lnSpc>
                <a:spcPct val="107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1134" kern="1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Project Owner </a:t>
            </a:r>
            <a:endParaRPr lang="en-US" sz="1600" kern="10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387929" y="2816837"/>
            <a:ext cx="4724400" cy="21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Machine Learning Model Accuracy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Bias in Machine Learning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Dataset Collection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Computational Resource Constraints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Engagement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Privacy Concerns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Educational Effectiveness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86008-1FB1-7140-8660-4A0C9314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7" y="1619175"/>
            <a:ext cx="5962064" cy="49575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4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WBS, Scheduling &amp; Resource Allocation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8542-A3DA-12C9-7AF8-28E5BB51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456551"/>
            <a:ext cx="11360727" cy="50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365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Samiu Esika Upoma</dc:creator>
  <cp:lastModifiedBy>Samiu Esika Upoma</cp:lastModifiedBy>
  <cp:revision>19</cp:revision>
  <dcterms:created xsi:type="dcterms:W3CDTF">2023-12-25T19:26:11Z</dcterms:created>
  <dcterms:modified xsi:type="dcterms:W3CDTF">2023-12-27T05:00:08Z</dcterms:modified>
</cp:coreProperties>
</file>