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24A325-45F4-4CE9-B606-09E8B047D6DE}" v="1" dt="2022-10-22T13:14:01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E2B16-AFF9-D2BF-0EB7-3004FF777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9BA425-1A31-F1DF-8F5E-A1002584C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64A890-C8FC-74EF-8B81-3162BBDF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98ED-D101-41A7-B936-17964D609E36}" type="datetimeFigureOut">
              <a:rPr lang="es-CL" smtClean="0"/>
              <a:t>22-10-2022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DA40CA-3535-FD33-D669-BB837A4E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42A705-F924-9C08-A436-316EA44C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B3EB-3A88-4ED3-9235-03BC640BA3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855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CEE95-7993-785E-5FE0-D7391A6D7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D18160-0011-54A4-D465-755744615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F5457B-DD71-6733-3DBC-F4800717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98ED-D101-41A7-B936-17964D609E36}" type="datetimeFigureOut">
              <a:rPr lang="es-CL" smtClean="0"/>
              <a:t>22-10-2022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1948FC-063D-423A-A777-F4C1E4F3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C0EB76-B426-0201-C11A-8FD7B7CE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B3EB-3A88-4ED3-9235-03BC640BA3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527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1265BB-CC58-9E8B-0895-01F0268C5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FA34E8-D81F-02C3-9F98-A3BCC1F57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204077-D624-A39D-85A3-D7F33FC8E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98ED-D101-41A7-B936-17964D609E36}" type="datetimeFigureOut">
              <a:rPr lang="es-CL" smtClean="0"/>
              <a:t>22-10-2022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926025-9A64-807C-7F84-486CB8993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490746-8497-58E2-0142-C9C163591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B3EB-3A88-4ED3-9235-03BC640BA3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820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123D6-6B16-BCFE-22FA-037A5A34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37B489-B5A6-3B48-8184-B1E07EFB3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6036AE-5D9B-87E5-4ABA-41E4CB026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98ED-D101-41A7-B936-17964D609E36}" type="datetimeFigureOut">
              <a:rPr lang="es-CL" smtClean="0"/>
              <a:t>22-10-2022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9FC802-6C71-89A7-D4AC-E24BABA8E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F5469F-AA5C-127D-B2FF-48BC9BBB0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B3EB-3A88-4ED3-9235-03BC640BA3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617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18387-A6B3-9291-864D-B07DA9ED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67C795-333C-7509-159A-DB6F46932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8D2A4A-DCE0-9C3C-2612-4B091097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98ED-D101-41A7-B936-17964D609E36}" type="datetimeFigureOut">
              <a:rPr lang="es-CL" smtClean="0"/>
              <a:t>22-10-2022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365FE-BCA3-83F7-8764-8D7A0EB62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BC6B8B-7CB5-3C4E-124D-E781EB6FF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B3EB-3A88-4ED3-9235-03BC640BA3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860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0A3D1-7985-A84A-B233-588B2006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507DE0-EBC3-CD7E-5899-56A6AF4E7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79C482-2D22-64B0-7FEB-8CBCFD8B4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71042E-79D8-A1F9-491E-3D3526065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98ED-D101-41A7-B936-17964D609E36}" type="datetimeFigureOut">
              <a:rPr lang="es-CL" smtClean="0"/>
              <a:t>22-10-2022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9627B8-D804-D0A1-4D10-DB2A578C8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413097-3058-4BCF-D1EE-CA8C2E81D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B3EB-3A88-4ED3-9235-03BC640BA3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134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569A8-C542-5199-1FC1-4E160711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9E975B-6F5B-3BC3-EC4F-12DC385CB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06B6EA-7174-4944-9285-700EA4C6E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1BF14BC-79BC-7620-D692-187374270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2262028-9CEA-C134-7097-D964453295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2461771-F257-FD60-15F3-ED302FB3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98ED-D101-41A7-B936-17964D609E36}" type="datetimeFigureOut">
              <a:rPr lang="es-CL" smtClean="0"/>
              <a:t>22-10-2022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6FC771-8FD0-C9EA-6EA6-E2E9E6AE3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D8D3A73-DEC2-71A9-EB82-1ECBF445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B3EB-3A88-4ED3-9235-03BC640BA3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301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D1177-5B0A-3CA6-03DB-A3EBC28EA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477EFDA-8B79-564E-0AEF-708B18278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98ED-D101-41A7-B936-17964D609E36}" type="datetimeFigureOut">
              <a:rPr lang="es-CL" smtClean="0"/>
              <a:t>22-10-2022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02C41C1-936B-36C2-BCD8-ED278AA9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9646050-4704-595B-98DE-7893F96A3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B3EB-3A88-4ED3-9235-03BC640BA3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277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60BB0BC-81C5-C9EC-263E-B00245EAC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98ED-D101-41A7-B936-17964D609E36}" type="datetimeFigureOut">
              <a:rPr lang="es-CL" smtClean="0"/>
              <a:t>22-10-2022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B07B30F-6A37-F9C3-ADDE-D99CBD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17ABF6-67E7-7019-74D2-D28413A49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B3EB-3A88-4ED3-9235-03BC640BA3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214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13B90-3F4C-7B53-164E-7B615A158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D8F2DF-824C-893D-FE23-220F994D2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E6EE77-746D-62A2-FA3D-1155A52A5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9867AE-E3A2-A028-9705-1D56BEC0C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98ED-D101-41A7-B936-17964D609E36}" type="datetimeFigureOut">
              <a:rPr lang="es-CL" smtClean="0"/>
              <a:t>22-10-2022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D51D57-4BFB-0C76-6D03-4E9155D8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1CD4BC-B8F4-32B9-CB3B-34C5537A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B3EB-3A88-4ED3-9235-03BC640BA3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770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BE12E-F238-4607-8FFE-70B4CF1E6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9BE03C2-039C-9E55-454B-92182ACEB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305C27-C9F8-A5D9-4FA4-077D4FB39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BEAF3D-D4F7-F157-CA39-CFC901CA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98ED-D101-41A7-B936-17964D609E36}" type="datetimeFigureOut">
              <a:rPr lang="es-CL" smtClean="0"/>
              <a:t>22-10-2022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50807F-A2E2-46A8-B1EC-A9100AF5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D3FAB3-8221-0E75-EE89-05C511F6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B3EB-3A88-4ED3-9235-03BC640BA3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5686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5179B8C-C8CB-A57B-C211-8ACF4D588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C4ACC6-2B96-42C5-AAFF-1D2FF3D74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183A2D-C901-0A1A-5945-55D0972C1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998ED-D101-41A7-B936-17964D609E36}" type="datetimeFigureOut">
              <a:rPr lang="es-CL" smtClean="0"/>
              <a:t>22-10-2022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E99B9A-E30D-4E44-C0AF-E599CF9B0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EB9799-66B9-78C2-B158-AFCE9AFF2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6B3EB-3A88-4ED3-9235-03BC640BA3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25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75DF68B-6488-0E78-4F4B-F7F341C22F8B}"/>
              </a:ext>
            </a:extLst>
          </p:cNvPr>
          <p:cNvSpPr/>
          <p:nvPr/>
        </p:nvSpPr>
        <p:spPr>
          <a:xfrm>
            <a:off x="996593" y="431514"/>
            <a:ext cx="2907587" cy="385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/>
              <a:t>HEADER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33898AB-98D9-0C65-B3C0-0945B2B6BA6F}"/>
              </a:ext>
            </a:extLst>
          </p:cNvPr>
          <p:cNvSpPr/>
          <p:nvPr/>
        </p:nvSpPr>
        <p:spPr>
          <a:xfrm>
            <a:off x="996593" y="1076076"/>
            <a:ext cx="2907587" cy="427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039BA44-6EC7-37B9-9F70-08D65047F702}"/>
              </a:ext>
            </a:extLst>
          </p:cNvPr>
          <p:cNvSpPr txBox="1"/>
          <p:nvPr/>
        </p:nvSpPr>
        <p:spPr>
          <a:xfrm>
            <a:off x="996591" y="789047"/>
            <a:ext cx="294014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L" sz="1600" b="1" dirty="0" err="1"/>
              <a:t>NavBar</a:t>
            </a:r>
            <a:endParaRPr lang="es-CL" sz="1600" b="1" dirty="0"/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CB8C5434-AF89-1340-3886-213C8FB9A552}"/>
              </a:ext>
            </a:extLst>
          </p:cNvPr>
          <p:cNvGrpSpPr/>
          <p:nvPr/>
        </p:nvGrpSpPr>
        <p:grpSpPr>
          <a:xfrm>
            <a:off x="1118675" y="1322770"/>
            <a:ext cx="2474770" cy="1009538"/>
            <a:chOff x="3872540" y="1082090"/>
            <a:chExt cx="2654381" cy="1154860"/>
          </a:xfrm>
        </p:grpSpPr>
        <p:sp>
          <p:nvSpPr>
            <p:cNvPr id="31" name="Diagrama de flujo: proceso alternativo 30">
              <a:extLst>
                <a:ext uri="{FF2B5EF4-FFF2-40B4-BE49-F238E27FC236}">
                  <a16:creationId xmlns:a16="http://schemas.microsoft.com/office/drawing/2014/main" id="{D1FE068D-C348-9568-4AF0-B88204E333E9}"/>
                </a:ext>
              </a:extLst>
            </p:cNvPr>
            <p:cNvSpPr/>
            <p:nvPr/>
          </p:nvSpPr>
          <p:spPr>
            <a:xfrm>
              <a:off x="3872540" y="1082090"/>
              <a:ext cx="2654381" cy="1154860"/>
            </a:xfrm>
            <a:prstGeom prst="flowChartAlternateProcess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600" b="1" dirty="0">
                  <a:solidFill>
                    <a:schemeClr val="tx1"/>
                  </a:solidFill>
                </a:rPr>
                <a:t>JUMBOTRON</a:t>
              </a:r>
              <a:endParaRPr lang="es-CL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179F836A-D046-BDD7-7F1A-78BA9BDEB745}"/>
                </a:ext>
              </a:extLst>
            </p:cNvPr>
            <p:cNvSpPr txBox="1"/>
            <p:nvPr/>
          </p:nvSpPr>
          <p:spPr>
            <a:xfrm>
              <a:off x="4048576" y="1750466"/>
              <a:ext cx="1643865" cy="42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s-CL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Cara sonriente 14">
            <a:extLst>
              <a:ext uri="{FF2B5EF4-FFF2-40B4-BE49-F238E27FC236}">
                <a16:creationId xmlns:a16="http://schemas.microsoft.com/office/drawing/2014/main" id="{26A087E9-EEEA-F6A0-16AD-54A241988DFB}"/>
              </a:ext>
            </a:extLst>
          </p:cNvPr>
          <p:cNvSpPr/>
          <p:nvPr/>
        </p:nvSpPr>
        <p:spPr>
          <a:xfrm>
            <a:off x="3534749" y="434298"/>
            <a:ext cx="285964" cy="316249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C5DA47AD-1193-59C0-3B9E-59B5B97EC79C}"/>
              </a:ext>
            </a:extLst>
          </p:cNvPr>
          <p:cNvCxnSpPr/>
          <p:nvPr/>
        </p:nvCxnSpPr>
        <p:spPr>
          <a:xfrm>
            <a:off x="996593" y="2602964"/>
            <a:ext cx="29075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65FECB5-EBE1-C28D-FEDC-153CCEC764BA}"/>
              </a:ext>
            </a:extLst>
          </p:cNvPr>
          <p:cNvSpPr/>
          <p:nvPr/>
        </p:nvSpPr>
        <p:spPr>
          <a:xfrm>
            <a:off x="1244141" y="2698859"/>
            <a:ext cx="513709" cy="426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976EBA3-4244-3290-8A35-E2AD400A92E1}"/>
              </a:ext>
            </a:extLst>
          </p:cNvPr>
          <p:cNvSpPr/>
          <p:nvPr/>
        </p:nvSpPr>
        <p:spPr>
          <a:xfrm>
            <a:off x="1834048" y="2698859"/>
            <a:ext cx="513709" cy="426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5D7AA21-C5E9-7C84-7854-A6B770FF71E5}"/>
              </a:ext>
            </a:extLst>
          </p:cNvPr>
          <p:cNvSpPr/>
          <p:nvPr/>
        </p:nvSpPr>
        <p:spPr>
          <a:xfrm>
            <a:off x="2423955" y="2703894"/>
            <a:ext cx="513709" cy="426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A86464E-94B3-6B76-DA09-16638CEC0C2A}"/>
              </a:ext>
            </a:extLst>
          </p:cNvPr>
          <p:cNvSpPr/>
          <p:nvPr/>
        </p:nvSpPr>
        <p:spPr>
          <a:xfrm>
            <a:off x="3013862" y="2709766"/>
            <a:ext cx="513709" cy="426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3CB53CEC-9658-8569-FF32-D3E9BAA93101}"/>
              </a:ext>
            </a:extLst>
          </p:cNvPr>
          <p:cNvSpPr/>
          <p:nvPr/>
        </p:nvSpPr>
        <p:spPr>
          <a:xfrm>
            <a:off x="1251319" y="3191656"/>
            <a:ext cx="513709" cy="426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ADD18C7-FF1D-4895-AE49-0AF5A9C9141E}"/>
              </a:ext>
            </a:extLst>
          </p:cNvPr>
          <p:cNvSpPr/>
          <p:nvPr/>
        </p:nvSpPr>
        <p:spPr>
          <a:xfrm>
            <a:off x="1841226" y="3191656"/>
            <a:ext cx="513709" cy="426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BBA2FE7E-39BA-8B2C-021D-D24B28F1A297}"/>
              </a:ext>
            </a:extLst>
          </p:cNvPr>
          <p:cNvSpPr/>
          <p:nvPr/>
        </p:nvSpPr>
        <p:spPr>
          <a:xfrm>
            <a:off x="2431133" y="3196691"/>
            <a:ext cx="513709" cy="426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D61D3BB9-CDE5-11B1-1098-5DC7ED58E5C5}"/>
              </a:ext>
            </a:extLst>
          </p:cNvPr>
          <p:cNvSpPr/>
          <p:nvPr/>
        </p:nvSpPr>
        <p:spPr>
          <a:xfrm>
            <a:off x="3021040" y="3202563"/>
            <a:ext cx="513709" cy="426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E60E726-F5FB-1EE8-C8E4-644857EC816E}"/>
              </a:ext>
            </a:extLst>
          </p:cNvPr>
          <p:cNvSpPr txBox="1"/>
          <p:nvPr/>
        </p:nvSpPr>
        <p:spPr>
          <a:xfrm flipH="1">
            <a:off x="1037153" y="3641456"/>
            <a:ext cx="1107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>
                <a:solidFill>
                  <a:schemeClr val="bg1"/>
                </a:solidFill>
              </a:rPr>
              <a:t>Servicios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540BBF9F-91E4-38E6-7B54-292A566587AD}"/>
              </a:ext>
            </a:extLst>
          </p:cNvPr>
          <p:cNvSpPr/>
          <p:nvPr/>
        </p:nvSpPr>
        <p:spPr>
          <a:xfrm>
            <a:off x="1186570" y="3967043"/>
            <a:ext cx="2406875" cy="11247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C790467-1E8B-37B2-9F01-1B57418F338A}"/>
              </a:ext>
            </a:extLst>
          </p:cNvPr>
          <p:cNvSpPr txBox="1"/>
          <p:nvPr/>
        </p:nvSpPr>
        <p:spPr>
          <a:xfrm flipH="1">
            <a:off x="1105778" y="2340434"/>
            <a:ext cx="1107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>
                <a:solidFill>
                  <a:schemeClr val="bg1"/>
                </a:solidFill>
              </a:rPr>
              <a:t>Catalogo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65421A6-68D3-7180-C2AF-B002088333AC}"/>
              </a:ext>
            </a:extLst>
          </p:cNvPr>
          <p:cNvSpPr/>
          <p:nvPr/>
        </p:nvSpPr>
        <p:spPr>
          <a:xfrm>
            <a:off x="996593" y="5402713"/>
            <a:ext cx="2907587" cy="385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dirty="0"/>
              <a:t>FOOTER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8537180C-5444-4679-F08C-8000CCA43236}"/>
              </a:ext>
            </a:extLst>
          </p:cNvPr>
          <p:cNvSpPr/>
          <p:nvPr/>
        </p:nvSpPr>
        <p:spPr>
          <a:xfrm>
            <a:off x="1334480" y="4163404"/>
            <a:ext cx="962279" cy="789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Imagen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C1D3E8E-2AD6-7D2B-6145-3FEACF6E3719}"/>
              </a:ext>
            </a:extLst>
          </p:cNvPr>
          <p:cNvSpPr/>
          <p:nvPr/>
        </p:nvSpPr>
        <p:spPr>
          <a:xfrm>
            <a:off x="2449573" y="4172302"/>
            <a:ext cx="962279" cy="789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Texto</a:t>
            </a:r>
          </a:p>
        </p:txBody>
      </p:sp>
    </p:spTree>
    <p:extLst>
      <p:ext uri="{BB962C8B-B14F-4D97-AF65-F5344CB8AC3E}">
        <p14:creationId xmlns:p14="http://schemas.microsoft.com/office/powerpoint/2010/main" val="34965064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8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Elisa Silva</dc:creator>
  <cp:lastModifiedBy>Elisa Silva</cp:lastModifiedBy>
  <cp:revision>2</cp:revision>
  <dcterms:created xsi:type="dcterms:W3CDTF">2022-10-13T20:38:14Z</dcterms:created>
  <dcterms:modified xsi:type="dcterms:W3CDTF">2022-10-22T13:19:55Z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24820e8-223f-4ed2-bd95-81c83f641284_Enabled">
    <vt:lpwstr>true</vt:lpwstr>
  </property>
  <property fmtid="{D5CDD505-2E9C-101B-9397-08002B2CF9AE}" pid="3" name="MSIP_Label_b24820e8-223f-4ed2-bd95-81c83f641284_SetDate">
    <vt:lpwstr>2022-10-13T20:38:14Z</vt:lpwstr>
  </property>
  <property fmtid="{D5CDD505-2E9C-101B-9397-08002B2CF9AE}" pid="4" name="MSIP_Label_b24820e8-223f-4ed2-bd95-81c83f641284_Method">
    <vt:lpwstr>Standard</vt:lpwstr>
  </property>
  <property fmtid="{D5CDD505-2E9C-101B-9397-08002B2CF9AE}" pid="5" name="MSIP_Label_b24820e8-223f-4ed2-bd95-81c83f641284_Name">
    <vt:lpwstr>b24820e8-223f-4ed2-bd95-81c83f641284</vt:lpwstr>
  </property>
  <property fmtid="{D5CDD505-2E9C-101B-9397-08002B2CF9AE}" pid="6" name="MSIP_Label_b24820e8-223f-4ed2-bd95-81c83f641284_SiteId">
    <vt:lpwstr>3cbcc3d3-094d-4006-9849-0d11d61f484d</vt:lpwstr>
  </property>
  <property fmtid="{D5CDD505-2E9C-101B-9397-08002B2CF9AE}" pid="7" name="MSIP_Label_b24820e8-223f-4ed2-bd95-81c83f641284_ActionId">
    <vt:lpwstr>0e608765-d1ec-4d76-9d7f-53d5da789e72</vt:lpwstr>
  </property>
  <property fmtid="{D5CDD505-2E9C-101B-9397-08002B2CF9AE}" pid="8" name="MSIP_Label_b24820e8-223f-4ed2-bd95-81c83f641284_ContentBits">
    <vt:lpwstr>0</vt:lpwstr>
  </property>
</Properties>
</file>