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315" r:id="rId6"/>
    <p:sldId id="316" r:id="rId7"/>
    <p:sldId id="317" r:id="rId8"/>
    <p:sldId id="307" r:id="rId9"/>
    <p:sldId id="308" r:id="rId10"/>
    <p:sldId id="318" r:id="rId11"/>
    <p:sldId id="319" r:id="rId12"/>
    <p:sldId id="320" r:id="rId13"/>
    <p:sldId id="321" r:id="rId14"/>
    <p:sldId id="322" r:id="rId15"/>
    <p:sldId id="309" r:id="rId16"/>
    <p:sldId id="329" r:id="rId17"/>
    <p:sldId id="330" r:id="rId18"/>
    <p:sldId id="331" r:id="rId19"/>
    <p:sldId id="332" r:id="rId20"/>
    <p:sldId id="335" r:id="rId21"/>
    <p:sldId id="311" r:id="rId22"/>
    <p:sldId id="314" r:id="rId23"/>
    <p:sldId id="336" r:id="rId24"/>
    <p:sldId id="337" r:id="rId25"/>
    <p:sldId id="325" r:id="rId26"/>
    <p:sldId id="327" r:id="rId27"/>
    <p:sldId id="326" r:id="rId28"/>
    <p:sldId id="328" r:id="rId29"/>
    <p:sldId id="270" r:id="rId30"/>
    <p:sldId id="285" r:id="rId3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33"/>
      <p:bold r:id="rId34"/>
      <p:italic r:id="rId35"/>
      <p:bold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Source Code Pro" panose="020B050903040302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F0063-9198-440A-BEDB-08FB112B4DA1}">
  <a:tblStyle styleId="{2ADF0063-9198-440A-BEDB-08FB112B4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5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6BD87FAA-D20E-DC8E-C7C7-7140A70D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572179E6-9CB6-FFBA-7717-70D439A3F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FF443833-7874-D642-02ED-17039A81D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730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68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00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8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993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6549E85B-93B0-4099-3422-B2977B181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A3A452A7-1516-4EFF-6EF3-869AA59DE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07410162-8EF3-0303-D8D5-C095B8F67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231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187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62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645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12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045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E5DB5C55-1F85-2CAD-25F6-9ACC0C1B8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71087606-B589-CBC0-9C8B-6FDB3774AB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C595897F-6FEC-79A9-B865-857924B96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625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44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22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35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6BD87FAA-D20E-DC8E-C7C7-7140A70D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572179E6-9CB6-FFBA-7717-70D439A3F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FF443833-7874-D642-02ED-17039A81D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07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2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6BD87FAA-D20E-DC8E-C7C7-7140A70D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572179E6-9CB6-FFBA-7717-70D439A3F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FF443833-7874-D642-02ED-17039A81D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738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651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49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47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041B5D29-92A6-955F-5A35-BDD4EFFB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65196786-0D40-DD03-9E3E-73222594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DBA13D78-ABDB-4DF2-4253-4AC540B52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05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6BD87FAA-D20E-DC8E-C7C7-7140A70D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572179E6-9CB6-FFBA-7717-70D439A3F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FF443833-7874-D642-02ED-17039A81D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7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>
          <a:extLst>
            <a:ext uri="{FF2B5EF4-FFF2-40B4-BE49-F238E27FC236}">
              <a16:creationId xmlns:a16="http://schemas.microsoft.com/office/drawing/2014/main" id="{EB2CB093-B83F-9C26-C9DD-D1FA5911F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B6A2FF68-C5CF-9055-F29A-6501A83EBF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>
            <a:extLst>
              <a:ext uri="{FF2B5EF4-FFF2-40B4-BE49-F238E27FC236}">
                <a16:creationId xmlns:a16="http://schemas.microsoft.com/office/drawing/2014/main" id="{F240A1E1-18AE-0827-2716-2034B0867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56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169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5" r:id="rId6"/>
    <p:sldLayoutId id="2147483673" r:id="rId7"/>
    <p:sldLayoutId id="2147483675" r:id="rId8"/>
    <p:sldLayoutId id="2147483676" r:id="rId9"/>
    <p:sldLayoutId id="2147483677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CLUBES DESPORTIVOS - SportsUnity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Marisa Malveiro | Nº 25247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Nuno Faria | Nº 25906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CTESP Tecnologias Web e Dispositivos Móveis</a:t>
            </a:r>
            <a:endParaRPr sz="1200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Programação de Aplicação</a:t>
            </a:r>
            <a:r>
              <a:rPr lang="en" dirty="0"/>
              <a:t> </a:t>
            </a:r>
            <a:r>
              <a:rPr lang="en" b="0" dirty="0"/>
              <a:t>do</a:t>
            </a: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Lado do Cliente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Uma imagem com texto, Gráficos, Tipo de letra, design gráfico&#10;&#10;Descrição gerada automaticamente">
            <a:extLst>
              <a:ext uri="{FF2B5EF4-FFF2-40B4-BE49-F238E27FC236}">
                <a16:creationId xmlns:a16="http://schemas.microsoft.com/office/drawing/2014/main" id="{71E12FBE-62B0-6D6E-3B90-360F2E13F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02" y="15888"/>
            <a:ext cx="997368" cy="68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16D052D-B68D-43E6-9E90-B4C2B30E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D00D74B-3025-BBEC-29CB-BE65370CE3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1" y="89776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DB1E6B70-CCB8-5A2E-8764-96B3FC47A5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 - SportsUnity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8C361DED-927D-6BB4-436D-989866BBB73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5FACF5B5-E2BD-9D33-44E4-484918B0D08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5099A755-66C4-C835-00E9-EEC85F24F1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033ACAF2-8CE8-7336-2C05-1D9A9B298AC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ADBBF442-DC79-B9CA-CAD4-B4E1EEA7A0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1722C27F-9DFF-581D-5D8B-19E41EC54A8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25F5931B-619D-DEEF-D91B-6DFBDE7180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Desenho das Interfaces</a:t>
            </a:r>
            <a:endParaRPr sz="4000"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0D706165-3444-EBEA-2A0C-24EE729C3F8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3B4C707-9A5B-7358-ECEB-43A14E97A9F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AC09250-8752-23AE-63D1-2A8107FB32F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520A111-730F-6A61-780D-632AFFA61E1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92B0B9DC-B6A5-A7C7-DEDE-7CB7C6765BC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D9019D74-CC28-D53A-2056-A373BB97541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9C6CB131-93D1-955B-C72F-4528000387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D463D840-59C5-C713-55B2-3A81D1054F2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ED548B5-FFA3-7AD8-B9F4-8A70DB76632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F542810-CC2B-4B4D-C656-B7D3F2C8D6A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9D6FFCA-14E2-8936-0A3F-50878714DF0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2FBFDE6-0422-591C-0CA5-EFBDB825F5D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1189DAA-F1F6-2490-E021-CF636D44744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8A10B7B-3770-76C4-B01D-9AA695A7472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C2CEC750-1BAD-41B1-D560-46BA8E2025C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9A946B8F-2E22-B00E-F9EF-E27EB9C98E2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A539AE1-287E-C631-40EE-1C33F40F883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9C3CABE-3CCB-A68A-1AD9-F9B52855E26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E4C8DFF-F8AD-0C25-2CA0-6F73325A204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EEB5D371-24A0-52A0-D93B-7D3F4C3261D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CB3799F-0A92-BDAD-04C6-E75F00D7B15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482F9A4-646E-8AF3-0259-70DA2BBF06C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CC0FD314-5C57-482F-5424-72655761467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AE22795E-2B31-9B8F-1D31-5AB4C918AD0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236378B-816D-3B0B-1997-F38180D4684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FB9917CA-C2D3-FC51-DFF3-3C1AF7237C9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D1CEC9D0-4118-1749-A540-796671C4B29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3EBC7A4-7B70-7B89-35BB-18188585A7A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71BD216-9BFE-9826-C38B-37BAAC5003C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66C40218-1D07-7DB7-73C2-DE6B217A0DC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15579E9C-1BA0-609F-9EE4-B4EAD9C63197}"/>
              </a:ext>
            </a:extLst>
          </p:cNvPr>
          <p:cNvGrpSpPr/>
          <p:nvPr/>
        </p:nvGrpSpPr>
        <p:grpSpPr>
          <a:xfrm>
            <a:off x="832724" y="3122317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BEA2C46C-2233-D033-1041-3772E9AD66F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883A9DE5-3045-1D07-9E1A-9B0E6CD50548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CE91D611-3E24-E5C2-46DA-D2A0A2A9A2E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86722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Desenho das Interfaces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Tarefas indentificadas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807333-6FE9-E2F6-85D3-018C8ACCFF77}"/>
              </a:ext>
            </a:extLst>
          </p:cNvPr>
          <p:cNvSpPr txBox="1"/>
          <p:nvPr/>
        </p:nvSpPr>
        <p:spPr>
          <a:xfrm>
            <a:off x="720000" y="1401709"/>
            <a:ext cx="5792346" cy="160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Visualizar as modalidades desportivas disponíveis;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Consultar as equipas de cada modalidade;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Verificar os horários de treino;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Obter informações sobre os atletas;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Aceder ao calendário de jogos;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Consultar os resultados dos jogos;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Visualizar informações dos clubes.</a:t>
            </a:r>
          </a:p>
        </p:txBody>
      </p:sp>
    </p:spTree>
    <p:extLst>
      <p:ext uri="{BB962C8B-B14F-4D97-AF65-F5344CB8AC3E}">
        <p14:creationId xmlns:p14="http://schemas.microsoft.com/office/powerpoint/2010/main" val="106187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Desenho das interfaces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 de navegação</a:t>
            </a:r>
            <a:endParaRPr dirty="0"/>
          </a:p>
        </p:txBody>
      </p:sp>
      <p:pic>
        <p:nvPicPr>
          <p:cNvPr id="2" name="Imagem 1" descr="Uma imagem com texto, diagrama, Esquema, Desenho técnico&#10;&#10;Descrição gerada automaticamente">
            <a:extLst>
              <a:ext uri="{FF2B5EF4-FFF2-40B4-BE49-F238E27FC236}">
                <a16:creationId xmlns:a16="http://schemas.microsoft.com/office/drawing/2014/main" id="{BE0DB6CA-11BA-7598-F379-6171D6453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86" y="1456325"/>
            <a:ext cx="4401695" cy="2833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47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Desenho das Interfaces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Protótipos de Baixa Fidelidade</a:t>
            </a:r>
            <a:endParaRPr dirty="0"/>
          </a:p>
        </p:txBody>
      </p:sp>
      <p:pic>
        <p:nvPicPr>
          <p:cNvPr id="3" name="Imagem 2" descr="Uma imagem com texto, esboço, desenho, tinta&#10;&#10;Descrição gerada automaticamente">
            <a:extLst>
              <a:ext uri="{FF2B5EF4-FFF2-40B4-BE49-F238E27FC236}">
                <a16:creationId xmlns:a16="http://schemas.microsoft.com/office/drawing/2014/main" id="{869B1AC3-CE86-0B20-D1D1-D41FA6ADA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51" y="1239928"/>
            <a:ext cx="1896299" cy="367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Uma imagem com texto, esboço, desenho, escrita à mão&#10;&#10;Descrição gerada automaticamente">
            <a:extLst>
              <a:ext uri="{FF2B5EF4-FFF2-40B4-BE49-F238E27FC236}">
                <a16:creationId xmlns:a16="http://schemas.microsoft.com/office/drawing/2014/main" id="{3354BDD1-3609-7B52-3600-08122ADA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38" y="1239928"/>
            <a:ext cx="1835041" cy="3625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51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Desenho das Interfaces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Protótipos de Alta Fidelidade</a:t>
            </a:r>
            <a:endParaRPr dirty="0"/>
          </a:p>
        </p:txBody>
      </p:sp>
      <p:pic>
        <p:nvPicPr>
          <p:cNvPr id="2" name="Imagem 1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652F755B-506A-4677-0530-333FFBD01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14" y="1281430"/>
            <a:ext cx="1823485" cy="3620309"/>
          </a:xfrm>
          <a:prstGeom prst="rect">
            <a:avLst/>
          </a:prstGeom>
          <a:noFill/>
        </p:spPr>
      </p:pic>
      <p:pic>
        <p:nvPicPr>
          <p:cNvPr id="5" name="Imagem 4" descr="Uma imagem com captura de ecrã, Telemóvel, Dispositivo móvel, texto&#10;&#10;Descrição gerada automaticamente">
            <a:extLst>
              <a:ext uri="{FF2B5EF4-FFF2-40B4-BE49-F238E27FC236}">
                <a16:creationId xmlns:a16="http://schemas.microsoft.com/office/drawing/2014/main" id="{9169F75E-4B4C-DDC9-5167-2101666C30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51" y="1281431"/>
            <a:ext cx="1773058" cy="3620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665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3F2890E3-E549-C675-A6BB-2CC078967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1D6F507C-91CE-8DD0-F2D8-62A005DC3F0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DE241700-9EDF-D429-F764-373FCC3B06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185384C5-67A3-E60E-3F00-2CEA7CDD5F13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712B946C-EB25-3410-E1F0-FEA2B477F47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21E71BA6-36E0-50AF-B646-2C21FECEDE46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EFDD6402-42B4-D670-8F66-EA0A1AC063A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093B3E7-32DD-66AD-827B-B84C6F2F1D7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E11666AE-A498-AE9F-9978-823EE188C3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 – SportsUnity</a:t>
            </a:r>
            <a:endParaRPr dirty="0"/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5322B047-428C-B978-6E05-B61F641DE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Dados</a:t>
            </a:r>
            <a:endParaRPr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161D68B9-FF5F-303B-0F8F-75FBAD6F60CA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57A26A59-8A25-1EB7-7D29-560E2C925AF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8E8BC303-44A5-87E1-7F91-779AE5F9F4A8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E7D9709-F553-FEC5-2234-73CE7B78201E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159EAE2-F6B7-04FB-8478-688929A03BF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D16B0EB3-9865-8CC3-5114-8CDB6F91673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B06BC3CC-FFB5-969D-B296-DB970A11CE5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C4A89CE0-0638-FDFC-FC59-969124F28EC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53F2B02-09D4-A37A-72F0-4FADCF818D7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4E70E3D2-ED7C-4564-0DA9-8A8BD1FC888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A34DEA27-517D-DAA2-7AA0-841C335DCBE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FE9AA56-488D-3FCD-B3F1-E142EBE29FC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01FDF40-130F-8C58-BAF4-3AEB2723E5C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2B34E75E-C489-8CD4-7F5A-650259379C7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A8533A5B-2CD9-C70F-A91E-9CC0EA45C9A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D1111B96-0AF2-C95D-967E-AF71EA8C814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25F3F04D-63E6-86D0-6EA1-99FB4A4AAF6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F367C2C9-17FD-C269-7976-28CEB650965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A20FDB1-1E8C-567B-221A-C466CA09DAE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3A456C8-4ED2-0D82-33FE-F65297E4828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BD7DA69-6743-1C64-3C88-9CBF6796BFF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C9745F0-EB29-0392-8B65-33E4516A006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86F4FCAC-C2CD-ECD6-5CC1-4770ED36037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A0E077AC-1B32-0524-8070-68E45860CB3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0E89C403-21C6-DD4B-52A9-2042E6924FE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BFCD5B87-892B-ED32-D725-949D445B6F7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1BFC36A0-C0A5-829C-09D7-6ACFF33319D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74613B41-CE92-1B43-3C19-37C6C122E71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A66905B1-AFA9-77FF-E206-61ED54E10DA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C4E5912E-F187-2EF7-5C9F-8F6A248B485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81BAD58A-2563-502D-37A6-64A13F6934E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0117A997-7A87-D8D7-7C28-C74076C6262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C5420F76-3046-3E9D-7BD4-431C273690F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D41FCEA5-6699-45D0-F6E4-2F1B3E93802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6750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Base de dados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648A4C7D-E377-E711-AE00-9DFD9392B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6"/>
          <a:stretch/>
        </p:blipFill>
        <p:spPr>
          <a:xfrm>
            <a:off x="2320118" y="1017725"/>
            <a:ext cx="3834957" cy="38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9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Base de dados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 da Base de Dados</a:t>
            </a:r>
            <a:endParaRPr dirty="0"/>
          </a:p>
        </p:txBody>
      </p:sp>
      <p:pic>
        <p:nvPicPr>
          <p:cNvPr id="3" name="Imagem 2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48A4234F-D6B3-B7BC-6E09-503D6787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0" y="1309003"/>
            <a:ext cx="7627900" cy="31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3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Base de dados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Entidades</a:t>
            </a:r>
            <a:endParaRPr dirty="0"/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C633E256-96D9-3314-4C44-4FABAC5A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338" y="1643193"/>
            <a:ext cx="4439103" cy="1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2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Base de dados</a:t>
            </a:r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Operações </a:t>
            </a:r>
            <a:r>
              <a:rPr lang="pt-PT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DAO (Data Access </a:t>
            </a:r>
            <a:r>
              <a:rPr lang="pt-PT" dirty="0" err="1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Objects</a:t>
            </a:r>
            <a:r>
              <a:rPr lang="pt-PT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)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E3C1C6E-2E34-9C93-9748-524F0214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24" y="1606956"/>
            <a:ext cx="3203575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Conteúdos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19998" y="172216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1" y="114826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1989213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6" y="114826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1989213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6" y="1717449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Problema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250756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7" y="2498138"/>
            <a:ext cx="412415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Desenho das interfaces</a:t>
            </a:r>
            <a:endParaRPr dirty="0"/>
          </a:p>
        </p:txBody>
      </p:sp>
      <p:sp>
        <p:nvSpPr>
          <p:cNvPr id="6" name="Google Shape;1474;p37">
            <a:extLst>
              <a:ext uri="{FF2B5EF4-FFF2-40B4-BE49-F238E27FC236}">
                <a16:creationId xmlns:a16="http://schemas.microsoft.com/office/drawing/2014/main" id="{8C4FF654-CF3E-CAF2-D71D-2779D70898A5}"/>
              </a:ext>
            </a:extLst>
          </p:cNvPr>
          <p:cNvSpPr txBox="1">
            <a:spLocks/>
          </p:cNvSpPr>
          <p:nvPr/>
        </p:nvSpPr>
        <p:spPr>
          <a:xfrm>
            <a:off x="720001" y="2829426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7" name="Google Shape;1476;p37">
            <a:extLst>
              <a:ext uri="{FF2B5EF4-FFF2-40B4-BE49-F238E27FC236}">
                <a16:creationId xmlns:a16="http://schemas.microsoft.com/office/drawing/2014/main" id="{F2395B15-89AE-854B-B767-70CA6BCC5110}"/>
              </a:ext>
            </a:extLst>
          </p:cNvPr>
          <p:cNvSpPr txBox="1">
            <a:spLocks/>
          </p:cNvSpPr>
          <p:nvPr/>
        </p:nvSpPr>
        <p:spPr>
          <a:xfrm>
            <a:off x="4366696" y="2829426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8" name="Google Shape;1478;p37">
            <a:extLst>
              <a:ext uri="{FF2B5EF4-FFF2-40B4-BE49-F238E27FC236}">
                <a16:creationId xmlns:a16="http://schemas.microsoft.com/office/drawing/2014/main" id="{5A0F1FCC-6CC8-524E-A908-CB965806EA18}"/>
              </a:ext>
            </a:extLst>
          </p:cNvPr>
          <p:cNvSpPr txBox="1">
            <a:spLocks/>
          </p:cNvSpPr>
          <p:nvPr/>
        </p:nvSpPr>
        <p:spPr>
          <a:xfrm>
            <a:off x="719998" y="33477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/>
              <a:t>Base de Dados</a:t>
            </a:r>
            <a:endParaRPr lang="pt-PT" dirty="0"/>
          </a:p>
        </p:txBody>
      </p:sp>
      <p:sp>
        <p:nvSpPr>
          <p:cNvPr id="9" name="Google Shape;1479;p37">
            <a:extLst>
              <a:ext uri="{FF2B5EF4-FFF2-40B4-BE49-F238E27FC236}">
                <a16:creationId xmlns:a16="http://schemas.microsoft.com/office/drawing/2014/main" id="{20711716-62C2-E293-0C23-F670DE62892B}"/>
              </a:ext>
            </a:extLst>
          </p:cNvPr>
          <p:cNvSpPr txBox="1">
            <a:spLocks/>
          </p:cNvSpPr>
          <p:nvPr/>
        </p:nvSpPr>
        <p:spPr>
          <a:xfrm>
            <a:off x="4366696" y="333835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/>
              <a:t>Programação Lógica</a:t>
            </a:r>
            <a:endParaRPr lang="pt-PT" dirty="0"/>
          </a:p>
        </p:txBody>
      </p:sp>
      <p:sp>
        <p:nvSpPr>
          <p:cNvPr id="10" name="Google Shape;1474;p37">
            <a:extLst>
              <a:ext uri="{FF2B5EF4-FFF2-40B4-BE49-F238E27FC236}">
                <a16:creationId xmlns:a16="http://schemas.microsoft.com/office/drawing/2014/main" id="{B1A8BCD1-C6A7-9BC5-B341-E344C1E9BFDB}"/>
              </a:ext>
            </a:extLst>
          </p:cNvPr>
          <p:cNvSpPr txBox="1">
            <a:spLocks/>
          </p:cNvSpPr>
          <p:nvPr/>
        </p:nvSpPr>
        <p:spPr>
          <a:xfrm>
            <a:off x="720001" y="3661352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1" name="Google Shape;1476;p37">
            <a:extLst>
              <a:ext uri="{FF2B5EF4-FFF2-40B4-BE49-F238E27FC236}">
                <a16:creationId xmlns:a16="http://schemas.microsoft.com/office/drawing/2014/main" id="{D61AB02A-6599-828E-0B26-790F986DC646}"/>
              </a:ext>
            </a:extLst>
          </p:cNvPr>
          <p:cNvSpPr txBox="1">
            <a:spLocks/>
          </p:cNvSpPr>
          <p:nvPr/>
        </p:nvSpPr>
        <p:spPr>
          <a:xfrm>
            <a:off x="4366696" y="3661352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2" name="Google Shape;1478;p37">
            <a:extLst>
              <a:ext uri="{FF2B5EF4-FFF2-40B4-BE49-F238E27FC236}">
                <a16:creationId xmlns:a16="http://schemas.microsoft.com/office/drawing/2014/main" id="{7E3E2974-9EDD-7CF2-3368-F23F9E8099BC}"/>
              </a:ext>
            </a:extLst>
          </p:cNvPr>
          <p:cNvSpPr txBox="1">
            <a:spLocks/>
          </p:cNvSpPr>
          <p:nvPr/>
        </p:nvSpPr>
        <p:spPr>
          <a:xfrm>
            <a:off x="719998" y="4170277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dirty="0"/>
              <a:t>Testes</a:t>
            </a:r>
          </a:p>
        </p:txBody>
      </p:sp>
      <p:sp>
        <p:nvSpPr>
          <p:cNvPr id="13" name="Google Shape;1479;p37">
            <a:extLst>
              <a:ext uri="{FF2B5EF4-FFF2-40B4-BE49-F238E27FC236}">
                <a16:creationId xmlns:a16="http://schemas.microsoft.com/office/drawing/2014/main" id="{7E50D4D9-E5DF-413E-F0B7-57D4D952E2D9}"/>
              </a:ext>
            </a:extLst>
          </p:cNvPr>
          <p:cNvSpPr txBox="1">
            <a:spLocks/>
          </p:cNvSpPr>
          <p:nvPr/>
        </p:nvSpPr>
        <p:spPr>
          <a:xfrm>
            <a:off x="4366696" y="4170277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dirty="0"/>
              <a:t>Página Web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Base de dados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Queries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m 4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83ACACAD-100C-1A5E-B089-AEA1EE27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79" y="2158558"/>
            <a:ext cx="3533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92C433E4-3260-14FC-D6C0-49EF6706B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E95A77D4-CEA1-CAF1-9A3A-605FCA2088BD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B3A4050E-99C2-A03A-BBA4-7049B0FD29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8F3F463B-A599-24EC-1A2D-EEEB6468068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EE0C2247-C4C0-06B3-C2BA-F0A08361585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D28AB7A-4EF4-D5B6-49C2-8E41D698F426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6E5670B7-58BF-AB3D-62B7-6CC02A4BD72A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F95C74B-456B-721F-A450-6E8875CE4A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5525E73E-1AA3-310B-4F6A-0088006FD4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 - SportsUnity</a:t>
            </a:r>
            <a:endParaRPr dirty="0"/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2AB0B178-E337-490B-3CCA-40C8F08F7C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41397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Programação da Lógica da Aplicação</a:t>
            </a:r>
            <a:endParaRPr sz="2800"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80FFF73F-4737-C976-6D77-F105DBAFEA31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6EC73FCD-DCAE-EAE0-E5E0-813274D5968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22F97B8B-084E-3897-9F5D-15BADEFE7EB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A0D3E49-2025-D1D7-B1B4-130E97FE631B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597CC0CF-41B9-A7AF-9B35-BAC52501D339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E8A7F5A0-AE4F-66E2-167B-E41500BDD038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FFBE5317-56E2-24B4-2902-D75BE78E3CF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BCB25F51-B422-FC42-17FB-F1790B65D20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CA964C1B-2954-8004-4D61-DE59DFE1751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67B0101D-3797-1CE8-CD00-09FFA7FD899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2DF7CC3-9FEA-E949-5E86-00CD71CADA9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FC2773E-19F7-A64E-DAC8-82B9F0EB9C9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1267419C-7287-6B05-B39E-9F4F39B61C8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EED3BC3-F3BB-BDC1-E7A5-858825C0CC5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FD945F01-C6BC-C0A1-3E27-662DC01BE43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616EEE24-5F91-3FB4-9218-9F7108799BC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2249C49D-9E05-B515-B205-236489AE300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8DBCECFE-D32C-F3E2-9E0F-E78254B84DE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7C78D4A-847C-9270-6555-5513CA950E5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99520066-868C-5800-293D-11E5673BE0D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ECD97DB-F5A8-249C-DB3A-7817A4FBA30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D87CCEE-9DD0-E7EC-88B6-645EC73B715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2F0B4E1C-C982-D3A5-75DB-205E51669E8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1B61052E-4C56-A9B5-06B7-8F063161899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29D4205-DE03-5A30-CEC7-8E47FF2068C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EB17FC70-1836-5CF3-C5F5-E96C7590901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80BDD22C-5C9F-7A9C-B82B-D2A21FE421B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3AF31771-0254-F613-0E2F-EE663B647A3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A6F90DC5-32B9-37B8-A3A9-24B381729B4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BC90F4AE-4321-5093-C824-FB6641B42CE3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2D5E5F2E-BC7F-362B-CC5D-B8584871B9DC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0AACEFE4-72EF-BF86-27C5-36AFB4C87375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7365660F-C404-0516-DDB6-1E62131DAD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54C37253-F28C-2633-0939-88C2C17F0958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07800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Programação da Lógica da Aplicação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Função principal</a:t>
            </a:r>
            <a:endParaRPr dirty="0"/>
          </a:p>
        </p:txBody>
      </p:sp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30A2BF48-6688-B874-F893-6683E05B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18" y="1371567"/>
            <a:ext cx="6433898" cy="31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Programação da Lógica da Aplicação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Ecrã de Login</a:t>
            </a:r>
            <a:endParaRPr dirty="0"/>
          </a:p>
        </p:txBody>
      </p:sp>
      <p:pic>
        <p:nvPicPr>
          <p:cNvPr id="2" name="Imagem 1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6DCDA32D-FD9B-214D-46AB-BD766856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36" y="1408474"/>
            <a:ext cx="6172609" cy="27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9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Programação da Lógica da Aplicação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Ecrã de Treinos</a:t>
            </a:r>
            <a:endParaRPr dirty="0"/>
          </a:p>
        </p:txBody>
      </p:sp>
      <p:pic>
        <p:nvPicPr>
          <p:cNvPr id="3" name="Imagem 2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84AD6656-FC38-7B3E-D43C-69EF78FD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84" y="1351371"/>
            <a:ext cx="5400040" cy="3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16D052D-B68D-43E6-9E90-B4C2B30E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D00D74B-3025-BBEC-29CB-BE65370CE3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DB1E6B70-CCB8-5A2E-8764-96B3FC47A5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 - SportsUnity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8C361DED-927D-6BB4-436D-989866BBB73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5FACF5B5-E2BD-9D33-44E4-484918B0D08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5099A755-66C4-C835-00E9-EEC85F24F1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033ACAF2-8CE8-7336-2C05-1D9A9B298AC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ADBBF442-DC79-B9CA-CAD4-B4E1EEA7A0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1722C27F-9DFF-581D-5D8B-19E41EC54A8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25F5931B-619D-DEEF-D91B-6DFBDE7180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Testes</a:t>
            </a:r>
            <a:endParaRPr sz="4000"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0D706165-3444-EBEA-2A0C-24EE729C3F8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3B4C707-9A5B-7358-ECEB-43A14E97A9F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AC09250-8752-23AE-63D1-2A8107FB32F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520A111-730F-6A61-780D-632AFFA61E1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92B0B9DC-B6A5-A7C7-DEDE-7CB7C6765BC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D9019D74-CC28-D53A-2056-A373BB97541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9C6CB131-93D1-955B-C72F-4528000387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D463D840-59C5-C713-55B2-3A81D1054F2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ED548B5-FFA3-7AD8-B9F4-8A70DB76632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F542810-CC2B-4B4D-C656-B7D3F2C8D6A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9D6FFCA-14E2-8936-0A3F-50878714DF0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2FBFDE6-0422-591C-0CA5-EFBDB825F5D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1189DAA-F1F6-2490-E021-CF636D44744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8A10B7B-3770-76C4-B01D-9AA695A7472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C2CEC750-1BAD-41B1-D560-46BA8E2025C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9A946B8F-2E22-B00E-F9EF-E27EB9C98E2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A539AE1-287E-C631-40EE-1C33F40F883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9C3CABE-3CCB-A68A-1AD9-F9B52855E26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E4C8DFF-F8AD-0C25-2CA0-6F73325A204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EEB5D371-24A0-52A0-D93B-7D3F4C3261D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CB3799F-0A92-BDAD-04C6-E75F00D7B15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482F9A4-646E-8AF3-0259-70DA2BBF06C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CC0FD314-5C57-482F-5424-72655761467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AE22795E-2B31-9B8F-1D31-5AB4C918AD0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236378B-816D-3B0B-1997-F38180D4684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FB9917CA-C2D3-FC51-DFF3-3C1AF7237C9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D1CEC9D0-4118-1749-A540-796671C4B29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3EBC7A4-7B70-7B89-35BB-18188585A7A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71BD216-9BFE-9826-C38B-37BAAC5003C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66C40218-1D07-7DB7-73C2-DE6B217A0DC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15579E9C-1BA0-609F-9EE4-B4EAD9C63197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BEA2C46C-2233-D033-1041-3772E9AD66F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883A9DE5-3045-1D07-9E1A-9B0E6CD50548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CE91D611-3E24-E5C2-46DA-D2A0A2A9A2E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50729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Testes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Avaliações com os utilizadores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15A872-A5CF-D19C-B6DC-C1A5214FFA70}"/>
              </a:ext>
            </a:extLst>
          </p:cNvPr>
          <p:cNvSpPr txBox="1"/>
          <p:nvPr/>
        </p:nvSpPr>
        <p:spPr>
          <a:xfrm>
            <a:off x="249225" y="1371567"/>
            <a:ext cx="7704000" cy="213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pt-PT" sz="11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Avaliação 1 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Atleta a consultar horários de treinos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Utilizador - Sofia Palma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cliques: 5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 de conclusão: 15 segundos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Erros cometidos: 0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pt-PT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utilizador tem um elevado nível de experiência com tecnologia. Conseguiu completar a tarefa com êxito, achando-a extremamente fácil e sem encontrar problemas. A interface foi considerada extremamente intuitiva. Em termos de feedback geral, o utilizador achou a interface visualmente agradável e sentiu-se seguro ao usar o protótipo. Não foram sugeridas melhorias.</a:t>
            </a:r>
            <a:endParaRPr lang="pt-PT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7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16D052D-B68D-43E6-9E90-B4C2B30E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D00D74B-3025-BBEC-29CB-BE65370CE3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DB1E6B70-CCB8-5A2E-8764-96B3FC47A5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 - SportsUnity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8C361DED-927D-6BB4-436D-989866BBB73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5FACF5B5-E2BD-9D33-44E4-484918B0D08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5099A755-66C4-C835-00E9-EEC85F24F1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033ACAF2-8CE8-7336-2C05-1D9A9B298AC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ADBBF442-DC79-B9CA-CAD4-B4E1EEA7A0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1722C27F-9DFF-581D-5D8B-19E41EC54A8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25F5931B-619D-DEEF-D91B-6DFBDE7180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Página Web</a:t>
            </a:r>
            <a:endParaRPr sz="4000"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0D706165-3444-EBEA-2A0C-24EE729C3F8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3B4C707-9A5B-7358-ECEB-43A14E97A9F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AC09250-8752-23AE-63D1-2A8107FB32F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520A111-730F-6A61-780D-632AFFA61E1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92B0B9DC-B6A5-A7C7-DEDE-7CB7C6765BC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D9019D74-CC28-D53A-2056-A373BB97541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9C6CB131-93D1-955B-C72F-4528000387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D463D840-59C5-C713-55B2-3A81D1054F2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ED548B5-FFA3-7AD8-B9F4-8A70DB76632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F542810-CC2B-4B4D-C656-B7D3F2C8D6A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9D6FFCA-14E2-8936-0A3F-50878714DF0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2FBFDE6-0422-591C-0CA5-EFBDB825F5D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1189DAA-F1F6-2490-E021-CF636D44744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8A10B7B-3770-76C4-B01D-9AA695A7472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C2CEC750-1BAD-41B1-D560-46BA8E2025C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9A946B8F-2E22-B00E-F9EF-E27EB9C98E2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A539AE1-287E-C631-40EE-1C33F40F883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9C3CABE-3CCB-A68A-1AD9-F9B52855E26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E4C8DFF-F8AD-0C25-2CA0-6F73325A204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EEB5D371-24A0-52A0-D93B-7D3F4C3261D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CB3799F-0A92-BDAD-04C6-E75F00D7B15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482F9A4-646E-8AF3-0259-70DA2BBF06C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CC0FD314-5C57-482F-5424-72655761467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AE22795E-2B31-9B8F-1D31-5AB4C918AD0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236378B-816D-3B0B-1997-F38180D4684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FB9917CA-C2D3-FC51-DFF3-3C1AF7237C9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D1CEC9D0-4118-1749-A540-796671C4B29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3EBC7A4-7B70-7B89-35BB-18188585A7A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71BD216-9BFE-9826-C38B-37BAAC5003C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66C40218-1D07-7DB7-73C2-DE6B217A0DC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15579E9C-1BA0-609F-9EE4-B4EAD9C63197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BEA2C46C-2233-D033-1041-3772E9AD66F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883A9DE5-3045-1D07-9E1A-9B0E6CD50548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CE91D611-3E24-E5C2-46DA-D2A0A2A9A2E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003717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Página Web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Uma imagem com texto, desporto com bola, Equipamento desportivo, captura de ecrã&#10;&#10;Descrição gerada automaticamente">
            <a:extLst>
              <a:ext uri="{FF2B5EF4-FFF2-40B4-BE49-F238E27FC236}">
                <a16:creationId xmlns:a16="http://schemas.microsoft.com/office/drawing/2014/main" id="{001AD9D1-BD63-9B06-8045-22B1B5F50D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67" y="1254698"/>
            <a:ext cx="6825132" cy="3138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88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524457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Têm alguma questão?</a:t>
            </a:r>
            <a:endParaRPr dirty="0"/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B62A4951-1068-A755-D0F7-C37103FBABB1}"/>
              </a:ext>
            </a:extLst>
          </p:cNvPr>
          <p:cNvSpPr/>
          <p:nvPr/>
        </p:nvSpPr>
        <p:spPr>
          <a:xfrm>
            <a:off x="1157250" y="3377538"/>
            <a:ext cx="5244610" cy="516661"/>
          </a:xfrm>
          <a:prstGeom prst="rect">
            <a:avLst/>
          </a:prstGeom>
          <a:solidFill>
            <a:srgbClr val="F5F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Google Shape;1485;p38">
            <a:extLst>
              <a:ext uri="{FF2B5EF4-FFF2-40B4-BE49-F238E27FC236}">
                <a16:creationId xmlns:a16="http://schemas.microsoft.com/office/drawing/2014/main" id="{ADA9F0D4-73CC-A5BE-4064-8E7E3A310E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4025" y="232229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Marisa Malveiro | Nº 25247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Nuno Faria | Nº 25906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CTESP Tecnologias Web e Dispositivos Móveis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Gestão de Desporto | Licenciatura| Univ. Europeia">
            <a:extLst>
              <a:ext uri="{FF2B5EF4-FFF2-40B4-BE49-F238E27FC236}">
                <a16:creationId xmlns:a16="http://schemas.microsoft.com/office/drawing/2014/main" id="{62C8E908-4370-F35A-171A-F23D3F023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2" y="1338717"/>
            <a:ext cx="7604188" cy="24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5293" y="747681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49203" y="3387888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 - SportsUnity</a:t>
            </a:r>
            <a:endParaRPr dirty="0"/>
          </a:p>
        </p:txBody>
      </p: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5293" y="2207947"/>
            <a:ext cx="642755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do Problema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32724" y="3269476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01510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Análise do Problema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Sistemas semelhantes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B6BC-D077-D47B-9A69-724BAED1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10" y="1742008"/>
            <a:ext cx="3578513" cy="238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DBBD09-EECF-57D2-1563-66E079170123}"/>
              </a:ext>
            </a:extLst>
          </p:cNvPr>
          <p:cNvSpPr txBox="1"/>
          <p:nvPr/>
        </p:nvSpPr>
        <p:spPr>
          <a:xfrm>
            <a:off x="720000" y="1486467"/>
            <a:ext cx="3666855" cy="191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PT" sz="14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Aspetos Positivos:</a:t>
            </a:r>
            <a:endParaRPr lang="pt-PT" sz="16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4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Simplicidade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4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Comunicação Eficiente</a:t>
            </a:r>
          </a:p>
          <a:p>
            <a:pPr lvl="0" algn="just">
              <a:lnSpc>
                <a:spcPct val="115000"/>
              </a:lnSpc>
            </a:pPr>
            <a:endParaRPr lang="pt-PT" sz="14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15000"/>
              </a:lnSpc>
            </a:pPr>
            <a:r>
              <a:rPr lang="pt-PT" sz="14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Aspetos Negativos:</a:t>
            </a:r>
            <a:endParaRPr lang="pt-PT" sz="16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4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Escalabilidade Limitada 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pt-PT" sz="14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Integração Limitada</a:t>
            </a:r>
            <a:endParaRPr lang="pt-PT" sz="16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921773C-E32A-E66F-CB51-93676F21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798BAC29-547C-3631-0793-5C410F69E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Análise do Problema</a:t>
            </a:r>
            <a:br>
              <a:rPr lang="en" sz="2400" dirty="0"/>
            </a:br>
            <a:endParaRPr sz="2400" dirty="0"/>
          </a:p>
        </p:txBody>
      </p:sp>
      <p:grpSp>
        <p:nvGrpSpPr>
          <p:cNvPr id="26" name="Google Shape;1523;p38">
            <a:extLst>
              <a:ext uri="{FF2B5EF4-FFF2-40B4-BE49-F238E27FC236}">
                <a16:creationId xmlns:a16="http://schemas.microsoft.com/office/drawing/2014/main" id="{AEC1E3B1-652B-E9B1-D7D6-3D871DB5A185}"/>
              </a:ext>
            </a:extLst>
          </p:cNvPr>
          <p:cNvGrpSpPr/>
          <p:nvPr/>
        </p:nvGrpSpPr>
        <p:grpSpPr>
          <a:xfrm>
            <a:off x="796100" y="883625"/>
            <a:ext cx="4558967" cy="134100"/>
            <a:chOff x="796100" y="3019701"/>
            <a:chExt cx="4558967" cy="134100"/>
          </a:xfrm>
        </p:grpSpPr>
        <p:sp>
          <p:nvSpPr>
            <p:cNvPr id="27" name="Google Shape;1524;p38">
              <a:extLst>
                <a:ext uri="{FF2B5EF4-FFF2-40B4-BE49-F238E27FC236}">
                  <a16:creationId xmlns:a16="http://schemas.microsoft.com/office/drawing/2014/main" id="{57C740E8-F9BA-3E11-68D0-C2C2B2605ED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525;p38">
              <a:extLst>
                <a:ext uri="{FF2B5EF4-FFF2-40B4-BE49-F238E27FC236}">
                  <a16:creationId xmlns:a16="http://schemas.microsoft.com/office/drawing/2014/main" id="{0723FC37-6662-3701-0A70-D561798EE36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FD897F2E-B1A5-2795-CD08-EA4F590D229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485;p38">
            <a:extLst>
              <a:ext uri="{FF2B5EF4-FFF2-40B4-BE49-F238E27FC236}">
                <a16:creationId xmlns:a16="http://schemas.microsoft.com/office/drawing/2014/main" id="{9D8C4ED4-ED29-54B9-4BD9-8154B6925E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376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Criação de Personas e Cenários de utilização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A5E50D-2B37-2042-80DC-250C72DF6564}"/>
              </a:ext>
            </a:extLst>
          </p:cNvPr>
          <p:cNvSpPr txBox="1"/>
          <p:nvPr/>
        </p:nvSpPr>
        <p:spPr>
          <a:xfrm>
            <a:off x="720000" y="1456325"/>
            <a:ext cx="7704000" cy="507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João Silva: 10 anos, é estudante do 5º ano na Escola Frei André da Veiga, em Santiago do Cacém, e atleta de futebol no clube Estrela de Santo André.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53E281-C939-8016-97E5-02233B3B34FA}"/>
              </a:ext>
            </a:extLst>
          </p:cNvPr>
          <p:cNvSpPr txBox="1"/>
          <p:nvPr/>
        </p:nvSpPr>
        <p:spPr>
          <a:xfrm>
            <a:off x="719999" y="2117266"/>
            <a:ext cx="7825860" cy="931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PT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O João Silva utiliza a aplicação para ver os dados referentes a ele próprio. Os seus treinos mudaram o horário e ele ainda não os decorou. Para visualizar os treinos o João acedeu à aplicação e faz login na aplicação com os seus dados. Depois carregou na opção de treinos e aí consegue visualizar as horas e locais dos mesmos.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4CD44B-6889-4E20-7904-61CF0390EC52}"/>
              </a:ext>
            </a:extLst>
          </p:cNvPr>
          <p:cNvSpPr txBox="1"/>
          <p:nvPr/>
        </p:nvSpPr>
        <p:spPr>
          <a:xfrm>
            <a:off x="719999" y="3185072"/>
            <a:ext cx="4285138" cy="1065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pt-PT" sz="12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Ligar telemóvel;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pt-PT" sz="12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Aceder à aplicação “SportsUnity”;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pt-PT" sz="12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Fazer login com a conta de atleta;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pt-PT" sz="12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Carregar em treinos;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2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Visualizar os treinos.</a:t>
            </a:r>
          </a:p>
        </p:txBody>
      </p:sp>
    </p:spTree>
    <p:extLst>
      <p:ext uri="{BB962C8B-B14F-4D97-AF65-F5344CB8AC3E}">
        <p14:creationId xmlns:p14="http://schemas.microsoft.com/office/powerpoint/2010/main" val="7572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16D052D-B68D-43E6-9E90-B4C2B30E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D00D74B-3025-BBEC-29CB-BE65370CE3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DB1E6B70-CCB8-5A2E-8764-96B3FC47A5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CLUBE DESPORTIVO - SportsUnity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8C361DED-927D-6BB4-436D-989866BBB73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5FACF5B5-E2BD-9D33-44E4-484918B0D08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5099A755-66C4-C835-00E9-EEC85F24F1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033ACAF2-8CE8-7336-2C05-1D9A9B298AC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ADBBF442-DC79-B9CA-CAD4-B4E1EEA7A0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1722C27F-9DFF-581D-5D8B-19E41EC54A8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25F5931B-619D-DEEF-D91B-6DFBDE7180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Funcionalidades</a:t>
            </a:r>
            <a:endParaRPr sz="4000"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0D706165-3444-EBEA-2A0C-24EE729C3F8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3B4C707-9A5B-7358-ECEB-43A14E97A9F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AC09250-8752-23AE-63D1-2A8107FB32F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520A111-730F-6A61-780D-632AFFA61E1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92B0B9DC-B6A5-A7C7-DEDE-7CB7C6765BC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D9019D74-CC28-D53A-2056-A373BB97541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9C6CB131-93D1-955B-C72F-4528000387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D463D840-59C5-C713-55B2-3A81D1054F2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ED548B5-FFA3-7AD8-B9F4-8A70DB76632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F542810-CC2B-4B4D-C656-B7D3F2C8D6A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9D6FFCA-14E2-8936-0A3F-50878714DF0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2FBFDE6-0422-591C-0CA5-EFBDB825F5D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1189DAA-F1F6-2490-E021-CF636D44744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8A10B7B-3770-76C4-B01D-9AA695A7472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C2CEC750-1BAD-41B1-D560-46BA8E2025C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9A946B8F-2E22-B00E-F9EF-E27EB9C98E2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A539AE1-287E-C631-40EE-1C33F40F883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9C3CABE-3CCB-A68A-1AD9-F9B52855E26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E4C8DFF-F8AD-0C25-2CA0-6F73325A204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EEB5D371-24A0-52A0-D93B-7D3F4C3261D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CB3799F-0A92-BDAD-04C6-E75F00D7B15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482F9A4-646E-8AF3-0259-70DA2BBF06C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CC0FD314-5C57-482F-5424-72655761467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AE22795E-2B31-9B8F-1D31-5AB4C918AD0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236378B-816D-3B0B-1997-F38180D4684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FB9917CA-C2D3-FC51-DFF3-3C1AF7237C9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D1CEC9D0-4118-1749-A540-796671C4B29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3EBC7A4-7B70-7B89-35BB-18188585A7A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71BD216-9BFE-9826-C38B-37BAAC5003C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66C40218-1D07-7DB7-73C2-DE6B217A0DC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15579E9C-1BA0-609F-9EE4-B4EAD9C63197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BEA2C46C-2233-D033-1041-3772E9AD66F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883A9DE5-3045-1D07-9E1A-9B0E6CD50548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CE91D611-3E24-E5C2-46DA-D2A0A2A9A2E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33085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>
          <a:extLst>
            <a:ext uri="{FF2B5EF4-FFF2-40B4-BE49-F238E27FC236}">
              <a16:creationId xmlns:a16="http://schemas.microsoft.com/office/drawing/2014/main" id="{0A5CB959-F0F4-B1DA-AE46-14CF2551B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>
            <a:extLst>
              <a:ext uri="{FF2B5EF4-FFF2-40B4-BE49-F238E27FC236}">
                <a16:creationId xmlns:a16="http://schemas.microsoft.com/office/drawing/2014/main" id="{4C9A4A8A-02A6-7E46-9473-0250273358B2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>
              <a:extLst>
                <a:ext uri="{FF2B5EF4-FFF2-40B4-BE49-F238E27FC236}">
                  <a16:creationId xmlns:a16="http://schemas.microsoft.com/office/drawing/2014/main" id="{C2A9DD6C-5292-057C-02A9-F13601E00F54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>
                <a:extLst>
                  <a:ext uri="{FF2B5EF4-FFF2-40B4-BE49-F238E27FC236}">
                    <a16:creationId xmlns:a16="http://schemas.microsoft.com/office/drawing/2014/main" id="{5ED63619-6E8F-7DE7-B676-D04695ED2549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>
                  <a:extLst>
                    <a:ext uri="{FF2B5EF4-FFF2-40B4-BE49-F238E27FC236}">
                      <a16:creationId xmlns:a16="http://schemas.microsoft.com/office/drawing/2014/main" id="{719452FE-7CD2-8261-5CB5-E9A5EFA24D8B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>
                    <a:extLst>
                      <a:ext uri="{FF2B5EF4-FFF2-40B4-BE49-F238E27FC236}">
                        <a16:creationId xmlns:a16="http://schemas.microsoft.com/office/drawing/2014/main" id="{CEBD16E7-E31A-0BD3-4E6D-CAFFD41BA97C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>
                      <a:extLst>
                        <a:ext uri="{FF2B5EF4-FFF2-40B4-BE49-F238E27FC236}">
                          <a16:creationId xmlns:a16="http://schemas.microsoft.com/office/drawing/2014/main" id="{29825E05-613C-2858-3BBB-7542B75FB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>
                      <a:extLst>
                        <a:ext uri="{FF2B5EF4-FFF2-40B4-BE49-F238E27FC236}">
                          <a16:creationId xmlns:a16="http://schemas.microsoft.com/office/drawing/2014/main" id="{C8A6325F-A2AC-9E0A-859C-A3D59BF5C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>
                      <a:extLst>
                        <a:ext uri="{FF2B5EF4-FFF2-40B4-BE49-F238E27FC236}">
                          <a16:creationId xmlns:a16="http://schemas.microsoft.com/office/drawing/2014/main" id="{AD28564B-4D59-F157-1713-1384B69D6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5347CB9A-1BBE-4C0D-769F-B7415427E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>
                      <a:extLst>
                        <a:ext uri="{FF2B5EF4-FFF2-40B4-BE49-F238E27FC236}">
                          <a16:creationId xmlns:a16="http://schemas.microsoft.com/office/drawing/2014/main" id="{281B3F57-8C6F-6F6C-5A5C-3CFAD0A48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>
                    <a:extLst>
                      <a:ext uri="{FF2B5EF4-FFF2-40B4-BE49-F238E27FC236}">
                        <a16:creationId xmlns:a16="http://schemas.microsoft.com/office/drawing/2014/main" id="{90C0582B-7CBA-2106-CC42-FEDC914F18C5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>
                  <a:extLst>
                    <a:ext uri="{FF2B5EF4-FFF2-40B4-BE49-F238E27FC236}">
                      <a16:creationId xmlns:a16="http://schemas.microsoft.com/office/drawing/2014/main" id="{156DE7F5-DF53-BC9D-E9EF-07B93A35E421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>
                    <a:extLst>
                      <a:ext uri="{FF2B5EF4-FFF2-40B4-BE49-F238E27FC236}">
                        <a16:creationId xmlns:a16="http://schemas.microsoft.com/office/drawing/2014/main" id="{F191C596-4918-2FA4-FBAB-A36144A03A09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>
                      <a:extLst>
                        <a:ext uri="{FF2B5EF4-FFF2-40B4-BE49-F238E27FC236}">
                          <a16:creationId xmlns:a16="http://schemas.microsoft.com/office/drawing/2014/main" id="{3CE2EBAD-DF0E-1B1A-FFB7-6F013672F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>
                      <a:extLst>
                        <a:ext uri="{FF2B5EF4-FFF2-40B4-BE49-F238E27FC236}">
                          <a16:creationId xmlns:a16="http://schemas.microsoft.com/office/drawing/2014/main" id="{5F32E49B-443F-2431-EB57-F5EBE7760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>
                      <a:extLst>
                        <a:ext uri="{FF2B5EF4-FFF2-40B4-BE49-F238E27FC236}">
                          <a16:creationId xmlns:a16="http://schemas.microsoft.com/office/drawing/2014/main" id="{5BADB99B-F299-57B3-9732-42A1764AD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09F69809-F02B-B1FF-5C30-8615703A4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>
                      <a:extLst>
                        <a:ext uri="{FF2B5EF4-FFF2-40B4-BE49-F238E27FC236}">
                          <a16:creationId xmlns:a16="http://schemas.microsoft.com/office/drawing/2014/main" id="{36F9359D-E1B2-B992-07E4-92B853B93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>
                    <a:extLst>
                      <a:ext uri="{FF2B5EF4-FFF2-40B4-BE49-F238E27FC236}">
                        <a16:creationId xmlns:a16="http://schemas.microsoft.com/office/drawing/2014/main" id="{C6EBD2AE-F3E0-CD27-B48A-DDBE263F7DC4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>
                  <a:extLst>
                    <a:ext uri="{FF2B5EF4-FFF2-40B4-BE49-F238E27FC236}">
                      <a16:creationId xmlns:a16="http://schemas.microsoft.com/office/drawing/2014/main" id="{874DAC09-8B07-E4C7-41A7-163669F4A82A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>
                    <a:extLst>
                      <a:ext uri="{FF2B5EF4-FFF2-40B4-BE49-F238E27FC236}">
                        <a16:creationId xmlns:a16="http://schemas.microsoft.com/office/drawing/2014/main" id="{844C74AC-D25A-1B98-54E3-E9A53061D81C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>
                      <a:extLst>
                        <a:ext uri="{FF2B5EF4-FFF2-40B4-BE49-F238E27FC236}">
                          <a16:creationId xmlns:a16="http://schemas.microsoft.com/office/drawing/2014/main" id="{D1C543F0-3856-9CC7-DF3E-870368A82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>
                      <a:extLst>
                        <a:ext uri="{FF2B5EF4-FFF2-40B4-BE49-F238E27FC236}">
                          <a16:creationId xmlns:a16="http://schemas.microsoft.com/office/drawing/2014/main" id="{5F0E1FCB-6B8D-E631-C927-A354FC1A9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>
                      <a:extLst>
                        <a:ext uri="{FF2B5EF4-FFF2-40B4-BE49-F238E27FC236}">
                          <a16:creationId xmlns:a16="http://schemas.microsoft.com/office/drawing/2014/main" id="{81E2FDAB-2479-88F6-0587-A8620B7B6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06345987-3356-698A-0B3E-A0DF83AD7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>
                      <a:extLst>
                        <a:ext uri="{FF2B5EF4-FFF2-40B4-BE49-F238E27FC236}">
                          <a16:creationId xmlns:a16="http://schemas.microsoft.com/office/drawing/2014/main" id="{0FF653F9-F7F9-A5FA-18AF-DB9843017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>
                    <a:extLst>
                      <a:ext uri="{FF2B5EF4-FFF2-40B4-BE49-F238E27FC236}">
                        <a16:creationId xmlns:a16="http://schemas.microsoft.com/office/drawing/2014/main" id="{9B956242-0EBA-638F-29AD-D1591732491D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>
                  <a:extLst>
                    <a:ext uri="{FF2B5EF4-FFF2-40B4-BE49-F238E27FC236}">
                      <a16:creationId xmlns:a16="http://schemas.microsoft.com/office/drawing/2014/main" id="{127B4F84-BC24-EDA0-BB06-A8F8CD06DE68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>
                    <a:extLst>
                      <a:ext uri="{FF2B5EF4-FFF2-40B4-BE49-F238E27FC236}">
                        <a16:creationId xmlns:a16="http://schemas.microsoft.com/office/drawing/2014/main" id="{E7261DB0-FB15-50DC-269C-A96F0FBAF9F0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>
                      <a:extLst>
                        <a:ext uri="{FF2B5EF4-FFF2-40B4-BE49-F238E27FC236}">
                          <a16:creationId xmlns:a16="http://schemas.microsoft.com/office/drawing/2014/main" id="{0C986410-7781-D90E-6341-496A0CFA7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>
                      <a:extLst>
                        <a:ext uri="{FF2B5EF4-FFF2-40B4-BE49-F238E27FC236}">
                          <a16:creationId xmlns:a16="http://schemas.microsoft.com/office/drawing/2014/main" id="{C91E67AF-4AC8-F43D-9831-D567D89F4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>
                      <a:extLst>
                        <a:ext uri="{FF2B5EF4-FFF2-40B4-BE49-F238E27FC236}">
                          <a16:creationId xmlns:a16="http://schemas.microsoft.com/office/drawing/2014/main" id="{2132B6CD-A660-EF84-24C3-08E772C9F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319802F3-2CB9-0DD2-2D2A-B1711171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>
                      <a:extLst>
                        <a:ext uri="{FF2B5EF4-FFF2-40B4-BE49-F238E27FC236}">
                          <a16:creationId xmlns:a16="http://schemas.microsoft.com/office/drawing/2014/main" id="{3B401B3E-3A61-1D54-4EE7-7F7553CA5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>
                    <a:extLst>
                      <a:ext uri="{FF2B5EF4-FFF2-40B4-BE49-F238E27FC236}">
                        <a16:creationId xmlns:a16="http://schemas.microsoft.com/office/drawing/2014/main" id="{6073A602-3790-9A38-6725-52FA6BB25030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>
                <a:extLst>
                  <a:ext uri="{FF2B5EF4-FFF2-40B4-BE49-F238E27FC236}">
                    <a16:creationId xmlns:a16="http://schemas.microsoft.com/office/drawing/2014/main" id="{0AB770A7-F12B-5F41-2785-09A6B9626A2F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>
                  <a:extLst>
                    <a:ext uri="{FF2B5EF4-FFF2-40B4-BE49-F238E27FC236}">
                      <a16:creationId xmlns:a16="http://schemas.microsoft.com/office/drawing/2014/main" id="{A250B311-8E50-74B2-009D-994A2059E200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>
                  <a:extLst>
                    <a:ext uri="{FF2B5EF4-FFF2-40B4-BE49-F238E27FC236}">
                      <a16:creationId xmlns:a16="http://schemas.microsoft.com/office/drawing/2014/main" id="{78518145-A785-E28C-BDF2-AADFD1E792E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>
                <a:extLst>
                  <a:ext uri="{FF2B5EF4-FFF2-40B4-BE49-F238E27FC236}">
                    <a16:creationId xmlns:a16="http://schemas.microsoft.com/office/drawing/2014/main" id="{068368FB-5827-6798-8F4B-86DBA8E21D9A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9851276D-95C9-1405-E788-BC439891885C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>
                  <a:extLst>
                    <a:ext uri="{FF2B5EF4-FFF2-40B4-BE49-F238E27FC236}">
                      <a16:creationId xmlns:a16="http://schemas.microsoft.com/office/drawing/2014/main" id="{45C4269C-52D9-4601-64D2-44F1A688B618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>
              <a:extLst>
                <a:ext uri="{FF2B5EF4-FFF2-40B4-BE49-F238E27FC236}">
                  <a16:creationId xmlns:a16="http://schemas.microsoft.com/office/drawing/2014/main" id="{95A3DAC1-E2E4-FA44-7C90-F635A3A2A58C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>
                <a:extLst>
                  <a:ext uri="{FF2B5EF4-FFF2-40B4-BE49-F238E27FC236}">
                    <a16:creationId xmlns:a16="http://schemas.microsoft.com/office/drawing/2014/main" id="{C8050FAC-49B3-BA45-33AE-40A35858CD88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>
                <a:extLst>
                  <a:ext uri="{FF2B5EF4-FFF2-40B4-BE49-F238E27FC236}">
                    <a16:creationId xmlns:a16="http://schemas.microsoft.com/office/drawing/2014/main" id="{F3158C5E-8F3C-20F5-B5A3-EA4A67909C90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>
            <a:extLst>
              <a:ext uri="{FF2B5EF4-FFF2-40B4-BE49-F238E27FC236}">
                <a16:creationId xmlns:a16="http://schemas.microsoft.com/office/drawing/2014/main" id="{F75D682B-1E91-8F6A-AAFD-7D6E92621378}"/>
              </a:ext>
            </a:extLst>
          </p:cNvPr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>
              <a:extLst>
                <a:ext uri="{FF2B5EF4-FFF2-40B4-BE49-F238E27FC236}">
                  <a16:creationId xmlns:a16="http://schemas.microsoft.com/office/drawing/2014/main" id="{29355600-8713-C161-F19A-0919A49E4E8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>
              <a:extLst>
                <a:ext uri="{FF2B5EF4-FFF2-40B4-BE49-F238E27FC236}">
                  <a16:creationId xmlns:a16="http://schemas.microsoft.com/office/drawing/2014/main" id="{81FA5D2F-9EEA-1678-8467-0C63DE8BE592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>
                <a:extLst>
                  <a:ext uri="{FF2B5EF4-FFF2-40B4-BE49-F238E27FC236}">
                    <a16:creationId xmlns:a16="http://schemas.microsoft.com/office/drawing/2014/main" id="{91DE410E-AF99-3AFE-FE80-2E56AA8D411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>
                <a:extLst>
                  <a:ext uri="{FF2B5EF4-FFF2-40B4-BE49-F238E27FC236}">
                    <a16:creationId xmlns:a16="http://schemas.microsoft.com/office/drawing/2014/main" id="{2A67A0B1-ECB5-3CA5-4F57-F5441415369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>
                <a:extLst>
                  <a:ext uri="{FF2B5EF4-FFF2-40B4-BE49-F238E27FC236}">
                    <a16:creationId xmlns:a16="http://schemas.microsoft.com/office/drawing/2014/main" id="{E7E78C7F-E5FE-A477-33F5-C896DD2FEC8C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>
              <a:extLst>
                <a:ext uri="{FF2B5EF4-FFF2-40B4-BE49-F238E27FC236}">
                  <a16:creationId xmlns:a16="http://schemas.microsoft.com/office/drawing/2014/main" id="{2583AA2D-FD3A-5FE3-37E8-23AB233D6158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>
              <a:extLst>
                <a:ext uri="{FF2B5EF4-FFF2-40B4-BE49-F238E27FC236}">
                  <a16:creationId xmlns:a16="http://schemas.microsoft.com/office/drawing/2014/main" id="{1D53E161-40FC-B3F4-3D0E-68FF705622A1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2482ECB4-76CE-1280-6F50-2E662729D9F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>
                <a:extLst>
                  <a:ext uri="{FF2B5EF4-FFF2-40B4-BE49-F238E27FC236}">
                    <a16:creationId xmlns:a16="http://schemas.microsoft.com/office/drawing/2014/main" id="{46F6BA98-12E3-81FD-54ED-866D4276DBF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>
              <a:extLst>
                <a:ext uri="{FF2B5EF4-FFF2-40B4-BE49-F238E27FC236}">
                  <a16:creationId xmlns:a16="http://schemas.microsoft.com/office/drawing/2014/main" id="{CBB2E2E9-D802-5041-F45A-9C3444C994E8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A9478852-D197-4279-7310-B9E4031DDBA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>
                <a:extLst>
                  <a:ext uri="{FF2B5EF4-FFF2-40B4-BE49-F238E27FC236}">
                    <a16:creationId xmlns:a16="http://schemas.microsoft.com/office/drawing/2014/main" id="{8908ED3D-DA23-B4DF-6B26-2522599BCB3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>
              <a:extLst>
                <a:ext uri="{FF2B5EF4-FFF2-40B4-BE49-F238E27FC236}">
                  <a16:creationId xmlns:a16="http://schemas.microsoft.com/office/drawing/2014/main" id="{55C9B579-DFE9-67F0-9E8A-BAB014702B98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>
              <a:extLst>
                <a:ext uri="{FF2B5EF4-FFF2-40B4-BE49-F238E27FC236}">
                  <a16:creationId xmlns:a16="http://schemas.microsoft.com/office/drawing/2014/main" id="{45B35B39-9D82-F82F-DA66-346A3ACF2D2B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>
              <a:extLst>
                <a:ext uri="{FF2B5EF4-FFF2-40B4-BE49-F238E27FC236}">
                  <a16:creationId xmlns:a16="http://schemas.microsoft.com/office/drawing/2014/main" id="{C76BE2D4-9CCB-EE06-7A48-6FC6336A8C2A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>
                <a:extLst>
                  <a:ext uri="{FF2B5EF4-FFF2-40B4-BE49-F238E27FC236}">
                    <a16:creationId xmlns:a16="http://schemas.microsoft.com/office/drawing/2014/main" id="{426FF230-3DDB-C161-2725-E54FDD693F5A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>
                <a:extLst>
                  <a:ext uri="{FF2B5EF4-FFF2-40B4-BE49-F238E27FC236}">
                    <a16:creationId xmlns:a16="http://schemas.microsoft.com/office/drawing/2014/main" id="{8668663C-2B67-027D-DB1A-C6AE370CE9E6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>
                <a:extLst>
                  <a:ext uri="{FF2B5EF4-FFF2-40B4-BE49-F238E27FC236}">
                    <a16:creationId xmlns:a16="http://schemas.microsoft.com/office/drawing/2014/main" id="{ED185ECC-ECEB-ABE5-5F35-778163D6C5C7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87503649-9968-AF71-7F49-FE207A0AE514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092908A0-FF6D-BE47-47B7-54B8D2F06B15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6F279E2D-B578-E42B-117D-925020F78FE5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>
                <a:extLst>
                  <a:ext uri="{FF2B5EF4-FFF2-40B4-BE49-F238E27FC236}">
                    <a16:creationId xmlns:a16="http://schemas.microsoft.com/office/drawing/2014/main" id="{B1BFF669-DBE6-541F-7B96-A9519E032F93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>
              <a:extLst>
                <a:ext uri="{FF2B5EF4-FFF2-40B4-BE49-F238E27FC236}">
                  <a16:creationId xmlns:a16="http://schemas.microsoft.com/office/drawing/2014/main" id="{6640F0E6-06E8-973F-3F4D-B175DC9C47F3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F39F50FE-AD9C-E244-FBAC-F74DEBA31270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4616C596-7891-A0BF-6ADF-3ED0A0726B26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>
                <a:extLst>
                  <a:ext uri="{FF2B5EF4-FFF2-40B4-BE49-F238E27FC236}">
                    <a16:creationId xmlns:a16="http://schemas.microsoft.com/office/drawing/2014/main" id="{A7E7C797-8C33-5395-9675-5105CB3DF483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>
              <a:extLst>
                <a:ext uri="{FF2B5EF4-FFF2-40B4-BE49-F238E27FC236}">
                  <a16:creationId xmlns:a16="http://schemas.microsoft.com/office/drawing/2014/main" id="{9641CBBE-892D-B691-2F47-185310400293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>
              <a:extLst>
                <a:ext uri="{FF2B5EF4-FFF2-40B4-BE49-F238E27FC236}">
                  <a16:creationId xmlns:a16="http://schemas.microsoft.com/office/drawing/2014/main" id="{0CA25E49-8D10-0A25-88F3-164284E8ACC2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>
              <a:extLst>
                <a:ext uri="{FF2B5EF4-FFF2-40B4-BE49-F238E27FC236}">
                  <a16:creationId xmlns:a16="http://schemas.microsoft.com/office/drawing/2014/main" id="{D67048F7-4AF1-F493-AAED-74B9BDDB96EA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>
                <a:extLst>
                  <a:ext uri="{FF2B5EF4-FFF2-40B4-BE49-F238E27FC236}">
                    <a16:creationId xmlns:a16="http://schemas.microsoft.com/office/drawing/2014/main" id="{51FEAC51-45E2-9BE9-2F1C-A92FFF012C5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>
                <a:extLst>
                  <a:ext uri="{FF2B5EF4-FFF2-40B4-BE49-F238E27FC236}">
                    <a16:creationId xmlns:a16="http://schemas.microsoft.com/office/drawing/2014/main" id="{425C537D-ED06-EE12-5CB4-AB0802DBB19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>
            <a:extLst>
              <a:ext uri="{FF2B5EF4-FFF2-40B4-BE49-F238E27FC236}">
                <a16:creationId xmlns:a16="http://schemas.microsoft.com/office/drawing/2014/main" id="{6216963C-7AB8-CD3D-D596-18126FE238B1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>
              <a:extLst>
                <a:ext uri="{FF2B5EF4-FFF2-40B4-BE49-F238E27FC236}">
                  <a16:creationId xmlns:a16="http://schemas.microsoft.com/office/drawing/2014/main" id="{FB30F178-D397-0CF3-E36D-AAC70A5E91E9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>
              <a:extLst>
                <a:ext uri="{FF2B5EF4-FFF2-40B4-BE49-F238E27FC236}">
                  <a16:creationId xmlns:a16="http://schemas.microsoft.com/office/drawing/2014/main" id="{11D209E6-9D4B-1C0D-1ABE-E0B1A1F4CCC1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8918B3-5F6F-5801-7A4E-473296021B38}"/>
              </a:ext>
            </a:extLst>
          </p:cNvPr>
          <p:cNvSpPr txBox="1"/>
          <p:nvPr/>
        </p:nvSpPr>
        <p:spPr>
          <a:xfrm>
            <a:off x="713257" y="1297453"/>
            <a:ext cx="3592847" cy="1831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Consultar equipas;</a:t>
            </a:r>
          </a:p>
          <a:p>
            <a:pPr lvl="0" algn="just">
              <a:lnSpc>
                <a:spcPct val="107000"/>
              </a:lnSpc>
            </a:pPr>
            <a:endParaRPr lang="pt-PT" sz="1100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Consultar jogos;</a:t>
            </a:r>
          </a:p>
          <a:p>
            <a:pPr lvl="0" algn="just">
              <a:lnSpc>
                <a:spcPct val="107000"/>
              </a:lnSpc>
            </a:pPr>
            <a:endParaRPr lang="pt-PT" sz="1200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Consultar resultados de jogos;</a:t>
            </a:r>
          </a:p>
          <a:p>
            <a:pPr lvl="0" algn="just">
              <a:lnSpc>
                <a:spcPct val="107000"/>
              </a:lnSpc>
            </a:pPr>
            <a:endParaRPr lang="pt-PT" sz="1100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Consultar horários de treinos;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pt-PT" sz="1200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pt-PT" sz="1200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Consultar informações de clubes.</a:t>
            </a:r>
            <a:endParaRPr lang="pt-PT" sz="1200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8" name="Google Shape;1531;p39">
            <a:extLst>
              <a:ext uri="{FF2B5EF4-FFF2-40B4-BE49-F238E27FC236}">
                <a16:creationId xmlns:a16="http://schemas.microsoft.com/office/drawing/2014/main" id="{7FF1E9AD-901C-A9AA-6831-435D42D95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557</Words>
  <Application>Microsoft Office PowerPoint</Application>
  <PresentationFormat>Apresentação no Ecrã (16:9)</PresentationFormat>
  <Paragraphs>126</Paragraphs>
  <Slides>30</Slides>
  <Notes>30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8" baseType="lpstr">
      <vt:lpstr>Poppins</vt:lpstr>
      <vt:lpstr>Source Code Pro</vt:lpstr>
      <vt:lpstr>Wingdings</vt:lpstr>
      <vt:lpstr>Times New Roman</vt:lpstr>
      <vt:lpstr>IBM Plex Mono</vt:lpstr>
      <vt:lpstr>Arial</vt:lpstr>
      <vt:lpstr>Aptos</vt:lpstr>
      <vt:lpstr>Introduction to Coding Workshop by Slidesgo</vt:lpstr>
      <vt:lpstr>Programação de Aplicação do Lado do Cliente</vt:lpstr>
      <vt:lpstr>Conteúdos</vt:lpstr>
      <vt:lpstr>01</vt:lpstr>
      <vt:lpstr>Introdução</vt:lpstr>
      <vt:lpstr>02</vt:lpstr>
      <vt:lpstr>Análise do Problema </vt:lpstr>
      <vt:lpstr>Análise do Problema </vt:lpstr>
      <vt:lpstr>03</vt:lpstr>
      <vt:lpstr>Funcionalidades</vt:lpstr>
      <vt:lpstr>04</vt:lpstr>
      <vt:lpstr>Desenho das Interfaces </vt:lpstr>
      <vt:lpstr>Desenho das interfaces </vt:lpstr>
      <vt:lpstr>Desenho das Interfaces </vt:lpstr>
      <vt:lpstr>Desenho das Interfaces </vt:lpstr>
      <vt:lpstr>05</vt:lpstr>
      <vt:lpstr>Base de dados </vt:lpstr>
      <vt:lpstr>Base de dados </vt:lpstr>
      <vt:lpstr>Base de dados </vt:lpstr>
      <vt:lpstr>Base de dados</vt:lpstr>
      <vt:lpstr>Base de dados </vt:lpstr>
      <vt:lpstr>06</vt:lpstr>
      <vt:lpstr>Programação da Lógica da Aplicação </vt:lpstr>
      <vt:lpstr>Programação da Lógica da Aplicação </vt:lpstr>
      <vt:lpstr>Programação da Lógica da Aplicação </vt:lpstr>
      <vt:lpstr>07</vt:lpstr>
      <vt:lpstr>Testes </vt:lpstr>
      <vt:lpstr>08</vt:lpstr>
      <vt:lpstr>Página Web 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Aplicação Desktop</dc:title>
  <dc:creator>Nuno Faria</dc:creator>
  <cp:lastModifiedBy>Nuno Faria</cp:lastModifiedBy>
  <cp:revision>4</cp:revision>
  <dcterms:modified xsi:type="dcterms:W3CDTF">2024-07-14T22:15:09Z</dcterms:modified>
</cp:coreProperties>
</file>