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a:pPr>
            <a:r>
              <a:t>Titre : Introduction à la base de données SQL pour développeurs</a:t>
            </a:r>
          </a:p>
        </p:txBody>
      </p:sp>
      <p:sp>
        <p:nvSpPr>
          <p:cNvPr id="3" name="Content Placeholder 2"/>
          <p:cNvSpPr>
            <a:spLocks noGrp="1"/>
          </p:cNvSpPr>
          <p:nvPr>
            <p:ph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a:pPr>
            <a:r>
              <a:t>Slide 1: Titre - Introduction</a:t>
            </a:r>
          </a:p>
        </p:txBody>
      </p:sp>
      <p:sp>
        <p:nvSpPr>
          <p:cNvPr id="3" name="Content Placeholder 2"/>
          <p:cNvSpPr>
            <a:spLocks noGrp="1"/>
          </p:cNvSpPr>
          <p:nvPr>
            <p:ph idx="1"/>
          </p:nvPr>
        </p:nvSpPr>
        <p:spPr/>
        <p:txBody>
          <a:bodyPr/>
          <a:lstStyle/>
          <a:p/>
          <a:p>
            <a:pPr>
              <a:defRPr sz="2000"/>
            </a:pPr>
            <a:r>
              <a:t>Contenu : Bienvenue ! Nous allons explorer les bases de données SQL dans cette présentation. Nous aborderons les concepts fondamentaux et vous fournirons des exemples pratiques afin d'aider votre compréhension.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a:pPr>
            <a:r>
              <a:t>Slide 2: Titre - Qu'est-ce qu'une base de données SQL ?</a:t>
            </a:r>
          </a:p>
        </p:txBody>
      </p:sp>
      <p:sp>
        <p:nvSpPr>
          <p:cNvPr id="3" name="Content Placeholder 2"/>
          <p:cNvSpPr>
            <a:spLocks noGrp="1"/>
          </p:cNvSpPr>
          <p:nvPr>
            <p:ph idx="1"/>
          </p:nvPr>
        </p:nvSpPr>
        <p:spPr/>
        <p:txBody>
          <a:bodyPr/>
          <a:lstStyle/>
          <a:p/>
          <a:p>
            <a:pPr>
              <a:defRPr sz="2000"/>
            </a:pPr>
            <a:r>
              <a:t>Contenu : Une base de données SQL (Structured Query Language) est un langage pour la manipulation et l'organisation de données dans des structures tabulaires, appelées tables. Les bases de données SQL sont utilisées dans de nombreux systèmes informatiques, dont le web.</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a:pPr>
            <a:r>
              <a:t>Slide 3: Titre - Types de schémas de base de données SQL</a:t>
            </a:r>
          </a:p>
        </p:txBody>
      </p:sp>
      <p:sp>
        <p:nvSpPr>
          <p:cNvPr id="3" name="Content Placeholder 2"/>
          <p:cNvSpPr>
            <a:spLocks noGrp="1"/>
          </p:cNvSpPr>
          <p:nvPr>
            <p:ph idx="1"/>
          </p:nvPr>
        </p:nvSpPr>
        <p:spPr/>
        <p:txBody>
          <a:bodyPr/>
          <a:lstStyle/>
          <a:p/>
          <a:p>
            <a:pPr>
              <a:defRPr sz="2000"/>
            </a:pPr>
            <a:r>
              <a:t>Contenu : Il existe deux types principaux de schémas de base de données SQL : les schémas en clé primaire et les schémas en clé étrangère. Nous discuterons de chaque type dans cette présentation.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a:pPr>
            <a:r>
              <a:t>Slide 4: Titre - Schéma en clé primaire</a:t>
            </a:r>
          </a:p>
        </p:txBody>
      </p:sp>
      <p:sp>
        <p:nvSpPr>
          <p:cNvPr id="3" name="Content Placeholder 2"/>
          <p:cNvSpPr>
            <a:spLocks noGrp="1"/>
          </p:cNvSpPr>
          <p:nvPr>
            <p:ph idx="1"/>
          </p:nvPr>
        </p:nvSpPr>
        <p:spPr/>
        <p:txBody>
          <a:bodyPr/>
          <a:lstStyle/>
          <a:p/>
          <a:p>
            <a:pPr>
              <a:defRPr sz="2000"/>
            </a:pPr>
            <a:r>
              <a:t>Contenu : Un schéma en clé primaire contient une table avec des données et une colonne unique qui sert de référence pour les données associées. La clé primaire doit être unique dans chaque enregistrement de la table.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a:pPr>
            <a:r>
              <a:t>Slide 5: Titre - Schéma en clé étrangère</a:t>
            </a:r>
          </a:p>
        </p:txBody>
      </p:sp>
      <p:sp>
        <p:nvSpPr>
          <p:cNvPr id="3" name="Content Placeholder 2"/>
          <p:cNvSpPr>
            <a:spLocks noGrp="1"/>
          </p:cNvSpPr>
          <p:nvPr>
            <p:ph idx="1"/>
          </p:nvPr>
        </p:nvSpPr>
        <p:spPr/>
        <p:txBody>
          <a:bodyPr/>
          <a:lstStyle/>
          <a:p/>
          <a:p>
            <a:pPr>
              <a:defRPr sz="2000"/>
            </a:pPr>
            <a:r>
              <a:t>Contenu : Un schéma en clé étrangère contient plusieurs tables qui sont reliées entre elles à travers des liens appelés contraintes étrangères. Ces contraintes assurent que les données de chaque table correspondent correctement les unes aux autres.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a:pPr>
            <a:r>
              <a:t>Slide 6: Titre - Query d'exemple SQL</a:t>
            </a:r>
          </a:p>
        </p:txBody>
      </p:sp>
      <p:sp>
        <p:nvSpPr>
          <p:cNvPr id="3" name="Content Placeholder 2"/>
          <p:cNvSpPr>
            <a:spLocks noGrp="1"/>
          </p:cNvSpPr>
          <p:nvPr>
            <p:ph idx="1"/>
          </p:nvPr>
        </p:nvSpPr>
        <p:spPr/>
        <p:txBody>
          <a:bodyPr/>
          <a:lstStyle/>
          <a:p/>
          <a:p>
            <a:pPr>
              <a:defRPr sz="2000"/>
            </a:pPr>
            <a:r>
              <a:t>Contenu : Nous allons explorer des requêtes SQL pratiques pour récupérer, modifier et supprimer des données de notre base de données. Les exemples seront basés sur nos schémas en clé primaire et étrangère précédemment décrits.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a:pPr>
            <a:r>
              <a:t>Slide 7: Titre - Conclusion</a:t>
            </a:r>
          </a:p>
        </p:txBody>
      </p:sp>
      <p:sp>
        <p:nvSpPr>
          <p:cNvPr id="3" name="Content Placeholder 2"/>
          <p:cNvSpPr>
            <a:spLocks noGrp="1"/>
          </p:cNvSpPr>
          <p:nvPr>
            <p:ph idx="1"/>
          </p:nvPr>
        </p:nvSpPr>
        <p:spPr/>
        <p:txBody>
          <a:bodyPr/>
          <a:lstStyle/>
          <a:p/>
          <a:p>
            <a:pPr>
              <a:defRPr sz="2000"/>
            </a:pPr>
            <a:r>
              <a:t>Contenu : Avec cette présentation, vous avez été introduits aux bases de données SQL. Nous avons abordé les concepts fondamentaux et nous avons discuté d'exemples pratiques. Nous espérons que cela vous aidera à comprendre la manière dont ces outils peuvent être utiles pour votre travail en tant que développeur.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a:pPr>
            <a:r>
              <a:t>Slide 8: Titre - Questions/Réponses</a:t>
            </a:r>
          </a:p>
        </p:txBody>
      </p:sp>
      <p:sp>
        <p:nvSpPr>
          <p:cNvPr id="3" name="Content Placeholder 2"/>
          <p:cNvSpPr>
            <a:spLocks noGrp="1"/>
          </p:cNvSpPr>
          <p:nvPr>
            <p:ph idx="1"/>
          </p:nvPr>
        </p:nvSpPr>
        <p:spPr/>
        <p:txBody>
          <a:bodyPr/>
          <a:lstStyle/>
          <a:p/>
          <a:p>
            <a:pPr>
              <a:defRPr sz="2000"/>
            </a:pPr>
            <a:r>
              <a:t>Contenu : Nous avons terminé notre présentation. Si vous avez des questions ou des doutes, n'hésitez pas à les poser ! Nous serons heureux de répondre à vos demandes.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