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5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6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38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8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CC53-8BC3-441A-A312-D48D774250DE}" type="datetimeFigureOut">
              <a:rPr lang="fr-FR" smtClean="0"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8AE7-DF80-4941-A1E3-0A7582B33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4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69827"/>
              </p:ext>
            </p:extLst>
          </p:nvPr>
        </p:nvGraphicFramePr>
        <p:xfrm>
          <a:off x="6444208" y="3108492"/>
          <a:ext cx="3350508" cy="150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Équation" r:id="rId3" imgW="2438400" imgH="1092200" progId="Equation.3">
                  <p:embed/>
                </p:oleObj>
              </mc:Choice>
              <mc:Fallback>
                <p:oleObj name="Équation" r:id="rId3" imgW="2438400" imgH="109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108492"/>
                        <a:ext cx="3350508" cy="1505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5496" y="44624"/>
            <a:ext cx="6731907" cy="6813376"/>
            <a:chOff x="35496" y="44624"/>
            <a:chExt cx="6731907" cy="6813376"/>
          </a:xfrm>
        </p:grpSpPr>
        <p:pic>
          <p:nvPicPr>
            <p:cNvPr id="1026" name="Picture 3" descr="AACFLSM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41"/>
            <a:stretch>
              <a:fillRect/>
            </a:stretch>
          </p:blipFill>
          <p:spPr bwMode="auto">
            <a:xfrm>
              <a:off x="35496" y="44624"/>
              <a:ext cx="6731907" cy="6813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5724128" y="1004226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w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724128" y="242088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x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723394" y="386104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y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723394" y="52292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</a:t>
              </a:r>
              <a:endParaRPr lang="fr-FR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827584" y="17682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827584" y="30819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4392" y="45091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7202" y="59492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14" name="Multiplier 13"/>
            <p:cNvSpPr/>
            <p:nvPr/>
          </p:nvSpPr>
          <p:spPr>
            <a:xfrm>
              <a:off x="2129749" y="774659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Multiplier 14"/>
            <p:cNvSpPr/>
            <p:nvPr/>
          </p:nvSpPr>
          <p:spPr>
            <a:xfrm>
              <a:off x="2505540" y="774659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Multiplier 15"/>
            <p:cNvSpPr/>
            <p:nvPr/>
          </p:nvSpPr>
          <p:spPr>
            <a:xfrm>
              <a:off x="3059832" y="774659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Multiplier 16"/>
            <p:cNvSpPr/>
            <p:nvPr/>
          </p:nvSpPr>
          <p:spPr>
            <a:xfrm>
              <a:off x="2313867" y="112065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Multiplier 17"/>
            <p:cNvSpPr/>
            <p:nvPr/>
          </p:nvSpPr>
          <p:spPr>
            <a:xfrm>
              <a:off x="2688910" y="112065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Multiplier 18"/>
            <p:cNvSpPr/>
            <p:nvPr/>
          </p:nvSpPr>
          <p:spPr>
            <a:xfrm>
              <a:off x="2870730" y="112065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Multiplier 19"/>
            <p:cNvSpPr/>
            <p:nvPr/>
          </p:nvSpPr>
          <p:spPr>
            <a:xfrm>
              <a:off x="3261623" y="1123002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Multiplier 20"/>
            <p:cNvSpPr/>
            <p:nvPr/>
          </p:nvSpPr>
          <p:spPr>
            <a:xfrm>
              <a:off x="2129749" y="2180249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Multiplier 21"/>
            <p:cNvSpPr/>
            <p:nvPr/>
          </p:nvSpPr>
          <p:spPr>
            <a:xfrm>
              <a:off x="2505540" y="251554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Multiplier 22"/>
            <p:cNvSpPr/>
            <p:nvPr/>
          </p:nvSpPr>
          <p:spPr>
            <a:xfrm>
              <a:off x="2898234" y="251554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Multiplier 23"/>
            <p:cNvSpPr/>
            <p:nvPr/>
          </p:nvSpPr>
          <p:spPr>
            <a:xfrm>
              <a:off x="3261623" y="251554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Multiplier 24"/>
            <p:cNvSpPr/>
            <p:nvPr/>
          </p:nvSpPr>
          <p:spPr>
            <a:xfrm>
              <a:off x="2322919" y="3573016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Multiplier 25"/>
            <p:cNvSpPr/>
            <p:nvPr/>
          </p:nvSpPr>
          <p:spPr>
            <a:xfrm>
              <a:off x="2503516" y="3573016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Multiplier 26"/>
            <p:cNvSpPr/>
            <p:nvPr/>
          </p:nvSpPr>
          <p:spPr>
            <a:xfrm>
              <a:off x="2874438" y="3955703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Multiplier 28"/>
            <p:cNvSpPr/>
            <p:nvPr/>
          </p:nvSpPr>
          <p:spPr>
            <a:xfrm>
              <a:off x="3274009" y="3951930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Multiplier 29"/>
            <p:cNvSpPr/>
            <p:nvPr/>
          </p:nvSpPr>
          <p:spPr>
            <a:xfrm>
              <a:off x="2682210" y="4293096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Multiplier 30"/>
            <p:cNvSpPr/>
            <p:nvPr/>
          </p:nvSpPr>
          <p:spPr>
            <a:xfrm>
              <a:off x="3435607" y="4293095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Multiplier 31"/>
            <p:cNvSpPr/>
            <p:nvPr/>
          </p:nvSpPr>
          <p:spPr>
            <a:xfrm>
              <a:off x="3642588" y="5016521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Multiplier 32"/>
            <p:cNvSpPr/>
            <p:nvPr/>
          </p:nvSpPr>
          <p:spPr>
            <a:xfrm>
              <a:off x="2119336" y="5360567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Multiplier 33"/>
            <p:cNvSpPr/>
            <p:nvPr/>
          </p:nvSpPr>
          <p:spPr>
            <a:xfrm>
              <a:off x="3089887" y="5360567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Multiplier 34"/>
            <p:cNvSpPr/>
            <p:nvPr/>
          </p:nvSpPr>
          <p:spPr>
            <a:xfrm>
              <a:off x="3438550" y="5360567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Multiplier 35"/>
            <p:cNvSpPr/>
            <p:nvPr/>
          </p:nvSpPr>
          <p:spPr>
            <a:xfrm>
              <a:off x="2324140" y="5697251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Multiplier 36"/>
            <p:cNvSpPr/>
            <p:nvPr/>
          </p:nvSpPr>
          <p:spPr>
            <a:xfrm>
              <a:off x="2682210" y="5697251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Multiplier 37"/>
            <p:cNvSpPr/>
            <p:nvPr/>
          </p:nvSpPr>
          <p:spPr>
            <a:xfrm>
              <a:off x="3089887" y="5697251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Multiplier 38"/>
            <p:cNvSpPr/>
            <p:nvPr/>
          </p:nvSpPr>
          <p:spPr>
            <a:xfrm>
              <a:off x="3253680" y="5697251"/>
              <a:ext cx="161598" cy="18002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2731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Microsoft Éditeur d'équations 3.0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BEROULLE Vincent</dc:creator>
  <cp:lastModifiedBy>BEROULLE Vincent</cp:lastModifiedBy>
  <cp:revision>4</cp:revision>
  <dcterms:created xsi:type="dcterms:W3CDTF">2014-01-22T17:39:28Z</dcterms:created>
  <dcterms:modified xsi:type="dcterms:W3CDTF">2014-01-22T17:56:50Z</dcterms:modified>
</cp:coreProperties>
</file>