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912" r:id="rId1"/>
  </p:sldMasterIdLst>
  <p:notesMasterIdLst>
    <p:notesMasterId r:id="rId13"/>
  </p:notesMasterIdLst>
  <p:handoutMasterIdLst>
    <p:handoutMasterId r:id="rId14"/>
  </p:handoutMasterIdLst>
  <p:sldIdLst>
    <p:sldId id="771" r:id="rId2"/>
    <p:sldId id="257" r:id="rId3"/>
    <p:sldId id="778" r:id="rId4"/>
    <p:sldId id="779" r:id="rId5"/>
    <p:sldId id="781" r:id="rId6"/>
    <p:sldId id="783" r:id="rId7"/>
    <p:sldId id="782" r:id="rId8"/>
    <p:sldId id="784" r:id="rId9"/>
    <p:sldId id="785" r:id="rId10"/>
    <p:sldId id="786" r:id="rId11"/>
    <p:sldId id="787" r:id="rId12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E11F"/>
    <a:srgbClr val="CCFF33"/>
    <a:srgbClr val="16B26B"/>
    <a:srgbClr val="FF3300"/>
    <a:srgbClr val="21FF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34588" autoAdjust="0"/>
    <p:restoredTop sz="78394" autoAdjust="0"/>
  </p:normalViewPr>
  <p:slideViewPr>
    <p:cSldViewPr>
      <p:cViewPr varScale="1">
        <p:scale>
          <a:sx n="114" d="100"/>
          <a:sy n="114" d="100"/>
        </p:scale>
        <p:origin x="112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48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4014" y="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A808B-3CA4-48AB-8A1B-D7077F29C5B7}" type="datetimeFigureOut">
              <a:rPr lang="fr-FR" smtClean="0"/>
              <a:pPr/>
              <a:t>05/05/2021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C35C61-BCBD-4A26-880C-141EE5C471D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55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765D00-8EB6-486D-AAF7-1C29C94096CF}" type="datetimeFigureOut">
              <a:rPr lang="fr-FR" smtClean="0"/>
              <a:pPr/>
              <a:t>05/05/2021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9545AE-413A-4FE9-8382-2801D397941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015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A93B6-30B3-4748-97D2-12A841EF06A6}" type="datetime4">
              <a:rPr lang="en-US" smtClean="0"/>
              <a:pPr/>
              <a:t>May 5,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Y. Guido</a:t>
            </a:r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189E-6C87-48E0-8B70-1D48139BE218}" type="datetime4">
              <a:rPr lang="en-US" smtClean="0"/>
              <a:pPr/>
              <a:t>May 5,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Y. Guido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2764F-BC8B-4546-B846-74426D740FF2}" type="datetime4">
              <a:rPr lang="en-US" smtClean="0"/>
              <a:pPr/>
              <a:t>May 5,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Y. Guido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53AE1-F245-46F4-9044-7D2209EDDEA9}" type="datetime4">
              <a:rPr lang="en-US" smtClean="0"/>
              <a:pPr/>
              <a:t>May 5, 2021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Y. Guido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022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707B-C128-469F-8D91-5B72A3991AE4}" type="datetime4">
              <a:rPr lang="en-US" smtClean="0"/>
              <a:pPr/>
              <a:t>May 5,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Y. Guido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62CD-125A-49F6-A54F-570C1678640E}" type="datetime4">
              <a:rPr lang="en-US" smtClean="0"/>
              <a:pPr/>
              <a:t>May 5, 2021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Y. Guido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CE769-897E-4B9F-AA2E-3BE491AA579E}" type="datetime4">
              <a:rPr lang="en-US" smtClean="0"/>
              <a:pPr/>
              <a:t>May 5,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Y. Guido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BF13-EF30-4C3D-8C81-322FB01A3882}" type="datetime4">
              <a:rPr lang="en-US" smtClean="0"/>
              <a:pPr/>
              <a:t>May 5,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Y. Guido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921C-B8C8-44A9-920C-E72783593290}" type="datetime4">
              <a:rPr lang="en-US" smtClean="0"/>
              <a:pPr/>
              <a:t>May 5,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Y. Guido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2700-1A12-4D8B-A2DA-D239340ED730}" type="datetime4">
              <a:rPr lang="en-US" smtClean="0"/>
              <a:pPr/>
              <a:t>May 5,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Y. Guido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0D95C-E49A-4171-A617-77591F29BF03}" type="datetime4">
              <a:rPr lang="en-US" smtClean="0"/>
              <a:pPr/>
              <a:t>May 5,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Y. Guido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3F761-D717-4589-98A6-159E0FDB412E}" type="datetime4">
              <a:rPr lang="en-US" smtClean="0"/>
              <a:pPr/>
              <a:t>May 5,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Y. Guido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E0A0957-AF0B-4F9F-9E4A-1F8D17C1A8C0}" type="datetime4">
              <a:rPr lang="en-US" smtClean="0"/>
              <a:pPr/>
              <a:t>May 5,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Y. Guido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0B3E5A0-3EB0-496E-BD44-0C0256E58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Y. Guido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0203A77-1EE6-4447-B30D-6FFA95F5D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CD5A879-6E45-42C4-AC56-7A5C69BFB799}"/>
              </a:ext>
            </a:extLst>
          </p:cNvPr>
          <p:cNvSpPr txBox="1"/>
          <p:nvPr/>
        </p:nvSpPr>
        <p:spPr>
          <a:xfrm>
            <a:off x="425254" y="1772816"/>
            <a:ext cx="4478086" cy="110799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tx2"/>
                </a:solidFill>
              </a:rPr>
              <a:t>CS353 – Algorithmique et structure de données</a:t>
            </a:r>
          </a:p>
          <a:p>
            <a:r>
              <a:rPr lang="fr-FR" sz="1100" b="1" dirty="0"/>
              <a:t>03/03/2021 </a:t>
            </a:r>
            <a:r>
              <a:rPr lang="fr-FR" sz="1100" dirty="0"/>
              <a:t>première séance</a:t>
            </a:r>
            <a:endParaRPr lang="fr-FR" sz="1100" b="1" dirty="0"/>
          </a:p>
          <a:p>
            <a:pPr lvl="1"/>
            <a:endParaRPr lang="fr-F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100" b="1" dirty="0"/>
          </a:p>
          <a:p>
            <a:r>
              <a:rPr lang="fr-FR" sz="1100" b="1" dirty="0"/>
              <a:t>Travaux dirigés</a:t>
            </a:r>
            <a:endParaRPr lang="fr-FR" sz="1100" dirty="0"/>
          </a:p>
          <a:p>
            <a:endParaRPr lang="fr-FR" sz="1100" b="1" dirty="0">
              <a:solidFill>
                <a:schemeClr val="tx1"/>
              </a:solidFill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A55D1606-6695-40AB-8D9A-AE0FC89D7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144463"/>
            <a:ext cx="17907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Sous-titre 2">
            <a:extLst>
              <a:ext uri="{FF2B5EF4-FFF2-40B4-BE49-F238E27FC236}">
                <a16:creationId xmlns:a16="http://schemas.microsoft.com/office/drawing/2014/main" id="{0BC7A705-7812-4B3F-BF95-62122D76F8F1}"/>
              </a:ext>
            </a:extLst>
          </p:cNvPr>
          <p:cNvSpPr txBox="1">
            <a:spLocks/>
          </p:cNvSpPr>
          <p:nvPr/>
        </p:nvSpPr>
        <p:spPr>
          <a:xfrm>
            <a:off x="6300192" y="144463"/>
            <a:ext cx="2465512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tx2"/>
                </a:solidFill>
              </a:rPr>
              <a:t>2020-2021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884EC293-D031-468F-8AB9-ECE7D9867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3421350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852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147248" cy="310096"/>
          </a:xfrm>
        </p:spPr>
        <p:txBody>
          <a:bodyPr>
            <a:normAutofit fontScale="90000"/>
          </a:bodyPr>
          <a:lstStyle/>
          <a:p>
            <a:r>
              <a:rPr lang="fr-FR" sz="2000" dirty="0"/>
              <a:t>Travaux dirigés 2021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10</a:t>
            </a:fld>
            <a:endParaRPr lang="en-US"/>
          </a:p>
        </p:txBody>
      </p:sp>
      <p:cxnSp>
        <p:nvCxnSpPr>
          <p:cNvPr id="9" name="Connecteur droit 8"/>
          <p:cNvCxnSpPr/>
          <p:nvPr/>
        </p:nvCxnSpPr>
        <p:spPr>
          <a:xfrm>
            <a:off x="492693" y="672031"/>
            <a:ext cx="7920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Y. Guido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DE4B70-CEF6-4F4F-ADAB-5F9F5136980B}"/>
              </a:ext>
            </a:extLst>
          </p:cNvPr>
          <p:cNvSpPr/>
          <p:nvPr/>
        </p:nvSpPr>
        <p:spPr>
          <a:xfrm>
            <a:off x="971600" y="1079315"/>
            <a:ext cx="6048672" cy="314177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EEB00CD-9DF3-428C-BAB9-B6A6A1A1DE3B}"/>
              </a:ext>
            </a:extLst>
          </p:cNvPr>
          <p:cNvSpPr txBox="1"/>
          <p:nvPr/>
        </p:nvSpPr>
        <p:spPr>
          <a:xfrm>
            <a:off x="971600" y="1196752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Majoritaire (suite)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FE053A5-659E-4A73-9F29-08D60674A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1683522"/>
            <a:ext cx="5391150" cy="8477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99A83B9-5E58-45C2-9F5F-03768F0F4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589558"/>
            <a:ext cx="2466975" cy="1905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8BED94A2-3103-4547-98D1-D53145888640}"/>
              </a:ext>
            </a:extLst>
          </p:cNvPr>
          <p:cNvSpPr txBox="1"/>
          <p:nvPr/>
        </p:nvSpPr>
        <p:spPr>
          <a:xfrm>
            <a:off x="1259631" y="3284984"/>
            <a:ext cx="5322143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Toutes les réponses doivent être justifiées</a:t>
            </a:r>
          </a:p>
        </p:txBody>
      </p:sp>
    </p:spTree>
    <p:extLst>
      <p:ext uri="{BB962C8B-B14F-4D97-AF65-F5344CB8AC3E}">
        <p14:creationId xmlns:p14="http://schemas.microsoft.com/office/powerpoint/2010/main" val="3869215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147248" cy="310096"/>
          </a:xfrm>
        </p:spPr>
        <p:txBody>
          <a:bodyPr>
            <a:normAutofit fontScale="90000"/>
          </a:bodyPr>
          <a:lstStyle/>
          <a:p>
            <a:r>
              <a:rPr lang="fr-FR" sz="2000" dirty="0"/>
              <a:t>Travaux dirigés 2021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11</a:t>
            </a:fld>
            <a:endParaRPr lang="en-US"/>
          </a:p>
        </p:txBody>
      </p:sp>
      <p:cxnSp>
        <p:nvCxnSpPr>
          <p:cNvPr id="9" name="Connecteur droit 8"/>
          <p:cNvCxnSpPr/>
          <p:nvPr/>
        </p:nvCxnSpPr>
        <p:spPr>
          <a:xfrm>
            <a:off x="492693" y="672031"/>
            <a:ext cx="7920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Y. Guido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DE4B70-CEF6-4F4F-ADAB-5F9F5136980B}"/>
              </a:ext>
            </a:extLst>
          </p:cNvPr>
          <p:cNvSpPr/>
          <p:nvPr/>
        </p:nvSpPr>
        <p:spPr>
          <a:xfrm>
            <a:off x="971600" y="1079315"/>
            <a:ext cx="6768752" cy="314177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EEB00CD-9DF3-428C-BAB9-B6A6A1A1DE3B}"/>
              </a:ext>
            </a:extLst>
          </p:cNvPr>
          <p:cNvSpPr txBox="1"/>
          <p:nvPr/>
        </p:nvSpPr>
        <p:spPr>
          <a:xfrm>
            <a:off x="971600" y="1196752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Majoritaire (suite)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F57D73C8-39AD-4C71-8796-DF65C3EA3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781063"/>
            <a:ext cx="6200775" cy="113347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488B90E6-97D6-4167-ABBA-88C066C71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190" y="3210978"/>
            <a:ext cx="6143625" cy="46672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88421E1E-427A-40DC-93A6-6C2725A64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3417" y="3721818"/>
            <a:ext cx="2952750" cy="21907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36E4BB1F-9D39-4589-894F-C733E7EB36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2292" y="2902970"/>
            <a:ext cx="2714625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367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147248" cy="310096"/>
          </a:xfrm>
        </p:spPr>
        <p:txBody>
          <a:bodyPr>
            <a:normAutofit fontScale="90000"/>
          </a:bodyPr>
          <a:lstStyle/>
          <a:p>
            <a:r>
              <a:rPr lang="fr-FR" sz="2000" dirty="0"/>
              <a:t>Travaux dirigés 2021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</a:t>
            </a:fld>
            <a:endParaRPr lang="en-US"/>
          </a:p>
        </p:txBody>
      </p:sp>
      <p:cxnSp>
        <p:nvCxnSpPr>
          <p:cNvPr id="9" name="Connecteur droit 8"/>
          <p:cNvCxnSpPr/>
          <p:nvPr/>
        </p:nvCxnSpPr>
        <p:spPr>
          <a:xfrm>
            <a:off x="539552" y="642752"/>
            <a:ext cx="7920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Y. Guido</a:t>
            </a:r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8B8C5EB3-3FD4-4754-B5CF-82D4FF3A43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1076" y="5085128"/>
            <a:ext cx="3971925" cy="20002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2779809-DD54-4590-BDFB-99481EA6A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060" y="4157876"/>
            <a:ext cx="5419725" cy="8763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61C22BF1-7FAD-4E2C-B8B8-336F2788A6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3084" y="5487282"/>
            <a:ext cx="1533525" cy="180975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2C8D0682-D862-49DE-AA23-56A6FA89174E}"/>
              </a:ext>
            </a:extLst>
          </p:cNvPr>
          <p:cNvSpPr txBox="1"/>
          <p:nvPr/>
        </p:nvSpPr>
        <p:spPr>
          <a:xfrm>
            <a:off x="529208" y="952848"/>
            <a:ext cx="7941568" cy="28342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44000" tIns="108000" rIns="144000" bIns="108000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/>
              <a:t>Consignes générales pour les réponses aux exercices :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sz="1400" dirty="0"/>
              <a:t>Les exercices sont individuels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sz="1400" dirty="0"/>
              <a:t>Les algorithmes demandés doivent être rédigés (selon le cas) :</a:t>
            </a: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fr-FR" sz="1400" dirty="0"/>
              <a:t>En langue naturelle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fr-FR" sz="1400" dirty="0"/>
              <a:t>et/ou</a:t>
            </a: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fr-FR" sz="1400" dirty="0"/>
              <a:t>En pseudo-code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sz="1400" dirty="0"/>
              <a:t>La complexité (par défaut au pire, voir l’énoncé) doit être démontrée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sz="1400" dirty="0"/>
              <a:t>L’optimalité doit être démontrée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sz="1400" dirty="0"/>
              <a:t>Le cas échéant, programmer les algorithmes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0D23D53-B6BD-4E9A-9EE8-F9F7933F1A75}"/>
              </a:ext>
            </a:extLst>
          </p:cNvPr>
          <p:cNvSpPr/>
          <p:nvPr/>
        </p:nvSpPr>
        <p:spPr>
          <a:xfrm>
            <a:off x="1846373" y="4161562"/>
            <a:ext cx="5451253" cy="151037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5811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147248" cy="310096"/>
          </a:xfrm>
        </p:spPr>
        <p:txBody>
          <a:bodyPr>
            <a:normAutofit fontScale="90000"/>
          </a:bodyPr>
          <a:lstStyle/>
          <a:p>
            <a:r>
              <a:rPr lang="fr-FR" sz="2000" dirty="0"/>
              <a:t>Travaux dirigés 2021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3</a:t>
            </a:fld>
            <a:endParaRPr lang="en-US"/>
          </a:p>
        </p:txBody>
      </p:sp>
      <p:cxnSp>
        <p:nvCxnSpPr>
          <p:cNvPr id="9" name="Connecteur droit 8"/>
          <p:cNvCxnSpPr/>
          <p:nvPr/>
        </p:nvCxnSpPr>
        <p:spPr>
          <a:xfrm>
            <a:off x="492693" y="672031"/>
            <a:ext cx="7920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Y. Guido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9EE8D4D1-0F05-42D6-A46A-0FB3B8908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509" y="1196751"/>
            <a:ext cx="4581525" cy="6858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A2334BB1-E9BC-4D39-A845-063FA407E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195" y="2215330"/>
            <a:ext cx="5181600" cy="124777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71A4995D-D650-41C6-8585-73506DF3C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4787" y="1883260"/>
            <a:ext cx="2809875" cy="1714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FDE4B70-CEF6-4F4F-ADAB-5F9F5136980B}"/>
              </a:ext>
            </a:extLst>
          </p:cNvPr>
          <p:cNvSpPr/>
          <p:nvPr/>
        </p:nvSpPr>
        <p:spPr>
          <a:xfrm>
            <a:off x="1259632" y="1052740"/>
            <a:ext cx="6048672" cy="360039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0DA112B-3773-4543-8C8A-6AA1C20741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8195" y="3476383"/>
            <a:ext cx="5419725" cy="3429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2AC002C-F0AD-46CF-B838-B9A8B089F6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4787" y="3877032"/>
            <a:ext cx="4152900" cy="1905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7255557-3D03-408B-8BB1-92CAFF7B7D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8195" y="4134975"/>
            <a:ext cx="293370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89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147248" cy="310096"/>
          </a:xfrm>
        </p:spPr>
        <p:txBody>
          <a:bodyPr>
            <a:normAutofit fontScale="90000"/>
          </a:bodyPr>
          <a:lstStyle/>
          <a:p>
            <a:r>
              <a:rPr lang="fr-FR" sz="2000" dirty="0"/>
              <a:t>Travaux dirigés 2021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4</a:t>
            </a:fld>
            <a:endParaRPr lang="en-US"/>
          </a:p>
        </p:txBody>
      </p:sp>
      <p:cxnSp>
        <p:nvCxnSpPr>
          <p:cNvPr id="9" name="Connecteur droit 8"/>
          <p:cNvCxnSpPr/>
          <p:nvPr/>
        </p:nvCxnSpPr>
        <p:spPr>
          <a:xfrm>
            <a:off x="492693" y="672031"/>
            <a:ext cx="7920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Y. Guido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DE4B70-CEF6-4F4F-ADAB-5F9F5136980B}"/>
              </a:ext>
            </a:extLst>
          </p:cNvPr>
          <p:cNvSpPr/>
          <p:nvPr/>
        </p:nvSpPr>
        <p:spPr>
          <a:xfrm>
            <a:off x="971600" y="1079314"/>
            <a:ext cx="6048672" cy="41498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98E7346-DA93-43A6-AA1C-27D5CE684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431242"/>
            <a:ext cx="5467350" cy="61912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D325042-191A-4CC2-887C-7AA31E45E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050367"/>
            <a:ext cx="2886075" cy="20002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881071C-8887-42A2-9F78-27D2A52C74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1687" y="2782221"/>
            <a:ext cx="2914650" cy="20002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9140FF9-1CD3-48D7-8A3B-AB334E0074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5656" y="3023065"/>
            <a:ext cx="3810000" cy="63817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63C2A65-9C38-412B-BB77-8D92207E86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5656" y="2308468"/>
            <a:ext cx="404812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958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147248" cy="310096"/>
          </a:xfrm>
        </p:spPr>
        <p:txBody>
          <a:bodyPr>
            <a:normAutofit fontScale="90000"/>
          </a:bodyPr>
          <a:lstStyle/>
          <a:p>
            <a:r>
              <a:rPr lang="fr-FR" sz="2000" dirty="0"/>
              <a:t>Travaux dirigés 2021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5</a:t>
            </a:fld>
            <a:endParaRPr lang="en-US"/>
          </a:p>
        </p:txBody>
      </p:sp>
      <p:cxnSp>
        <p:nvCxnSpPr>
          <p:cNvPr id="9" name="Connecteur droit 8"/>
          <p:cNvCxnSpPr/>
          <p:nvPr/>
        </p:nvCxnSpPr>
        <p:spPr>
          <a:xfrm>
            <a:off x="492693" y="672031"/>
            <a:ext cx="7920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Y. Guido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DE4B70-CEF6-4F4F-ADAB-5F9F5136980B}"/>
              </a:ext>
            </a:extLst>
          </p:cNvPr>
          <p:cNvSpPr/>
          <p:nvPr/>
        </p:nvSpPr>
        <p:spPr>
          <a:xfrm>
            <a:off x="971600" y="1079314"/>
            <a:ext cx="6048672" cy="350180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C59B01A9-0DAD-4BA3-AA50-9BB42539C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137" y="1556792"/>
            <a:ext cx="5600700" cy="15621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C2AC0BA-E009-4CEE-A304-F0B85A57E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009" y="3166430"/>
            <a:ext cx="2447925" cy="18097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3075728C-464F-4739-92BD-57BB35AB38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099" y="3430487"/>
            <a:ext cx="5438775" cy="36195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5491457E-C310-4070-9B8E-2C866DBE59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4009" y="3831774"/>
            <a:ext cx="2476500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872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147248" cy="310096"/>
          </a:xfrm>
        </p:spPr>
        <p:txBody>
          <a:bodyPr>
            <a:normAutofit fontScale="90000"/>
          </a:bodyPr>
          <a:lstStyle/>
          <a:p>
            <a:r>
              <a:rPr lang="fr-FR" sz="2000" dirty="0"/>
              <a:t>Travaux dirigés 2021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6</a:t>
            </a:fld>
            <a:endParaRPr lang="en-US"/>
          </a:p>
        </p:txBody>
      </p:sp>
      <p:cxnSp>
        <p:nvCxnSpPr>
          <p:cNvPr id="9" name="Connecteur droit 8"/>
          <p:cNvCxnSpPr/>
          <p:nvPr/>
        </p:nvCxnSpPr>
        <p:spPr>
          <a:xfrm>
            <a:off x="492693" y="672031"/>
            <a:ext cx="7920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Y. Guido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DE4B70-CEF6-4F4F-ADAB-5F9F5136980B}"/>
              </a:ext>
            </a:extLst>
          </p:cNvPr>
          <p:cNvSpPr/>
          <p:nvPr/>
        </p:nvSpPr>
        <p:spPr>
          <a:xfrm>
            <a:off x="971600" y="1079315"/>
            <a:ext cx="6048672" cy="314177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EEB00CD-9DF3-428C-BAB9-B6A6A1A1DE3B}"/>
              </a:ext>
            </a:extLst>
          </p:cNvPr>
          <p:cNvSpPr txBox="1"/>
          <p:nvPr/>
        </p:nvSpPr>
        <p:spPr>
          <a:xfrm>
            <a:off x="971600" y="1196752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Majoritaire (suite)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FE053A5-659E-4A73-9F29-08D60674A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1683522"/>
            <a:ext cx="5391150" cy="8477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99A83B9-5E58-45C2-9F5F-03768F0F4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589558"/>
            <a:ext cx="2466975" cy="1905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8BED94A2-3103-4547-98D1-D53145888640}"/>
              </a:ext>
            </a:extLst>
          </p:cNvPr>
          <p:cNvSpPr txBox="1"/>
          <p:nvPr/>
        </p:nvSpPr>
        <p:spPr>
          <a:xfrm>
            <a:off x="1259631" y="3284984"/>
            <a:ext cx="5322143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Toutes les réponses doivent être justifiées</a:t>
            </a:r>
          </a:p>
        </p:txBody>
      </p:sp>
    </p:spTree>
    <p:extLst>
      <p:ext uri="{BB962C8B-B14F-4D97-AF65-F5344CB8AC3E}">
        <p14:creationId xmlns:p14="http://schemas.microsoft.com/office/powerpoint/2010/main" val="1589386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147248" cy="310096"/>
          </a:xfrm>
        </p:spPr>
        <p:txBody>
          <a:bodyPr>
            <a:normAutofit fontScale="90000"/>
          </a:bodyPr>
          <a:lstStyle/>
          <a:p>
            <a:r>
              <a:rPr lang="fr-FR" sz="2000" dirty="0"/>
              <a:t>Travaux dirigés 2021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7</a:t>
            </a:fld>
            <a:endParaRPr lang="en-US"/>
          </a:p>
        </p:txBody>
      </p:sp>
      <p:cxnSp>
        <p:nvCxnSpPr>
          <p:cNvPr id="9" name="Connecteur droit 8"/>
          <p:cNvCxnSpPr/>
          <p:nvPr/>
        </p:nvCxnSpPr>
        <p:spPr>
          <a:xfrm>
            <a:off x="492693" y="672031"/>
            <a:ext cx="7920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Y. Guido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DE4B70-CEF6-4F4F-ADAB-5F9F5136980B}"/>
              </a:ext>
            </a:extLst>
          </p:cNvPr>
          <p:cNvSpPr/>
          <p:nvPr/>
        </p:nvSpPr>
        <p:spPr>
          <a:xfrm>
            <a:off x="971600" y="1079315"/>
            <a:ext cx="6048672" cy="43308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CA5E67D-4B55-4942-94FF-2C8C3D6D8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498" y="2232665"/>
            <a:ext cx="5476875" cy="214312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A38D76E-0B59-476B-B00E-46FA183A8281}"/>
              </a:ext>
            </a:extLst>
          </p:cNvPr>
          <p:cNvSpPr txBox="1"/>
          <p:nvPr/>
        </p:nvSpPr>
        <p:spPr>
          <a:xfrm>
            <a:off x="1257498" y="1416202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Exercice récréatif (à la maison)</a:t>
            </a:r>
          </a:p>
        </p:txBody>
      </p:sp>
    </p:spTree>
    <p:extLst>
      <p:ext uri="{BB962C8B-B14F-4D97-AF65-F5344CB8AC3E}">
        <p14:creationId xmlns:p14="http://schemas.microsoft.com/office/powerpoint/2010/main" val="2594552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0B3E5A0-3EB0-496E-BD44-0C0256E58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Y. Guido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0203A77-1EE6-4447-B30D-6FFA95F5D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CD5A879-6E45-42C4-AC56-7A5C69BFB799}"/>
              </a:ext>
            </a:extLst>
          </p:cNvPr>
          <p:cNvSpPr txBox="1"/>
          <p:nvPr/>
        </p:nvSpPr>
        <p:spPr>
          <a:xfrm>
            <a:off x="425254" y="1772816"/>
            <a:ext cx="4478086" cy="938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tx2"/>
                </a:solidFill>
              </a:rPr>
              <a:t>CS353 – Algorithmique et structure de données</a:t>
            </a:r>
          </a:p>
          <a:p>
            <a:r>
              <a:rPr lang="fr-FR" sz="1100" b="1" dirty="0"/>
              <a:t>04/05/2021</a:t>
            </a:r>
            <a:endParaRPr lang="fr-F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100" b="1" dirty="0"/>
          </a:p>
          <a:p>
            <a:r>
              <a:rPr lang="fr-FR" sz="1100" b="1" dirty="0"/>
              <a:t>Travaux dirigés</a:t>
            </a:r>
            <a:endParaRPr lang="fr-FR" sz="1100" dirty="0"/>
          </a:p>
          <a:p>
            <a:endParaRPr lang="fr-FR" sz="1100" b="1" dirty="0">
              <a:solidFill>
                <a:schemeClr val="tx1"/>
              </a:solidFill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A55D1606-6695-40AB-8D9A-AE0FC89D7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144463"/>
            <a:ext cx="17907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Sous-titre 2">
            <a:extLst>
              <a:ext uri="{FF2B5EF4-FFF2-40B4-BE49-F238E27FC236}">
                <a16:creationId xmlns:a16="http://schemas.microsoft.com/office/drawing/2014/main" id="{0BC7A705-7812-4B3F-BF95-62122D76F8F1}"/>
              </a:ext>
            </a:extLst>
          </p:cNvPr>
          <p:cNvSpPr txBox="1">
            <a:spLocks/>
          </p:cNvSpPr>
          <p:nvPr/>
        </p:nvSpPr>
        <p:spPr>
          <a:xfrm>
            <a:off x="6300192" y="144463"/>
            <a:ext cx="2465512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tx2"/>
                </a:solidFill>
              </a:rPr>
              <a:t>2020-2021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884EC293-D031-468F-8AB9-ECE7D9867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3421350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4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147248" cy="310096"/>
          </a:xfrm>
        </p:spPr>
        <p:txBody>
          <a:bodyPr>
            <a:normAutofit fontScale="90000"/>
          </a:bodyPr>
          <a:lstStyle/>
          <a:p>
            <a:r>
              <a:rPr lang="fr-FR" sz="2000" dirty="0"/>
              <a:t>Travaux dirigés 2021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9</a:t>
            </a:fld>
            <a:endParaRPr lang="en-US"/>
          </a:p>
        </p:txBody>
      </p:sp>
      <p:cxnSp>
        <p:nvCxnSpPr>
          <p:cNvPr id="9" name="Connecteur droit 8"/>
          <p:cNvCxnSpPr/>
          <p:nvPr/>
        </p:nvCxnSpPr>
        <p:spPr>
          <a:xfrm>
            <a:off x="492693" y="672031"/>
            <a:ext cx="7920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Y. Guido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DE4B70-CEF6-4F4F-ADAB-5F9F5136980B}"/>
              </a:ext>
            </a:extLst>
          </p:cNvPr>
          <p:cNvSpPr/>
          <p:nvPr/>
        </p:nvSpPr>
        <p:spPr>
          <a:xfrm>
            <a:off x="971600" y="1079314"/>
            <a:ext cx="6048672" cy="350180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C59B01A9-0DAD-4BA3-AA50-9BB42539C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137" y="1556792"/>
            <a:ext cx="5600700" cy="15621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C2AC0BA-E009-4CEE-A304-F0B85A57E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009" y="3166430"/>
            <a:ext cx="2447925" cy="18097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3075728C-464F-4739-92BD-57BB35AB38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099" y="3430487"/>
            <a:ext cx="5438775" cy="36195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5491457E-C310-4070-9B8E-2C866DBE59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4009" y="3831774"/>
            <a:ext cx="2476500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3827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e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34826</TotalTime>
  <Words>194</Words>
  <Application>Microsoft Office PowerPoint</Application>
  <PresentationFormat>Affichage à l'écran (4:3)</PresentationFormat>
  <Paragraphs>57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Courier New</vt:lpstr>
      <vt:lpstr>Essentiel</vt:lpstr>
      <vt:lpstr>Présentation PowerPoint</vt:lpstr>
      <vt:lpstr>Travaux dirigés 2021</vt:lpstr>
      <vt:lpstr>Travaux dirigés 2021</vt:lpstr>
      <vt:lpstr>Travaux dirigés 2021</vt:lpstr>
      <vt:lpstr>Travaux dirigés 2021</vt:lpstr>
      <vt:lpstr>Travaux dirigés 2021</vt:lpstr>
      <vt:lpstr>Travaux dirigés 2021</vt:lpstr>
      <vt:lpstr>Présentation PowerPoint</vt:lpstr>
      <vt:lpstr>Travaux dirigés 2021</vt:lpstr>
      <vt:lpstr>Travaux dirigés 2021</vt:lpstr>
      <vt:lpstr>Travaux dirigés 2021</vt:lpstr>
    </vt:vector>
  </TitlesOfParts>
  <Company>Esisar Grenoble-inp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CS536 Administration système &amp; NE550 Administration réseau</dc:title>
  <dc:creator>GUIDO Yves</dc:creator>
  <cp:lastModifiedBy>GUIDO Yves</cp:lastModifiedBy>
  <cp:revision>1337</cp:revision>
  <cp:lastPrinted>2020-09-15T15:38:53Z</cp:lastPrinted>
  <dcterms:created xsi:type="dcterms:W3CDTF">2014-09-12T09:17:34Z</dcterms:created>
  <dcterms:modified xsi:type="dcterms:W3CDTF">2021-05-05T05:17:38Z</dcterms:modified>
</cp:coreProperties>
</file>