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DDEA-8A43-4051-BA41-D99954D2F94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7DB4-8CEA-4793-8BC9-6593DCBE42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876300" y="764704"/>
            <a:ext cx="7442200" cy="5257800"/>
            <a:chOff x="876300" y="764704"/>
            <a:chExt cx="7442200" cy="5257800"/>
          </a:xfrm>
        </p:grpSpPr>
        <p:sp>
          <p:nvSpPr>
            <p:cNvPr id="4" name="ZoneTexte 3"/>
            <p:cNvSpPr txBox="1">
              <a:spLocks noChangeArrowheads="1"/>
            </p:cNvSpPr>
            <p:nvPr/>
          </p:nvSpPr>
          <p:spPr bwMode="auto">
            <a:xfrm>
              <a:off x="3213100" y="764704"/>
              <a:ext cx="1752600" cy="346075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 sz="1600" b="1" smtClean="0">
                  <a:solidFill>
                    <a:schemeClr val="bg1"/>
                  </a:solidFill>
                </a:rPr>
                <a:t>Spécifications</a:t>
              </a:r>
              <a:endParaRPr lang="fr-FR" smtClean="0">
                <a:solidFill>
                  <a:schemeClr val="bg1"/>
                </a:solidFill>
              </a:endParaRPr>
            </a:p>
          </p:txBody>
        </p:sp>
        <p:sp>
          <p:nvSpPr>
            <p:cNvPr id="5" name="ZoneTexte 4"/>
            <p:cNvSpPr txBox="1">
              <a:spLocks noChangeArrowheads="1"/>
            </p:cNvSpPr>
            <p:nvPr/>
          </p:nvSpPr>
          <p:spPr bwMode="auto">
            <a:xfrm>
              <a:off x="3098800" y="1666404"/>
              <a:ext cx="1981200" cy="346075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 sz="1600" b="1" dirty="0" smtClean="0">
                  <a:solidFill>
                    <a:schemeClr val="bg1"/>
                  </a:solidFill>
                </a:rPr>
                <a:t>A</a:t>
              </a:r>
              <a:endParaRPr lang="fr-FR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ZoneTexte 5"/>
            <p:cNvSpPr txBox="1">
              <a:spLocks noChangeArrowheads="1"/>
            </p:cNvSpPr>
            <p:nvPr/>
          </p:nvSpPr>
          <p:spPr bwMode="auto">
            <a:xfrm>
              <a:off x="5867400" y="1790229"/>
              <a:ext cx="1981200" cy="346075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 sz="1600" b="1" dirty="0" smtClean="0">
                  <a:solidFill>
                    <a:schemeClr val="bg1"/>
                  </a:solidFill>
                </a:rPr>
                <a:t>D</a:t>
              </a:r>
              <a:endParaRPr lang="fr-FR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>
              <a:spLocks noChangeArrowheads="1"/>
            </p:cNvSpPr>
            <p:nvPr/>
          </p:nvSpPr>
          <p:spPr bwMode="auto">
            <a:xfrm>
              <a:off x="3098800" y="2822104"/>
              <a:ext cx="1981200" cy="346075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fr-FR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ZoneTexte 7"/>
            <p:cNvSpPr txBox="1">
              <a:spLocks noChangeArrowheads="1"/>
            </p:cNvSpPr>
            <p:nvPr/>
          </p:nvSpPr>
          <p:spPr bwMode="auto">
            <a:xfrm>
              <a:off x="5867400" y="2822104"/>
              <a:ext cx="1981200" cy="346075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 sz="1600" b="1" dirty="0" smtClean="0">
                  <a:solidFill>
                    <a:schemeClr val="bg1"/>
                  </a:solidFill>
                </a:rPr>
                <a:t>E</a:t>
              </a:r>
              <a:endParaRPr lang="fr-FR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ZoneTexte 8"/>
            <p:cNvSpPr txBox="1">
              <a:spLocks noChangeArrowheads="1"/>
            </p:cNvSpPr>
            <p:nvPr/>
          </p:nvSpPr>
          <p:spPr bwMode="auto">
            <a:xfrm>
              <a:off x="3098800" y="3923829"/>
              <a:ext cx="1981200" cy="338554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</a:rPr>
                <a:t>C</a:t>
              </a:r>
              <a:endParaRPr lang="fr-FR" sz="16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0" name="Connecteur droit avec flèche 39944"/>
            <p:cNvCxnSpPr>
              <a:cxnSpLocks noChangeShapeType="1"/>
            </p:cNvCxnSpPr>
            <p:nvPr/>
          </p:nvCxnSpPr>
          <p:spPr bwMode="auto">
            <a:xfrm>
              <a:off x="4089400" y="1110779"/>
              <a:ext cx="0" cy="555625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onnecteur droit avec flèche 39945"/>
            <p:cNvCxnSpPr>
              <a:cxnSpLocks noChangeShapeType="1"/>
            </p:cNvCxnSpPr>
            <p:nvPr/>
          </p:nvCxnSpPr>
          <p:spPr bwMode="auto">
            <a:xfrm>
              <a:off x="4089400" y="2256954"/>
              <a:ext cx="0" cy="5651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onnecteur droit avec flèche 39946"/>
            <p:cNvCxnSpPr>
              <a:cxnSpLocks noChangeShapeType="1"/>
            </p:cNvCxnSpPr>
            <p:nvPr/>
          </p:nvCxnSpPr>
          <p:spPr bwMode="auto">
            <a:xfrm>
              <a:off x="4089400" y="3168179"/>
              <a:ext cx="0" cy="7556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onnecteur droit avec flèche 39947"/>
            <p:cNvCxnSpPr>
              <a:cxnSpLocks noChangeShapeType="1"/>
            </p:cNvCxnSpPr>
            <p:nvPr/>
          </p:nvCxnSpPr>
          <p:spPr bwMode="auto">
            <a:xfrm>
              <a:off x="5080000" y="2995142"/>
              <a:ext cx="787400" cy="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Connecteur en angle 39948"/>
            <p:cNvCxnSpPr>
              <a:cxnSpLocks noChangeShapeType="1"/>
            </p:cNvCxnSpPr>
            <p:nvPr/>
          </p:nvCxnSpPr>
          <p:spPr bwMode="auto">
            <a:xfrm>
              <a:off x="5080000" y="1961679"/>
              <a:ext cx="787400" cy="1588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Connecteur droit avec flèche 39949"/>
            <p:cNvCxnSpPr>
              <a:cxnSpLocks noChangeShapeType="1"/>
            </p:cNvCxnSpPr>
            <p:nvPr/>
          </p:nvCxnSpPr>
          <p:spPr bwMode="auto">
            <a:xfrm>
              <a:off x="7848600" y="2987204"/>
              <a:ext cx="457200" cy="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Connecteur droit avec flèche 39950"/>
            <p:cNvCxnSpPr>
              <a:cxnSpLocks noChangeShapeType="1"/>
            </p:cNvCxnSpPr>
            <p:nvPr/>
          </p:nvCxnSpPr>
          <p:spPr bwMode="auto">
            <a:xfrm>
              <a:off x="7848600" y="1958504"/>
              <a:ext cx="457200" cy="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Connecteur droit 39951"/>
            <p:cNvSpPr>
              <a:spLocks noChangeShapeType="1"/>
            </p:cNvSpPr>
            <p:nvPr/>
          </p:nvSpPr>
          <p:spPr bwMode="auto">
            <a:xfrm flipV="1">
              <a:off x="8304213" y="1450504"/>
              <a:ext cx="0" cy="3962400"/>
            </a:xfrm>
            <a:prstGeom prst="lin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Connecteur droit 39952"/>
            <p:cNvSpPr>
              <a:spLocks noChangeShapeType="1"/>
            </p:cNvSpPr>
            <p:nvPr/>
          </p:nvSpPr>
          <p:spPr bwMode="auto">
            <a:xfrm flipH="1">
              <a:off x="4229100" y="2466504"/>
              <a:ext cx="4076700" cy="0"/>
            </a:xfrm>
            <a:prstGeom prst="lin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Connecteur droit 39953"/>
            <p:cNvSpPr>
              <a:spLocks noChangeShapeType="1"/>
            </p:cNvSpPr>
            <p:nvPr/>
          </p:nvSpPr>
          <p:spPr bwMode="auto">
            <a:xfrm flipH="1">
              <a:off x="4165600" y="1437804"/>
              <a:ext cx="4152900" cy="0"/>
            </a:xfrm>
            <a:prstGeom prst="lin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orme 39954"/>
            <p:cNvSpPr>
              <a:spLocks noChangeArrowheads="1"/>
            </p:cNvSpPr>
            <p:nvPr/>
          </p:nvSpPr>
          <p:spPr bwMode="auto">
            <a:xfrm flipV="1">
              <a:off x="3822700" y="3330104"/>
              <a:ext cx="533400" cy="35560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B9B9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just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just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just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just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fr-FR" altLang="fr-FR" sz="1800">
                <a:solidFill>
                  <a:srgbClr val="000000"/>
                </a:solidFill>
              </a:endParaRPr>
            </a:p>
          </p:txBody>
        </p:sp>
        <p:sp>
          <p:nvSpPr>
            <p:cNvPr id="21" name="Forme 39955"/>
            <p:cNvSpPr>
              <a:spLocks noChangeArrowheads="1"/>
            </p:cNvSpPr>
            <p:nvPr/>
          </p:nvSpPr>
          <p:spPr bwMode="auto">
            <a:xfrm flipV="1">
              <a:off x="3822700" y="2314104"/>
              <a:ext cx="533400" cy="35560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B9B9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just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just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just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just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fr-FR" altLang="fr-FR" sz="1800">
                <a:solidFill>
                  <a:srgbClr val="000000"/>
                </a:solidFill>
              </a:endParaRPr>
            </a:p>
          </p:txBody>
        </p:sp>
        <p:cxnSp>
          <p:nvCxnSpPr>
            <p:cNvPr id="22" name="Connecteur droit avec flèche 39956"/>
            <p:cNvCxnSpPr>
              <a:cxnSpLocks noChangeShapeType="1"/>
              <a:stCxn id="9" idx="2"/>
            </p:cNvCxnSpPr>
            <p:nvPr/>
          </p:nvCxnSpPr>
          <p:spPr bwMode="auto">
            <a:xfrm>
              <a:off x="4089400" y="4262383"/>
              <a:ext cx="6350" cy="659984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Forme 39957"/>
            <p:cNvSpPr>
              <a:spLocks noChangeArrowheads="1"/>
            </p:cNvSpPr>
            <p:nvPr/>
          </p:nvSpPr>
          <p:spPr bwMode="auto">
            <a:xfrm flipV="1">
              <a:off x="3822700" y="1221904"/>
              <a:ext cx="533400" cy="35560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B9B9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just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just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just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just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fr-FR" altLang="fr-FR" sz="1800">
                <a:solidFill>
                  <a:srgbClr val="000000"/>
                </a:solidFill>
              </a:endParaRPr>
            </a:p>
          </p:txBody>
        </p:sp>
        <p:sp>
          <p:nvSpPr>
            <p:cNvPr id="24" name="Connecteur droit 39958"/>
            <p:cNvSpPr>
              <a:spLocks noChangeShapeType="1"/>
            </p:cNvSpPr>
            <p:nvPr/>
          </p:nvSpPr>
          <p:spPr bwMode="auto">
            <a:xfrm>
              <a:off x="2552700" y="2491904"/>
              <a:ext cx="1409700" cy="0"/>
            </a:xfrm>
            <a:prstGeom prst="line">
              <a:avLst/>
            </a:prstGeom>
            <a:noFill/>
            <a:ln w="22225" algn="ctr">
              <a:solidFill>
                <a:schemeClr val="accent2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9959"/>
            <p:cNvSpPr>
              <a:spLocks noChangeArrowheads="1"/>
            </p:cNvSpPr>
            <p:nvPr/>
          </p:nvSpPr>
          <p:spPr bwMode="auto">
            <a:xfrm>
              <a:off x="1193800" y="2314104"/>
              <a:ext cx="1296988" cy="358775"/>
            </a:xfrm>
            <a:prstGeom prst="rect">
              <a:avLst/>
            </a:prstGeom>
            <a:noFill/>
            <a:ln w="22225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just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just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just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just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600" b="1">
                  <a:solidFill>
                    <a:schemeClr val="accent2"/>
                  </a:solidFill>
                </a:rPr>
                <a:t>SYNTHESE</a:t>
              </a:r>
              <a:endParaRPr lang="fr-FR" altLang="fr-FR" sz="1600" b="1">
                <a:solidFill>
                  <a:schemeClr val="accent2"/>
                </a:solidFill>
              </a:endParaRPr>
            </a:p>
          </p:txBody>
        </p:sp>
        <p:sp>
          <p:nvSpPr>
            <p:cNvPr id="26" name="Connecteur droit 39960"/>
            <p:cNvSpPr>
              <a:spLocks noChangeShapeType="1"/>
            </p:cNvSpPr>
            <p:nvPr/>
          </p:nvSpPr>
          <p:spPr bwMode="auto">
            <a:xfrm>
              <a:off x="2781300" y="3520604"/>
              <a:ext cx="1181100" cy="0"/>
            </a:xfrm>
            <a:prstGeom prst="line">
              <a:avLst/>
            </a:prstGeom>
            <a:noFill/>
            <a:ln w="22225" algn="ctr">
              <a:solidFill>
                <a:schemeClr val="accent2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9961"/>
            <p:cNvSpPr>
              <a:spLocks noChangeArrowheads="1"/>
            </p:cNvSpPr>
            <p:nvPr/>
          </p:nvSpPr>
          <p:spPr bwMode="auto">
            <a:xfrm>
              <a:off x="906463" y="3342804"/>
              <a:ext cx="1862137" cy="358775"/>
            </a:xfrm>
            <a:prstGeom prst="rect">
              <a:avLst/>
            </a:prstGeom>
            <a:noFill/>
            <a:ln w="22225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just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just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just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just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600" b="1" dirty="0">
                  <a:solidFill>
                    <a:schemeClr val="accent2"/>
                  </a:solidFill>
                </a:rPr>
                <a:t>PLACE &amp; ROUTE</a:t>
              </a:r>
              <a:endParaRPr lang="fr-FR" altLang="fr-FR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Connecteur droit 39962"/>
            <p:cNvSpPr>
              <a:spLocks noChangeShapeType="1"/>
            </p:cNvSpPr>
            <p:nvPr/>
          </p:nvSpPr>
          <p:spPr bwMode="auto">
            <a:xfrm>
              <a:off x="2628900" y="1399704"/>
              <a:ext cx="1333500" cy="0"/>
            </a:xfrm>
            <a:prstGeom prst="line">
              <a:avLst/>
            </a:prstGeom>
            <a:noFill/>
            <a:ln w="22225" algn="ctr">
              <a:solidFill>
                <a:schemeClr val="accent2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9963"/>
            <p:cNvSpPr>
              <a:spLocks noChangeArrowheads="1"/>
            </p:cNvSpPr>
            <p:nvPr/>
          </p:nvSpPr>
          <p:spPr bwMode="auto">
            <a:xfrm>
              <a:off x="876300" y="993304"/>
              <a:ext cx="1739900" cy="847725"/>
            </a:xfrm>
            <a:prstGeom prst="rect">
              <a:avLst/>
            </a:prstGeom>
            <a:noFill/>
            <a:ln w="22225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just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just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just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just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600" b="1" dirty="0">
                  <a:solidFill>
                    <a:schemeClr val="accent2"/>
                  </a:solidFill>
                </a:rPr>
                <a:t>CREATION DE LA DESCRIPTION</a:t>
              </a:r>
              <a:endParaRPr lang="fr-FR" altLang="fr-FR" sz="16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0" name="Rectangle 39964"/>
            <p:cNvPicPr>
              <a:picLocks noChangeAspect="1" noChangeArrowheads="1"/>
            </p:cNvPicPr>
            <p:nvPr/>
          </p:nvPicPr>
          <p:blipFill>
            <a:blip r:embed="rId2">
              <a:lum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300" y="4955704"/>
              <a:ext cx="1065213" cy="1066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867400" y="5229200"/>
              <a:ext cx="1981200" cy="338554"/>
            </a:xfrm>
            <a:prstGeom prst="rect">
              <a:avLst/>
            </a:prstGeom>
            <a:gradFill rotWithShape="0">
              <a:gsLst>
                <a:gs pos="0">
                  <a:srgbClr val="5E5E76"/>
                </a:gs>
                <a:gs pos="50000">
                  <a:schemeClr val="hlink"/>
                </a:gs>
                <a:gs pos="100000">
                  <a:srgbClr val="5E5E76"/>
                </a:gs>
              </a:gsLst>
              <a:lin ang="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</a:rPr>
                <a:t>F</a:t>
              </a:r>
              <a:endParaRPr lang="fr-FR" sz="16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2" name="Connecteur droit avec flèche 39966"/>
            <p:cNvCxnSpPr>
              <a:cxnSpLocks noChangeShapeType="1"/>
            </p:cNvCxnSpPr>
            <p:nvPr/>
          </p:nvCxnSpPr>
          <p:spPr bwMode="auto">
            <a:xfrm>
              <a:off x="7848600" y="5397029"/>
              <a:ext cx="457200" cy="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Connecteur droit 39967"/>
            <p:cNvSpPr>
              <a:spLocks noChangeShapeType="1"/>
            </p:cNvSpPr>
            <p:nvPr/>
          </p:nvSpPr>
          <p:spPr bwMode="auto">
            <a:xfrm>
              <a:off x="4610100" y="5412904"/>
              <a:ext cx="1219200" cy="0"/>
            </a:xfrm>
            <a:prstGeom prst="line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Connecteur droit 39968"/>
            <p:cNvSpPr>
              <a:spLocks noChangeShapeType="1"/>
            </p:cNvSpPr>
            <p:nvPr/>
          </p:nvSpPr>
          <p:spPr bwMode="auto">
            <a:xfrm flipH="1">
              <a:off x="4229100" y="3495204"/>
              <a:ext cx="4076700" cy="0"/>
            </a:xfrm>
            <a:prstGeom prst="line">
              <a:avLst/>
            </a:prstGeom>
            <a:noFill/>
            <a:ln w="19050" algn="ctr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83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328738" y="490538"/>
            <a:ext cx="6486525" cy="5876925"/>
            <a:chOff x="1328738" y="490538"/>
            <a:chExt cx="6486525" cy="58769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738" y="490538"/>
              <a:ext cx="6486525" cy="587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915816" y="1916832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15816" y="3877610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26360" y="1159034"/>
              <a:ext cx="1224136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7790" y="3034670"/>
              <a:ext cx="1224136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48054" y="4834870"/>
              <a:ext cx="1224136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525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Esisar Grenoble-inp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BEROULLE Vincent</dc:creator>
  <cp:lastModifiedBy>BEROULLE Vincent</cp:lastModifiedBy>
  <cp:revision>4</cp:revision>
  <dcterms:created xsi:type="dcterms:W3CDTF">2017-01-16T10:16:52Z</dcterms:created>
  <dcterms:modified xsi:type="dcterms:W3CDTF">2017-02-07T17:23:22Z</dcterms:modified>
</cp:coreProperties>
</file>