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3669787-1EDB-475D-85CA-212061055778}">
  <a:tblStyle styleId="{63669787-1EDB-475D-85CA-212061055778}" styleName="Table_0">
    <a:wholeTbl>
      <a:tcTxStyle>
        <a:font>
          <a:latin typeface="Arial"/>
          <a:ea typeface="Arial"/>
          <a:cs typeface="Arial"/>
        </a:font>
        <a:srgbClr val="000000"/>
      </a:tcTxStyle>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Thank you for taking time out of your week to work on this together. This is a big deal and we appreciate your willingness to jump into the challenges we have outlined for you today.</a:t>
            </a:r>
            <a:endParaRPr/>
          </a:p>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do we make guides?</a:t>
            </a:r>
            <a:endParaRPr/>
          </a:p>
          <a:p>
            <a:pPr indent="-317500" lvl="0" marL="457200" rtl="0">
              <a:spcBef>
                <a:spcPts val="0"/>
              </a:spcBef>
              <a:spcAft>
                <a:spcPts val="0"/>
              </a:spcAft>
              <a:buSzPts val="1400"/>
              <a:buChar char="-"/>
            </a:pPr>
            <a:r>
              <a:rPr lang="en"/>
              <a:t>Guides are the key to helping users understand what is capable on our platform. The more extensive our library of guides is, the more cool apps can be built.</a:t>
            </a:r>
            <a:endParaRPr/>
          </a:p>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am “I” making guides?</a:t>
            </a:r>
            <a:endParaRPr/>
          </a:p>
          <a:p>
            <a:pPr indent="-317500" lvl="0" marL="457200" rtl="0">
              <a:spcBef>
                <a:spcPts val="0"/>
              </a:spcBef>
              <a:spcAft>
                <a:spcPts val="0"/>
              </a:spcAft>
              <a:buSzPts val="1400"/>
              <a:buChar char="-"/>
            </a:pPr>
            <a:r>
              <a:rPr lang="en"/>
              <a:t>You are here for three reasons:</a:t>
            </a:r>
            <a:endParaRPr/>
          </a:p>
          <a:p>
            <a:pPr indent="0" lvl="0" marL="0" rtl="0">
              <a:spcBef>
                <a:spcPts val="0"/>
              </a:spcBef>
              <a:spcAft>
                <a:spcPts val="0"/>
              </a:spcAft>
              <a:buNone/>
            </a:pPr>
            <a:r>
              <a:t/>
            </a:r>
            <a:endParaRPr/>
          </a:p>
          <a:p>
            <a:pPr indent="0" lvl="0" marL="0" rtl="0">
              <a:spcBef>
                <a:spcPts val="0"/>
              </a:spcBef>
              <a:spcAft>
                <a:spcPts val="0"/>
              </a:spcAft>
              <a:buNone/>
            </a:pPr>
            <a:r>
              <a:rPr lang="en"/>
              <a:t>1. We need your help. This is a lot of work for one person to do. By recruiting the entire office, we turn a project that might normally take weeks for 1-2 people, into something we all can knock out in one day.</a:t>
            </a:r>
            <a:endParaRPr/>
          </a:p>
          <a:p>
            <a:pPr indent="0" lvl="0" marL="0" rtl="0">
              <a:spcBef>
                <a:spcPts val="0"/>
              </a:spcBef>
              <a:spcAft>
                <a:spcPts val="0"/>
              </a:spcAft>
              <a:buNone/>
            </a:pPr>
            <a:r>
              <a:rPr lang="en"/>
              <a:t>	</a:t>
            </a:r>
            <a:endParaRPr/>
          </a:p>
          <a:p>
            <a:pPr indent="0" lvl="0" marL="0" rtl="0">
              <a:spcBef>
                <a:spcPts val="0"/>
              </a:spcBef>
              <a:spcAft>
                <a:spcPts val="0"/>
              </a:spcAft>
              <a:buNone/>
            </a:pPr>
            <a:r>
              <a:rPr lang="en"/>
              <a:t>2. Guides are not just the key for users to understand the platform, they are the key for employees too. Our Hackathons are meant to familiarize everyone with the capabilities of OrderCloud.io. This can only help you do better at whatever you do, regardless of your department.</a:t>
            </a:r>
            <a:endParaRPr/>
          </a:p>
          <a:p>
            <a:pPr indent="0" lvl="0" marL="0" rtl="0">
              <a:spcBef>
                <a:spcPts val="0"/>
              </a:spcBef>
              <a:spcAft>
                <a:spcPts val="0"/>
              </a:spcAft>
              <a:buNone/>
            </a:pPr>
            <a:r>
              <a:t/>
            </a:r>
            <a:endParaRPr/>
          </a:p>
          <a:p>
            <a:pPr indent="0" lvl="0" marL="0" rtl="0">
              <a:spcBef>
                <a:spcPts val="0"/>
              </a:spcBef>
              <a:spcAft>
                <a:spcPts val="0"/>
              </a:spcAft>
              <a:buNone/>
            </a:pPr>
            <a:r>
              <a:rPr lang="en"/>
              <a:t>3. Force you to work with someone you might not normally talk to. This could get assigned to a team of Devs and they could systematically work through creating the guides but by organizing a Hackathon, we create an open environment to ask questions, learn more about the tech, and have a fun time working on a project that has a huge impact.</a:t>
            </a:r>
            <a:endParaRPr/>
          </a:p>
          <a:p>
            <a:pPr indent="0" lvl="0" marL="0" rtl="0">
              <a:spcBef>
                <a:spcPts val="0"/>
              </a:spcBef>
              <a:spcAft>
                <a:spcPts val="0"/>
              </a:spcAft>
              <a:buNone/>
            </a:pPr>
            <a:r>
              <a:t/>
            </a:r>
            <a:endParaRPr/>
          </a:p>
          <a:p>
            <a:pPr indent="0" lvl="0" marL="0" rtl="0">
              <a:spcBef>
                <a:spcPts val="0"/>
              </a:spcBef>
              <a:spcAft>
                <a:spcPts val="0"/>
              </a:spcAft>
              <a:buNone/>
            </a:pPr>
            <a:r>
              <a:rPr lang="en"/>
              <a:t>**transition** The impact of these guides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These guides have a huge impact. What you write, is what users will see.</a:t>
            </a:r>
            <a:endParaRPr/>
          </a:p>
          <a:p>
            <a:pPr indent="-317500" lvl="0" marL="457200" rtl="0">
              <a:spcBef>
                <a:spcPts val="0"/>
              </a:spcBef>
              <a:spcAft>
                <a:spcPts val="0"/>
              </a:spcAft>
              <a:buSzPts val="1400"/>
              <a:buChar char="-"/>
            </a:pPr>
            <a:r>
              <a:rPr lang="en"/>
              <a:t>That’s why it is important for your group to put your best effort into this.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This is not a race. We didn’t interupt your day to do 45 minutes of critical thinking and 3 hours and 15 minutes of eating lunch. Please don’t rush through these guides.</a:t>
            </a:r>
            <a:endParaRPr/>
          </a:p>
          <a:p>
            <a:pPr indent="-317500" lvl="1" marL="914400" rtl="0">
              <a:spcBef>
                <a:spcPts val="0"/>
              </a:spcBef>
              <a:spcAft>
                <a:spcPts val="0"/>
              </a:spcAft>
              <a:buSzPts val="1400"/>
              <a:buChar char="-"/>
            </a:pPr>
            <a:r>
              <a:rPr lang="en"/>
              <a:t>We are creating thorough, organized, and clear guides. The more thought you put into your guide the more the user will get out of it. (If you want tables, graphics, gifs, no problem the sky’s the limit.) We will help with anything to improve your guide.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We need our guides to be comprehensible for the users reading them.</a:t>
            </a:r>
            <a:endParaRPr/>
          </a:p>
          <a:p>
            <a:pPr indent="0" lvl="0" marL="457200" rtl="0">
              <a:spcBef>
                <a:spcPts val="0"/>
              </a:spcBef>
              <a:spcAft>
                <a:spcPts val="0"/>
              </a:spcAft>
              <a:buNone/>
            </a:pPr>
            <a:r>
              <a:t/>
            </a:r>
            <a:endParaRPr/>
          </a:p>
          <a:p>
            <a:pPr indent="-317500" lvl="0" marL="457200" rtl="0">
              <a:spcBef>
                <a:spcPts val="0"/>
              </a:spcBef>
              <a:spcAft>
                <a:spcPts val="0"/>
              </a:spcAft>
              <a:buSzPts val="1400"/>
              <a:buChar char="-"/>
            </a:pPr>
            <a:r>
              <a:rPr lang="en"/>
              <a:t>While writing these guides, think of a </a:t>
            </a:r>
            <a:r>
              <a:rPr lang="en"/>
              <a:t>fervid</a:t>
            </a:r>
            <a:r>
              <a:rPr lang="en"/>
              <a:t> developer searching for how to do exactly what your guide is about. We don’t want to slow them down, we want to </a:t>
            </a:r>
            <a:r>
              <a:rPr lang="en"/>
              <a:t>clearly </a:t>
            </a:r>
            <a:r>
              <a:rPr lang="en"/>
              <a:t>explain the steps necessary to do whatever it is they are trying to accomplish, in a </a:t>
            </a:r>
            <a:r>
              <a:rPr lang="en"/>
              <a:t>concise</a:t>
            </a:r>
            <a:r>
              <a:rPr lang="en"/>
              <a:t> and transparent form.</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Keep these guides basic enough for a beginner to follow along and detailed enough to give the experienced dev what they need without slowing them down.</a:t>
            </a:r>
            <a:endParaRPr/>
          </a:p>
          <a:p>
            <a:pPr indent="0" lvl="0" marL="45720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Everything you need to get going is in the ‘v3/hackathon’ folder. Check #general for the link when you gather with your team.</a:t>
            </a:r>
            <a:endParaRPr/>
          </a:p>
          <a:p>
            <a:pPr indent="-317500" lvl="1" marL="1371600" rtl="0">
              <a:spcBef>
                <a:spcPts val="0"/>
              </a:spcBef>
              <a:spcAft>
                <a:spcPts val="0"/>
              </a:spcAft>
              <a:buSzPts val="1400"/>
              <a:buChar char="-"/>
            </a:pPr>
            <a:r>
              <a:rPr lang="en"/>
              <a:t>Each group has a base document already created with placeholder text that gives you some tips as you write.</a:t>
            </a:r>
            <a:endParaRPr/>
          </a:p>
          <a:p>
            <a:pPr indent="-317500" lvl="1" marL="1371600" rtl="0">
              <a:spcBef>
                <a:spcPts val="0"/>
              </a:spcBef>
              <a:spcAft>
                <a:spcPts val="0"/>
              </a:spcAft>
              <a:buSzPts val="1400"/>
              <a:buChar char="-"/>
            </a:pPr>
            <a:r>
              <a:rPr lang="en"/>
              <a:t>Please review the GLOSSARY before you begin for a few other specifics.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Will eat and present guides shortly after. Please have the non-developer(s) of your group present. THE GOAL is for our non-developers to be able to </a:t>
            </a:r>
            <a:r>
              <a:rPr lang="en"/>
              <a:t>concisely</a:t>
            </a:r>
            <a:r>
              <a:rPr lang="en"/>
              <a:t> teach us how to do the function of their guide. We cannot expect outside users to get it if we can’t. While writing, constantly ask yourselves if this makes sense or if this is the clearest way to convey these steps.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2"/>
                </a:solidFill>
              </a:rPr>
              <a:t>‹#›</a:t>
            </a:fld>
            <a:endParaRPr sz="1000">
              <a:solidFill>
                <a:schemeClr val="lt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1828"/>
        </a:solidFill>
      </p:bgPr>
    </p:bg>
    <p:spTree>
      <p:nvGrpSpPr>
        <p:cNvPr id="53" name="Shape 53"/>
        <p:cNvGrpSpPr/>
        <p:nvPr/>
      </p:nvGrpSpPr>
      <p:grpSpPr>
        <a:xfrm>
          <a:off x="0" y="0"/>
          <a:ext cx="0" cy="0"/>
          <a:chOff x="0" y="0"/>
          <a:chExt cx="0" cy="0"/>
        </a:xfrm>
      </p:grpSpPr>
      <p:sp>
        <p:nvSpPr>
          <p:cNvPr id="54" name="Shape 54"/>
          <p:cNvSpPr txBox="1"/>
          <p:nvPr>
            <p:ph idx="1" type="subTitle"/>
          </p:nvPr>
        </p:nvSpPr>
        <p:spPr>
          <a:xfrm>
            <a:off x="311700" y="2347500"/>
            <a:ext cx="8520600" cy="448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CFE2F3"/>
                </a:solidFill>
                <a:latin typeface="Courier New"/>
                <a:ea typeface="Courier New"/>
                <a:cs typeface="Courier New"/>
                <a:sym typeface="Courier New"/>
              </a:rPr>
              <a:t>v3/documentation/hackathon/order-management</a:t>
            </a:r>
            <a:endParaRPr sz="2000">
              <a:solidFill>
                <a:srgbClr val="CFE2F3"/>
              </a:solidFill>
              <a:latin typeface="Courier New"/>
              <a:ea typeface="Courier New"/>
              <a:cs typeface="Courier New"/>
              <a:sym typeface="Courier New"/>
            </a:endParaRPr>
          </a:p>
        </p:txBody>
      </p:sp>
      <p:pic>
        <p:nvPicPr>
          <p:cNvPr descr="OrderCloudio_Horizontal_White.png" id="55" name="Shape 55"/>
          <p:cNvPicPr preferRelativeResize="0"/>
          <p:nvPr/>
        </p:nvPicPr>
        <p:blipFill>
          <a:blip r:embed="rId3">
            <a:alphaModFix amt="67000"/>
          </a:blip>
          <a:stretch>
            <a:fillRect/>
          </a:stretch>
        </p:blipFill>
        <p:spPr>
          <a:xfrm>
            <a:off x="7522325" y="4811875"/>
            <a:ext cx="1525801" cy="255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1828"/>
        </a:solidFill>
      </p:bgPr>
    </p:bg>
    <p:spTree>
      <p:nvGrpSpPr>
        <p:cNvPr id="139" name="Shape 139"/>
        <p:cNvGrpSpPr/>
        <p:nvPr/>
      </p:nvGrpSpPr>
      <p:grpSpPr>
        <a:xfrm>
          <a:off x="0" y="0"/>
          <a:ext cx="0" cy="0"/>
          <a:chOff x="0" y="0"/>
          <a:chExt cx="0" cy="0"/>
        </a:xfrm>
      </p:grpSpPr>
      <p:sp>
        <p:nvSpPr>
          <p:cNvPr id="140" name="Shape 140"/>
          <p:cNvSpPr/>
          <p:nvPr/>
        </p:nvSpPr>
        <p:spPr>
          <a:xfrm>
            <a:off x="1272900" y="373275"/>
            <a:ext cx="6598200" cy="5082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1272900" y="373275"/>
            <a:ext cx="1346100" cy="508200"/>
          </a:xfrm>
          <a:prstGeom prst="rect">
            <a:avLst/>
          </a:prstGeom>
          <a:solidFill>
            <a:srgbClr val="EFEFE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B7B7B7"/>
              </a:solidFill>
            </a:endParaRPr>
          </a:p>
        </p:txBody>
      </p:sp>
      <p:sp>
        <p:nvSpPr>
          <p:cNvPr id="142" name="Shape 142"/>
          <p:cNvSpPr txBox="1"/>
          <p:nvPr>
            <p:ph idx="1" type="subTitle"/>
          </p:nvPr>
        </p:nvSpPr>
        <p:spPr>
          <a:xfrm>
            <a:off x="2820400" y="373275"/>
            <a:ext cx="29457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5222D"/>
                </a:solidFill>
                <a:latin typeface="Courier New"/>
                <a:ea typeface="Courier New"/>
                <a:cs typeface="Courier New"/>
                <a:sym typeface="Courier New"/>
              </a:rPr>
              <a:t>/teams</a:t>
            </a:r>
            <a:endParaRPr sz="2000">
              <a:solidFill>
                <a:srgbClr val="05222D"/>
              </a:solidFill>
              <a:latin typeface="Courier New"/>
              <a:ea typeface="Courier New"/>
              <a:cs typeface="Courier New"/>
              <a:sym typeface="Courier New"/>
            </a:endParaRPr>
          </a:p>
        </p:txBody>
      </p:sp>
      <p:sp>
        <p:nvSpPr>
          <p:cNvPr id="143" name="Shape 143"/>
          <p:cNvSpPr txBox="1"/>
          <p:nvPr>
            <p:ph idx="1" type="subTitle"/>
          </p:nvPr>
        </p:nvSpPr>
        <p:spPr>
          <a:xfrm>
            <a:off x="1394700" y="373275"/>
            <a:ext cx="1102500" cy="448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05222D"/>
                </a:solidFill>
                <a:latin typeface="Courier New"/>
                <a:ea typeface="Courier New"/>
                <a:cs typeface="Courier New"/>
                <a:sym typeface="Courier New"/>
              </a:rPr>
              <a:t>List</a:t>
            </a:r>
            <a:endParaRPr sz="2000">
              <a:solidFill>
                <a:srgbClr val="05222D"/>
              </a:solidFill>
              <a:latin typeface="Courier New"/>
              <a:ea typeface="Courier New"/>
              <a:cs typeface="Courier New"/>
              <a:sym typeface="Courier New"/>
            </a:endParaRPr>
          </a:p>
        </p:txBody>
      </p:sp>
      <p:sp>
        <p:nvSpPr>
          <p:cNvPr id="144" name="Shape 144"/>
          <p:cNvSpPr/>
          <p:nvPr/>
        </p:nvSpPr>
        <p:spPr>
          <a:xfrm>
            <a:off x="6862650" y="373275"/>
            <a:ext cx="1008300" cy="508200"/>
          </a:xfrm>
          <a:prstGeom prst="rect">
            <a:avLst/>
          </a:prstGeom>
          <a:solidFill>
            <a:srgbClr val="07376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73763"/>
              </a:solidFill>
            </a:endParaRPr>
          </a:p>
        </p:txBody>
      </p:sp>
      <p:sp>
        <p:nvSpPr>
          <p:cNvPr id="145" name="Shape 145"/>
          <p:cNvSpPr txBox="1"/>
          <p:nvPr>
            <p:ph idx="1" type="subTitle"/>
          </p:nvPr>
        </p:nvSpPr>
        <p:spPr>
          <a:xfrm>
            <a:off x="6956950" y="373275"/>
            <a:ext cx="8754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CFE2F3"/>
                </a:solidFill>
                <a:latin typeface="Courier New"/>
                <a:ea typeface="Courier New"/>
                <a:cs typeface="Courier New"/>
                <a:sym typeface="Courier New"/>
              </a:rPr>
              <a:t>Send</a:t>
            </a:r>
            <a:endParaRPr sz="2000">
              <a:solidFill>
                <a:srgbClr val="CFE2F3"/>
              </a:solidFill>
              <a:latin typeface="Courier New"/>
              <a:ea typeface="Courier New"/>
              <a:cs typeface="Courier New"/>
              <a:sym typeface="Courier New"/>
            </a:endParaRPr>
          </a:p>
        </p:txBody>
      </p:sp>
      <p:graphicFrame>
        <p:nvGraphicFramePr>
          <p:cNvPr id="146" name="Shape 146"/>
          <p:cNvGraphicFramePr/>
          <p:nvPr/>
        </p:nvGraphicFramePr>
        <p:xfrm>
          <a:off x="865075" y="1414975"/>
          <a:ext cx="3000000" cy="3000000"/>
        </p:xfrm>
        <a:graphic>
          <a:graphicData uri="http://schemas.openxmlformats.org/drawingml/2006/table">
            <a:tbl>
              <a:tblPr>
                <a:noFill/>
                <a:tableStyleId>{63669787-1EDB-475D-85CA-212061055778}</a:tableStyleId>
              </a:tblPr>
              <a:tblGrid>
                <a:gridCol w="2041025"/>
                <a:gridCol w="1365450"/>
                <a:gridCol w="1365450"/>
                <a:gridCol w="1365450"/>
                <a:gridCol w="1365450"/>
              </a:tblGrid>
              <a:tr h="340825">
                <a:tc>
                  <a:txBody>
                    <a:bodyPr>
                      <a:noAutofit/>
                    </a:bodyPr>
                    <a:lstStyle/>
                    <a:p>
                      <a:pPr indent="0" lvl="0" marL="0" rtl="0">
                        <a:spcBef>
                          <a:spcPts val="0"/>
                        </a:spcBef>
                        <a:spcAft>
                          <a:spcPts val="0"/>
                        </a:spcAft>
                        <a:buNone/>
                      </a:pPr>
                      <a:r>
                        <a:rPr b="1" lang="en" sz="1100">
                          <a:solidFill>
                            <a:srgbClr val="CFE2F3"/>
                          </a:solidFill>
                          <a:latin typeface="Courier New"/>
                          <a:ea typeface="Courier New"/>
                          <a:cs typeface="Courier New"/>
                          <a:sym typeface="Courier New"/>
                        </a:rPr>
                        <a:t>1_</a:t>
                      </a:r>
                      <a:endParaRPr b="1"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Vince</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Ben </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Aisha</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r>
              <a:tr h="340825">
                <a:tc>
                  <a:txBody>
                    <a:bodyPr>
                      <a:noAutofit/>
                    </a:bodyPr>
                    <a:lstStyle/>
                    <a:p>
                      <a:pPr indent="0" lvl="0" marL="0" rtl="0">
                        <a:spcBef>
                          <a:spcPts val="0"/>
                        </a:spcBef>
                        <a:spcAft>
                          <a:spcPts val="0"/>
                        </a:spcAft>
                        <a:buNone/>
                      </a:pPr>
                      <a:r>
                        <a:rPr b="1" lang="en" sz="1100">
                          <a:solidFill>
                            <a:srgbClr val="CFE2F3"/>
                          </a:solidFill>
                          <a:latin typeface="Courier New"/>
                          <a:ea typeface="Courier New"/>
                          <a:cs typeface="Courier New"/>
                          <a:sym typeface="Courier New"/>
                        </a:rPr>
                        <a:t>2_</a:t>
                      </a:r>
                      <a:endParaRPr b="1"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Connor J.</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Alexa</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Ellie</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r>
              <a:tr h="340825">
                <a:tc>
                  <a:txBody>
                    <a:bodyPr>
                      <a:noAutofit/>
                    </a:bodyPr>
                    <a:lstStyle/>
                    <a:p>
                      <a:pPr indent="0" lvl="0" marL="0" rtl="0">
                        <a:spcBef>
                          <a:spcPts val="0"/>
                        </a:spcBef>
                        <a:spcAft>
                          <a:spcPts val="0"/>
                        </a:spcAft>
                        <a:buNone/>
                      </a:pPr>
                      <a:r>
                        <a:rPr b="1" lang="en" sz="1100">
                          <a:solidFill>
                            <a:srgbClr val="CFE2F3"/>
                          </a:solidFill>
                          <a:latin typeface="Courier New"/>
                          <a:ea typeface="Courier New"/>
                          <a:cs typeface="Courier New"/>
                          <a:sym typeface="Courier New"/>
                        </a:rPr>
                        <a:t>3_</a:t>
                      </a:r>
                      <a:endParaRPr b="1"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Jason</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Jon Wylie</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Zeeshan</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Lisa</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r>
              <a:tr h="340825">
                <a:tc>
                  <a:txBody>
                    <a:bodyPr>
                      <a:noAutofit/>
                    </a:bodyPr>
                    <a:lstStyle/>
                    <a:p>
                      <a:pPr indent="0" lvl="0" marL="0" rtl="0">
                        <a:spcBef>
                          <a:spcPts val="0"/>
                        </a:spcBef>
                        <a:spcAft>
                          <a:spcPts val="0"/>
                        </a:spcAft>
                        <a:buNone/>
                      </a:pPr>
                      <a:r>
                        <a:rPr b="1" lang="en" sz="1100">
                          <a:solidFill>
                            <a:srgbClr val="CFE2F3"/>
                          </a:solidFill>
                          <a:latin typeface="Courier New"/>
                          <a:ea typeface="Courier New"/>
                          <a:cs typeface="Courier New"/>
                          <a:sym typeface="Courier New"/>
                        </a:rPr>
                        <a:t>4_</a:t>
                      </a:r>
                      <a:endParaRPr b="1"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Kate</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Mark</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Crhistian</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Eric</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r>
              <a:tr h="340825">
                <a:tc>
                  <a:txBody>
                    <a:bodyPr>
                      <a:noAutofit/>
                    </a:bodyPr>
                    <a:lstStyle/>
                    <a:p>
                      <a:pPr indent="0" lvl="0" marL="0" rtl="0">
                        <a:spcBef>
                          <a:spcPts val="0"/>
                        </a:spcBef>
                        <a:spcAft>
                          <a:spcPts val="0"/>
                        </a:spcAft>
                        <a:buNone/>
                      </a:pPr>
                      <a:r>
                        <a:rPr b="1" lang="en" sz="1100">
                          <a:solidFill>
                            <a:srgbClr val="CFE2F3"/>
                          </a:solidFill>
                          <a:latin typeface="Courier New"/>
                          <a:ea typeface="Courier New"/>
                          <a:cs typeface="Courier New"/>
                          <a:sym typeface="Courier New"/>
                        </a:rPr>
                        <a:t>5_</a:t>
                      </a:r>
                      <a:endParaRPr b="1"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Mike</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Bill</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Kyle</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Spencer</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r>
              <a:tr h="340825">
                <a:tc>
                  <a:txBody>
                    <a:bodyPr>
                      <a:noAutofit/>
                    </a:bodyPr>
                    <a:lstStyle/>
                    <a:p>
                      <a:pPr indent="0" lvl="0" marL="0" rtl="0">
                        <a:spcBef>
                          <a:spcPts val="0"/>
                        </a:spcBef>
                        <a:spcAft>
                          <a:spcPts val="0"/>
                        </a:spcAft>
                        <a:buNone/>
                      </a:pPr>
                      <a:r>
                        <a:rPr b="1" lang="en" sz="1100">
                          <a:solidFill>
                            <a:srgbClr val="CFE2F3"/>
                          </a:solidFill>
                          <a:latin typeface="Courier New"/>
                          <a:ea typeface="Courier New"/>
                          <a:cs typeface="Courier New"/>
                          <a:sym typeface="Courier New"/>
                        </a:rPr>
                        <a:t>6_</a:t>
                      </a:r>
                      <a:endParaRPr b="1"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Ashley</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Rich Booth</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Rob</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r>
              <a:tr h="340825">
                <a:tc>
                  <a:txBody>
                    <a:bodyPr>
                      <a:noAutofit/>
                    </a:bodyPr>
                    <a:lstStyle/>
                    <a:p>
                      <a:pPr indent="0" lvl="0" marL="0" rtl="0">
                        <a:spcBef>
                          <a:spcPts val="0"/>
                        </a:spcBef>
                        <a:spcAft>
                          <a:spcPts val="0"/>
                        </a:spcAft>
                        <a:buNone/>
                      </a:pPr>
                      <a:r>
                        <a:rPr b="1" lang="en" sz="1100">
                          <a:solidFill>
                            <a:srgbClr val="CFE2F3"/>
                          </a:solidFill>
                          <a:latin typeface="Courier New"/>
                          <a:ea typeface="Courier New"/>
                          <a:cs typeface="Courier New"/>
                          <a:sym typeface="Courier New"/>
                        </a:rPr>
                        <a:t>7_</a:t>
                      </a:r>
                      <a:endParaRPr b="1"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Christie</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Chris P.</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Miranda</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r>
              <a:tr h="340825">
                <a:tc>
                  <a:txBody>
                    <a:bodyPr>
                      <a:noAutofit/>
                    </a:bodyPr>
                    <a:lstStyle/>
                    <a:p>
                      <a:pPr indent="0" lvl="0" marL="0" rtl="0">
                        <a:spcBef>
                          <a:spcPts val="0"/>
                        </a:spcBef>
                        <a:spcAft>
                          <a:spcPts val="0"/>
                        </a:spcAft>
                        <a:buNone/>
                      </a:pPr>
                      <a:r>
                        <a:rPr b="1" lang="en" sz="1100">
                          <a:solidFill>
                            <a:srgbClr val="CFE2F3"/>
                          </a:solidFill>
                          <a:latin typeface="Courier New"/>
                          <a:ea typeface="Courier New"/>
                          <a:cs typeface="Courier New"/>
                          <a:sym typeface="Courier New"/>
                        </a:rPr>
                        <a:t>8_</a:t>
                      </a:r>
                      <a:endParaRPr b="1"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Nathan</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Sam</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Connor O.</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100">
                          <a:solidFill>
                            <a:srgbClr val="CFE2F3"/>
                          </a:solidFill>
                          <a:latin typeface="Courier New"/>
                          <a:ea typeface="Courier New"/>
                          <a:cs typeface="Courier New"/>
                          <a:sym typeface="Courier New"/>
                        </a:rPr>
                        <a:t>Melissa</a:t>
                      </a:r>
                      <a:endParaRPr sz="1100">
                        <a:solidFill>
                          <a:srgbClr val="CFE2F3"/>
                        </a:solidFill>
                        <a:latin typeface="Courier New"/>
                        <a:ea typeface="Courier New"/>
                        <a:cs typeface="Courier New"/>
                        <a:sym typeface="Courier New"/>
                      </a:endParaRPr>
                    </a:p>
                  </a:txBody>
                  <a:tcPr marT="63500" marB="63500" marR="63500" marL="63500">
                    <a:lnL cap="flat" cmpd="sng" w="19050">
                      <a:solidFill>
                        <a:srgbClr val="073763"/>
                      </a:solidFill>
                      <a:prstDash val="solid"/>
                      <a:round/>
                      <a:headEnd len="med" w="med" type="none"/>
                      <a:tailEnd len="med" w="med" type="none"/>
                    </a:lnL>
                    <a:lnR cap="flat" cmpd="sng" w="19050">
                      <a:solidFill>
                        <a:srgbClr val="073763"/>
                      </a:solidFill>
                      <a:prstDash val="solid"/>
                      <a:round/>
                      <a:headEnd len="med" w="med" type="none"/>
                      <a:tailEnd len="med" w="med" type="none"/>
                    </a:lnR>
                    <a:lnT cap="flat" cmpd="sng" w="19050">
                      <a:solidFill>
                        <a:srgbClr val="073763"/>
                      </a:solidFill>
                      <a:prstDash val="solid"/>
                      <a:round/>
                      <a:headEnd len="med" w="med" type="none"/>
                      <a:tailEnd len="med" w="med" type="none"/>
                    </a:lnT>
                    <a:lnB cap="flat" cmpd="sng" w="19050">
                      <a:solidFill>
                        <a:srgbClr val="073763"/>
                      </a:solidFill>
                      <a:prstDash val="solid"/>
                      <a:round/>
                      <a:headEnd len="med" w="med" type="none"/>
                      <a:tailEnd len="med" w="med"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1828"/>
        </a:solidFill>
      </p:bgPr>
    </p:bg>
    <p:spTree>
      <p:nvGrpSpPr>
        <p:cNvPr id="59" name="Shape 59"/>
        <p:cNvGrpSpPr/>
        <p:nvPr/>
      </p:nvGrpSpPr>
      <p:grpSpPr>
        <a:xfrm>
          <a:off x="0" y="0"/>
          <a:ext cx="0" cy="0"/>
          <a:chOff x="0" y="0"/>
          <a:chExt cx="0" cy="0"/>
        </a:xfrm>
      </p:grpSpPr>
      <p:sp>
        <p:nvSpPr>
          <p:cNvPr id="60" name="Shape 60"/>
          <p:cNvSpPr/>
          <p:nvPr/>
        </p:nvSpPr>
        <p:spPr>
          <a:xfrm>
            <a:off x="1272900" y="2354475"/>
            <a:ext cx="6598200" cy="5082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a:off x="1272900" y="2354475"/>
            <a:ext cx="1346100" cy="508200"/>
          </a:xfrm>
          <a:prstGeom prst="rect">
            <a:avLst/>
          </a:prstGeom>
          <a:solidFill>
            <a:srgbClr val="EFEFE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B7B7B7"/>
              </a:solidFill>
            </a:endParaRPr>
          </a:p>
        </p:txBody>
      </p:sp>
      <p:sp>
        <p:nvSpPr>
          <p:cNvPr id="62" name="Shape 62"/>
          <p:cNvSpPr txBox="1"/>
          <p:nvPr>
            <p:ph idx="1" type="subTitle"/>
          </p:nvPr>
        </p:nvSpPr>
        <p:spPr>
          <a:xfrm>
            <a:off x="2820400" y="2354475"/>
            <a:ext cx="29457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5222D"/>
                </a:solidFill>
                <a:latin typeface="Courier New"/>
                <a:ea typeface="Courier New"/>
                <a:cs typeface="Courier New"/>
                <a:sym typeface="Courier New"/>
              </a:rPr>
              <a:t>/thank you</a:t>
            </a:r>
            <a:endParaRPr sz="2000">
              <a:solidFill>
                <a:srgbClr val="05222D"/>
              </a:solidFill>
              <a:latin typeface="Courier New"/>
              <a:ea typeface="Courier New"/>
              <a:cs typeface="Courier New"/>
              <a:sym typeface="Courier New"/>
            </a:endParaRPr>
          </a:p>
        </p:txBody>
      </p:sp>
      <p:sp>
        <p:nvSpPr>
          <p:cNvPr id="63" name="Shape 63"/>
          <p:cNvSpPr txBox="1"/>
          <p:nvPr>
            <p:ph idx="1" type="subTitle"/>
          </p:nvPr>
        </p:nvSpPr>
        <p:spPr>
          <a:xfrm>
            <a:off x="1376100" y="2354475"/>
            <a:ext cx="11397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5222D"/>
                </a:solidFill>
                <a:latin typeface="Courier New"/>
                <a:ea typeface="Courier New"/>
                <a:cs typeface="Courier New"/>
                <a:sym typeface="Courier New"/>
              </a:rPr>
              <a:t>Create</a:t>
            </a:r>
            <a:endParaRPr sz="2000">
              <a:solidFill>
                <a:srgbClr val="05222D"/>
              </a:solidFill>
              <a:latin typeface="Courier New"/>
              <a:ea typeface="Courier New"/>
              <a:cs typeface="Courier New"/>
              <a:sym typeface="Courier New"/>
            </a:endParaRPr>
          </a:p>
        </p:txBody>
      </p:sp>
      <p:sp>
        <p:nvSpPr>
          <p:cNvPr id="64" name="Shape 64"/>
          <p:cNvSpPr/>
          <p:nvPr/>
        </p:nvSpPr>
        <p:spPr>
          <a:xfrm>
            <a:off x="6862650" y="2354475"/>
            <a:ext cx="1008300" cy="508200"/>
          </a:xfrm>
          <a:prstGeom prst="rect">
            <a:avLst/>
          </a:prstGeom>
          <a:solidFill>
            <a:srgbClr val="07376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73763"/>
              </a:solidFill>
            </a:endParaRPr>
          </a:p>
        </p:txBody>
      </p:sp>
      <p:sp>
        <p:nvSpPr>
          <p:cNvPr id="65" name="Shape 65"/>
          <p:cNvSpPr txBox="1"/>
          <p:nvPr>
            <p:ph idx="1" type="subTitle"/>
          </p:nvPr>
        </p:nvSpPr>
        <p:spPr>
          <a:xfrm>
            <a:off x="6956950" y="2354475"/>
            <a:ext cx="8754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CFE2F3"/>
                </a:solidFill>
                <a:latin typeface="Courier New"/>
                <a:ea typeface="Courier New"/>
                <a:cs typeface="Courier New"/>
                <a:sym typeface="Courier New"/>
              </a:rPr>
              <a:t>Send</a:t>
            </a:r>
            <a:endParaRPr sz="2000">
              <a:solidFill>
                <a:srgbClr val="CFE2F3"/>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1828"/>
        </a:solidFill>
      </p:bgPr>
    </p:bg>
    <p:spTree>
      <p:nvGrpSpPr>
        <p:cNvPr id="69" name="Shape 69"/>
        <p:cNvGrpSpPr/>
        <p:nvPr/>
      </p:nvGrpSpPr>
      <p:grpSpPr>
        <a:xfrm>
          <a:off x="0" y="0"/>
          <a:ext cx="0" cy="0"/>
          <a:chOff x="0" y="0"/>
          <a:chExt cx="0" cy="0"/>
        </a:xfrm>
      </p:grpSpPr>
      <p:sp>
        <p:nvSpPr>
          <p:cNvPr id="70" name="Shape 70"/>
          <p:cNvSpPr/>
          <p:nvPr/>
        </p:nvSpPr>
        <p:spPr>
          <a:xfrm>
            <a:off x="1272900" y="2354475"/>
            <a:ext cx="6598200" cy="5082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1272900" y="2354475"/>
            <a:ext cx="1346100" cy="5082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B7B7B7"/>
              </a:solidFill>
            </a:endParaRPr>
          </a:p>
        </p:txBody>
      </p:sp>
      <p:sp>
        <p:nvSpPr>
          <p:cNvPr id="72" name="Shape 72"/>
          <p:cNvSpPr txBox="1"/>
          <p:nvPr>
            <p:ph idx="1" type="subTitle"/>
          </p:nvPr>
        </p:nvSpPr>
        <p:spPr>
          <a:xfrm>
            <a:off x="2820400" y="2354475"/>
            <a:ext cx="29457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5222D"/>
                </a:solidFill>
                <a:latin typeface="Courier New"/>
                <a:ea typeface="Courier New"/>
                <a:cs typeface="Courier New"/>
                <a:sym typeface="Courier New"/>
              </a:rPr>
              <a:t>/why?</a:t>
            </a:r>
            <a:endParaRPr sz="2000">
              <a:solidFill>
                <a:srgbClr val="05222D"/>
              </a:solidFill>
              <a:latin typeface="Courier New"/>
              <a:ea typeface="Courier New"/>
              <a:cs typeface="Courier New"/>
              <a:sym typeface="Courier New"/>
            </a:endParaRPr>
          </a:p>
        </p:txBody>
      </p:sp>
      <p:sp>
        <p:nvSpPr>
          <p:cNvPr id="73" name="Shape 73"/>
          <p:cNvSpPr txBox="1"/>
          <p:nvPr>
            <p:ph idx="1" type="subTitle"/>
          </p:nvPr>
        </p:nvSpPr>
        <p:spPr>
          <a:xfrm>
            <a:off x="1376100" y="2354475"/>
            <a:ext cx="11397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5222D"/>
                </a:solidFill>
                <a:latin typeface="Courier New"/>
                <a:ea typeface="Courier New"/>
                <a:cs typeface="Courier New"/>
                <a:sym typeface="Courier New"/>
              </a:rPr>
              <a:t>Create</a:t>
            </a:r>
            <a:endParaRPr sz="2000">
              <a:solidFill>
                <a:srgbClr val="05222D"/>
              </a:solidFill>
              <a:latin typeface="Courier New"/>
              <a:ea typeface="Courier New"/>
              <a:cs typeface="Courier New"/>
              <a:sym typeface="Courier New"/>
            </a:endParaRPr>
          </a:p>
        </p:txBody>
      </p:sp>
      <p:sp>
        <p:nvSpPr>
          <p:cNvPr id="74" name="Shape 74"/>
          <p:cNvSpPr/>
          <p:nvPr/>
        </p:nvSpPr>
        <p:spPr>
          <a:xfrm>
            <a:off x="6862650" y="2354475"/>
            <a:ext cx="1008300" cy="508200"/>
          </a:xfrm>
          <a:prstGeom prst="rect">
            <a:avLst/>
          </a:prstGeom>
          <a:solidFill>
            <a:srgbClr val="07376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73763"/>
              </a:solidFill>
            </a:endParaRPr>
          </a:p>
        </p:txBody>
      </p:sp>
      <p:sp>
        <p:nvSpPr>
          <p:cNvPr id="75" name="Shape 75"/>
          <p:cNvSpPr txBox="1"/>
          <p:nvPr>
            <p:ph idx="1" type="subTitle"/>
          </p:nvPr>
        </p:nvSpPr>
        <p:spPr>
          <a:xfrm>
            <a:off x="6956950" y="2354475"/>
            <a:ext cx="8754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CFE2F3"/>
                </a:solidFill>
                <a:latin typeface="Courier New"/>
                <a:ea typeface="Courier New"/>
                <a:cs typeface="Courier New"/>
                <a:sym typeface="Courier New"/>
              </a:rPr>
              <a:t>Send</a:t>
            </a:r>
            <a:endParaRPr sz="2000">
              <a:solidFill>
                <a:srgbClr val="CFE2F3"/>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1828"/>
        </a:solidFill>
      </p:bgPr>
    </p:bg>
    <p:spTree>
      <p:nvGrpSpPr>
        <p:cNvPr id="79" name="Shape 79"/>
        <p:cNvGrpSpPr/>
        <p:nvPr/>
      </p:nvGrpSpPr>
      <p:grpSpPr>
        <a:xfrm>
          <a:off x="0" y="0"/>
          <a:ext cx="0" cy="0"/>
          <a:chOff x="0" y="0"/>
          <a:chExt cx="0" cy="0"/>
        </a:xfrm>
      </p:grpSpPr>
      <p:sp>
        <p:nvSpPr>
          <p:cNvPr id="80" name="Shape 80"/>
          <p:cNvSpPr/>
          <p:nvPr/>
        </p:nvSpPr>
        <p:spPr>
          <a:xfrm>
            <a:off x="1272900" y="2354475"/>
            <a:ext cx="6598200" cy="5082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1272900" y="2354475"/>
            <a:ext cx="1346100" cy="508200"/>
          </a:xfrm>
          <a:prstGeom prst="rect">
            <a:avLst/>
          </a:prstGeom>
          <a:solidFill>
            <a:srgbClr val="EFEFE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B7B7B7"/>
              </a:solidFill>
            </a:endParaRPr>
          </a:p>
        </p:txBody>
      </p:sp>
      <p:sp>
        <p:nvSpPr>
          <p:cNvPr id="82" name="Shape 82"/>
          <p:cNvSpPr txBox="1"/>
          <p:nvPr>
            <p:ph idx="1" type="subTitle"/>
          </p:nvPr>
        </p:nvSpPr>
        <p:spPr>
          <a:xfrm>
            <a:off x="2820400" y="2354475"/>
            <a:ext cx="29457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5222D"/>
                </a:solidFill>
                <a:latin typeface="Courier New"/>
                <a:ea typeface="Courier New"/>
                <a:cs typeface="Courier New"/>
                <a:sym typeface="Courier New"/>
              </a:rPr>
              <a:t>/why everyone?</a:t>
            </a:r>
            <a:endParaRPr sz="2000">
              <a:solidFill>
                <a:srgbClr val="05222D"/>
              </a:solidFill>
              <a:latin typeface="Courier New"/>
              <a:ea typeface="Courier New"/>
              <a:cs typeface="Courier New"/>
              <a:sym typeface="Courier New"/>
            </a:endParaRPr>
          </a:p>
        </p:txBody>
      </p:sp>
      <p:sp>
        <p:nvSpPr>
          <p:cNvPr id="83" name="Shape 83"/>
          <p:cNvSpPr txBox="1"/>
          <p:nvPr>
            <p:ph idx="1" type="subTitle"/>
          </p:nvPr>
        </p:nvSpPr>
        <p:spPr>
          <a:xfrm>
            <a:off x="1479300" y="2354475"/>
            <a:ext cx="11397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5222D"/>
                </a:solidFill>
                <a:latin typeface="Courier New"/>
                <a:ea typeface="Courier New"/>
                <a:cs typeface="Courier New"/>
                <a:sym typeface="Courier New"/>
              </a:rPr>
              <a:t>Patch</a:t>
            </a:r>
            <a:endParaRPr sz="2000">
              <a:solidFill>
                <a:srgbClr val="05222D"/>
              </a:solidFill>
              <a:latin typeface="Courier New"/>
              <a:ea typeface="Courier New"/>
              <a:cs typeface="Courier New"/>
              <a:sym typeface="Courier New"/>
            </a:endParaRPr>
          </a:p>
        </p:txBody>
      </p:sp>
      <p:sp>
        <p:nvSpPr>
          <p:cNvPr id="84" name="Shape 84"/>
          <p:cNvSpPr/>
          <p:nvPr/>
        </p:nvSpPr>
        <p:spPr>
          <a:xfrm>
            <a:off x="6862650" y="2354475"/>
            <a:ext cx="1008300" cy="508200"/>
          </a:xfrm>
          <a:prstGeom prst="rect">
            <a:avLst/>
          </a:prstGeom>
          <a:solidFill>
            <a:srgbClr val="07376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73763"/>
              </a:solidFill>
            </a:endParaRPr>
          </a:p>
        </p:txBody>
      </p:sp>
      <p:sp>
        <p:nvSpPr>
          <p:cNvPr id="85" name="Shape 85"/>
          <p:cNvSpPr txBox="1"/>
          <p:nvPr>
            <p:ph idx="1" type="subTitle"/>
          </p:nvPr>
        </p:nvSpPr>
        <p:spPr>
          <a:xfrm>
            <a:off x="6956950" y="2354475"/>
            <a:ext cx="8754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CFE2F3"/>
                </a:solidFill>
                <a:latin typeface="Courier New"/>
                <a:ea typeface="Courier New"/>
                <a:cs typeface="Courier New"/>
                <a:sym typeface="Courier New"/>
              </a:rPr>
              <a:t>Send</a:t>
            </a:r>
            <a:endParaRPr sz="2000">
              <a:solidFill>
                <a:srgbClr val="CFE2F3"/>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1828"/>
        </a:solidFill>
      </p:bgPr>
    </p:bg>
    <p:spTree>
      <p:nvGrpSpPr>
        <p:cNvPr id="89" name="Shape 89"/>
        <p:cNvGrpSpPr/>
        <p:nvPr/>
      </p:nvGrpSpPr>
      <p:grpSpPr>
        <a:xfrm>
          <a:off x="0" y="0"/>
          <a:ext cx="0" cy="0"/>
          <a:chOff x="0" y="0"/>
          <a:chExt cx="0" cy="0"/>
        </a:xfrm>
      </p:grpSpPr>
      <p:sp>
        <p:nvSpPr>
          <p:cNvPr id="90" name="Shape 90"/>
          <p:cNvSpPr/>
          <p:nvPr/>
        </p:nvSpPr>
        <p:spPr>
          <a:xfrm>
            <a:off x="1272900" y="2354475"/>
            <a:ext cx="6598200" cy="5082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1272900" y="2354475"/>
            <a:ext cx="1346100" cy="508200"/>
          </a:xfrm>
          <a:prstGeom prst="rect">
            <a:avLst/>
          </a:prstGeom>
          <a:solidFill>
            <a:srgbClr val="EFEFE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B7B7B7"/>
              </a:solidFill>
            </a:endParaRPr>
          </a:p>
        </p:txBody>
      </p:sp>
      <p:sp>
        <p:nvSpPr>
          <p:cNvPr id="92" name="Shape 92"/>
          <p:cNvSpPr txBox="1"/>
          <p:nvPr>
            <p:ph idx="1" type="subTitle"/>
          </p:nvPr>
        </p:nvSpPr>
        <p:spPr>
          <a:xfrm>
            <a:off x="2820400" y="2354475"/>
            <a:ext cx="29457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5222D"/>
                </a:solidFill>
                <a:latin typeface="Courier New"/>
                <a:ea typeface="Courier New"/>
                <a:cs typeface="Courier New"/>
                <a:sym typeface="Courier New"/>
              </a:rPr>
              <a:t>/impact</a:t>
            </a:r>
            <a:endParaRPr sz="2000">
              <a:solidFill>
                <a:srgbClr val="05222D"/>
              </a:solidFill>
              <a:latin typeface="Courier New"/>
              <a:ea typeface="Courier New"/>
              <a:cs typeface="Courier New"/>
              <a:sym typeface="Courier New"/>
            </a:endParaRPr>
          </a:p>
        </p:txBody>
      </p:sp>
      <p:sp>
        <p:nvSpPr>
          <p:cNvPr id="93" name="Shape 93"/>
          <p:cNvSpPr txBox="1"/>
          <p:nvPr>
            <p:ph idx="1" type="subTitle"/>
          </p:nvPr>
        </p:nvSpPr>
        <p:spPr>
          <a:xfrm>
            <a:off x="1545950" y="2354475"/>
            <a:ext cx="8754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5222D"/>
                </a:solidFill>
                <a:latin typeface="Courier New"/>
                <a:ea typeface="Courier New"/>
                <a:cs typeface="Courier New"/>
                <a:sym typeface="Courier New"/>
              </a:rPr>
              <a:t>List</a:t>
            </a:r>
            <a:endParaRPr sz="2000">
              <a:solidFill>
                <a:srgbClr val="05222D"/>
              </a:solidFill>
              <a:latin typeface="Courier New"/>
              <a:ea typeface="Courier New"/>
              <a:cs typeface="Courier New"/>
              <a:sym typeface="Courier New"/>
            </a:endParaRPr>
          </a:p>
        </p:txBody>
      </p:sp>
      <p:sp>
        <p:nvSpPr>
          <p:cNvPr id="94" name="Shape 94"/>
          <p:cNvSpPr/>
          <p:nvPr/>
        </p:nvSpPr>
        <p:spPr>
          <a:xfrm>
            <a:off x="6862650" y="2354475"/>
            <a:ext cx="1008300" cy="508200"/>
          </a:xfrm>
          <a:prstGeom prst="rect">
            <a:avLst/>
          </a:prstGeom>
          <a:solidFill>
            <a:srgbClr val="07376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73763"/>
              </a:solidFill>
            </a:endParaRPr>
          </a:p>
        </p:txBody>
      </p:sp>
      <p:sp>
        <p:nvSpPr>
          <p:cNvPr id="95" name="Shape 95"/>
          <p:cNvSpPr txBox="1"/>
          <p:nvPr>
            <p:ph idx="1" type="subTitle"/>
          </p:nvPr>
        </p:nvSpPr>
        <p:spPr>
          <a:xfrm>
            <a:off x="6956950" y="2354475"/>
            <a:ext cx="8754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CFE2F3"/>
                </a:solidFill>
                <a:latin typeface="Courier New"/>
                <a:ea typeface="Courier New"/>
                <a:cs typeface="Courier New"/>
                <a:sym typeface="Courier New"/>
              </a:rPr>
              <a:t>Send</a:t>
            </a:r>
            <a:endParaRPr sz="2000">
              <a:solidFill>
                <a:srgbClr val="CFE2F3"/>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1828"/>
        </a:solidFill>
      </p:bgPr>
    </p:bg>
    <p:spTree>
      <p:nvGrpSpPr>
        <p:cNvPr id="99" name="Shape 99"/>
        <p:cNvGrpSpPr/>
        <p:nvPr/>
      </p:nvGrpSpPr>
      <p:grpSpPr>
        <a:xfrm>
          <a:off x="0" y="0"/>
          <a:ext cx="0" cy="0"/>
          <a:chOff x="0" y="0"/>
          <a:chExt cx="0" cy="0"/>
        </a:xfrm>
      </p:grpSpPr>
      <p:sp>
        <p:nvSpPr>
          <p:cNvPr id="100" name="Shape 100"/>
          <p:cNvSpPr/>
          <p:nvPr/>
        </p:nvSpPr>
        <p:spPr>
          <a:xfrm>
            <a:off x="1272900" y="2354475"/>
            <a:ext cx="6598200" cy="5082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a:off x="1272900" y="2354475"/>
            <a:ext cx="1346100" cy="508200"/>
          </a:xfrm>
          <a:prstGeom prst="rect">
            <a:avLst/>
          </a:prstGeom>
          <a:solidFill>
            <a:srgbClr val="EFEFE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B7B7B7"/>
              </a:solidFill>
            </a:endParaRPr>
          </a:p>
        </p:txBody>
      </p:sp>
      <p:sp>
        <p:nvSpPr>
          <p:cNvPr id="102" name="Shape 102"/>
          <p:cNvSpPr txBox="1"/>
          <p:nvPr>
            <p:ph idx="1" type="subTitle"/>
          </p:nvPr>
        </p:nvSpPr>
        <p:spPr>
          <a:xfrm>
            <a:off x="2820400" y="2354475"/>
            <a:ext cx="29457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5222D"/>
                </a:solidFill>
                <a:latin typeface="Courier New"/>
                <a:ea typeface="Courier New"/>
                <a:cs typeface="Courier New"/>
                <a:sym typeface="Courier New"/>
              </a:rPr>
              <a:t>/hurry</a:t>
            </a:r>
            <a:endParaRPr sz="2000">
              <a:solidFill>
                <a:srgbClr val="05222D"/>
              </a:solidFill>
              <a:latin typeface="Courier New"/>
              <a:ea typeface="Courier New"/>
              <a:cs typeface="Courier New"/>
              <a:sym typeface="Courier New"/>
            </a:endParaRPr>
          </a:p>
        </p:txBody>
      </p:sp>
      <p:sp>
        <p:nvSpPr>
          <p:cNvPr id="103" name="Shape 103"/>
          <p:cNvSpPr txBox="1"/>
          <p:nvPr>
            <p:ph idx="1" type="subTitle"/>
          </p:nvPr>
        </p:nvSpPr>
        <p:spPr>
          <a:xfrm>
            <a:off x="1394700" y="2354475"/>
            <a:ext cx="11025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5222D"/>
                </a:solidFill>
                <a:latin typeface="Courier New"/>
                <a:ea typeface="Courier New"/>
                <a:cs typeface="Courier New"/>
                <a:sym typeface="Courier New"/>
              </a:rPr>
              <a:t>Delete</a:t>
            </a:r>
            <a:endParaRPr sz="2000">
              <a:solidFill>
                <a:srgbClr val="05222D"/>
              </a:solidFill>
              <a:latin typeface="Courier New"/>
              <a:ea typeface="Courier New"/>
              <a:cs typeface="Courier New"/>
              <a:sym typeface="Courier New"/>
            </a:endParaRPr>
          </a:p>
        </p:txBody>
      </p:sp>
      <p:sp>
        <p:nvSpPr>
          <p:cNvPr id="104" name="Shape 104"/>
          <p:cNvSpPr/>
          <p:nvPr/>
        </p:nvSpPr>
        <p:spPr>
          <a:xfrm>
            <a:off x="6862650" y="2354475"/>
            <a:ext cx="1008300" cy="508200"/>
          </a:xfrm>
          <a:prstGeom prst="rect">
            <a:avLst/>
          </a:prstGeom>
          <a:solidFill>
            <a:srgbClr val="07376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73763"/>
              </a:solidFill>
            </a:endParaRPr>
          </a:p>
        </p:txBody>
      </p:sp>
      <p:sp>
        <p:nvSpPr>
          <p:cNvPr id="105" name="Shape 105"/>
          <p:cNvSpPr txBox="1"/>
          <p:nvPr>
            <p:ph idx="1" type="subTitle"/>
          </p:nvPr>
        </p:nvSpPr>
        <p:spPr>
          <a:xfrm>
            <a:off x="6956950" y="2354475"/>
            <a:ext cx="8754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CFE2F3"/>
                </a:solidFill>
                <a:latin typeface="Courier New"/>
                <a:ea typeface="Courier New"/>
                <a:cs typeface="Courier New"/>
                <a:sym typeface="Courier New"/>
              </a:rPr>
              <a:t>Send</a:t>
            </a:r>
            <a:endParaRPr sz="2000">
              <a:solidFill>
                <a:srgbClr val="CFE2F3"/>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1828"/>
        </a:solidFill>
      </p:bgPr>
    </p:bg>
    <p:spTree>
      <p:nvGrpSpPr>
        <p:cNvPr id="109" name="Shape 109"/>
        <p:cNvGrpSpPr/>
        <p:nvPr/>
      </p:nvGrpSpPr>
      <p:grpSpPr>
        <a:xfrm>
          <a:off x="0" y="0"/>
          <a:ext cx="0" cy="0"/>
          <a:chOff x="0" y="0"/>
          <a:chExt cx="0" cy="0"/>
        </a:xfrm>
      </p:grpSpPr>
      <p:sp>
        <p:nvSpPr>
          <p:cNvPr id="110" name="Shape 110"/>
          <p:cNvSpPr/>
          <p:nvPr/>
        </p:nvSpPr>
        <p:spPr>
          <a:xfrm>
            <a:off x="1272900" y="2354475"/>
            <a:ext cx="6598200" cy="5082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a:off x="1272900" y="2354475"/>
            <a:ext cx="1346100" cy="508200"/>
          </a:xfrm>
          <a:prstGeom prst="rect">
            <a:avLst/>
          </a:prstGeom>
          <a:solidFill>
            <a:srgbClr val="EFEFE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B7B7B7"/>
              </a:solidFill>
            </a:endParaRPr>
          </a:p>
        </p:txBody>
      </p:sp>
      <p:sp>
        <p:nvSpPr>
          <p:cNvPr id="112" name="Shape 112"/>
          <p:cNvSpPr txBox="1"/>
          <p:nvPr>
            <p:ph idx="1" type="subTitle"/>
          </p:nvPr>
        </p:nvSpPr>
        <p:spPr>
          <a:xfrm>
            <a:off x="2820400" y="2354475"/>
            <a:ext cx="29457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5222D"/>
                </a:solidFill>
                <a:latin typeface="Courier New"/>
                <a:ea typeface="Courier New"/>
                <a:cs typeface="Courier New"/>
                <a:sym typeface="Courier New"/>
              </a:rPr>
              <a:t>/</a:t>
            </a:r>
            <a:r>
              <a:rPr lang="en" sz="2000">
                <a:solidFill>
                  <a:srgbClr val="05222D"/>
                </a:solidFill>
                <a:latin typeface="Courier New"/>
                <a:ea typeface="Courier New"/>
                <a:cs typeface="Courier New"/>
                <a:sym typeface="Courier New"/>
              </a:rPr>
              <a:t>comprehension</a:t>
            </a:r>
            <a:endParaRPr sz="2000">
              <a:solidFill>
                <a:srgbClr val="05222D"/>
              </a:solidFill>
              <a:latin typeface="Courier New"/>
              <a:ea typeface="Courier New"/>
              <a:cs typeface="Courier New"/>
              <a:sym typeface="Courier New"/>
            </a:endParaRPr>
          </a:p>
        </p:txBody>
      </p:sp>
      <p:sp>
        <p:nvSpPr>
          <p:cNvPr id="113" name="Shape 113"/>
          <p:cNvSpPr txBox="1"/>
          <p:nvPr>
            <p:ph idx="1" type="subTitle"/>
          </p:nvPr>
        </p:nvSpPr>
        <p:spPr>
          <a:xfrm>
            <a:off x="1394700" y="2354475"/>
            <a:ext cx="11025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5222D"/>
                </a:solidFill>
                <a:latin typeface="Courier New"/>
                <a:ea typeface="Courier New"/>
                <a:cs typeface="Courier New"/>
                <a:sym typeface="Courier New"/>
              </a:rPr>
              <a:t>Update</a:t>
            </a:r>
            <a:endParaRPr sz="2000">
              <a:solidFill>
                <a:srgbClr val="05222D"/>
              </a:solidFill>
              <a:latin typeface="Courier New"/>
              <a:ea typeface="Courier New"/>
              <a:cs typeface="Courier New"/>
              <a:sym typeface="Courier New"/>
            </a:endParaRPr>
          </a:p>
        </p:txBody>
      </p:sp>
      <p:sp>
        <p:nvSpPr>
          <p:cNvPr id="114" name="Shape 114"/>
          <p:cNvSpPr/>
          <p:nvPr/>
        </p:nvSpPr>
        <p:spPr>
          <a:xfrm>
            <a:off x="6862650" y="2354475"/>
            <a:ext cx="1008300" cy="508200"/>
          </a:xfrm>
          <a:prstGeom prst="rect">
            <a:avLst/>
          </a:prstGeom>
          <a:solidFill>
            <a:srgbClr val="07376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73763"/>
              </a:solidFill>
            </a:endParaRPr>
          </a:p>
        </p:txBody>
      </p:sp>
      <p:sp>
        <p:nvSpPr>
          <p:cNvPr id="115" name="Shape 115"/>
          <p:cNvSpPr txBox="1"/>
          <p:nvPr>
            <p:ph idx="1" type="subTitle"/>
          </p:nvPr>
        </p:nvSpPr>
        <p:spPr>
          <a:xfrm>
            <a:off x="6956950" y="2354475"/>
            <a:ext cx="8754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CFE2F3"/>
                </a:solidFill>
                <a:latin typeface="Courier New"/>
                <a:ea typeface="Courier New"/>
                <a:cs typeface="Courier New"/>
                <a:sym typeface="Courier New"/>
              </a:rPr>
              <a:t>Send</a:t>
            </a:r>
            <a:endParaRPr sz="2000">
              <a:solidFill>
                <a:srgbClr val="CFE2F3"/>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1828"/>
        </a:solidFill>
      </p:bgPr>
    </p:bg>
    <p:spTree>
      <p:nvGrpSpPr>
        <p:cNvPr id="119" name="Shape 119"/>
        <p:cNvGrpSpPr/>
        <p:nvPr/>
      </p:nvGrpSpPr>
      <p:grpSpPr>
        <a:xfrm>
          <a:off x="0" y="0"/>
          <a:ext cx="0" cy="0"/>
          <a:chOff x="0" y="0"/>
          <a:chExt cx="0" cy="0"/>
        </a:xfrm>
      </p:grpSpPr>
      <p:sp>
        <p:nvSpPr>
          <p:cNvPr id="120" name="Shape 120"/>
          <p:cNvSpPr/>
          <p:nvPr/>
        </p:nvSpPr>
        <p:spPr>
          <a:xfrm>
            <a:off x="1272900" y="2354475"/>
            <a:ext cx="6598200" cy="5082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a:off x="1272900" y="2354475"/>
            <a:ext cx="1346100" cy="508200"/>
          </a:xfrm>
          <a:prstGeom prst="rect">
            <a:avLst/>
          </a:prstGeom>
          <a:solidFill>
            <a:srgbClr val="EFEFE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B7B7B7"/>
              </a:solidFill>
            </a:endParaRPr>
          </a:p>
        </p:txBody>
      </p:sp>
      <p:sp>
        <p:nvSpPr>
          <p:cNvPr id="122" name="Shape 122"/>
          <p:cNvSpPr txBox="1"/>
          <p:nvPr>
            <p:ph idx="1" type="subTitle"/>
          </p:nvPr>
        </p:nvSpPr>
        <p:spPr>
          <a:xfrm>
            <a:off x="2820400" y="2354475"/>
            <a:ext cx="29457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5222D"/>
                </a:solidFill>
                <a:latin typeface="Courier New"/>
                <a:ea typeface="Courier New"/>
                <a:cs typeface="Courier New"/>
                <a:sym typeface="Courier New"/>
              </a:rPr>
              <a:t>/requirements</a:t>
            </a:r>
            <a:endParaRPr sz="2000">
              <a:solidFill>
                <a:srgbClr val="05222D"/>
              </a:solidFill>
              <a:latin typeface="Courier New"/>
              <a:ea typeface="Courier New"/>
              <a:cs typeface="Courier New"/>
              <a:sym typeface="Courier New"/>
            </a:endParaRPr>
          </a:p>
        </p:txBody>
      </p:sp>
      <p:sp>
        <p:nvSpPr>
          <p:cNvPr id="123" name="Shape 123"/>
          <p:cNvSpPr txBox="1"/>
          <p:nvPr>
            <p:ph idx="1" type="subTitle"/>
          </p:nvPr>
        </p:nvSpPr>
        <p:spPr>
          <a:xfrm>
            <a:off x="1394700" y="2354475"/>
            <a:ext cx="1102500" cy="448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05222D"/>
                </a:solidFill>
                <a:latin typeface="Courier New"/>
                <a:ea typeface="Courier New"/>
                <a:cs typeface="Courier New"/>
                <a:sym typeface="Courier New"/>
              </a:rPr>
              <a:t>List</a:t>
            </a:r>
            <a:endParaRPr sz="2000">
              <a:solidFill>
                <a:srgbClr val="05222D"/>
              </a:solidFill>
              <a:latin typeface="Courier New"/>
              <a:ea typeface="Courier New"/>
              <a:cs typeface="Courier New"/>
              <a:sym typeface="Courier New"/>
            </a:endParaRPr>
          </a:p>
        </p:txBody>
      </p:sp>
      <p:sp>
        <p:nvSpPr>
          <p:cNvPr id="124" name="Shape 124"/>
          <p:cNvSpPr/>
          <p:nvPr/>
        </p:nvSpPr>
        <p:spPr>
          <a:xfrm>
            <a:off x="6862650" y="2354475"/>
            <a:ext cx="1008300" cy="508200"/>
          </a:xfrm>
          <a:prstGeom prst="rect">
            <a:avLst/>
          </a:prstGeom>
          <a:solidFill>
            <a:srgbClr val="07376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73763"/>
              </a:solidFill>
            </a:endParaRPr>
          </a:p>
        </p:txBody>
      </p:sp>
      <p:sp>
        <p:nvSpPr>
          <p:cNvPr id="125" name="Shape 125"/>
          <p:cNvSpPr txBox="1"/>
          <p:nvPr>
            <p:ph idx="1" type="subTitle"/>
          </p:nvPr>
        </p:nvSpPr>
        <p:spPr>
          <a:xfrm>
            <a:off x="6956950" y="2354475"/>
            <a:ext cx="8754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CFE2F3"/>
                </a:solidFill>
                <a:latin typeface="Courier New"/>
                <a:ea typeface="Courier New"/>
                <a:cs typeface="Courier New"/>
                <a:sym typeface="Courier New"/>
              </a:rPr>
              <a:t>Send</a:t>
            </a:r>
            <a:endParaRPr sz="2000">
              <a:solidFill>
                <a:srgbClr val="CFE2F3"/>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1828"/>
        </a:solidFill>
      </p:bgPr>
    </p:bg>
    <p:spTree>
      <p:nvGrpSpPr>
        <p:cNvPr id="129" name="Shape 129"/>
        <p:cNvGrpSpPr/>
        <p:nvPr/>
      </p:nvGrpSpPr>
      <p:grpSpPr>
        <a:xfrm>
          <a:off x="0" y="0"/>
          <a:ext cx="0" cy="0"/>
          <a:chOff x="0" y="0"/>
          <a:chExt cx="0" cy="0"/>
        </a:xfrm>
      </p:grpSpPr>
      <p:sp>
        <p:nvSpPr>
          <p:cNvPr id="130" name="Shape 130"/>
          <p:cNvSpPr/>
          <p:nvPr/>
        </p:nvSpPr>
        <p:spPr>
          <a:xfrm>
            <a:off x="1272900" y="2354475"/>
            <a:ext cx="6598200" cy="5082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nvSpPr>
        <p:spPr>
          <a:xfrm>
            <a:off x="1272900" y="2354475"/>
            <a:ext cx="1346100" cy="508200"/>
          </a:xfrm>
          <a:prstGeom prst="rect">
            <a:avLst/>
          </a:prstGeom>
          <a:solidFill>
            <a:srgbClr val="EFEFE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B7B7B7"/>
              </a:solidFill>
            </a:endParaRPr>
          </a:p>
        </p:txBody>
      </p:sp>
      <p:sp>
        <p:nvSpPr>
          <p:cNvPr id="132" name="Shape 132"/>
          <p:cNvSpPr txBox="1"/>
          <p:nvPr>
            <p:ph idx="1" type="subTitle"/>
          </p:nvPr>
        </p:nvSpPr>
        <p:spPr>
          <a:xfrm>
            <a:off x="2820400" y="2354475"/>
            <a:ext cx="29457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5222D"/>
                </a:solidFill>
                <a:latin typeface="Courier New"/>
                <a:ea typeface="Courier New"/>
                <a:cs typeface="Courier New"/>
                <a:sym typeface="Courier New"/>
              </a:rPr>
              <a:t>/lunch</a:t>
            </a:r>
            <a:endParaRPr sz="2000">
              <a:solidFill>
                <a:srgbClr val="05222D"/>
              </a:solidFill>
              <a:latin typeface="Courier New"/>
              <a:ea typeface="Courier New"/>
              <a:cs typeface="Courier New"/>
              <a:sym typeface="Courier New"/>
            </a:endParaRPr>
          </a:p>
        </p:txBody>
      </p:sp>
      <p:sp>
        <p:nvSpPr>
          <p:cNvPr id="133" name="Shape 133"/>
          <p:cNvSpPr txBox="1"/>
          <p:nvPr>
            <p:ph idx="1" type="subTitle"/>
          </p:nvPr>
        </p:nvSpPr>
        <p:spPr>
          <a:xfrm>
            <a:off x="1394700" y="2354475"/>
            <a:ext cx="1102500" cy="448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05222D"/>
                </a:solidFill>
                <a:latin typeface="Courier New"/>
                <a:ea typeface="Courier New"/>
                <a:cs typeface="Courier New"/>
                <a:sym typeface="Courier New"/>
              </a:rPr>
              <a:t>Get</a:t>
            </a:r>
            <a:endParaRPr sz="2000">
              <a:solidFill>
                <a:srgbClr val="05222D"/>
              </a:solidFill>
              <a:latin typeface="Courier New"/>
              <a:ea typeface="Courier New"/>
              <a:cs typeface="Courier New"/>
              <a:sym typeface="Courier New"/>
            </a:endParaRPr>
          </a:p>
        </p:txBody>
      </p:sp>
      <p:sp>
        <p:nvSpPr>
          <p:cNvPr id="134" name="Shape 134"/>
          <p:cNvSpPr/>
          <p:nvPr/>
        </p:nvSpPr>
        <p:spPr>
          <a:xfrm>
            <a:off x="6862650" y="2354475"/>
            <a:ext cx="1008300" cy="508200"/>
          </a:xfrm>
          <a:prstGeom prst="rect">
            <a:avLst/>
          </a:prstGeom>
          <a:solidFill>
            <a:srgbClr val="07376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73763"/>
              </a:solidFill>
            </a:endParaRPr>
          </a:p>
        </p:txBody>
      </p:sp>
      <p:sp>
        <p:nvSpPr>
          <p:cNvPr id="135" name="Shape 135"/>
          <p:cNvSpPr txBox="1"/>
          <p:nvPr>
            <p:ph idx="1" type="subTitle"/>
          </p:nvPr>
        </p:nvSpPr>
        <p:spPr>
          <a:xfrm>
            <a:off x="6956950" y="2354475"/>
            <a:ext cx="8754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CFE2F3"/>
                </a:solidFill>
                <a:latin typeface="Courier New"/>
                <a:ea typeface="Courier New"/>
                <a:cs typeface="Courier New"/>
                <a:sym typeface="Courier New"/>
              </a:rPr>
              <a:t>Send</a:t>
            </a:r>
            <a:endParaRPr sz="2000">
              <a:solidFill>
                <a:srgbClr val="CFE2F3"/>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