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89" r:id="rId3"/>
    <p:sldId id="299" r:id="rId4"/>
    <p:sldId id="290" r:id="rId5"/>
    <p:sldId id="291" r:id="rId6"/>
    <p:sldId id="292" r:id="rId7"/>
    <p:sldId id="298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79559" autoAdjust="0"/>
  </p:normalViewPr>
  <p:slideViewPr>
    <p:cSldViewPr>
      <p:cViewPr varScale="1">
        <p:scale>
          <a:sx n="103" d="100"/>
          <a:sy n="103" d="100"/>
        </p:scale>
        <p:origin x="216" y="18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1585B-FD9B-4FDC-940E-F16B188611D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196BA1-8327-42F7-B9E5-87D503CB93F4}">
      <dgm:prSet phldrT="[Text]" custT="1"/>
      <dgm:spPr/>
      <dgm:t>
        <a:bodyPr/>
        <a:lstStyle/>
        <a:p>
          <a:r>
            <a:rPr lang="en-US" sz="1200" dirty="0"/>
            <a:t>Project Plan delivered to Josh</a:t>
          </a:r>
        </a:p>
      </dgm:t>
    </dgm:pt>
    <dgm:pt modelId="{A2507B0B-8670-490A-A262-42446148EFC1}" type="parTrans" cxnId="{3034C04C-4B99-4452-89EF-B3C28EEE5939}">
      <dgm:prSet/>
      <dgm:spPr/>
      <dgm:t>
        <a:bodyPr/>
        <a:lstStyle/>
        <a:p>
          <a:endParaRPr lang="en-US"/>
        </a:p>
      </dgm:t>
    </dgm:pt>
    <dgm:pt modelId="{2F8CDDFD-859D-49A6-83DB-88370576A339}" type="sibTrans" cxnId="{3034C04C-4B99-4452-89EF-B3C28EEE5939}">
      <dgm:prSet/>
      <dgm:spPr/>
      <dgm:t>
        <a:bodyPr/>
        <a:lstStyle/>
        <a:p>
          <a:endParaRPr lang="en-US"/>
        </a:p>
      </dgm:t>
    </dgm:pt>
    <dgm:pt modelId="{82D8FC0B-BF2D-40D0-8601-CFE56FD67B92}">
      <dgm:prSet phldrT="[Text]" custT="1"/>
      <dgm:spPr/>
      <dgm:t>
        <a:bodyPr/>
        <a:lstStyle/>
        <a:p>
          <a:r>
            <a:rPr lang="en-US" sz="1200" dirty="0"/>
            <a:t>10.22.21</a:t>
          </a:r>
        </a:p>
      </dgm:t>
    </dgm:pt>
    <dgm:pt modelId="{020A973A-613B-4F38-9A1E-085548B6DF68}" type="sibTrans" cxnId="{8DAA4B39-AF8F-4F9A-90C7-8D44C750DA96}">
      <dgm:prSet/>
      <dgm:spPr/>
      <dgm:t>
        <a:bodyPr/>
        <a:lstStyle/>
        <a:p>
          <a:endParaRPr lang="en-US"/>
        </a:p>
      </dgm:t>
    </dgm:pt>
    <dgm:pt modelId="{3F6E66F8-3F0A-4E92-84F6-1A9E7ED94FBF}" type="parTrans" cxnId="{8DAA4B39-AF8F-4F9A-90C7-8D44C750DA96}">
      <dgm:prSet/>
      <dgm:spPr/>
      <dgm:t>
        <a:bodyPr/>
        <a:lstStyle/>
        <a:p>
          <a:endParaRPr lang="en-US"/>
        </a:p>
      </dgm:t>
    </dgm:pt>
    <dgm:pt modelId="{4C944641-FCF5-4AD8-B261-60AA0024A79E}">
      <dgm:prSet phldrT="[Text]" custT="1"/>
      <dgm:spPr/>
      <dgm:t>
        <a:bodyPr/>
        <a:lstStyle/>
        <a:p>
          <a:r>
            <a:rPr lang="en-US" sz="1200" dirty="0"/>
            <a:t>Present project plan and initial research</a:t>
          </a:r>
        </a:p>
      </dgm:t>
    </dgm:pt>
    <dgm:pt modelId="{FCC9CB30-198F-41E6-B00A-25E93E3DC839}" type="sibTrans" cxnId="{DA278ECD-ED39-4044-9E8D-6DE29F7C3FB3}">
      <dgm:prSet/>
      <dgm:spPr/>
      <dgm:t>
        <a:bodyPr/>
        <a:lstStyle/>
        <a:p>
          <a:endParaRPr lang="en-US"/>
        </a:p>
      </dgm:t>
    </dgm:pt>
    <dgm:pt modelId="{8E5E79D8-FB05-4739-B0F5-8BE6ED2F29C8}" type="parTrans" cxnId="{DA278ECD-ED39-4044-9E8D-6DE29F7C3FB3}">
      <dgm:prSet/>
      <dgm:spPr/>
      <dgm:t>
        <a:bodyPr/>
        <a:lstStyle/>
        <a:p>
          <a:endParaRPr lang="en-US"/>
        </a:p>
      </dgm:t>
    </dgm:pt>
    <dgm:pt modelId="{E8D8B103-69EC-4511-8358-B6CC928047DB}">
      <dgm:prSet phldrT="[Text]" custT="1"/>
      <dgm:spPr/>
      <dgm:t>
        <a:bodyPr/>
        <a:lstStyle/>
        <a:p>
          <a:r>
            <a:rPr lang="en-US" sz="1200" dirty="0"/>
            <a:t>10.27.21</a:t>
          </a:r>
        </a:p>
      </dgm:t>
    </dgm:pt>
    <dgm:pt modelId="{50AADD8D-53DE-40A4-9EDE-515AFE7CDEB8}" type="sibTrans" cxnId="{EDABE1D7-6258-4908-B8B9-20F990FF78F7}">
      <dgm:prSet/>
      <dgm:spPr/>
      <dgm:t>
        <a:bodyPr/>
        <a:lstStyle/>
        <a:p>
          <a:endParaRPr lang="en-US"/>
        </a:p>
      </dgm:t>
    </dgm:pt>
    <dgm:pt modelId="{1D637EAC-CE50-46EA-AF5F-9FB480601BFE}" type="parTrans" cxnId="{EDABE1D7-6258-4908-B8B9-20F990FF78F7}">
      <dgm:prSet/>
      <dgm:spPr/>
      <dgm:t>
        <a:bodyPr/>
        <a:lstStyle/>
        <a:p>
          <a:endParaRPr lang="en-US"/>
        </a:p>
      </dgm:t>
    </dgm:pt>
    <dgm:pt modelId="{2B0D741D-EB87-4383-BCA6-9A64848CD872}">
      <dgm:prSet phldrT="[Text]" custT="1"/>
      <dgm:spPr/>
      <dgm:t>
        <a:bodyPr/>
        <a:lstStyle/>
        <a:p>
          <a:r>
            <a:rPr lang="en-US" sz="1200" dirty="0"/>
            <a:t>Completion of policy recommendation</a:t>
          </a:r>
        </a:p>
      </dgm:t>
    </dgm:pt>
    <dgm:pt modelId="{C9E91C8C-F01A-4A22-961D-58CB0B96BE74}" type="sibTrans" cxnId="{B20B877B-28D3-4AE4-B151-2E6BB83A2BAF}">
      <dgm:prSet/>
      <dgm:spPr/>
      <dgm:t>
        <a:bodyPr/>
        <a:lstStyle/>
        <a:p>
          <a:endParaRPr lang="en-US"/>
        </a:p>
      </dgm:t>
    </dgm:pt>
    <dgm:pt modelId="{D7AE170C-5D08-45BE-B66C-ADCCEA2B6070}" type="parTrans" cxnId="{B20B877B-28D3-4AE4-B151-2E6BB83A2BAF}">
      <dgm:prSet/>
      <dgm:spPr/>
      <dgm:t>
        <a:bodyPr/>
        <a:lstStyle/>
        <a:p>
          <a:endParaRPr lang="en-US"/>
        </a:p>
      </dgm:t>
    </dgm:pt>
    <dgm:pt modelId="{B7F213D6-AC1C-4269-8455-91A2A9931F05}">
      <dgm:prSet phldrT="[Text]" custT="1"/>
      <dgm:spPr/>
      <dgm:t>
        <a:bodyPr/>
        <a:lstStyle/>
        <a:p>
          <a:r>
            <a:rPr lang="en-US" sz="1200" dirty="0"/>
            <a:t>Completion of web-scraping tool for at least 50% of states</a:t>
          </a:r>
        </a:p>
      </dgm:t>
    </dgm:pt>
    <dgm:pt modelId="{D614A336-5FF3-4391-AE65-C801E6B1982D}" type="sibTrans" cxnId="{2029BA2A-2457-4A98-99FA-B61D86B6DFC0}">
      <dgm:prSet/>
      <dgm:spPr/>
      <dgm:t>
        <a:bodyPr/>
        <a:lstStyle/>
        <a:p>
          <a:endParaRPr lang="en-US"/>
        </a:p>
      </dgm:t>
    </dgm:pt>
    <dgm:pt modelId="{3D956855-F314-45DD-A7E4-9DA3886AB7CC}" type="parTrans" cxnId="{2029BA2A-2457-4A98-99FA-B61D86B6DFC0}">
      <dgm:prSet/>
      <dgm:spPr/>
      <dgm:t>
        <a:bodyPr/>
        <a:lstStyle/>
        <a:p>
          <a:endParaRPr lang="en-US"/>
        </a:p>
      </dgm:t>
    </dgm:pt>
    <dgm:pt modelId="{67A02677-135E-4B0F-BC35-8E5F1E51F9A6}">
      <dgm:prSet phldrT="[Text]" custT="1"/>
      <dgm:spPr/>
      <dgm:t>
        <a:bodyPr/>
        <a:lstStyle/>
        <a:p>
          <a:r>
            <a:rPr lang="en-US" sz="1200" dirty="0"/>
            <a:t>11.15.21</a:t>
          </a:r>
        </a:p>
      </dgm:t>
    </dgm:pt>
    <dgm:pt modelId="{5114D3EC-BCB3-4290-900A-CD5F9605A204}" type="sibTrans" cxnId="{71DF218E-037B-4DC0-A6DE-BE09006DC683}">
      <dgm:prSet/>
      <dgm:spPr/>
      <dgm:t>
        <a:bodyPr/>
        <a:lstStyle/>
        <a:p>
          <a:endParaRPr lang="en-US"/>
        </a:p>
      </dgm:t>
    </dgm:pt>
    <dgm:pt modelId="{ECA723FB-08BB-4F59-8B80-29F6E90B7D83}" type="parTrans" cxnId="{71DF218E-037B-4DC0-A6DE-BE09006DC683}">
      <dgm:prSet/>
      <dgm:spPr/>
      <dgm:t>
        <a:bodyPr/>
        <a:lstStyle/>
        <a:p>
          <a:endParaRPr lang="en-US"/>
        </a:p>
      </dgm:t>
    </dgm:pt>
    <dgm:pt modelId="{1B9C820E-E493-DA40-BD3C-6C2A910CD8A6}">
      <dgm:prSet phldrT="[Text]" custT="1"/>
      <dgm:spPr/>
      <dgm:t>
        <a:bodyPr/>
        <a:lstStyle/>
        <a:p>
          <a:r>
            <a:rPr lang="en-US" sz="1200" dirty="0"/>
            <a:t>11.15.21</a:t>
          </a:r>
        </a:p>
      </dgm:t>
    </dgm:pt>
    <dgm:pt modelId="{2D47793C-AF15-994D-B118-A7EDF22C2701}" type="parTrans" cxnId="{BA932D1E-6D87-2E48-8450-F4ADF465E88F}">
      <dgm:prSet/>
      <dgm:spPr/>
      <dgm:t>
        <a:bodyPr/>
        <a:lstStyle/>
        <a:p>
          <a:endParaRPr lang="en-US"/>
        </a:p>
      </dgm:t>
    </dgm:pt>
    <dgm:pt modelId="{B1EE50CA-1F07-EC4E-B166-3AAD2EBED81A}" type="sibTrans" cxnId="{BA932D1E-6D87-2E48-8450-F4ADF465E88F}">
      <dgm:prSet/>
      <dgm:spPr/>
      <dgm:t>
        <a:bodyPr/>
        <a:lstStyle/>
        <a:p>
          <a:endParaRPr lang="en-US"/>
        </a:p>
      </dgm:t>
    </dgm:pt>
    <dgm:pt modelId="{6F0586E5-3006-544C-A8B8-768EC2B488CB}">
      <dgm:prSet phldrT="[Text]" custT="1"/>
      <dgm:spPr/>
      <dgm:t>
        <a:bodyPr/>
        <a:lstStyle/>
        <a:p>
          <a:r>
            <a:rPr lang="en-US" sz="1200" dirty="0"/>
            <a:t>Draft presentation to Josh for review</a:t>
          </a:r>
        </a:p>
      </dgm:t>
    </dgm:pt>
    <dgm:pt modelId="{B14C245D-B5C2-D645-8264-0B8C54EC5696}" type="parTrans" cxnId="{11A7525C-95C6-D24A-A76A-266E26453933}">
      <dgm:prSet/>
      <dgm:spPr/>
      <dgm:t>
        <a:bodyPr/>
        <a:lstStyle/>
        <a:p>
          <a:endParaRPr lang="en-US"/>
        </a:p>
      </dgm:t>
    </dgm:pt>
    <dgm:pt modelId="{CFB7F845-5D6F-7440-B5A0-6960990D1D9D}" type="sibTrans" cxnId="{11A7525C-95C6-D24A-A76A-266E26453933}">
      <dgm:prSet/>
      <dgm:spPr/>
      <dgm:t>
        <a:bodyPr/>
        <a:lstStyle/>
        <a:p>
          <a:endParaRPr lang="en-US"/>
        </a:p>
      </dgm:t>
    </dgm:pt>
    <dgm:pt modelId="{F36C9C59-9BA6-E445-89CC-079A043FDB27}">
      <dgm:prSet phldrT="[Text]" custT="1"/>
      <dgm:spPr/>
      <dgm:t>
        <a:bodyPr/>
        <a:lstStyle/>
        <a:p>
          <a:r>
            <a:rPr lang="en-US" sz="1200" dirty="0"/>
            <a:t>11.19.21</a:t>
          </a:r>
        </a:p>
      </dgm:t>
    </dgm:pt>
    <dgm:pt modelId="{E0FB2C96-4C95-1645-93E8-3A2FE1E260D3}" type="parTrans" cxnId="{4B2E2CE7-3709-0B4A-AF94-80C8911CCD83}">
      <dgm:prSet/>
      <dgm:spPr/>
      <dgm:t>
        <a:bodyPr/>
        <a:lstStyle/>
        <a:p>
          <a:endParaRPr lang="en-US"/>
        </a:p>
      </dgm:t>
    </dgm:pt>
    <dgm:pt modelId="{5393A0B7-7CFC-D243-8F9E-AA8218496DC7}" type="sibTrans" cxnId="{4B2E2CE7-3709-0B4A-AF94-80C8911CCD83}">
      <dgm:prSet/>
      <dgm:spPr/>
      <dgm:t>
        <a:bodyPr/>
        <a:lstStyle/>
        <a:p>
          <a:endParaRPr lang="en-US"/>
        </a:p>
      </dgm:t>
    </dgm:pt>
    <dgm:pt modelId="{253792BD-AE7A-BB40-9D9B-944F91CC8A2B}">
      <dgm:prSet phldrT="[Text]" custT="1"/>
      <dgm:spPr/>
      <dgm:t>
        <a:bodyPr/>
        <a:lstStyle/>
        <a:p>
          <a:r>
            <a:rPr lang="en-US" sz="1200" dirty="0"/>
            <a:t>Final Presentation submitted</a:t>
          </a:r>
        </a:p>
      </dgm:t>
    </dgm:pt>
    <dgm:pt modelId="{B9A11DF0-8554-3D42-9A96-3D94B1502980}" type="parTrans" cxnId="{27FB5857-6A26-7A49-86D0-0B0E2266B9C5}">
      <dgm:prSet/>
      <dgm:spPr/>
      <dgm:t>
        <a:bodyPr/>
        <a:lstStyle/>
        <a:p>
          <a:endParaRPr lang="en-US"/>
        </a:p>
      </dgm:t>
    </dgm:pt>
    <dgm:pt modelId="{FFAC988B-152B-8A42-95DC-72B67E8E417B}" type="sibTrans" cxnId="{27FB5857-6A26-7A49-86D0-0B0E2266B9C5}">
      <dgm:prSet/>
      <dgm:spPr/>
      <dgm:t>
        <a:bodyPr/>
        <a:lstStyle/>
        <a:p>
          <a:endParaRPr lang="en-US"/>
        </a:p>
      </dgm:t>
    </dgm:pt>
    <dgm:pt modelId="{D9C3E47C-5ED8-E543-83F4-2B3AEE81302F}">
      <dgm:prSet phldrT="[Text]" custT="1"/>
      <dgm:spPr/>
      <dgm:t>
        <a:bodyPr/>
        <a:lstStyle/>
        <a:p>
          <a:r>
            <a:rPr lang="en-US" sz="1200" dirty="0"/>
            <a:t>12.10.21</a:t>
          </a:r>
        </a:p>
      </dgm:t>
    </dgm:pt>
    <dgm:pt modelId="{9C9FA967-8EE0-8C46-955E-EEC1B05B83FA}" type="parTrans" cxnId="{B6F95354-0A87-2F47-A7A4-F63558A2D30F}">
      <dgm:prSet/>
      <dgm:spPr/>
      <dgm:t>
        <a:bodyPr/>
        <a:lstStyle/>
        <a:p>
          <a:endParaRPr lang="en-US"/>
        </a:p>
      </dgm:t>
    </dgm:pt>
    <dgm:pt modelId="{72B3DED1-63E3-A74B-A348-7AAA38D16752}" type="sibTrans" cxnId="{B6F95354-0A87-2F47-A7A4-F63558A2D30F}">
      <dgm:prSet/>
      <dgm:spPr/>
      <dgm:t>
        <a:bodyPr/>
        <a:lstStyle/>
        <a:p>
          <a:endParaRPr lang="en-US"/>
        </a:p>
      </dgm:t>
    </dgm:pt>
    <dgm:pt modelId="{03C1E04F-85F6-40B3-A0F3-213FB8AE107E}" type="pres">
      <dgm:prSet presAssocID="{4E91585B-FD9B-4FDC-940E-F16B188611DF}" presName="Name0" presStyleCnt="0">
        <dgm:presLayoutVars>
          <dgm:dir/>
          <dgm:resizeHandles val="exact"/>
        </dgm:presLayoutVars>
      </dgm:prSet>
      <dgm:spPr/>
    </dgm:pt>
    <dgm:pt modelId="{A5DD43A9-1DAF-4AF8-B93F-002231B340F4}" type="pres">
      <dgm:prSet presAssocID="{3D196BA1-8327-42F7-B9E5-87D503CB93F4}" presName="composite" presStyleCnt="0"/>
      <dgm:spPr/>
    </dgm:pt>
    <dgm:pt modelId="{F1B29D40-6158-4812-B2C1-953BF9959822}" type="pres">
      <dgm:prSet presAssocID="{3D196BA1-8327-42F7-B9E5-87D503CB93F4}" presName="bgChev" presStyleLbl="node1" presStyleIdx="0" presStyleCnt="6"/>
      <dgm:spPr/>
    </dgm:pt>
    <dgm:pt modelId="{73A53A56-C7DC-4AAC-A87E-DB3D1036D1EE}" type="pres">
      <dgm:prSet presAssocID="{3D196BA1-8327-42F7-B9E5-87D503CB93F4}" presName="txNode" presStyleLbl="fgAcc1" presStyleIdx="0" presStyleCnt="6" custScaleY="161844">
        <dgm:presLayoutVars>
          <dgm:bulletEnabled val="1"/>
        </dgm:presLayoutVars>
      </dgm:prSet>
      <dgm:spPr/>
    </dgm:pt>
    <dgm:pt modelId="{8B17F3B4-600A-4CE5-A22F-67422DEA3775}" type="pres">
      <dgm:prSet presAssocID="{2F8CDDFD-859D-49A6-83DB-88370576A339}" presName="compositeSpace" presStyleCnt="0"/>
      <dgm:spPr/>
    </dgm:pt>
    <dgm:pt modelId="{269B63CB-5ED7-42FC-B24E-49B9E6479AD2}" type="pres">
      <dgm:prSet presAssocID="{4C944641-FCF5-4AD8-B261-60AA0024A79E}" presName="composite" presStyleCnt="0"/>
      <dgm:spPr/>
    </dgm:pt>
    <dgm:pt modelId="{A33B6407-611A-47C1-8F11-11F4B43E3BA6}" type="pres">
      <dgm:prSet presAssocID="{4C944641-FCF5-4AD8-B261-60AA0024A79E}" presName="bgChev" presStyleLbl="node1" presStyleIdx="1" presStyleCnt="6"/>
      <dgm:spPr/>
    </dgm:pt>
    <dgm:pt modelId="{A9EA7C76-27AE-4735-BCE5-63AC65591A0F}" type="pres">
      <dgm:prSet presAssocID="{4C944641-FCF5-4AD8-B261-60AA0024A79E}" presName="txNode" presStyleLbl="fgAcc1" presStyleIdx="1" presStyleCnt="6" custScaleY="161844">
        <dgm:presLayoutVars>
          <dgm:bulletEnabled val="1"/>
        </dgm:presLayoutVars>
      </dgm:prSet>
      <dgm:spPr/>
    </dgm:pt>
    <dgm:pt modelId="{295420C1-1D20-4824-A2A2-917C15D92A2B}" type="pres">
      <dgm:prSet presAssocID="{FCC9CB30-198F-41E6-B00A-25E93E3DC839}" presName="compositeSpace" presStyleCnt="0"/>
      <dgm:spPr/>
    </dgm:pt>
    <dgm:pt modelId="{7FEA737A-9E70-8E4E-B0A5-926D96BEBE3A}" type="pres">
      <dgm:prSet presAssocID="{2B0D741D-EB87-4383-BCA6-9A64848CD872}" presName="composite" presStyleCnt="0"/>
      <dgm:spPr/>
    </dgm:pt>
    <dgm:pt modelId="{819C5023-BE7A-BC4C-AC3F-89D71F11DCCC}" type="pres">
      <dgm:prSet presAssocID="{2B0D741D-EB87-4383-BCA6-9A64848CD872}" presName="bgChev" presStyleLbl="node1" presStyleIdx="2" presStyleCnt="6"/>
      <dgm:spPr/>
    </dgm:pt>
    <dgm:pt modelId="{9CC3BCE5-D72C-2D44-AEC9-7C7E71E1ADAE}" type="pres">
      <dgm:prSet presAssocID="{2B0D741D-EB87-4383-BCA6-9A64848CD872}" presName="txNode" presStyleLbl="fgAcc1" presStyleIdx="2" presStyleCnt="6" custScaleY="161844">
        <dgm:presLayoutVars>
          <dgm:bulletEnabled val="1"/>
        </dgm:presLayoutVars>
      </dgm:prSet>
      <dgm:spPr/>
    </dgm:pt>
    <dgm:pt modelId="{8AB321A0-2919-BE4C-8EDE-B91EA7A31BC8}" type="pres">
      <dgm:prSet presAssocID="{C9E91C8C-F01A-4A22-961D-58CB0B96BE74}" presName="compositeSpace" presStyleCnt="0"/>
      <dgm:spPr/>
    </dgm:pt>
    <dgm:pt modelId="{8EC6BC53-5DB8-4769-9D7D-706542416C7F}" type="pres">
      <dgm:prSet presAssocID="{B7F213D6-AC1C-4269-8455-91A2A9931F05}" presName="composite" presStyleCnt="0"/>
      <dgm:spPr/>
    </dgm:pt>
    <dgm:pt modelId="{2E5F26DE-5046-425E-8CE5-81AABA87F06B}" type="pres">
      <dgm:prSet presAssocID="{B7F213D6-AC1C-4269-8455-91A2A9931F05}" presName="bgChev" presStyleLbl="node1" presStyleIdx="3" presStyleCnt="6"/>
      <dgm:spPr/>
    </dgm:pt>
    <dgm:pt modelId="{6A304773-9EB8-4E73-8888-D75C2036D148}" type="pres">
      <dgm:prSet presAssocID="{B7F213D6-AC1C-4269-8455-91A2A9931F05}" presName="txNode" presStyleLbl="fgAcc1" presStyleIdx="3" presStyleCnt="6" custScaleY="161844">
        <dgm:presLayoutVars>
          <dgm:bulletEnabled val="1"/>
        </dgm:presLayoutVars>
      </dgm:prSet>
      <dgm:spPr/>
    </dgm:pt>
    <dgm:pt modelId="{4CDF9F5D-11F0-C04F-84A4-41BD760D85E5}" type="pres">
      <dgm:prSet presAssocID="{D614A336-5FF3-4391-AE65-C801E6B1982D}" presName="compositeSpace" presStyleCnt="0"/>
      <dgm:spPr/>
    </dgm:pt>
    <dgm:pt modelId="{12E6AE0B-340C-3A4C-B166-233776B60BA6}" type="pres">
      <dgm:prSet presAssocID="{6F0586E5-3006-544C-A8B8-768EC2B488CB}" presName="composite" presStyleCnt="0"/>
      <dgm:spPr/>
    </dgm:pt>
    <dgm:pt modelId="{451C31DC-85DF-1B45-BB81-42A5C1EBD6A8}" type="pres">
      <dgm:prSet presAssocID="{6F0586E5-3006-544C-A8B8-768EC2B488CB}" presName="bgChev" presStyleLbl="node1" presStyleIdx="4" presStyleCnt="6"/>
      <dgm:spPr/>
    </dgm:pt>
    <dgm:pt modelId="{17C734FA-6C3B-684D-8230-BEA8FE6E6340}" type="pres">
      <dgm:prSet presAssocID="{6F0586E5-3006-544C-A8B8-768EC2B488CB}" presName="txNode" presStyleLbl="fgAcc1" presStyleIdx="4" presStyleCnt="6" custScaleY="161844">
        <dgm:presLayoutVars>
          <dgm:bulletEnabled val="1"/>
        </dgm:presLayoutVars>
      </dgm:prSet>
      <dgm:spPr/>
    </dgm:pt>
    <dgm:pt modelId="{E9D4A572-A7F5-0044-87AE-4009B4162EE2}" type="pres">
      <dgm:prSet presAssocID="{CFB7F845-5D6F-7440-B5A0-6960990D1D9D}" presName="compositeSpace" presStyleCnt="0"/>
      <dgm:spPr/>
    </dgm:pt>
    <dgm:pt modelId="{8AE510E2-7D10-8A4A-A8F7-B926486D4F72}" type="pres">
      <dgm:prSet presAssocID="{253792BD-AE7A-BB40-9D9B-944F91CC8A2B}" presName="composite" presStyleCnt="0"/>
      <dgm:spPr/>
    </dgm:pt>
    <dgm:pt modelId="{A77B02C2-3DDC-6C4B-9E5A-4E9A69433058}" type="pres">
      <dgm:prSet presAssocID="{253792BD-AE7A-BB40-9D9B-944F91CC8A2B}" presName="bgChev" presStyleLbl="node1" presStyleIdx="5" presStyleCnt="6"/>
      <dgm:spPr/>
    </dgm:pt>
    <dgm:pt modelId="{62BDC775-51BB-8B45-9E9F-75AC0B13CB23}" type="pres">
      <dgm:prSet presAssocID="{253792BD-AE7A-BB40-9D9B-944F91CC8A2B}" presName="txNode" presStyleLbl="fgAcc1" presStyleIdx="5" presStyleCnt="6" custScaleY="161844">
        <dgm:presLayoutVars>
          <dgm:bulletEnabled val="1"/>
        </dgm:presLayoutVars>
      </dgm:prSet>
      <dgm:spPr/>
    </dgm:pt>
  </dgm:ptLst>
  <dgm:cxnLst>
    <dgm:cxn modelId="{BA932D1E-6D87-2E48-8450-F4ADF465E88F}" srcId="{2B0D741D-EB87-4383-BCA6-9A64848CD872}" destId="{1B9C820E-E493-DA40-BD3C-6C2A910CD8A6}" srcOrd="0" destOrd="0" parTransId="{2D47793C-AF15-994D-B118-A7EDF22C2701}" sibTransId="{B1EE50CA-1F07-EC4E-B166-3AAD2EBED81A}"/>
    <dgm:cxn modelId="{2029BA2A-2457-4A98-99FA-B61D86B6DFC0}" srcId="{4E91585B-FD9B-4FDC-940E-F16B188611DF}" destId="{B7F213D6-AC1C-4269-8455-91A2A9931F05}" srcOrd="3" destOrd="0" parTransId="{3D956855-F314-45DD-A7E4-9DA3886AB7CC}" sibTransId="{D614A336-5FF3-4391-AE65-C801E6B1982D}"/>
    <dgm:cxn modelId="{DD74A12C-3394-AB4A-8BC9-ACDE6D3B0D8E}" type="presOf" srcId="{D9C3E47C-5ED8-E543-83F4-2B3AEE81302F}" destId="{62BDC775-51BB-8B45-9E9F-75AC0B13CB23}" srcOrd="0" destOrd="1" presId="urn:microsoft.com/office/officeart/2005/8/layout/chevronAccent+Icon"/>
    <dgm:cxn modelId="{8DAA4B39-AF8F-4F9A-90C7-8D44C750DA96}" srcId="{3D196BA1-8327-42F7-B9E5-87D503CB93F4}" destId="{82D8FC0B-BF2D-40D0-8601-CFE56FD67B92}" srcOrd="0" destOrd="0" parTransId="{3F6E66F8-3F0A-4E92-84F6-1A9E7ED94FBF}" sibTransId="{020A973A-613B-4F38-9A1E-085548B6DF68}"/>
    <dgm:cxn modelId="{D14BB740-54F2-4206-9DB4-DD9C51FF3ABE}" type="presOf" srcId="{4C944641-FCF5-4AD8-B261-60AA0024A79E}" destId="{A9EA7C76-27AE-4735-BCE5-63AC65591A0F}" srcOrd="0" destOrd="0" presId="urn:microsoft.com/office/officeart/2005/8/layout/chevronAccent+Icon"/>
    <dgm:cxn modelId="{3034C04C-4B99-4452-89EF-B3C28EEE5939}" srcId="{4E91585B-FD9B-4FDC-940E-F16B188611DF}" destId="{3D196BA1-8327-42F7-B9E5-87D503CB93F4}" srcOrd="0" destOrd="0" parTransId="{A2507B0B-8670-490A-A262-42446148EFC1}" sibTransId="{2F8CDDFD-859D-49A6-83DB-88370576A339}"/>
    <dgm:cxn modelId="{B6F95354-0A87-2F47-A7A4-F63558A2D30F}" srcId="{253792BD-AE7A-BB40-9D9B-944F91CC8A2B}" destId="{D9C3E47C-5ED8-E543-83F4-2B3AEE81302F}" srcOrd="0" destOrd="0" parTransId="{9C9FA967-8EE0-8C46-955E-EEC1B05B83FA}" sibTransId="{72B3DED1-63E3-A74B-A348-7AAA38D16752}"/>
    <dgm:cxn modelId="{27FB5857-6A26-7A49-86D0-0B0E2266B9C5}" srcId="{4E91585B-FD9B-4FDC-940E-F16B188611DF}" destId="{253792BD-AE7A-BB40-9D9B-944F91CC8A2B}" srcOrd="5" destOrd="0" parTransId="{B9A11DF0-8554-3D42-9A96-3D94B1502980}" sibTransId="{FFAC988B-152B-8A42-95DC-72B67E8E417B}"/>
    <dgm:cxn modelId="{11A7525C-95C6-D24A-A76A-266E26453933}" srcId="{4E91585B-FD9B-4FDC-940E-F16B188611DF}" destId="{6F0586E5-3006-544C-A8B8-768EC2B488CB}" srcOrd="4" destOrd="0" parTransId="{B14C245D-B5C2-D645-8264-0B8C54EC5696}" sibTransId="{CFB7F845-5D6F-7440-B5A0-6960990D1D9D}"/>
    <dgm:cxn modelId="{FD9D4C5D-E72D-014C-B9DE-9943FA3FFDEE}" type="presOf" srcId="{F36C9C59-9BA6-E445-89CC-079A043FDB27}" destId="{17C734FA-6C3B-684D-8230-BEA8FE6E6340}" srcOrd="0" destOrd="1" presId="urn:microsoft.com/office/officeart/2005/8/layout/chevronAccent+Icon"/>
    <dgm:cxn modelId="{9BCA8A6D-387E-B042-95C3-31D911E76C12}" type="presOf" srcId="{67A02677-135E-4B0F-BC35-8E5F1E51F9A6}" destId="{6A304773-9EB8-4E73-8888-D75C2036D148}" srcOrd="0" destOrd="1" presId="urn:microsoft.com/office/officeart/2005/8/layout/chevronAccent+Icon"/>
    <dgm:cxn modelId="{607E5677-F089-7C42-89FD-7550E45A741C}" type="presOf" srcId="{6F0586E5-3006-544C-A8B8-768EC2B488CB}" destId="{17C734FA-6C3B-684D-8230-BEA8FE6E6340}" srcOrd="0" destOrd="0" presId="urn:microsoft.com/office/officeart/2005/8/layout/chevronAccent+Icon"/>
    <dgm:cxn modelId="{B20B877B-28D3-4AE4-B151-2E6BB83A2BAF}" srcId="{4E91585B-FD9B-4FDC-940E-F16B188611DF}" destId="{2B0D741D-EB87-4383-BCA6-9A64848CD872}" srcOrd="2" destOrd="0" parTransId="{D7AE170C-5D08-45BE-B66C-ADCCEA2B6070}" sibTransId="{C9E91C8C-F01A-4A22-961D-58CB0B96BE74}"/>
    <dgm:cxn modelId="{71DF218E-037B-4DC0-A6DE-BE09006DC683}" srcId="{B7F213D6-AC1C-4269-8455-91A2A9931F05}" destId="{67A02677-135E-4B0F-BC35-8E5F1E51F9A6}" srcOrd="0" destOrd="0" parTransId="{ECA723FB-08BB-4F59-8B80-29F6E90B7D83}" sibTransId="{5114D3EC-BCB3-4290-900A-CD5F9605A204}"/>
    <dgm:cxn modelId="{A05E528F-BB4A-1841-87A5-EE396E00F65C}" type="presOf" srcId="{2B0D741D-EB87-4383-BCA6-9A64848CD872}" destId="{9CC3BCE5-D72C-2D44-AEC9-7C7E71E1ADAE}" srcOrd="0" destOrd="0" presId="urn:microsoft.com/office/officeart/2005/8/layout/chevronAccent+Icon"/>
    <dgm:cxn modelId="{0ED7A59D-F571-4C70-BC73-16374553CA58}" type="presOf" srcId="{E8D8B103-69EC-4511-8358-B6CC928047DB}" destId="{A9EA7C76-27AE-4735-BCE5-63AC65591A0F}" srcOrd="0" destOrd="1" presId="urn:microsoft.com/office/officeart/2005/8/layout/chevronAccent+Icon"/>
    <dgm:cxn modelId="{E28F99C8-4840-4803-9B93-FC60632C0406}" type="presOf" srcId="{82D8FC0B-BF2D-40D0-8601-CFE56FD67B92}" destId="{73A53A56-C7DC-4AAC-A87E-DB3D1036D1EE}" srcOrd="0" destOrd="1" presId="urn:microsoft.com/office/officeart/2005/8/layout/chevronAccent+Icon"/>
    <dgm:cxn modelId="{29CEC6CB-414A-9A49-944C-9EC229985488}" type="presOf" srcId="{1B9C820E-E493-DA40-BD3C-6C2A910CD8A6}" destId="{9CC3BCE5-D72C-2D44-AEC9-7C7E71E1ADAE}" srcOrd="0" destOrd="1" presId="urn:microsoft.com/office/officeart/2005/8/layout/chevronAccent+Icon"/>
    <dgm:cxn modelId="{DA278ECD-ED39-4044-9E8D-6DE29F7C3FB3}" srcId="{4E91585B-FD9B-4FDC-940E-F16B188611DF}" destId="{4C944641-FCF5-4AD8-B261-60AA0024A79E}" srcOrd="1" destOrd="0" parTransId="{8E5E79D8-FB05-4739-B0F5-8BE6ED2F29C8}" sibTransId="{FCC9CB30-198F-41E6-B00A-25E93E3DC839}"/>
    <dgm:cxn modelId="{EDABE1D7-6258-4908-B8B9-20F990FF78F7}" srcId="{4C944641-FCF5-4AD8-B261-60AA0024A79E}" destId="{E8D8B103-69EC-4511-8358-B6CC928047DB}" srcOrd="0" destOrd="0" parTransId="{1D637EAC-CE50-46EA-AF5F-9FB480601BFE}" sibTransId="{50AADD8D-53DE-40A4-9EDE-515AFE7CDEB8}"/>
    <dgm:cxn modelId="{0BC418DD-0307-45EC-AB6B-3B765E27B354}" type="presOf" srcId="{4E91585B-FD9B-4FDC-940E-F16B188611DF}" destId="{03C1E04F-85F6-40B3-A0F3-213FB8AE107E}" srcOrd="0" destOrd="0" presId="urn:microsoft.com/office/officeart/2005/8/layout/chevronAccent+Icon"/>
    <dgm:cxn modelId="{C36C02E2-CC57-CC45-8916-C16528C0BF03}" type="presOf" srcId="{253792BD-AE7A-BB40-9D9B-944F91CC8A2B}" destId="{62BDC775-51BB-8B45-9E9F-75AC0B13CB23}" srcOrd="0" destOrd="0" presId="urn:microsoft.com/office/officeart/2005/8/layout/chevronAccent+Icon"/>
    <dgm:cxn modelId="{4B2E2CE7-3709-0B4A-AF94-80C8911CCD83}" srcId="{6F0586E5-3006-544C-A8B8-768EC2B488CB}" destId="{F36C9C59-9BA6-E445-89CC-079A043FDB27}" srcOrd="0" destOrd="0" parTransId="{E0FB2C96-4C95-1645-93E8-3A2FE1E260D3}" sibTransId="{5393A0B7-7CFC-D243-8F9E-AA8218496DC7}"/>
    <dgm:cxn modelId="{9F9815ED-458E-4413-BBD9-5AA96F00EDA8}" type="presOf" srcId="{B7F213D6-AC1C-4269-8455-91A2A9931F05}" destId="{6A304773-9EB8-4E73-8888-D75C2036D148}" srcOrd="0" destOrd="0" presId="urn:microsoft.com/office/officeart/2005/8/layout/chevronAccent+Icon"/>
    <dgm:cxn modelId="{71E077FD-77A0-4218-96A2-232E48796826}" type="presOf" srcId="{3D196BA1-8327-42F7-B9E5-87D503CB93F4}" destId="{73A53A56-C7DC-4AAC-A87E-DB3D1036D1EE}" srcOrd="0" destOrd="0" presId="urn:microsoft.com/office/officeart/2005/8/layout/chevronAccent+Icon"/>
    <dgm:cxn modelId="{7681925B-DCA2-4235-8C1F-A2F47F135D4F}" type="presParOf" srcId="{03C1E04F-85F6-40B3-A0F3-213FB8AE107E}" destId="{A5DD43A9-1DAF-4AF8-B93F-002231B340F4}" srcOrd="0" destOrd="0" presId="urn:microsoft.com/office/officeart/2005/8/layout/chevronAccent+Icon"/>
    <dgm:cxn modelId="{453433A2-52BB-45E6-865E-7A9A56B82E23}" type="presParOf" srcId="{A5DD43A9-1DAF-4AF8-B93F-002231B340F4}" destId="{F1B29D40-6158-4812-B2C1-953BF9959822}" srcOrd="0" destOrd="0" presId="urn:microsoft.com/office/officeart/2005/8/layout/chevronAccent+Icon"/>
    <dgm:cxn modelId="{F180A7DD-2C03-41A3-A5C5-5C481A8399EF}" type="presParOf" srcId="{A5DD43A9-1DAF-4AF8-B93F-002231B340F4}" destId="{73A53A56-C7DC-4AAC-A87E-DB3D1036D1EE}" srcOrd="1" destOrd="0" presId="urn:microsoft.com/office/officeart/2005/8/layout/chevronAccent+Icon"/>
    <dgm:cxn modelId="{0DA8E18B-F11E-4A77-82F2-C0F1F4C03787}" type="presParOf" srcId="{03C1E04F-85F6-40B3-A0F3-213FB8AE107E}" destId="{8B17F3B4-600A-4CE5-A22F-67422DEA3775}" srcOrd="1" destOrd="0" presId="urn:microsoft.com/office/officeart/2005/8/layout/chevronAccent+Icon"/>
    <dgm:cxn modelId="{C21E9893-34E4-4D6D-98A5-8EC0F1967E97}" type="presParOf" srcId="{03C1E04F-85F6-40B3-A0F3-213FB8AE107E}" destId="{269B63CB-5ED7-42FC-B24E-49B9E6479AD2}" srcOrd="2" destOrd="0" presId="urn:microsoft.com/office/officeart/2005/8/layout/chevronAccent+Icon"/>
    <dgm:cxn modelId="{30FF3382-49D7-4ED7-9ED2-5AA086A4D125}" type="presParOf" srcId="{269B63CB-5ED7-42FC-B24E-49B9E6479AD2}" destId="{A33B6407-611A-47C1-8F11-11F4B43E3BA6}" srcOrd="0" destOrd="0" presId="urn:microsoft.com/office/officeart/2005/8/layout/chevronAccent+Icon"/>
    <dgm:cxn modelId="{FA6AB1F2-32EA-4966-BA56-E149FDFA4FE3}" type="presParOf" srcId="{269B63CB-5ED7-42FC-B24E-49B9E6479AD2}" destId="{A9EA7C76-27AE-4735-BCE5-63AC65591A0F}" srcOrd="1" destOrd="0" presId="urn:microsoft.com/office/officeart/2005/8/layout/chevronAccent+Icon"/>
    <dgm:cxn modelId="{86199E1D-32B0-4545-8D32-9FAA17A74BB6}" type="presParOf" srcId="{03C1E04F-85F6-40B3-A0F3-213FB8AE107E}" destId="{295420C1-1D20-4824-A2A2-917C15D92A2B}" srcOrd="3" destOrd="0" presId="urn:microsoft.com/office/officeart/2005/8/layout/chevronAccent+Icon"/>
    <dgm:cxn modelId="{6F9A6067-6401-D44D-94C3-A8EFAD6605C3}" type="presParOf" srcId="{03C1E04F-85F6-40B3-A0F3-213FB8AE107E}" destId="{7FEA737A-9E70-8E4E-B0A5-926D96BEBE3A}" srcOrd="4" destOrd="0" presId="urn:microsoft.com/office/officeart/2005/8/layout/chevronAccent+Icon"/>
    <dgm:cxn modelId="{8AE6C58B-FAC1-0A43-8DEB-7FDCBD0FC3E6}" type="presParOf" srcId="{7FEA737A-9E70-8E4E-B0A5-926D96BEBE3A}" destId="{819C5023-BE7A-BC4C-AC3F-89D71F11DCCC}" srcOrd="0" destOrd="0" presId="urn:microsoft.com/office/officeart/2005/8/layout/chevronAccent+Icon"/>
    <dgm:cxn modelId="{F2657819-B297-2A45-9944-333FECF2CE26}" type="presParOf" srcId="{7FEA737A-9E70-8E4E-B0A5-926D96BEBE3A}" destId="{9CC3BCE5-D72C-2D44-AEC9-7C7E71E1ADAE}" srcOrd="1" destOrd="0" presId="urn:microsoft.com/office/officeart/2005/8/layout/chevronAccent+Icon"/>
    <dgm:cxn modelId="{61304FB2-6816-4B4C-A4BD-75343CC439A0}" type="presParOf" srcId="{03C1E04F-85F6-40B3-A0F3-213FB8AE107E}" destId="{8AB321A0-2919-BE4C-8EDE-B91EA7A31BC8}" srcOrd="5" destOrd="0" presId="urn:microsoft.com/office/officeart/2005/8/layout/chevronAccent+Icon"/>
    <dgm:cxn modelId="{6F2A5FD8-6E1B-40FA-9282-17028E4FE322}" type="presParOf" srcId="{03C1E04F-85F6-40B3-A0F3-213FB8AE107E}" destId="{8EC6BC53-5DB8-4769-9D7D-706542416C7F}" srcOrd="6" destOrd="0" presId="urn:microsoft.com/office/officeart/2005/8/layout/chevronAccent+Icon"/>
    <dgm:cxn modelId="{DEAE862E-9917-429F-B265-F75A3161E95A}" type="presParOf" srcId="{8EC6BC53-5DB8-4769-9D7D-706542416C7F}" destId="{2E5F26DE-5046-425E-8CE5-81AABA87F06B}" srcOrd="0" destOrd="0" presId="urn:microsoft.com/office/officeart/2005/8/layout/chevronAccent+Icon"/>
    <dgm:cxn modelId="{DB84F00F-B337-457B-B919-2F8BC8676F97}" type="presParOf" srcId="{8EC6BC53-5DB8-4769-9D7D-706542416C7F}" destId="{6A304773-9EB8-4E73-8888-D75C2036D148}" srcOrd="1" destOrd="0" presId="urn:microsoft.com/office/officeart/2005/8/layout/chevronAccent+Icon"/>
    <dgm:cxn modelId="{D958096B-E531-F348-8523-1CD6A7090FF7}" type="presParOf" srcId="{03C1E04F-85F6-40B3-A0F3-213FB8AE107E}" destId="{4CDF9F5D-11F0-C04F-84A4-41BD760D85E5}" srcOrd="7" destOrd="0" presId="urn:microsoft.com/office/officeart/2005/8/layout/chevronAccent+Icon"/>
    <dgm:cxn modelId="{66754C05-2D5B-3C48-83B6-03DD041D27A6}" type="presParOf" srcId="{03C1E04F-85F6-40B3-A0F3-213FB8AE107E}" destId="{12E6AE0B-340C-3A4C-B166-233776B60BA6}" srcOrd="8" destOrd="0" presId="urn:microsoft.com/office/officeart/2005/8/layout/chevronAccent+Icon"/>
    <dgm:cxn modelId="{1D2FFCDC-F588-684F-B343-20A8F3A92BC7}" type="presParOf" srcId="{12E6AE0B-340C-3A4C-B166-233776B60BA6}" destId="{451C31DC-85DF-1B45-BB81-42A5C1EBD6A8}" srcOrd="0" destOrd="0" presId="urn:microsoft.com/office/officeart/2005/8/layout/chevronAccent+Icon"/>
    <dgm:cxn modelId="{C690B203-3F79-CA49-A4D9-877AF790AFF4}" type="presParOf" srcId="{12E6AE0B-340C-3A4C-B166-233776B60BA6}" destId="{17C734FA-6C3B-684D-8230-BEA8FE6E6340}" srcOrd="1" destOrd="0" presId="urn:microsoft.com/office/officeart/2005/8/layout/chevronAccent+Icon"/>
    <dgm:cxn modelId="{EC2230D6-D0FF-5346-989F-40EB5C3DEF30}" type="presParOf" srcId="{03C1E04F-85F6-40B3-A0F3-213FB8AE107E}" destId="{E9D4A572-A7F5-0044-87AE-4009B4162EE2}" srcOrd="9" destOrd="0" presId="urn:microsoft.com/office/officeart/2005/8/layout/chevronAccent+Icon"/>
    <dgm:cxn modelId="{F2DA6706-927C-8C4F-918C-3BEAC707A52C}" type="presParOf" srcId="{03C1E04F-85F6-40B3-A0F3-213FB8AE107E}" destId="{8AE510E2-7D10-8A4A-A8F7-B926486D4F72}" srcOrd="10" destOrd="0" presId="urn:microsoft.com/office/officeart/2005/8/layout/chevronAccent+Icon"/>
    <dgm:cxn modelId="{EDB0191A-3FAA-2F48-800A-551829732381}" type="presParOf" srcId="{8AE510E2-7D10-8A4A-A8F7-B926486D4F72}" destId="{A77B02C2-3DDC-6C4B-9E5A-4E9A69433058}" srcOrd="0" destOrd="0" presId="urn:microsoft.com/office/officeart/2005/8/layout/chevronAccent+Icon"/>
    <dgm:cxn modelId="{A1BF6361-A645-7D46-B2D9-FAB89F9728C4}" type="presParOf" srcId="{8AE510E2-7D10-8A4A-A8F7-B926486D4F72}" destId="{62BDC775-51BB-8B45-9E9F-75AC0B13CB2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29D40-6158-4812-B2C1-953BF9959822}">
      <dsp:nvSpPr>
        <dsp:cNvPr id="0" name=""/>
        <dsp:cNvSpPr/>
      </dsp:nvSpPr>
      <dsp:spPr>
        <a:xfrm>
          <a:off x="876" y="1572326"/>
          <a:ext cx="1697488" cy="65523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3A56-C7DC-4AAC-A87E-DB3D1036D1EE}">
      <dsp:nvSpPr>
        <dsp:cNvPr id="0" name=""/>
        <dsp:cNvSpPr/>
      </dsp:nvSpPr>
      <dsp:spPr>
        <a:xfrm>
          <a:off x="453540" y="1533524"/>
          <a:ext cx="1433435" cy="10604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Plan delivered to Josh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10.22.21</a:t>
          </a:r>
        </a:p>
      </dsp:txBody>
      <dsp:txXfrm>
        <a:off x="484600" y="1564584"/>
        <a:ext cx="1371315" cy="998331"/>
      </dsp:txXfrm>
    </dsp:sp>
    <dsp:sp modelId="{A33B6407-611A-47C1-8F11-11F4B43E3BA6}">
      <dsp:nvSpPr>
        <dsp:cNvPr id="0" name=""/>
        <dsp:cNvSpPr/>
      </dsp:nvSpPr>
      <dsp:spPr>
        <a:xfrm>
          <a:off x="1939786" y="1572326"/>
          <a:ext cx="1697488" cy="65523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A7C76-27AE-4735-BCE5-63AC65591A0F}">
      <dsp:nvSpPr>
        <dsp:cNvPr id="0" name=""/>
        <dsp:cNvSpPr/>
      </dsp:nvSpPr>
      <dsp:spPr>
        <a:xfrm>
          <a:off x="2392449" y="1533524"/>
          <a:ext cx="1433435" cy="10604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Present project plan and initial research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10.27.21</a:t>
          </a:r>
        </a:p>
      </dsp:txBody>
      <dsp:txXfrm>
        <a:off x="2423509" y="1564584"/>
        <a:ext cx="1371315" cy="998331"/>
      </dsp:txXfrm>
    </dsp:sp>
    <dsp:sp modelId="{819C5023-BE7A-BC4C-AC3F-89D71F11DCCC}">
      <dsp:nvSpPr>
        <dsp:cNvPr id="0" name=""/>
        <dsp:cNvSpPr/>
      </dsp:nvSpPr>
      <dsp:spPr>
        <a:xfrm>
          <a:off x="3878695" y="1572326"/>
          <a:ext cx="1697488" cy="65523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3BCE5-D72C-2D44-AEC9-7C7E71E1ADAE}">
      <dsp:nvSpPr>
        <dsp:cNvPr id="0" name=""/>
        <dsp:cNvSpPr/>
      </dsp:nvSpPr>
      <dsp:spPr>
        <a:xfrm>
          <a:off x="4331359" y="1533524"/>
          <a:ext cx="1433435" cy="10604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Completion of policy recommendation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11.15.21</a:t>
          </a:r>
        </a:p>
      </dsp:txBody>
      <dsp:txXfrm>
        <a:off x="4362419" y="1564584"/>
        <a:ext cx="1371315" cy="998331"/>
      </dsp:txXfrm>
    </dsp:sp>
    <dsp:sp modelId="{2E5F26DE-5046-425E-8CE5-81AABA87F06B}">
      <dsp:nvSpPr>
        <dsp:cNvPr id="0" name=""/>
        <dsp:cNvSpPr/>
      </dsp:nvSpPr>
      <dsp:spPr>
        <a:xfrm>
          <a:off x="5817605" y="1572326"/>
          <a:ext cx="1697488" cy="65523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4773-9EB8-4E73-8888-D75C2036D148}">
      <dsp:nvSpPr>
        <dsp:cNvPr id="0" name=""/>
        <dsp:cNvSpPr/>
      </dsp:nvSpPr>
      <dsp:spPr>
        <a:xfrm>
          <a:off x="6270269" y="1533524"/>
          <a:ext cx="1433435" cy="10604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Completion of web-scraping tool for at least 50% of states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11.15.21</a:t>
          </a:r>
        </a:p>
      </dsp:txBody>
      <dsp:txXfrm>
        <a:off x="6301329" y="1564584"/>
        <a:ext cx="1371315" cy="998331"/>
      </dsp:txXfrm>
    </dsp:sp>
    <dsp:sp modelId="{451C31DC-85DF-1B45-BB81-42A5C1EBD6A8}">
      <dsp:nvSpPr>
        <dsp:cNvPr id="0" name=""/>
        <dsp:cNvSpPr/>
      </dsp:nvSpPr>
      <dsp:spPr>
        <a:xfrm>
          <a:off x="7756514" y="1572326"/>
          <a:ext cx="1697488" cy="65523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734FA-6C3B-684D-8230-BEA8FE6E6340}">
      <dsp:nvSpPr>
        <dsp:cNvPr id="0" name=""/>
        <dsp:cNvSpPr/>
      </dsp:nvSpPr>
      <dsp:spPr>
        <a:xfrm>
          <a:off x="8209178" y="1533524"/>
          <a:ext cx="1433435" cy="10604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Draft presentation to Josh for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11.19.21</a:t>
          </a:r>
        </a:p>
      </dsp:txBody>
      <dsp:txXfrm>
        <a:off x="8240238" y="1564584"/>
        <a:ext cx="1371315" cy="998331"/>
      </dsp:txXfrm>
    </dsp:sp>
    <dsp:sp modelId="{A77B02C2-3DDC-6C4B-9E5A-4E9A69433058}">
      <dsp:nvSpPr>
        <dsp:cNvPr id="0" name=""/>
        <dsp:cNvSpPr/>
      </dsp:nvSpPr>
      <dsp:spPr>
        <a:xfrm>
          <a:off x="9695424" y="1572326"/>
          <a:ext cx="1697488" cy="65523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DC775-51BB-8B45-9E9F-75AC0B13CB23}">
      <dsp:nvSpPr>
        <dsp:cNvPr id="0" name=""/>
        <dsp:cNvSpPr/>
      </dsp:nvSpPr>
      <dsp:spPr>
        <a:xfrm>
          <a:off x="10148088" y="1533524"/>
          <a:ext cx="1433435" cy="10604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 Presentation submitted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12.10.21</a:t>
          </a:r>
        </a:p>
      </dsp:txBody>
      <dsp:txXfrm>
        <a:off x="10179148" y="1564584"/>
        <a:ext cx="1371315" cy="998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10/21/21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10/21/21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10/21/21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10/21/21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10/21/21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10/21/21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10/21/21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10/21/21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10/21/21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10/21/21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10/21/21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10/21/21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10/21/21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10/21/21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14400"/>
            <a:ext cx="9144000" cy="2286000"/>
          </a:xfrm>
        </p:spPr>
        <p:txBody>
          <a:bodyPr>
            <a:normAutofit/>
          </a:bodyPr>
          <a:lstStyle/>
          <a:p>
            <a:r>
              <a:rPr lang="en-US" b="1" dirty="0"/>
              <a:t>UNDERSTANDING HEAT &amp; HEALTH TO INCREASE ACCESS TO COOLING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00200" y="4800600"/>
            <a:ext cx="9144000" cy="11430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Team</a:t>
            </a:r>
            <a:r>
              <a:rPr lang="en-US" dirty="0"/>
              <a:t>: Katrina Gutierrez (OCDO), Carrie Hu (OCDO), Sarah Sinclair (OCDO), Evelyn Siu (OCDO), Alejandro Nolasco-Carrasco (OCDO), </a:t>
            </a:r>
            <a:r>
              <a:rPr lang="en-US" dirty="0" err="1"/>
              <a:t>Indraneel</a:t>
            </a:r>
            <a:r>
              <a:rPr lang="en-US" dirty="0"/>
              <a:t> Pai (OCDO), Kiran </a:t>
            </a:r>
            <a:r>
              <a:rPr lang="en-US" dirty="0" err="1"/>
              <a:t>Rachamallu</a:t>
            </a:r>
            <a:r>
              <a:rPr lang="en-US" dirty="0"/>
              <a:t> (OASH), Danielle Larimer (OASH)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work to be accomplished</a:t>
            </a:r>
          </a:p>
          <a:p>
            <a:r>
              <a:rPr lang="en-US" dirty="0"/>
              <a:t>What’s the purpose or business need for this project?</a:t>
            </a:r>
          </a:p>
          <a:p>
            <a:r>
              <a:rPr lang="en-US" dirty="0"/>
              <a:t>Is there a relationship to other projects?</a:t>
            </a:r>
          </a:p>
          <a:p>
            <a:r>
              <a:rPr lang="en-US" dirty="0"/>
              <a:t>Who are the stakeholders?</a:t>
            </a:r>
          </a:p>
          <a:p>
            <a:r>
              <a:rPr lang="en-US" dirty="0"/>
              <a:t>What work is out of scope for this project?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82E7-3CC9-734B-9422-BA55C114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need to help historically redlined neighborhoods combat increasing temperatures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C615-4043-4E45-B706-D3DBD96E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Issue: </a:t>
            </a:r>
            <a:r>
              <a:rPr lang="en-US" dirty="0"/>
              <a:t>Historically redlined urban areas disproportionally affecting BIPOC populations are more impacted by increased temperatures caused by climate change than other populations. On average, 94% of redlined neighborhoods studied were 5 degrees F higher than other non-redlined neighborhoods. </a:t>
            </a:r>
          </a:p>
          <a:p>
            <a:r>
              <a:rPr lang="en-US" b="1" dirty="0"/>
              <a:t>Need: </a:t>
            </a:r>
            <a:r>
              <a:rPr lang="en-US" dirty="0"/>
              <a:t>To effectively mitigate the impact of climate change on these historically redlined neighborhoods, work is needed to: </a:t>
            </a:r>
          </a:p>
          <a:p>
            <a:pPr lvl="1"/>
            <a:r>
              <a:rPr lang="en-US" dirty="0"/>
              <a:t>Understand the links between housing/development policy and climate change</a:t>
            </a:r>
          </a:p>
          <a:p>
            <a:pPr lvl="1"/>
            <a:r>
              <a:rPr lang="en-US" dirty="0"/>
              <a:t>Identify potential changes to be made at a structured and place-based/social determinant level to improve the health of these populations</a:t>
            </a:r>
          </a:p>
          <a:p>
            <a:pPr lvl="1"/>
            <a:r>
              <a:rPr lang="en-US" dirty="0"/>
              <a:t>Explore &amp; build potential solutions to increase public knowledge and access to cooling centers and other mitigation solutions against increasing temperatures. </a:t>
            </a:r>
          </a:p>
        </p:txBody>
      </p:sp>
    </p:spTree>
    <p:extLst>
      <p:ext uri="{BB962C8B-B14F-4D97-AF65-F5344CB8AC3E}">
        <p14:creationId xmlns:p14="http://schemas.microsoft.com/office/powerpoint/2010/main" val="19697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project will suggest potential policy and tech mitigation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overall project objectives:</a:t>
            </a:r>
          </a:p>
          <a:p>
            <a:pPr lvl="1"/>
            <a:r>
              <a:rPr lang="en-US" b="1" dirty="0"/>
              <a:t>Impact: </a:t>
            </a:r>
            <a:r>
              <a:rPr lang="en-US" dirty="0"/>
              <a:t>Establish the case that redlining and other housing and development policy contributes to increased heat in vulnerable populations, such as BIPOC.</a:t>
            </a:r>
          </a:p>
          <a:p>
            <a:pPr lvl="1"/>
            <a:r>
              <a:rPr lang="en-US" b="1" dirty="0"/>
              <a:t>Data: </a:t>
            </a:r>
            <a:r>
              <a:rPr lang="en-US" dirty="0"/>
              <a:t>Use python (or similar) </a:t>
            </a:r>
            <a:r>
              <a:rPr lang="en-US" dirty="0" err="1"/>
              <a:t>webscraping</a:t>
            </a:r>
            <a:r>
              <a:rPr lang="en-US" dirty="0"/>
              <a:t> to develop national list of cooling centers, and determine if data can be linked to housing, health or other relevant data.</a:t>
            </a:r>
          </a:p>
          <a:p>
            <a:pPr lvl="2"/>
            <a:r>
              <a:rPr lang="en-US" dirty="0"/>
              <a:t>Project leads: Katrina, Carrie, Sarah, Evelyn, Alejandro </a:t>
            </a:r>
          </a:p>
          <a:p>
            <a:pPr lvl="1"/>
            <a:r>
              <a:rPr lang="en-US" b="1" dirty="0"/>
              <a:t>Policy: </a:t>
            </a:r>
            <a:r>
              <a:rPr lang="en-US" dirty="0"/>
              <a:t>Research and develop the policy opportunities for HHS that could be developed for heat and health at the federal, state, local, territorial and tribal levels, especially considering the development of a cooling center national list.</a:t>
            </a:r>
          </a:p>
          <a:p>
            <a:pPr lvl="2"/>
            <a:r>
              <a:rPr lang="en-US" dirty="0"/>
              <a:t>Project leads: Kiran, Danielle </a:t>
            </a:r>
          </a:p>
          <a:p>
            <a:r>
              <a:rPr lang="en-US" dirty="0"/>
              <a:t>Non-goals: </a:t>
            </a:r>
          </a:p>
          <a:p>
            <a:pPr lvl="1"/>
            <a:r>
              <a:rPr lang="en-US" dirty="0"/>
              <a:t>Exploration of other climate-change related issues, implementation of web-scraping tool and policy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Synthesis of research detailing link between housing/development policy and climate change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Development of usable web-scraping tool to develop national list of cooling centers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List of policy opportunities for the HHS at a federal, state, local, territorial and tribal level vetted by HHS leadership members</a:t>
            </a:r>
          </a:p>
          <a:p>
            <a:pPr marL="822960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On-time delivery of agreed-upon deliverables </a:t>
            </a:r>
          </a:p>
          <a:p>
            <a:r>
              <a:rPr lang="en-US" dirty="0"/>
              <a:t>Smooth &amp; continuous communication with team members and HHS leadership</a:t>
            </a:r>
          </a:p>
          <a:p>
            <a:r>
              <a:rPr lang="en-US" dirty="0"/>
              <a:t>Presentation of project and opportunities to OASH/OCDO leadership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 and Milestones</a:t>
            </a:r>
          </a:p>
        </p:txBody>
      </p:sp>
      <p:graphicFrame>
        <p:nvGraphicFramePr>
          <p:cNvPr id="4" name="Content Placeholder 3" descr="Chevron Access Process diagram showing 4 milestones from left to right with bullet points inside each milestone box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715601"/>
              </p:ext>
            </p:extLst>
          </p:nvPr>
        </p:nvGraphicFramePr>
        <p:xfrm>
          <a:off x="381000" y="1901825"/>
          <a:ext cx="11582400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Reference supplementary materials and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tf03417271_win32</Template>
  <TotalTime>248</TotalTime>
  <Words>509</Words>
  <Application>Microsoft Macintosh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Euphemia</vt:lpstr>
      <vt:lpstr>Wingdings</vt:lpstr>
      <vt:lpstr>Banded Design Blue 16x9</vt:lpstr>
      <vt:lpstr>UNDERSTANDING HEAT &amp; HEALTH TO INCREASE ACCESS TO COOLING CENTERS</vt:lpstr>
      <vt:lpstr>Project Scope</vt:lpstr>
      <vt:lpstr>There is a need to help historically redlined neighborhoods combat increasing temperatures</vt:lpstr>
      <vt:lpstr>This project will suggest potential policy and tech mitigation solutions</vt:lpstr>
      <vt:lpstr>Deliverables</vt:lpstr>
      <vt:lpstr>Success Factors</vt:lpstr>
      <vt:lpstr>Project Schedule and Milestones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VSFS Interns Project Plan</dc:title>
  <dc:creator>Prasad, Joshua (OS/ASA)</dc:creator>
  <cp:lastModifiedBy>Evelyn Siu</cp:lastModifiedBy>
  <cp:revision>8</cp:revision>
  <dcterms:created xsi:type="dcterms:W3CDTF">2021-09-27T20:07:00Z</dcterms:created>
  <dcterms:modified xsi:type="dcterms:W3CDTF">2021-10-21T20:31:42Z</dcterms:modified>
</cp:coreProperties>
</file>