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aad985d67_0_6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aad985d67_0_6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ff230f2151b9f7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ff230f2151b9f7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6ff230f2151b9f76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6ff230f2151b9f76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6ff230f2151b9f76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6ff230f2151b9f76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6ff230f2151b9f76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6ff230f2151b9f76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6ff230f2151b9f76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6ff230f2151b9f76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aad985d67_0_6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aad985d67_0_6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aad985d67_0_6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aad985d67_0_6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6ff230f2151b9f76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6ff230f2151b9f76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Super Model of the World and </a:t>
            </a:r>
            <a:r>
              <a:rPr lang="en"/>
              <a:t>Ames, Iowa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Evan Jacobs, Undisputed Kaggle Champion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  <p:sp>
        <p:nvSpPr>
          <p:cNvPr id="114" name="Google Shape;114;p2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may now ask me softball questions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 Me By Your Ames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Ames Iowa is a beautiful city and has </a:t>
            </a:r>
            <a:r>
              <a:rPr lang="en"/>
              <a:t>consistently</a:t>
            </a:r>
            <a:r>
              <a:rPr lang="en"/>
              <a:t> ranked in the top ten in the Quaintness Index. Therefore, we should make money there. BUT CAN WE?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0337" y="1945476"/>
            <a:ext cx="6843325" cy="270575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/>
        </p:nvSpPr>
        <p:spPr>
          <a:xfrm>
            <a:off x="669750" y="4117975"/>
            <a:ext cx="78045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lt2"/>
                </a:solidFill>
              </a:rPr>
              <a:t>The Skunk River: Home to paddling old people and probably skunks.</a:t>
            </a:r>
            <a:endParaRPr sz="18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Dirty, Dirty Data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 from the Ames was so dirty it had stink lines coming off of it. Here’s what I did to clean it.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Filled all the null values of numerical columns with the mean of that column. 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Filled all the null values in the object columns with a big, fat zero. The zero columns won’t hurt anybody and will get dropped in the selection process.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Checked for outliers but stopped as 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dropping rows would have made my model incompatible with the test set and 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I’m not even sure I believe in the concept of outliers. I will not discriminate against data. I am not a datist.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Now, the Feature Presentation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thought very hard about how to select features. And by very hard, I mean I let the computer do it.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Separated object and numerical columns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Got dummies on the object columns for models where I used them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Used a cute little command to return all columns correlating with target data greater than a number of my choosing 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Lots of the columns were similar, having to do with square footage or garage size, so for my first two models, I used polynomial features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 MODELS MODELS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the part where I confidently and expertly apply concepts I learned 48 hours before. 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Model 1: Just the numerical data with polynomial features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Model 2: Numerical and categorical with polynomial features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Model 3: Linear regressions with no interaction terms.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1: My Firstborn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4260300" cy="38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For model 1, which contained only numerical data, as my sensitivity to correlation went up, my lasso score went down, but my ridge score and electric net score went up.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 then tried keeping a high correlation and increasing the degree of my polynomial.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Eventually, with enough tweaking, I was able to keep it worse than my first attempt.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4400" y="1170125"/>
            <a:ext cx="4158351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2: The Middle Child</a:t>
            </a:r>
            <a:endParaRPr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1152475"/>
            <a:ext cx="4260300" cy="38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Model 2 had my dummy data. I wasn’t very lucky with the extra variables though. Most of the extra 200 had weak correlations, except for about 2.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Here I maxed out with an R2 of about .89.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Just looking at the graph you can see this probably had the capacity to be my strongest model, if I knew how to tweak it. 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4400" y="1170125"/>
            <a:ext cx="4126967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3: The One Who Means Well</a:t>
            </a:r>
            <a:endParaRPr/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1152475"/>
            <a:ext cx="4260300" cy="38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Just for kicks, I experimented with using no interaction terms and just doing a simple linear model based on all the numerical and dummy columns past a certain </a:t>
            </a:r>
            <a:r>
              <a:rPr lang="en"/>
              <a:t>threshold</a:t>
            </a:r>
            <a:r>
              <a:rPr lang="en"/>
              <a:t> of correlation I set. 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As you can see, it does a fairly good job, but clearly the data wants to curve upwards, meaning that that fitting a polynomial curve to it might be better. 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2" name="Google Shape;10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4400" y="1170125"/>
            <a:ext cx="4149830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 What? And Now What? </a:t>
            </a:r>
            <a:endParaRPr/>
          </a:p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Important takeaways: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Ames is the home of the Skunk River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data most likely has a curve to it best fitted by a polynomial function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numerical columns alone gave a poorer fit than all the columns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Even the linear model is enough to move to Ames and start flipping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What could make our model better?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Knowing more about data science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Not being sleep deprived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Having more time to tweak models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