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9a8d8c0c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9a8d8c0c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9a8d8c0c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9a8d8c0c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9a8d8c0c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9a8d8c0c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db33b32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db33b32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a8d8c0c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a8d8c0c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9a8d8c0c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9a8d8c0c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a8d8c0c3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a8d8c0c3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9a8d8c0c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9a8d8c0c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9a8d8c0c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9a8d8c0c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9a8d8c0c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9a8d8c0c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9a8d8c0c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9a8d8c0c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9a8d8c0c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9a8d8c0c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ytimes.com/2014/03/09/magazine/the-story-behind-the-sat-overhaul.html" TargetMode="External"/><Relationship Id="rId4" Type="http://schemas.openxmlformats.org/officeDocument/2006/relationships/hyperlink" Target="https://www.nytimes.com/2016/02/09/us/sat-test-changes.html?hpw&amp;rref=education&amp;action=click&amp;pgtype=Homepage&amp;module=well-region&amp;region=bottom-well&amp;WT.nav=bottom-well" TargetMode="External"/><Relationship Id="rId5" Type="http://schemas.openxmlformats.org/officeDocument/2006/relationships/hyperlink" Target="https://blog.prepscholar.com/the-new-sat-vs-the-act-a-full-breakdown" TargetMode="External"/><Relationship Id="rId6" Type="http://schemas.openxmlformats.org/officeDocument/2006/relationships/hyperlink" Target="https://www.princetonreview.com/college/sat-chang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676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Reinvigorating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SAT</a:t>
            </a:r>
            <a:r>
              <a:rPr b="1" lang="en"/>
              <a:t> 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Evan Jacobs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Market test as an alternative to and different from ACT.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As test scores do not correlate between the SAT and the ACT, on particular way of marketing the SAT would be as a test that a student might do BETTER on if they get an unsatisfactory ACT score, or something to this effect. 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Focus on states with no mandates, avoid going head-to-head with ACT.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Trying to get students to take the SAT who live in a state where they must take the ACT will be very difficult. Meanwhile, some of most populous states have no mandates and are ripe for marketing campaigns. 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Q &amp; A</a:t>
            </a:r>
            <a:endParaRPr sz="9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823850" y="2053000"/>
            <a:ext cx="6489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0" y="4798425"/>
            <a:ext cx="83364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https://www.edweek.org/media/2017/05/23/32-sr-assessment-sat-act-graph-c1.jpg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788" y="1068600"/>
            <a:ext cx="5670425" cy="352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Data: ACT’s Foothold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0" y="1369800"/>
            <a:ext cx="360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ACT required in 15 states: 18.72% of students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SAT required in 7 states and DC: 10.82% of students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0" y="4722900"/>
            <a:ext cx="5790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https://magoosh.com/hs/act/2017/states-that-require-the-act-or-sat/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525" y="1032400"/>
            <a:ext cx="5401472" cy="3586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Data: ACT’s Foothold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0" y="1369800"/>
            <a:ext cx="376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ACT free in 17 states: 21.37% of students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SAT free in 5 states and DC: 5.51% of students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2 states offer free ACT or free SAT: 4.80% of students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0" y="4722900"/>
            <a:ext cx="5790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https://magoosh.com/hs/act/2017/states-that-require-the-act-or-sat/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525" y="1032400"/>
            <a:ext cx="5401472" cy="3586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Data: The SAT Is Everything the ACT Isn’t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950" y="1164575"/>
            <a:ext cx="5423450" cy="37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89800" y="1442450"/>
            <a:ext cx="2951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Scores betwe</a:t>
            </a:r>
            <a:r>
              <a:rPr lang="en" sz="2400"/>
              <a:t>en tests are essentially uncorrelated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More data here could help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 rot="-5400000">
            <a:off x="2536450" y="2698963"/>
            <a:ext cx="21384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ACT Composite Score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5305250" y="4798450"/>
            <a:ext cx="1692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SAT Total Score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Data: </a:t>
            </a:r>
            <a:r>
              <a:rPr lang="en"/>
              <a:t>The SAT Is Everything the ACT Isn’t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000" y="1098300"/>
            <a:ext cx="5450600" cy="37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89800" y="14424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Participation rates are slightly negatively correlated </a:t>
            </a:r>
            <a:endParaRPr sz="2400"/>
          </a:p>
        </p:txBody>
      </p:sp>
      <p:sp>
        <p:nvSpPr>
          <p:cNvPr id="175" name="Google Shape;175;p18"/>
          <p:cNvSpPr txBox="1"/>
          <p:nvPr/>
        </p:nvSpPr>
        <p:spPr>
          <a:xfrm>
            <a:off x="5416188" y="4819975"/>
            <a:ext cx="21459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SAT Participation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18"/>
          <p:cNvSpPr txBox="1"/>
          <p:nvPr/>
        </p:nvSpPr>
        <p:spPr>
          <a:xfrm rot="-5400000">
            <a:off x="2285925" y="2784788"/>
            <a:ext cx="21459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ACT Participation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Issues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291150" y="1567550"/>
            <a:ext cx="8615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SAT has changed a lot in the past decade and has garnered bad press: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https://www.nytimes.com/2014/03/09/magazine/the-story-behind-the-sat-overhaul.html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ACT is being seen as an attractive alternative to the SAT: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https://www.nytimes.com/2016/02/09/us/sat-test-changes.html?hpw&amp;rref=education&amp;action=click&amp;pgtype=Homepage&amp;module=well-region&amp;region=bottom-well&amp;WT.nav=bottom-well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ACT is regarded as more fair: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https://blog.prepscholar.com/the-new-sat-vs-the-act-a-full-breakdown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SAT has been trying to catch up to the ACT: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https://www.princetonreview.com/college/sat-changes</a:t>
            </a:r>
            <a:br>
              <a:rPr lang="en" sz="1400"/>
            </a:b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Seek to have more states give free SAT testing and prep.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Having the SAT be free will encourage more students to take it. This will grow the SAT as a whole. 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Seek</a:t>
            </a:r>
            <a:r>
              <a:rPr lang="en" sz="2400"/>
              <a:t> to have more states mandate SAT testing.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This speaks for itself. The SAT should be at least at parity with the ACT in terms of % of US students who must take it. 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