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9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6" r:id="rId14"/>
  </p:sldIdLst>
  <p:sldSz cx="9144000" cy="6858000" type="screen4x3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2023-08-21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2023-08-21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rtlCol="0" anchor="ctr">
            <a:normAutofit/>
          </a:bodyPr>
          <a:lstStyle>
            <a:lvl1pPr algn="r">
              <a:defRPr sz="3750" spc="15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2023-08-21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2023-08-21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2023-08-21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2023-08-21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rtlCol="0" anchor="ctr">
            <a:normAutofit/>
          </a:bodyPr>
          <a:lstStyle>
            <a:lvl1pPr algn="r">
              <a:defRPr sz="3750" b="0" spc="15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2023-08-21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2023-08-21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2023-08-21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2023-08-21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2023-08-21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 rtlCol="0"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2023-08-21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rtlCol="0" anchor="ctr">
            <a:normAutofit/>
          </a:bodyPr>
          <a:lstStyle>
            <a:lvl1pPr algn="r">
              <a:defRPr sz="3750" spc="15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2023-08-21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2023-08-21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1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68580" indent="-68580" algn="l" defTabSz="685800" rtl="0" eaLnBrk="1" latinLnBrk="1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198882" indent="-10287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336042" indent="-10287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445770" indent="-10287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582930" indent="-10287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685800" indent="-10287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" y="857251"/>
            <a:ext cx="9141545" cy="5144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454" y="0"/>
            <a:ext cx="9143985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2590" y="3155948"/>
            <a:ext cx="6221411" cy="1866426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2012" y="3429000"/>
            <a:ext cx="5626238" cy="818204"/>
          </a:xfrm>
        </p:spPr>
        <p:txBody>
          <a:bodyPr rtlCol="0" anchor="b">
            <a:normAutofit/>
          </a:bodyPr>
          <a:lstStyle/>
          <a:p>
            <a:pPr algn="l"/>
            <a:r>
              <a:rPr lang="ko-KR" altLang="en-US" dirty="0" err="1" smtClean="0">
                <a:solidFill>
                  <a:srgbClr val="FFFFFF"/>
                </a:solidFill>
              </a:rPr>
              <a:t>놀러와</a:t>
            </a:r>
            <a:r>
              <a:rPr lang="ko-KR" altLang="en-US" dirty="0" smtClean="0">
                <a:solidFill>
                  <a:srgbClr val="FFFFFF"/>
                </a:solidFill>
              </a:rPr>
              <a:t> 박물관</a:t>
            </a:r>
            <a:endParaRPr lang="en-US" altLang="ko-KR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2012" y="4441735"/>
            <a:ext cx="5626238" cy="386112"/>
          </a:xfrm>
        </p:spPr>
        <p:txBody>
          <a:bodyPr rtlCol="0" anchor="t">
            <a:normAutofit/>
          </a:bodyPr>
          <a:lstStyle/>
          <a:p>
            <a:pPr rtl="0"/>
            <a:r>
              <a:rPr lang="ko-KR" altLang="en-US" dirty="0" err="1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장은선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2012" y="4357110"/>
            <a:ext cx="5124374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8096" y="572516"/>
            <a:ext cx="7290054" cy="672084"/>
          </a:xfrm>
        </p:spPr>
        <p:txBody>
          <a:bodyPr/>
          <a:lstStyle/>
          <a:p>
            <a:r>
              <a:rPr lang="ko-KR" altLang="en-US" dirty="0" smtClean="0"/>
              <a:t>보완점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 추가 할 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8096" y="1320800"/>
            <a:ext cx="7290054" cy="4889500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[DATABASE </a:t>
            </a:r>
            <a:r>
              <a:rPr lang="ko-KR" altLang="en-US" sz="1800" dirty="0" smtClean="0"/>
              <a:t>연동</a:t>
            </a:r>
            <a:r>
              <a:rPr lang="en-US" altLang="ko-KR" sz="1800" dirty="0" smtClean="0"/>
              <a:t>]</a:t>
            </a:r>
          </a:p>
          <a:p>
            <a:r>
              <a:rPr lang="en-US" altLang="ko-KR" sz="1800" dirty="0" smtClean="0"/>
              <a:t>API </a:t>
            </a:r>
            <a:r>
              <a:rPr lang="ko-KR" altLang="en-US" sz="1800" dirty="0" smtClean="0"/>
              <a:t>박물관 데이터</a:t>
            </a:r>
            <a:endParaRPr lang="en-US" altLang="ko-KR" sz="1800" dirty="0" smtClean="0"/>
          </a:p>
          <a:p>
            <a:r>
              <a:rPr lang="ko-KR" altLang="en-US" sz="1800" dirty="0" smtClean="0"/>
              <a:t>사용자 정보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북마크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리뷰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[</a:t>
            </a:r>
            <a:r>
              <a:rPr lang="ko-KR" altLang="en-US" sz="1800" dirty="0" smtClean="0"/>
              <a:t>추가할 페이지</a:t>
            </a:r>
            <a:r>
              <a:rPr lang="en-US" altLang="ko-KR" sz="1800" dirty="0" smtClean="0"/>
              <a:t>]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관리자 페이지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캐러셀의</a:t>
            </a:r>
            <a:r>
              <a:rPr lang="ko-KR" altLang="en-US" sz="1800" dirty="0" smtClean="0"/>
              <a:t> 이미지 관리 페이지 추가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1800" dirty="0" smtClean="0"/>
              <a:t> 공지사항 게시판 관리 페이지 추가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1800" dirty="0" smtClean="0"/>
              <a:t> 공연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전시 관리 페이지 추가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1800" dirty="0" smtClean="0"/>
              <a:t> 사용자 관리 페이지 추가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1800" dirty="0" smtClean="0"/>
              <a:t> 박물관 리스트 관리 페이지 추가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US" altLang="ko-KR" sz="1800" dirty="0"/>
          </a:p>
          <a:p>
            <a:pPr marL="96012" lvl="1" indent="0">
              <a:buNone/>
            </a:pPr>
            <a:endParaRPr lang="en-US" altLang="ko-KR" sz="1800" dirty="0" smtClean="0"/>
          </a:p>
          <a:p>
            <a:pPr marL="96012" lvl="1" indent="0">
              <a:buNone/>
            </a:pP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역시 디자이너들</a:t>
            </a: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.. 10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년이 넘도록 존경한다</a:t>
            </a: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80012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862584"/>
          </a:xfrm>
        </p:spPr>
        <p:txBody>
          <a:bodyPr/>
          <a:lstStyle/>
          <a:p>
            <a:r>
              <a:rPr lang="ko-KR" altLang="en-US" dirty="0" smtClean="0"/>
              <a:t>구성요소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8097" y="1574800"/>
            <a:ext cx="3715004" cy="473456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박물관 정보 </a:t>
            </a:r>
            <a:r>
              <a:rPr lang="en-US" altLang="ko-KR" sz="1400" dirty="0" smtClean="0"/>
              <a:t>[</a:t>
            </a:r>
            <a:r>
              <a:rPr lang="ko-KR" altLang="en-US" sz="1400" b="1" dirty="0" err="1"/>
              <a:t>국토교통부</a:t>
            </a:r>
            <a:r>
              <a:rPr lang="en-US" altLang="ko-KR" sz="1400" b="1" dirty="0"/>
              <a:t>_</a:t>
            </a:r>
            <a:r>
              <a:rPr lang="ko-KR" altLang="en-US" sz="1400" b="1" dirty="0" smtClean="0"/>
              <a:t>박물관미술관 </a:t>
            </a:r>
            <a:r>
              <a:rPr lang="en-US" altLang="ko-KR" sz="1400" b="1" dirty="0" smtClean="0"/>
              <a:t>API]</a:t>
            </a:r>
          </a:p>
          <a:p>
            <a:r>
              <a:rPr lang="en-US" altLang="ko-KR" sz="1400" dirty="0" err="1" smtClean="0"/>
              <a:t>Redux</a:t>
            </a:r>
            <a:r>
              <a:rPr lang="en-US" altLang="ko-KR" sz="1400" dirty="0" smtClean="0"/>
              <a:t> toolkit : museum </a:t>
            </a:r>
            <a:r>
              <a:rPr lang="ko-KR" altLang="en-US" sz="1400" dirty="0" smtClean="0"/>
              <a:t>으로 선언됨</a:t>
            </a:r>
            <a:endParaRPr lang="en-US" altLang="ko-KR" sz="1400" dirty="0" smtClean="0"/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Id: </a:t>
            </a:r>
            <a:r>
              <a:rPr lang="ko-KR" altLang="en-US" sz="1400" dirty="0" smtClean="0"/>
              <a:t>박물관 </a:t>
            </a:r>
            <a:r>
              <a:rPr lang="en-US" altLang="ko-KR" sz="1400" dirty="0" smtClean="0"/>
              <a:t>id</a:t>
            </a:r>
          </a:p>
          <a:p>
            <a:r>
              <a:rPr lang="en-US" altLang="ko-KR" sz="1400" dirty="0" err="1" smtClean="0"/>
              <a:t>Mus_nam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박물관명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mus_typ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박물관구분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국립만 조회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  <a:p>
            <a:r>
              <a:rPr lang="en-US" altLang="ko-KR" sz="1400" dirty="0" err="1" smtClean="0"/>
              <a:t>new_adr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소재지도로명주소</a:t>
            </a:r>
            <a:endParaRPr lang="ko-KR" altLang="en-US" sz="1400" dirty="0"/>
          </a:p>
          <a:p>
            <a:r>
              <a:rPr lang="en-US" altLang="ko-KR" sz="1400" dirty="0" err="1" smtClean="0"/>
              <a:t>opr_tel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운영기관전화번호</a:t>
            </a:r>
            <a:endParaRPr lang="ko-KR" altLang="en-US" sz="1400" dirty="0"/>
          </a:p>
          <a:p>
            <a:r>
              <a:rPr lang="en-US" altLang="ko-KR" sz="1400" dirty="0" err="1" smtClean="0"/>
              <a:t>wds_tme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평일관람시작시각</a:t>
            </a:r>
            <a:endParaRPr lang="ko-KR" altLang="en-US" sz="1400" dirty="0"/>
          </a:p>
          <a:p>
            <a:r>
              <a:rPr lang="en-US" altLang="ko-KR" sz="1400" dirty="0" err="1" smtClean="0"/>
              <a:t>wde_tme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평일관람종료시각</a:t>
            </a:r>
            <a:endParaRPr lang="ko-KR" altLang="en-US" sz="1400" dirty="0"/>
          </a:p>
          <a:p>
            <a:r>
              <a:rPr lang="en-US" altLang="ko-KR" sz="1400" dirty="0" err="1" smtClean="0"/>
              <a:t>hds_tme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공휴일관람시작시각</a:t>
            </a:r>
            <a:endParaRPr lang="ko-KR" altLang="en-US" sz="1400" dirty="0"/>
          </a:p>
          <a:p>
            <a:r>
              <a:rPr lang="en-US" altLang="ko-KR" sz="1400" dirty="0" err="1" smtClean="0"/>
              <a:t>hde_tme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공휴일관람종료시각</a:t>
            </a:r>
            <a:endParaRPr lang="ko-KR" altLang="en-US" sz="1400" dirty="0"/>
          </a:p>
          <a:p>
            <a:r>
              <a:rPr lang="en-US" altLang="ko-KR" sz="1400" dirty="0" err="1"/>
              <a:t>hdy_inf</a:t>
            </a:r>
            <a:r>
              <a:rPr lang="en-US" altLang="ko-KR" sz="1400" dirty="0"/>
              <a:t>	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휴관정보</a:t>
            </a:r>
            <a:endParaRPr lang="ko-KR" altLang="en-US" sz="1400" dirty="0"/>
          </a:p>
          <a:p>
            <a:r>
              <a:rPr lang="en-US" altLang="ko-KR" sz="1400" dirty="0" err="1"/>
              <a:t>adt_fee</a:t>
            </a:r>
            <a:r>
              <a:rPr lang="en-US" altLang="ko-KR" sz="1400" dirty="0"/>
              <a:t>	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어른관람료</a:t>
            </a:r>
            <a:endParaRPr lang="ko-KR" altLang="en-US" sz="1400" dirty="0"/>
          </a:p>
          <a:p>
            <a:r>
              <a:rPr lang="en-US" altLang="ko-KR" sz="1400" dirty="0" err="1"/>
              <a:t>yot_fee</a:t>
            </a:r>
            <a:r>
              <a:rPr lang="en-US" altLang="ko-KR" sz="1400" dirty="0"/>
              <a:t>	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청소년관람료</a:t>
            </a:r>
            <a:endParaRPr lang="ko-KR" altLang="en-US" sz="1400" dirty="0"/>
          </a:p>
          <a:p>
            <a:r>
              <a:rPr lang="en-US" altLang="ko-KR" sz="1400" dirty="0" err="1"/>
              <a:t>chd_fee</a:t>
            </a:r>
            <a:r>
              <a:rPr lang="en-US" altLang="ko-KR" sz="1400" dirty="0"/>
              <a:t>	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어린이관람료</a:t>
            </a:r>
            <a:endParaRPr lang="en-US" altLang="ko-KR" sz="1400" dirty="0" smtClean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000501" y="2882900"/>
            <a:ext cx="2044700" cy="33147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68580" indent="-68580" algn="l" defTabSz="685800" rtl="0" eaLnBrk="1" latinLnBrk="1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98882" indent="-10287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336042" indent="-10287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445770" indent="-10287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582930" indent="-10287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685800" indent="-10287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페이지 정보</a:t>
            </a:r>
            <a:endParaRPr lang="en-US" altLang="ko-KR" sz="1400" dirty="0" smtClean="0"/>
          </a:p>
          <a:p>
            <a:r>
              <a:rPr lang="en-US" altLang="ko-KR" sz="1400" dirty="0" smtClean="0"/>
              <a:t>Main</a:t>
            </a:r>
          </a:p>
          <a:p>
            <a:r>
              <a:rPr lang="en-US" altLang="ko-KR" sz="1400" dirty="0" smtClean="0"/>
              <a:t>Area</a:t>
            </a:r>
          </a:p>
          <a:p>
            <a:r>
              <a:rPr lang="en-US" altLang="ko-KR" sz="1400" dirty="0" smtClean="0"/>
              <a:t>    Museum</a:t>
            </a:r>
          </a:p>
          <a:p>
            <a:r>
              <a:rPr lang="en-US" altLang="ko-KR" sz="1400" dirty="0" smtClean="0"/>
              <a:t>Mark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MarkDetail</a:t>
            </a:r>
            <a:endParaRPr lang="en-US" altLang="ko-KR" sz="1400" dirty="0" smtClean="0"/>
          </a:p>
          <a:p>
            <a:r>
              <a:rPr lang="en-US" altLang="ko-KR" sz="1400" dirty="0" smtClean="0"/>
              <a:t>Review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ReviewDetail</a:t>
            </a:r>
            <a:endParaRPr lang="en-US" altLang="ko-KR" sz="1400" dirty="0" smtClean="0"/>
          </a:p>
          <a:p>
            <a:r>
              <a:rPr lang="en-US" altLang="ko-KR" sz="1400" dirty="0" smtClean="0"/>
              <a:t>Login</a:t>
            </a:r>
          </a:p>
          <a:p>
            <a:r>
              <a:rPr lang="en-US" altLang="ko-KR" sz="1400" dirty="0" smtClean="0"/>
              <a:t>Join</a:t>
            </a:r>
            <a:endParaRPr lang="ko-KR" altLang="en-US" sz="1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588380" y="3456940"/>
            <a:ext cx="2174619" cy="28524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68580" indent="-68580" algn="l" defTabSz="685800" rtl="0" eaLnBrk="1" latinLnBrk="1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98882" indent="-10287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336042" indent="-10287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445770" indent="-10287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582930" indent="-10287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685800" indent="-10287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라이브러리</a:t>
            </a:r>
            <a:endParaRPr lang="en-US" altLang="ko-KR" sz="1400" dirty="0" smtClean="0"/>
          </a:p>
          <a:p>
            <a:r>
              <a:rPr lang="en-US" altLang="ko-KR" sz="1400" dirty="0" err="1"/>
              <a:t>fortawesome</a:t>
            </a:r>
            <a:endParaRPr lang="en-US" altLang="ko-KR" sz="1400" dirty="0"/>
          </a:p>
          <a:p>
            <a:r>
              <a:rPr lang="en-US" altLang="ko-KR" sz="1400" dirty="0" err="1"/>
              <a:t>reduxjs</a:t>
            </a:r>
            <a:r>
              <a:rPr lang="en-US" altLang="ko-KR" sz="1400" dirty="0"/>
              <a:t>/toolkit</a:t>
            </a:r>
          </a:p>
          <a:p>
            <a:r>
              <a:rPr lang="en-US" altLang="ko-KR" sz="1400" dirty="0" err="1"/>
              <a:t>axios</a:t>
            </a:r>
            <a:endParaRPr lang="en-US" altLang="ko-KR" sz="1400" dirty="0"/>
          </a:p>
          <a:p>
            <a:r>
              <a:rPr lang="en-US" altLang="ko-KR" sz="1400" dirty="0" err="1"/>
              <a:t>axios-jsonp</a:t>
            </a:r>
            <a:endParaRPr lang="en-US" altLang="ko-KR" sz="1400" dirty="0"/>
          </a:p>
          <a:p>
            <a:r>
              <a:rPr lang="en-US" altLang="ko-KR" sz="1400" dirty="0"/>
              <a:t>react-bootstrap</a:t>
            </a:r>
          </a:p>
          <a:p>
            <a:r>
              <a:rPr lang="en-US" altLang="ko-KR" sz="1400" dirty="0"/>
              <a:t>react-router-</a:t>
            </a:r>
            <a:r>
              <a:rPr lang="en-US" altLang="ko-KR" sz="1400" dirty="0" err="1"/>
              <a:t>dom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8757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8096" y="572516"/>
            <a:ext cx="7290054" cy="672084"/>
          </a:xfrm>
        </p:spPr>
        <p:txBody>
          <a:bodyPr/>
          <a:lstStyle/>
          <a:p>
            <a:r>
              <a:rPr lang="en-US" altLang="ko-KR" dirty="0" smtClean="0"/>
              <a:t>Main (home)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0274" y="1320800"/>
            <a:ext cx="2574926" cy="4988560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Header.js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박물관 </a:t>
            </a:r>
            <a:r>
              <a:rPr lang="en-US" altLang="ko-KR" sz="1400" dirty="0" err="1" smtClean="0"/>
              <a:t>api</a:t>
            </a:r>
            <a:r>
              <a:rPr lang="ko-KR" altLang="en-US" sz="1400" dirty="0" smtClean="0"/>
              <a:t>가져옴</a:t>
            </a:r>
            <a:endParaRPr lang="en-US" altLang="ko-KR" sz="1400" dirty="0" smtClean="0"/>
          </a:p>
          <a:p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Main.js</a:t>
            </a:r>
          </a:p>
          <a:p>
            <a:pPr marL="0" indent="0">
              <a:buNone/>
            </a:pPr>
            <a:r>
              <a:rPr lang="en-US" altLang="ko-KR" sz="1400" dirty="0" smtClean="0"/>
              <a:t>Carousel, </a:t>
            </a:r>
            <a:r>
              <a:rPr lang="ko-KR" altLang="en-US" sz="1400" dirty="0" smtClean="0"/>
              <a:t>공지사항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공연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전시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출력 정보 모두 샘플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>이미지 출처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국립중앙박물관</a:t>
            </a:r>
            <a:endParaRPr lang="en-US" altLang="ko-KR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9" y="1320800"/>
            <a:ext cx="5387975" cy="495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2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8096" y="572516"/>
            <a:ext cx="7290054" cy="672084"/>
          </a:xfrm>
        </p:spPr>
        <p:txBody>
          <a:bodyPr/>
          <a:lstStyle/>
          <a:p>
            <a:r>
              <a:rPr lang="ko-KR" altLang="en-US" dirty="0" smtClean="0"/>
              <a:t>박물관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0274" y="1320800"/>
            <a:ext cx="2574926" cy="4988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400" dirty="0" smtClean="0"/>
              <a:t>Area.js</a:t>
            </a:r>
          </a:p>
          <a:p>
            <a:pPr marL="0" indent="0">
              <a:buNone/>
            </a:pPr>
            <a:r>
              <a:rPr lang="ko-KR" altLang="en-US" sz="1400" dirty="0" smtClean="0"/>
              <a:t>박물관 조회 화면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>컴포넌트</a:t>
            </a:r>
            <a:r>
              <a:rPr lang="en-US" altLang="ko-KR" sz="1400" dirty="0" smtClean="0"/>
              <a:t>:</a:t>
            </a:r>
          </a:p>
          <a:p>
            <a:pPr>
              <a:buFontTx/>
              <a:buChar char="-"/>
            </a:pPr>
            <a:r>
              <a:rPr lang="ko-KR" altLang="en-US" sz="1400" dirty="0" smtClean="0"/>
              <a:t>지역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박물관 </a:t>
            </a:r>
            <a:r>
              <a:rPr lang="ko-KR" altLang="en-US" sz="1400" dirty="0" err="1" smtClean="0"/>
              <a:t>리스트박스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각 박물관</a:t>
            </a:r>
            <a:endParaRPr lang="en-US" altLang="ko-KR" sz="1400" dirty="0" smtClean="0"/>
          </a:p>
          <a:p>
            <a:pPr>
              <a:buFontTx/>
              <a:buChar char="-"/>
            </a:pP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>초기화면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전체박물관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err="1" smtClean="0"/>
              <a:t>지역선택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지역의 박물관 출력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 smtClean="0"/>
              <a:t>박물관을 선택하면 상세페이지로 </a:t>
            </a:r>
            <a:r>
              <a:rPr lang="ko-KR" altLang="en-US" sz="1400" dirty="0" smtClean="0"/>
              <a:t>이동됨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## </a:t>
            </a:r>
            <a:r>
              <a:rPr lang="ko-KR" altLang="en-US" sz="1400" dirty="0"/>
              <a:t>박물관</a:t>
            </a:r>
            <a:r>
              <a:rPr lang="en-US" altLang="ko-KR" sz="1400" dirty="0"/>
              <a:t>API</a:t>
            </a:r>
            <a:r>
              <a:rPr lang="ko-KR" altLang="en-US" sz="1400" dirty="0"/>
              <a:t>에는 박물관의 로고가 없어 기존에 로고를 보여주려고 했던 디자인에서 변경되었음</a:t>
            </a:r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9" y="1320800"/>
            <a:ext cx="5387975" cy="32138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4534680"/>
            <a:ext cx="5318164" cy="177468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358900" y="1600200"/>
            <a:ext cx="673100" cy="3175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358900" y="4814080"/>
            <a:ext cx="673100" cy="3175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12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9" y="1320800"/>
            <a:ext cx="5323540" cy="30353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8096" y="572516"/>
            <a:ext cx="7290054" cy="672084"/>
          </a:xfrm>
        </p:spPr>
        <p:txBody>
          <a:bodyPr/>
          <a:lstStyle/>
          <a:p>
            <a:r>
              <a:rPr lang="ko-KR" altLang="en-US" dirty="0" smtClean="0"/>
              <a:t>박물관 상세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0274" y="1320800"/>
            <a:ext cx="2574926" cy="4988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MuseumDetail.js</a:t>
            </a:r>
          </a:p>
          <a:p>
            <a:pPr marL="0" indent="0">
              <a:buNone/>
            </a:pPr>
            <a:r>
              <a:rPr lang="ko-KR" altLang="en-US" sz="1400" dirty="0" smtClean="0"/>
              <a:t>박물관 상세 조회 화면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 smtClean="0"/>
              <a:t>박물관 전체 정보 출력됨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err="1" smtClean="0"/>
              <a:t>북마크</a:t>
            </a:r>
            <a:r>
              <a:rPr lang="ko-KR" altLang="en-US" sz="1400" dirty="0" smtClean="0"/>
              <a:t> 버튼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북마크</a:t>
            </a:r>
            <a:r>
              <a:rPr lang="ko-KR" altLang="en-US" sz="1400" dirty="0" smtClean="0"/>
              <a:t> 저장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(</a:t>
            </a:r>
            <a:r>
              <a:rPr lang="ko-KR" altLang="en-US" sz="1400" dirty="0" smtClean="0"/>
              <a:t>저장된 </a:t>
            </a:r>
            <a:r>
              <a:rPr lang="ko-KR" altLang="en-US" sz="1400" dirty="0" err="1" smtClean="0"/>
              <a:t>북마크는</a:t>
            </a:r>
            <a:r>
              <a:rPr lang="ko-KR" altLang="en-US" sz="1400" dirty="0" smtClean="0"/>
              <a:t> 북마크페이지에서 확인 할 수 있다</a:t>
            </a:r>
            <a:r>
              <a:rPr lang="en-US" altLang="ko-KR" sz="1400" dirty="0"/>
              <a:t>)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99972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8096" y="572516"/>
            <a:ext cx="7290054" cy="672084"/>
          </a:xfrm>
        </p:spPr>
        <p:txBody>
          <a:bodyPr/>
          <a:lstStyle/>
          <a:p>
            <a:r>
              <a:rPr lang="ko-KR" altLang="en-US" dirty="0" err="1" smtClean="0"/>
              <a:t>북마크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0274" y="1320800"/>
            <a:ext cx="2574926" cy="4988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Mark.js</a:t>
            </a:r>
          </a:p>
          <a:p>
            <a:pPr marL="0" indent="0">
              <a:buNone/>
            </a:pPr>
            <a:r>
              <a:rPr lang="ko-KR" altLang="en-US" sz="1400" dirty="0" err="1" smtClean="0"/>
              <a:t>북마크</a:t>
            </a:r>
            <a:r>
              <a:rPr lang="ko-KR" altLang="en-US" sz="1400" dirty="0" smtClean="0"/>
              <a:t> 리스트 화면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/>
              <a:t>박물관의 상세페이지에서 등록한 </a:t>
            </a:r>
            <a:r>
              <a:rPr lang="ko-KR" altLang="en-US" sz="1400" dirty="0" err="1" smtClean="0"/>
              <a:t>북마크</a:t>
            </a:r>
            <a:r>
              <a:rPr lang="ko-KR" altLang="en-US" sz="1400" dirty="0" smtClean="0"/>
              <a:t> 된 </a:t>
            </a:r>
            <a:r>
              <a:rPr lang="ko-KR" altLang="en-US" sz="1400" dirty="0"/>
              <a:t>리스트가 출력됨</a:t>
            </a:r>
          </a:p>
          <a:p>
            <a:pPr marL="0" indent="0">
              <a:buNone/>
            </a:pPr>
            <a:r>
              <a:rPr lang="ko-KR" altLang="en-US" sz="1400" dirty="0" err="1" smtClean="0"/>
              <a:t>삭제버튼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북마크</a:t>
            </a:r>
            <a:r>
              <a:rPr lang="ko-KR" altLang="en-US" sz="1400" dirty="0" smtClean="0"/>
              <a:t> 삭제</a:t>
            </a:r>
            <a:endParaRPr lang="en-US" altLang="ko-KR" sz="1400" dirty="0" smtClean="0"/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로컬스토리지 </a:t>
            </a:r>
            <a:r>
              <a:rPr lang="ko-KR" altLang="en-US" sz="1400" dirty="0" smtClean="0"/>
              <a:t>활용함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Pg_CM</a:t>
            </a:r>
            <a:r>
              <a:rPr lang="en-US" altLang="ko-KR" sz="1400" dirty="0" smtClean="0"/>
              <a:t>)</a:t>
            </a:r>
          </a:p>
          <a:p>
            <a:pPr marL="0" indent="0">
              <a:buNone/>
            </a:pPr>
            <a:r>
              <a:rPr lang="en-US" altLang="ko-KR" sz="1400" dirty="0" smtClean="0"/>
              <a:t>(</a:t>
            </a:r>
            <a:r>
              <a:rPr lang="ko-KR" altLang="en-US" sz="1400" dirty="0"/>
              <a:t>추후 </a:t>
            </a:r>
            <a:r>
              <a:rPr lang="en-US" altLang="ko-KR" sz="1400" dirty="0" err="1"/>
              <a:t>db</a:t>
            </a:r>
            <a:r>
              <a:rPr lang="ko-KR" altLang="en-US" sz="1400" dirty="0"/>
              <a:t>를 활용하기위해 </a:t>
            </a:r>
            <a:r>
              <a:rPr lang="en-US" altLang="ko-KR" sz="1400" dirty="0"/>
              <a:t>id</a:t>
            </a:r>
            <a:r>
              <a:rPr lang="ko-KR" altLang="en-US" sz="1400" dirty="0"/>
              <a:t>로만 저장함</a:t>
            </a:r>
            <a:r>
              <a:rPr lang="en-US" altLang="ko-KR" sz="1400" dirty="0" smtClean="0"/>
              <a:t>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9" y="1320801"/>
            <a:ext cx="5310819" cy="2781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4406900"/>
            <a:ext cx="2000250" cy="838200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77421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9" y="1344613"/>
            <a:ext cx="5303297" cy="24399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8096" y="572516"/>
            <a:ext cx="7290054" cy="672084"/>
          </a:xfrm>
        </p:spPr>
        <p:txBody>
          <a:bodyPr/>
          <a:lstStyle/>
          <a:p>
            <a:r>
              <a:rPr lang="ko-KR" altLang="en-US" dirty="0" smtClean="0"/>
              <a:t>리뷰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0274" y="1320800"/>
            <a:ext cx="2574926" cy="4988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Review.js</a:t>
            </a:r>
          </a:p>
          <a:p>
            <a:pPr marL="0" indent="0">
              <a:buNone/>
            </a:pPr>
            <a:r>
              <a:rPr lang="en-US" altLang="ko-KR" sz="1400" dirty="0" smtClean="0"/>
              <a:t>ReviewDetail.js</a:t>
            </a:r>
          </a:p>
          <a:p>
            <a:pPr marL="0" indent="0">
              <a:buNone/>
            </a:pPr>
            <a:r>
              <a:rPr lang="ko-KR" altLang="en-US" sz="1400" dirty="0" smtClean="0"/>
              <a:t>사용자가 </a:t>
            </a:r>
            <a:r>
              <a:rPr lang="ko-KR" altLang="en-US" sz="1400" dirty="0"/>
              <a:t>다녀온 박물관에 </a:t>
            </a:r>
            <a:r>
              <a:rPr lang="ko-KR" altLang="en-US" sz="1400" dirty="0" err="1"/>
              <a:t>방문후기를</a:t>
            </a:r>
            <a:r>
              <a:rPr lang="ko-KR" altLang="en-US" sz="1400" dirty="0"/>
              <a:t> 입력할 수 있음</a:t>
            </a:r>
          </a:p>
          <a:p>
            <a:pPr marL="0" indent="0">
              <a:buNone/>
            </a:pPr>
            <a:r>
              <a:rPr lang="ko-KR" altLang="en-US" sz="1400" dirty="0"/>
              <a:t>글쓰기 </a:t>
            </a:r>
            <a:r>
              <a:rPr lang="ko-KR" altLang="en-US" sz="1400" dirty="0" smtClean="0"/>
              <a:t>버튼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새로운 리뷰 작성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>신규 </a:t>
            </a:r>
            <a:r>
              <a:rPr lang="ko-KR" altLang="en-US" sz="1400" dirty="0" err="1" smtClean="0"/>
              <a:t>등록시</a:t>
            </a:r>
            <a:r>
              <a:rPr lang="ko-KR" altLang="en-US" sz="1400" dirty="0" smtClean="0"/>
              <a:t> 삭제 버튼이 없음</a:t>
            </a:r>
            <a:endParaRPr lang="en-US" altLang="ko-KR" sz="1400" dirty="0" smtClean="0"/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리뷰리스트를 선택하면 리뷰디테일페이지로 </a:t>
            </a:r>
            <a:r>
              <a:rPr lang="ko-KR" altLang="en-US" sz="1400" dirty="0" smtClean="0"/>
              <a:t>이동되며 삭제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수정이 가능함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>로컬스토리지 </a:t>
            </a:r>
            <a:r>
              <a:rPr lang="ko-KR" altLang="en-US" sz="1400" dirty="0"/>
              <a:t>활용함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Pg_CM_Rv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리뷰</a:t>
            </a:r>
            <a:r>
              <a:rPr lang="en-US" altLang="ko-KR" sz="1400" dirty="0"/>
              <a:t>id, </a:t>
            </a:r>
            <a:r>
              <a:rPr lang="ko-KR" altLang="en-US" sz="1400" dirty="0"/>
              <a:t>일자</a:t>
            </a:r>
            <a:r>
              <a:rPr lang="en-US" altLang="ko-KR" sz="1400" dirty="0"/>
              <a:t>, </a:t>
            </a:r>
            <a:r>
              <a:rPr lang="ko-KR" altLang="en-US" sz="1400" dirty="0"/>
              <a:t>박물관</a:t>
            </a:r>
            <a:r>
              <a:rPr lang="en-US" altLang="ko-KR" sz="1400" dirty="0"/>
              <a:t>id, </a:t>
            </a:r>
            <a:r>
              <a:rPr lang="ko-KR" altLang="en-US" sz="1400" dirty="0"/>
              <a:t>내용 이 저장됨</a:t>
            </a:r>
            <a:r>
              <a:rPr lang="en-US" altLang="ko-KR" sz="1400" dirty="0"/>
              <a:t>)</a:t>
            </a:r>
            <a:endParaRPr lang="en-US" altLang="ko-KR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2769" t="9192" r="22082"/>
          <a:stretch/>
        </p:blipFill>
        <p:spPr>
          <a:xfrm>
            <a:off x="411982" y="3985926"/>
            <a:ext cx="2407418" cy="26514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177" y="3985926"/>
            <a:ext cx="2276347" cy="2558499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39781" y="3656838"/>
            <a:ext cx="1362618" cy="31648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68580" indent="-68580" algn="l" defTabSz="685800" rtl="0" eaLnBrk="1" latinLnBrk="1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98882" indent="-10287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336042" indent="-10287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445770" indent="-10287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582930" indent="-10287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685800" indent="-10287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altLang="ko-KR" sz="1400" dirty="0" smtClean="0"/>
              <a:t>&lt;</a:t>
            </a:r>
            <a:r>
              <a:rPr lang="ko-KR" altLang="en-US" sz="1400" dirty="0" smtClean="0"/>
              <a:t>신규등록</a:t>
            </a:r>
            <a:r>
              <a:rPr lang="en-US" altLang="ko-KR" sz="1400" dirty="0" smtClean="0"/>
              <a:t>&gt;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982499" y="3669442"/>
            <a:ext cx="1362618" cy="31648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68580" indent="-68580" algn="l" defTabSz="685800" rtl="0" eaLnBrk="1" latinLnBrk="1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98882" indent="-10287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336042" indent="-10287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445770" indent="-10287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582930" indent="-10287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685800" indent="-10287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altLang="ko-KR" sz="1400" dirty="0" smtClean="0"/>
              <a:t>&lt;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&gt;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8202" y="5265175"/>
            <a:ext cx="3429000" cy="1257300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72938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9" y="1320800"/>
            <a:ext cx="5304422" cy="27813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8096" y="572516"/>
            <a:ext cx="7290054" cy="672084"/>
          </a:xfrm>
        </p:spPr>
        <p:txBody>
          <a:bodyPr/>
          <a:lstStyle/>
          <a:p>
            <a:r>
              <a:rPr lang="en-US" altLang="ko-KR" dirty="0" smtClean="0"/>
              <a:t>Login/logout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0274" y="1320800"/>
            <a:ext cx="2778126" cy="4988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Login.js</a:t>
            </a:r>
          </a:p>
          <a:p>
            <a:pPr marL="0" indent="0">
              <a:buNone/>
            </a:pPr>
            <a:r>
              <a:rPr lang="ko-KR" altLang="en-US" sz="1400" dirty="0"/>
              <a:t>로그인 </a:t>
            </a:r>
            <a:r>
              <a:rPr lang="ko-KR" altLang="en-US" sz="1400" dirty="0" smtClean="0"/>
              <a:t>정보 </a:t>
            </a:r>
            <a:r>
              <a:rPr lang="en-US" altLang="ko-KR" sz="1400" dirty="0" smtClean="0"/>
              <a:t>State : APP</a:t>
            </a:r>
            <a:r>
              <a:rPr lang="ko-KR" altLang="en-US" sz="1400" dirty="0"/>
              <a:t>에 </a:t>
            </a:r>
            <a:r>
              <a:rPr lang="ko-KR" altLang="en-US" sz="1400" dirty="0" smtClean="0"/>
              <a:t>선언</a:t>
            </a:r>
            <a:endParaRPr lang="en-US" altLang="ko-KR" sz="14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85" y="4418012"/>
            <a:ext cx="1295400" cy="438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510" y="4406900"/>
            <a:ext cx="1914525" cy="485775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2387161" y="4574381"/>
            <a:ext cx="685800" cy="125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31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8096" y="572516"/>
            <a:ext cx="7290054" cy="672084"/>
          </a:xfrm>
        </p:spPr>
        <p:txBody>
          <a:bodyPr/>
          <a:lstStyle/>
          <a:p>
            <a:r>
              <a:rPr lang="en-US" altLang="ko-KR" dirty="0" smtClean="0"/>
              <a:t>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0274" y="1320800"/>
            <a:ext cx="2574926" cy="4988560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Join.js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ID, PASSWORD</a:t>
            </a:r>
            <a:r>
              <a:rPr lang="ko-KR" altLang="en-US" sz="1400" dirty="0" smtClean="0"/>
              <a:t>는 </a:t>
            </a:r>
            <a:r>
              <a:rPr lang="ko-KR" altLang="en-US" sz="1400" dirty="0" err="1" smtClean="0"/>
              <a:t>정규식체크</a:t>
            </a:r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320801"/>
            <a:ext cx="5352844" cy="381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70" y="3622675"/>
            <a:ext cx="1905000" cy="177165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5228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328</Words>
  <Application>Microsoft Office PowerPoint</Application>
  <PresentationFormat>화면 슬라이드 쇼(4:3)</PresentationFormat>
  <Paragraphs>115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HY얕은샘물M</vt:lpstr>
      <vt:lpstr>맑은 고딕</vt:lpstr>
      <vt:lpstr>Calibri</vt:lpstr>
      <vt:lpstr>Tw Cen MT</vt:lpstr>
      <vt:lpstr>Wingdings</vt:lpstr>
      <vt:lpstr>Wingdings 3</vt:lpstr>
      <vt:lpstr>통합</vt:lpstr>
      <vt:lpstr>놀러와 박물관</vt:lpstr>
      <vt:lpstr>구성요소</vt:lpstr>
      <vt:lpstr>Main (home)</vt:lpstr>
      <vt:lpstr>박물관</vt:lpstr>
      <vt:lpstr>박물관 상세</vt:lpstr>
      <vt:lpstr>북마크</vt:lpstr>
      <vt:lpstr>리뷰</vt:lpstr>
      <vt:lpstr>Login/logout</vt:lpstr>
      <vt:lpstr>join</vt:lpstr>
      <vt:lpstr>보완점, 이후 추가 할 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2023-08-18T06:21:56Z</dcterms:created>
  <dcterms:modified xsi:type="dcterms:W3CDTF">2023-08-21T00:17:52Z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