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58" r:id="rId3"/>
    <p:sldId id="257" r:id="rId4"/>
    <p:sldId id="260" r:id="rId5"/>
    <p:sldId id="261" r:id="rId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CFA6A-0CED-4E33-9A0F-F94C2A0ED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D9FC0A-5AF7-4095-A931-267199114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E7B921-7604-4EE0-939C-A5CAA18A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9/15/2023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15A8F3-B7D0-459B-84C4-08E67131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75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3EF2A5-5BDA-4384-92AD-9E750A80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750" dirty="0"/>
          </a:p>
        </p:txBody>
      </p:sp>
    </p:spTree>
    <p:extLst>
      <p:ext uri="{BB962C8B-B14F-4D97-AF65-F5344CB8AC3E}">
        <p14:creationId xmlns:p14="http://schemas.microsoft.com/office/powerpoint/2010/main" val="363929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80901-F5EA-44CE-A679-00F280E0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D6446A-FE0D-4E0B-A1A5-F77397156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52D68-7A75-4C90-AC97-6CA023DB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9/15/2023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3AF9D-B2AA-4399-9395-5A86E33A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75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3BAFA3-3356-4470-B55C-E896C8CD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750" dirty="0"/>
          </a:p>
        </p:txBody>
      </p:sp>
    </p:spTree>
    <p:extLst>
      <p:ext uri="{BB962C8B-B14F-4D97-AF65-F5344CB8AC3E}">
        <p14:creationId xmlns:p14="http://schemas.microsoft.com/office/powerpoint/2010/main" val="139908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1A42DD-8B93-497E-AB71-13A9B6938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9F1A5A-6D50-4CED-BDBF-010D487F5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EB60F3-960A-422D-822C-F0BD48CA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9/15/2023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E011EF-00DC-4CFD-AF0F-2A5BDE92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75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56719A-CE67-488F-AC10-C47BCDE0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750" dirty="0"/>
          </a:p>
        </p:txBody>
      </p:sp>
    </p:spTree>
    <p:extLst>
      <p:ext uri="{BB962C8B-B14F-4D97-AF65-F5344CB8AC3E}">
        <p14:creationId xmlns:p14="http://schemas.microsoft.com/office/powerpoint/2010/main" val="65838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F8047-8EC5-4780-BA5F-77141166C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2B0F23-70DA-4CF0-81F3-685DB4EE5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93986E-1FA6-4613-962B-01B6ADA0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9/15/2023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CC5240-38BA-4588-8006-B55ADD65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75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BADE1-4E63-4765-8D57-12C14BC6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750" dirty="0"/>
          </a:p>
        </p:txBody>
      </p:sp>
    </p:spTree>
    <p:extLst>
      <p:ext uri="{BB962C8B-B14F-4D97-AF65-F5344CB8AC3E}">
        <p14:creationId xmlns:p14="http://schemas.microsoft.com/office/powerpoint/2010/main" val="331082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8CEA2-50A3-401E-9D9C-2ED10CE0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B21EAB-ADAF-4948-A171-66E00C2D0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7002F-92DF-4E52-95FE-87ECD08BA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9/15/2023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FA162-1C30-45BB-8070-822CCED6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75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21A3C-DACD-41E3-99E9-AD6210C92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750" dirty="0"/>
          </a:p>
        </p:txBody>
      </p:sp>
    </p:spTree>
    <p:extLst>
      <p:ext uri="{BB962C8B-B14F-4D97-AF65-F5344CB8AC3E}">
        <p14:creationId xmlns:p14="http://schemas.microsoft.com/office/powerpoint/2010/main" val="229365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A1399-6351-4BD0-88B0-CFDFFCD2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898571-08E5-4226-9BD5-82D1349CE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2B3516-AB4F-47D0-9130-AC78F4D61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CC63F4-074F-4700-9EB8-052D23B6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9/15/2023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A35EDD-3B4F-416E-9A6A-9CDDC9C3C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75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EE251C-6729-4AAA-98CB-B5B311CA1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750" dirty="0"/>
          </a:p>
        </p:txBody>
      </p:sp>
    </p:spTree>
    <p:extLst>
      <p:ext uri="{BB962C8B-B14F-4D97-AF65-F5344CB8AC3E}">
        <p14:creationId xmlns:p14="http://schemas.microsoft.com/office/powerpoint/2010/main" val="315210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8C29A-30EC-4F42-B3B0-1948B05F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671CA1-BA6C-492B-84B6-21337FC9D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278EAD-270E-4BEB-B97B-E00F56DB3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8823BD-3C4F-4E01-8E85-F0567D988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26BC79-7522-4D69-8A39-319A5644B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C4A3E9-7928-47E8-9051-AC7118B1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9/15/2023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75B56D-222D-4270-A195-D7D412DDD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75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574B0F-4FCB-40FA-81F7-DC97C63E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750" dirty="0"/>
          </a:p>
        </p:txBody>
      </p:sp>
    </p:spTree>
    <p:extLst>
      <p:ext uri="{BB962C8B-B14F-4D97-AF65-F5344CB8AC3E}">
        <p14:creationId xmlns:p14="http://schemas.microsoft.com/office/powerpoint/2010/main" val="45494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78E7B-94E5-4D67-9EF0-21E3E9E3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6FEE32-802B-4C7B-9763-1D092A5DD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9/15/2023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1152DB-0E1B-4B6C-A9AF-C03E83C7B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75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F3DA01-F555-4F7B-B032-3B4BB638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750" dirty="0"/>
          </a:p>
        </p:txBody>
      </p:sp>
    </p:spTree>
    <p:extLst>
      <p:ext uri="{BB962C8B-B14F-4D97-AF65-F5344CB8AC3E}">
        <p14:creationId xmlns:p14="http://schemas.microsoft.com/office/powerpoint/2010/main" val="233924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A94B2A-9E49-47AE-8A66-2B2F9155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9/15/2023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1FEC5A-44E9-4603-AD47-6AAEF28C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75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CEB4EA-3E97-4211-AECC-57F76824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750" dirty="0"/>
          </a:p>
        </p:txBody>
      </p:sp>
    </p:spTree>
    <p:extLst>
      <p:ext uri="{BB962C8B-B14F-4D97-AF65-F5344CB8AC3E}">
        <p14:creationId xmlns:p14="http://schemas.microsoft.com/office/powerpoint/2010/main" val="246756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0BCA8-C85E-4C35-B484-50D6BDD79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2D0003-EC9B-43E0-810A-9150703AC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9AF41C-DDC4-434B-AD79-2A20CB318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78A1E2-895D-4F15-A163-69B85438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9/15/2023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0410B2-98A6-4A71-BD06-DE5936E3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75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19B1CC-3E10-4AA8-BD71-A1EF5ABF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750" dirty="0"/>
          </a:p>
        </p:txBody>
      </p:sp>
    </p:spTree>
    <p:extLst>
      <p:ext uri="{BB962C8B-B14F-4D97-AF65-F5344CB8AC3E}">
        <p14:creationId xmlns:p14="http://schemas.microsoft.com/office/powerpoint/2010/main" val="96336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AA3B6-09C0-4F91-8A7D-C0D5B61B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8E44E7-9251-4B42-B97F-370351E37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C4D331-813E-447F-8143-D9FDFFA43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1DAA0A-7C67-43FA-B8AE-6148D2396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9/15/2023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B5DA0C-926D-4612-AD74-55345A6F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75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FA60B3-4033-4EF5-9902-9385145A6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750" dirty="0"/>
          </a:p>
        </p:txBody>
      </p:sp>
    </p:spTree>
    <p:extLst>
      <p:ext uri="{BB962C8B-B14F-4D97-AF65-F5344CB8AC3E}">
        <p14:creationId xmlns:p14="http://schemas.microsoft.com/office/powerpoint/2010/main" val="159602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72D5AD-E196-441D-98D5-38B3984A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D99E89-65BA-4D61-B8D8-320F0C960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D931B0-3641-48C0-8B61-761B0E0A2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9/15/2023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F4BAB0-7AF5-4272-B789-ABFCB054D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75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1B0573-1D3C-440F-A469-C8901E1B2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750" dirty="0"/>
          </a:p>
        </p:txBody>
      </p:sp>
    </p:spTree>
    <p:extLst>
      <p:ext uri="{BB962C8B-B14F-4D97-AF65-F5344CB8AC3E}">
        <p14:creationId xmlns:p14="http://schemas.microsoft.com/office/powerpoint/2010/main" val="40960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6D731-4DEE-4C5F-A82F-4B5151C85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000" y="1262250"/>
            <a:ext cx="3375421" cy="3194861"/>
          </a:xfrm>
        </p:spPr>
        <p:txBody>
          <a:bodyPr>
            <a:normAutofit/>
          </a:bodyPr>
          <a:lstStyle/>
          <a:p>
            <a:r>
              <a:rPr lang="en-US" altLang="ko-KR" sz="6600" dirty="0"/>
              <a:t>Sweet</a:t>
            </a:r>
            <a:br>
              <a:rPr lang="en-US" altLang="ko-KR" sz="6600" dirty="0"/>
            </a:br>
            <a:r>
              <a:rPr lang="en-US" altLang="ko-KR" sz="6600" dirty="0"/>
              <a:t>Home</a:t>
            </a:r>
            <a:endParaRPr lang="ko-KR" altLang="en-US" sz="6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232B73-4917-4CDF-AD1A-2DE29B82F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000" y="4598607"/>
            <a:ext cx="3375421" cy="990187"/>
          </a:xfrm>
        </p:spPr>
        <p:txBody>
          <a:bodyPr>
            <a:normAutofit/>
          </a:bodyPr>
          <a:lstStyle/>
          <a:p>
            <a:endParaRPr lang="ko-KR" altLang="en-US" dirty="0"/>
          </a:p>
        </p:txBody>
      </p:sp>
      <p:pic>
        <p:nvPicPr>
          <p:cNvPr id="26" name="Picture 3" descr="흐린 유성 페인트 예술">
            <a:extLst>
              <a:ext uri="{FF2B5EF4-FFF2-40B4-BE49-F238E27FC236}">
                <a16:creationId xmlns:a16="http://schemas.microsoft.com/office/drawing/2014/main" id="{82512AA6-1B2A-C9EF-1521-6758481D71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273" b="-1"/>
          <a:stretch/>
        </p:blipFill>
        <p:spPr>
          <a:xfrm>
            <a:off x="4310568" y="857257"/>
            <a:ext cx="4833432" cy="514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3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15685A-CDF5-4EEC-AFFF-AE09CB12F2AD}"/>
              </a:ext>
            </a:extLst>
          </p:cNvPr>
          <p:cNvGrpSpPr/>
          <p:nvPr/>
        </p:nvGrpSpPr>
        <p:grpSpPr>
          <a:xfrm>
            <a:off x="2998007" y="815252"/>
            <a:ext cx="2462246" cy="4209392"/>
            <a:chOff x="3259829" y="1227440"/>
            <a:chExt cx="2998573" cy="5379308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90E1B1D-425E-4C4C-8EEB-263AB9E4516E}"/>
                </a:ext>
              </a:extLst>
            </p:cNvPr>
            <p:cNvSpPr/>
            <p:nvPr/>
          </p:nvSpPr>
          <p:spPr>
            <a:xfrm>
              <a:off x="3259829" y="1227440"/>
              <a:ext cx="2998573" cy="537930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938B6DA-56AE-4BCA-9B49-058CAB27477E}"/>
                </a:ext>
              </a:extLst>
            </p:cNvPr>
            <p:cNvSpPr/>
            <p:nvPr/>
          </p:nvSpPr>
          <p:spPr>
            <a:xfrm>
              <a:off x="3259829" y="6198562"/>
              <a:ext cx="2998573" cy="4081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94AB8274-F851-4F70-A785-F7340E2E161B}"/>
                </a:ext>
              </a:extLst>
            </p:cNvPr>
            <p:cNvSpPr/>
            <p:nvPr/>
          </p:nvSpPr>
          <p:spPr>
            <a:xfrm>
              <a:off x="3422107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B9981A47-99EE-496A-BE16-11226B029FC1}"/>
                </a:ext>
              </a:extLst>
            </p:cNvPr>
            <p:cNvSpPr/>
            <p:nvPr/>
          </p:nvSpPr>
          <p:spPr>
            <a:xfrm>
              <a:off x="4025752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394688E5-C479-4B10-A4A4-9566D3F9C7C5}"/>
                </a:ext>
              </a:extLst>
            </p:cNvPr>
            <p:cNvSpPr/>
            <p:nvPr/>
          </p:nvSpPr>
          <p:spPr>
            <a:xfrm>
              <a:off x="4629397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AC27AB03-5448-4674-B695-5AD023C3FA8C}"/>
                </a:ext>
              </a:extLst>
            </p:cNvPr>
            <p:cNvSpPr/>
            <p:nvPr/>
          </p:nvSpPr>
          <p:spPr>
            <a:xfrm>
              <a:off x="5233042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2E7C3334-92E0-4B04-9A83-546F1A9DD3A6}"/>
                </a:ext>
              </a:extLst>
            </p:cNvPr>
            <p:cNvSpPr/>
            <p:nvPr/>
          </p:nvSpPr>
          <p:spPr>
            <a:xfrm>
              <a:off x="3259829" y="1227440"/>
              <a:ext cx="2998573" cy="4081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2023.10.11 x</a:t>
              </a:r>
              <a:r>
                <a:rPr lang="ko-KR" altLang="en-US" sz="1400" dirty="0"/>
                <a:t>요일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E43C54FA-F5E3-4FEB-BFB4-41D7854051AF}"/>
                </a:ext>
              </a:extLst>
            </p:cNvPr>
            <p:cNvSpPr/>
            <p:nvPr/>
          </p:nvSpPr>
          <p:spPr>
            <a:xfrm>
              <a:off x="3295109" y="1267529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B732FC39-AFC2-481D-ACC7-E5FA53592C88}"/>
                </a:ext>
              </a:extLst>
            </p:cNvPr>
            <p:cNvSpPr/>
            <p:nvPr/>
          </p:nvSpPr>
          <p:spPr>
            <a:xfrm>
              <a:off x="5836686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066EB962-4AA4-4B32-98C4-2A545C37F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66328" y="6281542"/>
              <a:ext cx="277173" cy="249248"/>
            </a:xfrm>
            <a:prstGeom prst="rect">
              <a:avLst/>
            </a:prstGeom>
          </p:spPr>
        </p:pic>
        <p:pic>
          <p:nvPicPr>
            <p:cNvPr id="122" name="그림 121">
              <a:extLst>
                <a:ext uri="{FF2B5EF4-FFF2-40B4-BE49-F238E27FC236}">
                  <a16:creationId xmlns:a16="http://schemas.microsoft.com/office/drawing/2014/main" id="{8C50C8EC-BA96-4175-A0D4-36395FDE1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2336" y="6289799"/>
              <a:ext cx="262205" cy="251454"/>
            </a:xfrm>
            <a:prstGeom prst="rect">
              <a:avLst/>
            </a:prstGeom>
          </p:spPr>
        </p:pic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id="{DF177F70-F2D3-4AB8-8B65-D90CD19C6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7628" y="6290121"/>
              <a:ext cx="253409" cy="234685"/>
            </a:xfrm>
            <a:prstGeom prst="rect">
              <a:avLst/>
            </a:prstGeom>
          </p:spPr>
        </p:pic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691F416C-3159-43E3-931F-8FC55455A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82379" y="6279206"/>
              <a:ext cx="223826" cy="246898"/>
            </a:xfrm>
            <a:prstGeom prst="rect">
              <a:avLst/>
            </a:prstGeom>
          </p:spPr>
        </p:pic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4699EB84-BA19-4073-9D64-EE9CE6DBF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78022" y="6277665"/>
              <a:ext cx="260784" cy="260784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2D686EDC-84F0-41C2-A9AE-B2F4168C02EE}"/>
              </a:ext>
            </a:extLst>
          </p:cNvPr>
          <p:cNvSpPr txBox="1"/>
          <p:nvPr/>
        </p:nvSpPr>
        <p:spPr>
          <a:xfrm>
            <a:off x="2901144" y="4365360"/>
            <a:ext cx="272876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일정   </a:t>
            </a:r>
            <a:r>
              <a:rPr lang="ko-KR" altLang="en-US" sz="1400" dirty="0" err="1"/>
              <a:t>할일</a:t>
            </a:r>
            <a:r>
              <a:rPr lang="ko-KR" altLang="en-US" sz="1400" dirty="0"/>
              <a:t>    책     제안  쿠폰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523CC0A-13B4-4FE9-AD29-D1E9BFE0637B}"/>
              </a:ext>
            </a:extLst>
          </p:cNvPr>
          <p:cNvSpPr/>
          <p:nvPr/>
        </p:nvSpPr>
        <p:spPr>
          <a:xfrm>
            <a:off x="142079" y="815252"/>
            <a:ext cx="1884813" cy="33331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이미지 출력</a:t>
            </a:r>
            <a:endParaRPr lang="en-US" altLang="ko-KR" sz="1200" dirty="0"/>
          </a:p>
          <a:p>
            <a:pPr algn="ctr"/>
            <a:r>
              <a:rPr lang="en-US" altLang="ko-KR" sz="1200" dirty="0"/>
              <a:t>3</a:t>
            </a:r>
            <a:r>
              <a:rPr lang="ko-KR" altLang="en-US" sz="1200" dirty="0" err="1"/>
              <a:t>초대기</a:t>
            </a:r>
            <a:endParaRPr lang="ko-KR" altLang="en-US" sz="120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F36A5BD-7DA5-4A30-967C-497E97F8D2AB}"/>
              </a:ext>
            </a:extLst>
          </p:cNvPr>
          <p:cNvGrpSpPr/>
          <p:nvPr/>
        </p:nvGrpSpPr>
        <p:grpSpPr>
          <a:xfrm>
            <a:off x="901786" y="3213733"/>
            <a:ext cx="1999358" cy="3302409"/>
            <a:chOff x="354227" y="469556"/>
            <a:chExt cx="3501081" cy="607952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4C1D4C0-1C41-47B9-A0BB-AE5145023779}"/>
                </a:ext>
              </a:extLst>
            </p:cNvPr>
            <p:cNvGrpSpPr/>
            <p:nvPr/>
          </p:nvGrpSpPr>
          <p:grpSpPr>
            <a:xfrm>
              <a:off x="354227" y="469556"/>
              <a:ext cx="3501081" cy="6079525"/>
              <a:chOff x="362465" y="444843"/>
              <a:chExt cx="3501081" cy="607952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CC1B0AF-B5A1-4CC5-9CF9-959CB749745E}"/>
                  </a:ext>
                </a:extLst>
              </p:cNvPr>
              <p:cNvSpPr/>
              <p:nvPr/>
            </p:nvSpPr>
            <p:spPr>
              <a:xfrm>
                <a:off x="362465" y="444843"/>
                <a:ext cx="3501081" cy="607952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D199BB3A-73AF-4111-A9A7-9B4609F422A5}"/>
                  </a:ext>
                </a:extLst>
              </p:cNvPr>
              <p:cNvSpPr/>
              <p:nvPr/>
            </p:nvSpPr>
            <p:spPr>
              <a:xfrm>
                <a:off x="852617" y="1680518"/>
                <a:ext cx="1103869" cy="112858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아빠</a:t>
                </a: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1E5D3466-8A9D-42A4-9647-C265330B5280}"/>
                  </a:ext>
                </a:extLst>
              </p:cNvPr>
              <p:cNvSpPr/>
              <p:nvPr/>
            </p:nvSpPr>
            <p:spPr>
              <a:xfrm>
                <a:off x="2211858" y="2973858"/>
                <a:ext cx="1103869" cy="1128585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도</a:t>
                </a: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99B5A798-8DD8-45B7-8C47-C912B35B15D2}"/>
                  </a:ext>
                </a:extLst>
              </p:cNvPr>
              <p:cNvSpPr/>
              <p:nvPr/>
            </p:nvSpPr>
            <p:spPr>
              <a:xfrm>
                <a:off x="2211859" y="1680518"/>
                <a:ext cx="1103869" cy="112858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엄마</a:t>
                </a:r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AD7711E8-194C-448F-A537-D52C28C493C4}"/>
                  </a:ext>
                </a:extLst>
              </p:cNvPr>
              <p:cNvSpPr/>
              <p:nvPr/>
            </p:nvSpPr>
            <p:spPr>
              <a:xfrm>
                <a:off x="852616" y="2973858"/>
                <a:ext cx="1103869" cy="1128585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민</a:t>
                </a:r>
              </a:p>
            </p:txBody>
          </p:sp>
        </p:grp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38C0AF0-3B56-4633-8CF1-D76390CA368C}"/>
                </a:ext>
              </a:extLst>
            </p:cNvPr>
            <p:cNvSpPr/>
            <p:nvPr/>
          </p:nvSpPr>
          <p:spPr>
            <a:xfrm>
              <a:off x="844378" y="4300151"/>
              <a:ext cx="2463111" cy="43660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****</a:t>
              </a:r>
              <a:endParaRPr lang="ko-KR" altLang="en-US" sz="1200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1E56681-F5F2-4673-B65D-8AC8641F7C2F}"/>
                </a:ext>
              </a:extLst>
            </p:cNvPr>
            <p:cNvSpPr/>
            <p:nvPr/>
          </p:nvSpPr>
          <p:spPr>
            <a:xfrm>
              <a:off x="844378" y="4889157"/>
              <a:ext cx="2463111" cy="43660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들어가기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210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>
            <a:extLst>
              <a:ext uri="{FF2B5EF4-FFF2-40B4-BE49-F238E27FC236}">
                <a16:creationId xmlns:a16="http://schemas.microsoft.com/office/drawing/2014/main" id="{A0D520E7-5B0F-4BEB-AB34-FA19869E51CC}"/>
              </a:ext>
            </a:extLst>
          </p:cNvPr>
          <p:cNvGrpSpPr/>
          <p:nvPr/>
        </p:nvGrpSpPr>
        <p:grpSpPr>
          <a:xfrm>
            <a:off x="268393" y="1260963"/>
            <a:ext cx="1884813" cy="3381271"/>
            <a:chOff x="3259829" y="1227440"/>
            <a:chExt cx="2998573" cy="5379308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ABCE6016-6D36-424A-8B14-43B1E886399A}"/>
                </a:ext>
              </a:extLst>
            </p:cNvPr>
            <p:cNvSpPr/>
            <p:nvPr/>
          </p:nvSpPr>
          <p:spPr>
            <a:xfrm>
              <a:off x="3259829" y="1227440"/>
              <a:ext cx="2998573" cy="537930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DC4573D8-5C3A-4B70-8375-5471F664E13B}"/>
                </a:ext>
              </a:extLst>
            </p:cNvPr>
            <p:cNvSpPr/>
            <p:nvPr/>
          </p:nvSpPr>
          <p:spPr>
            <a:xfrm>
              <a:off x="3259829" y="6198562"/>
              <a:ext cx="2998573" cy="4081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443DDA15-4E9A-4CDA-A07F-C7628FBAD3EC}"/>
                </a:ext>
              </a:extLst>
            </p:cNvPr>
            <p:cNvSpPr/>
            <p:nvPr/>
          </p:nvSpPr>
          <p:spPr>
            <a:xfrm>
              <a:off x="3422107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D51D6483-6657-41C0-87EE-45BB13E96DC3}"/>
                </a:ext>
              </a:extLst>
            </p:cNvPr>
            <p:cNvSpPr/>
            <p:nvPr/>
          </p:nvSpPr>
          <p:spPr>
            <a:xfrm>
              <a:off x="4025752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F329C2B9-A897-462D-B78C-206B8CCE6A3F}"/>
                </a:ext>
              </a:extLst>
            </p:cNvPr>
            <p:cNvSpPr/>
            <p:nvPr/>
          </p:nvSpPr>
          <p:spPr>
            <a:xfrm>
              <a:off x="4629397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DB74A542-A8A2-469E-BAAE-3DC114D62579}"/>
                </a:ext>
              </a:extLst>
            </p:cNvPr>
            <p:cNvSpPr/>
            <p:nvPr/>
          </p:nvSpPr>
          <p:spPr>
            <a:xfrm>
              <a:off x="5233042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2E6DD39E-9CC5-4EB0-A195-71D543F9D597}"/>
                </a:ext>
              </a:extLst>
            </p:cNvPr>
            <p:cNvSpPr/>
            <p:nvPr/>
          </p:nvSpPr>
          <p:spPr>
            <a:xfrm>
              <a:off x="3259829" y="1227440"/>
              <a:ext cx="2998573" cy="4081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2023.10.11 x</a:t>
              </a:r>
              <a:r>
                <a:rPr lang="ko-KR" altLang="en-US" sz="1400" dirty="0"/>
                <a:t>요일</a:t>
              </a:r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BB618E5E-B585-43EA-8F9F-A1D5B4814B64}"/>
                </a:ext>
              </a:extLst>
            </p:cNvPr>
            <p:cNvSpPr/>
            <p:nvPr/>
          </p:nvSpPr>
          <p:spPr>
            <a:xfrm>
              <a:off x="3295109" y="1267529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12A4A10C-76B6-4C49-A9E2-DDCA32DE161A}"/>
                </a:ext>
              </a:extLst>
            </p:cNvPr>
            <p:cNvSpPr/>
            <p:nvPr/>
          </p:nvSpPr>
          <p:spPr>
            <a:xfrm>
              <a:off x="5836686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B819D7E0-9AF1-4453-A1E4-0C269447B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66328" y="6281542"/>
              <a:ext cx="277173" cy="249248"/>
            </a:xfrm>
            <a:prstGeom prst="rect">
              <a:avLst/>
            </a:prstGeom>
          </p:spPr>
        </p:pic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6F57C027-C29A-402E-9729-E07F5F874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2336" y="6289799"/>
              <a:ext cx="262205" cy="251454"/>
            </a:xfrm>
            <a:prstGeom prst="rect">
              <a:avLst/>
            </a:prstGeom>
          </p:spPr>
        </p:pic>
        <p:pic>
          <p:nvPicPr>
            <p:cNvPr id="139" name="그림 138">
              <a:extLst>
                <a:ext uri="{FF2B5EF4-FFF2-40B4-BE49-F238E27FC236}">
                  <a16:creationId xmlns:a16="http://schemas.microsoft.com/office/drawing/2014/main" id="{B0185622-930E-4402-B3A0-B337432A6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7628" y="6290121"/>
              <a:ext cx="253409" cy="234685"/>
            </a:xfrm>
            <a:prstGeom prst="rect">
              <a:avLst/>
            </a:prstGeom>
          </p:spPr>
        </p:pic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E4D12236-8DA4-458B-AE6F-D5192FF8D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82379" y="6279206"/>
              <a:ext cx="223826" cy="246898"/>
            </a:xfrm>
            <a:prstGeom prst="rect">
              <a:avLst/>
            </a:prstGeom>
          </p:spPr>
        </p:pic>
        <p:pic>
          <p:nvPicPr>
            <p:cNvPr id="141" name="그림 140">
              <a:extLst>
                <a:ext uri="{FF2B5EF4-FFF2-40B4-BE49-F238E27FC236}">
                  <a16:creationId xmlns:a16="http://schemas.microsoft.com/office/drawing/2014/main" id="{0743AD02-D52D-42A4-B16A-01DCC617A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78022" y="6277665"/>
              <a:ext cx="260784" cy="260784"/>
            </a:xfrm>
            <a:prstGeom prst="rect">
              <a:avLst/>
            </a:prstGeom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65F0606-05B2-4DAD-9CB2-F90F0376DA3F}"/>
              </a:ext>
            </a:extLst>
          </p:cNvPr>
          <p:cNvGrpSpPr/>
          <p:nvPr/>
        </p:nvGrpSpPr>
        <p:grpSpPr>
          <a:xfrm>
            <a:off x="341914" y="1934279"/>
            <a:ext cx="1736118" cy="277631"/>
            <a:chOff x="551938" y="1070919"/>
            <a:chExt cx="3105663" cy="2358081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A6B8208-2A96-4410-B999-4E9BD332BF3A}"/>
                </a:ext>
              </a:extLst>
            </p:cNvPr>
            <p:cNvSpPr/>
            <p:nvPr/>
          </p:nvSpPr>
          <p:spPr>
            <a:xfrm>
              <a:off x="551938" y="1070919"/>
              <a:ext cx="3105663" cy="235808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E08493D8-4124-42A4-B186-D41EA813B03F}"/>
                </a:ext>
              </a:extLst>
            </p:cNvPr>
            <p:cNvCxnSpPr/>
            <p:nvPr/>
          </p:nvCxnSpPr>
          <p:spPr>
            <a:xfrm flipV="1">
              <a:off x="551938" y="1070919"/>
              <a:ext cx="3105663" cy="235808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F646A828-CBDE-43C5-8AA8-FB784F0698A9}"/>
                </a:ext>
              </a:extLst>
            </p:cNvPr>
            <p:cNvCxnSpPr/>
            <p:nvPr/>
          </p:nvCxnSpPr>
          <p:spPr>
            <a:xfrm>
              <a:off x="551938" y="1070919"/>
              <a:ext cx="3105663" cy="235808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386ADF5-4140-4D66-839A-52D74C5591EC}"/>
              </a:ext>
            </a:extLst>
          </p:cNvPr>
          <p:cNvGrpSpPr/>
          <p:nvPr/>
        </p:nvGrpSpPr>
        <p:grpSpPr>
          <a:xfrm>
            <a:off x="341920" y="2258165"/>
            <a:ext cx="1736118" cy="451811"/>
            <a:chOff x="4572000" y="1696994"/>
            <a:chExt cx="3105662" cy="79959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D282220-E594-488D-A9BA-42BAA0522AEB}"/>
                </a:ext>
              </a:extLst>
            </p:cNvPr>
            <p:cNvSpPr/>
            <p:nvPr/>
          </p:nvSpPr>
          <p:spPr>
            <a:xfrm>
              <a:off x="4572000" y="1696994"/>
              <a:ext cx="3105662" cy="77435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4D74576-E977-4B66-88BB-CA064C058F2F}"/>
                </a:ext>
              </a:extLst>
            </p:cNvPr>
            <p:cNvSpPr txBox="1"/>
            <p:nvPr/>
          </p:nvSpPr>
          <p:spPr>
            <a:xfrm>
              <a:off x="4594686" y="1696994"/>
              <a:ext cx="1474572" cy="269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2023.10.10</a:t>
              </a:r>
              <a:endParaRPr lang="ko-KR" altLang="en-US" sz="10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D622E8E-E228-4CEC-BF48-C522D8BC21B3}"/>
                </a:ext>
              </a:extLst>
            </p:cNvPr>
            <p:cNvSpPr txBox="1"/>
            <p:nvPr/>
          </p:nvSpPr>
          <p:spPr>
            <a:xfrm>
              <a:off x="4594684" y="2060836"/>
              <a:ext cx="3082967" cy="435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자전거 타러 가는 날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C86472B-C935-416E-A2A6-724110B682AC}"/>
                </a:ext>
              </a:extLst>
            </p:cNvPr>
            <p:cNvSpPr/>
            <p:nvPr/>
          </p:nvSpPr>
          <p:spPr>
            <a:xfrm>
              <a:off x="6845185" y="1713472"/>
              <a:ext cx="832477" cy="2967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가족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C51F3F3-718C-4D0F-A52E-0545BF056E59}"/>
              </a:ext>
            </a:extLst>
          </p:cNvPr>
          <p:cNvSpPr txBox="1"/>
          <p:nvPr/>
        </p:nvSpPr>
        <p:spPr>
          <a:xfrm>
            <a:off x="187755" y="946147"/>
            <a:ext cx="1127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calendar.jsp</a:t>
            </a:r>
            <a:endParaRPr lang="ko-KR" altLang="en-US" sz="14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3D1D85B-0645-4F18-B523-D5410D65AC26}"/>
              </a:ext>
            </a:extLst>
          </p:cNvPr>
          <p:cNvSpPr/>
          <p:nvPr/>
        </p:nvSpPr>
        <p:spPr>
          <a:xfrm>
            <a:off x="322801" y="207578"/>
            <a:ext cx="96693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3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일정</a:t>
            </a:r>
            <a:endParaRPr lang="en-US" altLang="ko-KR" sz="3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F1FCEE5-3C1D-4938-8A1A-1E9974D8F0D6}"/>
              </a:ext>
            </a:extLst>
          </p:cNvPr>
          <p:cNvSpPr/>
          <p:nvPr/>
        </p:nvSpPr>
        <p:spPr>
          <a:xfrm>
            <a:off x="1504783" y="1605033"/>
            <a:ext cx="457902" cy="1855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추가</a:t>
            </a: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FB07C553-1F3F-4927-98D4-193FAA476D33}"/>
              </a:ext>
            </a:extLst>
          </p:cNvPr>
          <p:cNvSpPr/>
          <p:nvPr/>
        </p:nvSpPr>
        <p:spPr>
          <a:xfrm>
            <a:off x="949081" y="1604622"/>
            <a:ext cx="457902" cy="1855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07EA9CD8-DC30-472B-84A7-A0C533C2F863}"/>
              </a:ext>
            </a:extLst>
          </p:cNvPr>
          <p:cNvSpPr/>
          <p:nvPr/>
        </p:nvSpPr>
        <p:spPr>
          <a:xfrm>
            <a:off x="370044" y="1611567"/>
            <a:ext cx="457902" cy="1855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E015C36-F376-440D-81EE-E4D04D44DD4C}"/>
              </a:ext>
            </a:extLst>
          </p:cNvPr>
          <p:cNvSpPr txBox="1"/>
          <p:nvPr/>
        </p:nvSpPr>
        <p:spPr>
          <a:xfrm>
            <a:off x="2281739" y="244058"/>
            <a:ext cx="1957434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삭제</a:t>
            </a:r>
            <a:r>
              <a:rPr lang="en-US" altLang="ko-KR" sz="1200" dirty="0"/>
              <a:t>:</a:t>
            </a:r>
            <a:r>
              <a:rPr lang="ko-KR" altLang="en-US" sz="1200" dirty="0"/>
              <a:t>선택한 리스트 삭제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메시지로 </a:t>
            </a:r>
            <a:r>
              <a:rPr lang="ko-KR" altLang="en-US" sz="1200" dirty="0" err="1"/>
              <a:t>물어볼것</a:t>
            </a:r>
            <a:r>
              <a:rPr lang="en-US" altLang="ko-KR" sz="1200" dirty="0"/>
              <a:t>!)</a:t>
            </a:r>
          </a:p>
          <a:p>
            <a:r>
              <a:rPr lang="ko-KR" altLang="en-US" sz="1200" dirty="0"/>
              <a:t>수정</a:t>
            </a:r>
            <a:r>
              <a:rPr lang="en-US" altLang="ko-KR" sz="1200" dirty="0"/>
              <a:t>:</a:t>
            </a:r>
            <a:r>
              <a:rPr lang="ko-KR" altLang="en-US" sz="1200" dirty="0"/>
              <a:t>선택한 리스트 수정</a:t>
            </a:r>
            <a:endParaRPr lang="en-US" altLang="ko-KR" sz="1200" dirty="0"/>
          </a:p>
          <a:p>
            <a:r>
              <a:rPr lang="ko-KR" altLang="en-US" sz="1200" dirty="0"/>
              <a:t>추가</a:t>
            </a:r>
            <a:r>
              <a:rPr lang="en-US" altLang="ko-KR" sz="1200" dirty="0"/>
              <a:t>:</a:t>
            </a:r>
            <a:r>
              <a:rPr lang="ko-KR" altLang="en-US" sz="1200" dirty="0"/>
              <a:t>신규리스트 추가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BE0DAA-0698-453D-9F21-E1135FD9BD9D}"/>
              </a:ext>
            </a:extLst>
          </p:cNvPr>
          <p:cNvSpPr/>
          <p:nvPr/>
        </p:nvSpPr>
        <p:spPr>
          <a:xfrm>
            <a:off x="293901" y="1563478"/>
            <a:ext cx="1802665" cy="27763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03BF6FE-E25A-4681-AB5D-8EC9F64CBB5F}"/>
              </a:ext>
            </a:extLst>
          </p:cNvPr>
          <p:cNvCxnSpPr>
            <a:cxnSpLocks/>
          </p:cNvCxnSpPr>
          <p:nvPr/>
        </p:nvCxnSpPr>
        <p:spPr>
          <a:xfrm flipH="1">
            <a:off x="2096567" y="1470308"/>
            <a:ext cx="397251" cy="250427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7AA1572F-1498-4042-B8AE-0792C7BE6718}"/>
              </a:ext>
            </a:extLst>
          </p:cNvPr>
          <p:cNvSpPr/>
          <p:nvPr/>
        </p:nvSpPr>
        <p:spPr>
          <a:xfrm>
            <a:off x="2481344" y="1325624"/>
            <a:ext cx="1802665" cy="27763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사용자 </a:t>
            </a:r>
            <a:r>
              <a:rPr lang="en-US" altLang="ko-KR" sz="1400" dirty="0">
                <a:solidFill>
                  <a:srgbClr val="FF0000"/>
                </a:solidFill>
              </a:rPr>
              <a:t>P</a:t>
            </a:r>
            <a:r>
              <a:rPr lang="ko-KR" altLang="en-US" sz="1400" dirty="0">
                <a:solidFill>
                  <a:srgbClr val="FF0000"/>
                </a:solidFill>
              </a:rPr>
              <a:t>만 보임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91D3A7-AD50-4F31-A320-41317A3F5226}"/>
              </a:ext>
            </a:extLst>
          </p:cNvPr>
          <p:cNvGrpSpPr/>
          <p:nvPr/>
        </p:nvGrpSpPr>
        <p:grpSpPr>
          <a:xfrm>
            <a:off x="2481344" y="1839702"/>
            <a:ext cx="1802665" cy="1393949"/>
            <a:chOff x="2481344" y="1839702"/>
            <a:chExt cx="1802665" cy="139394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CC288BE-59C3-49B8-94D0-50E92C2D1924}"/>
                </a:ext>
              </a:extLst>
            </p:cNvPr>
            <p:cNvSpPr/>
            <p:nvPr/>
          </p:nvSpPr>
          <p:spPr>
            <a:xfrm>
              <a:off x="2481344" y="1839702"/>
              <a:ext cx="1802665" cy="13939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400" dirty="0"/>
                <a:t>일정등록</a:t>
              </a:r>
              <a:endParaRPr lang="en-US" altLang="ko-KR" sz="1400" dirty="0"/>
            </a:p>
            <a:p>
              <a:r>
                <a:rPr lang="ko-KR" altLang="en-US" sz="1200" dirty="0"/>
                <a:t>일자</a:t>
              </a:r>
              <a:r>
                <a:rPr lang="en-US" altLang="ko-KR" sz="1200" dirty="0"/>
                <a:t>:</a:t>
              </a:r>
            </a:p>
            <a:p>
              <a:r>
                <a:rPr lang="ko-KR" altLang="en-US" sz="1200" dirty="0"/>
                <a:t>구분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가족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구성원</a:t>
              </a:r>
              <a:r>
                <a:rPr lang="en-US" altLang="ko-KR" sz="1200" dirty="0"/>
                <a:t>..</a:t>
              </a:r>
            </a:p>
            <a:p>
              <a:r>
                <a:rPr lang="ko-KR" altLang="en-US" sz="1200" dirty="0"/>
                <a:t>내용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2515C166-F0F6-415F-9833-61B16ECD4D97}"/>
                </a:ext>
              </a:extLst>
            </p:cNvPr>
            <p:cNvSpPr txBox="1"/>
            <p:nvPr/>
          </p:nvSpPr>
          <p:spPr>
            <a:xfrm>
              <a:off x="2947840" y="2495936"/>
              <a:ext cx="1208524" cy="3913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ko-KR" altLang="en-US" sz="1200" dirty="0"/>
            </a:p>
          </p:txBody>
        </p:sp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4D444AFA-EF5F-4C90-B009-5B4A71A24B93}"/>
                </a:ext>
              </a:extLst>
            </p:cNvPr>
            <p:cNvSpPr/>
            <p:nvPr/>
          </p:nvSpPr>
          <p:spPr>
            <a:xfrm>
              <a:off x="3689185" y="2938155"/>
              <a:ext cx="457902" cy="18554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저장</a:t>
              </a:r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85D01E5A-480F-415C-A5A8-DACA80D40736}"/>
              </a:ext>
            </a:extLst>
          </p:cNvPr>
          <p:cNvSpPr txBox="1"/>
          <p:nvPr/>
        </p:nvSpPr>
        <p:spPr>
          <a:xfrm>
            <a:off x="4385795" y="949150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doIt.jsp</a:t>
            </a:r>
            <a:endParaRPr lang="ko-KR" altLang="en-US" sz="1400" dirty="0"/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2D6D531A-427E-42AD-8B00-D22D3A6C289B}"/>
              </a:ext>
            </a:extLst>
          </p:cNvPr>
          <p:cNvSpPr/>
          <p:nvPr/>
        </p:nvSpPr>
        <p:spPr>
          <a:xfrm>
            <a:off x="4519908" y="1775259"/>
            <a:ext cx="1383956" cy="2388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오늘의 </a:t>
            </a:r>
            <a:r>
              <a:rPr lang="ko-KR" altLang="en-US" sz="1200" dirty="0" err="1"/>
              <a:t>할일</a:t>
            </a:r>
            <a:endParaRPr lang="ko-KR" altLang="en-US" sz="1200" dirty="0"/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85CB0DB9-015A-44E7-8624-5D9223E0155A}"/>
              </a:ext>
            </a:extLst>
          </p:cNvPr>
          <p:cNvSpPr/>
          <p:nvPr/>
        </p:nvSpPr>
        <p:spPr>
          <a:xfrm>
            <a:off x="4340929" y="207578"/>
            <a:ext cx="96693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30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할일</a:t>
            </a:r>
            <a:endParaRPr lang="en-US" altLang="ko-KR" sz="3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A22C6AC0-DDCD-435B-9525-74E88332840C}"/>
              </a:ext>
            </a:extLst>
          </p:cNvPr>
          <p:cNvGrpSpPr/>
          <p:nvPr/>
        </p:nvGrpSpPr>
        <p:grpSpPr>
          <a:xfrm>
            <a:off x="6817944" y="1404697"/>
            <a:ext cx="2232264" cy="1304377"/>
            <a:chOff x="3743618" y="3441497"/>
            <a:chExt cx="2232264" cy="1304377"/>
          </a:xfrm>
        </p:grpSpPr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40E3056B-18AA-46B2-82F4-0BA7FA6859C5}"/>
                </a:ext>
              </a:extLst>
            </p:cNvPr>
            <p:cNvSpPr/>
            <p:nvPr/>
          </p:nvSpPr>
          <p:spPr>
            <a:xfrm>
              <a:off x="3743618" y="3441497"/>
              <a:ext cx="2232264" cy="13043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US" altLang="ko-KR" sz="1400" dirty="0"/>
            </a:p>
            <a:p>
              <a:endParaRPr lang="en-US" altLang="ko-KR" sz="1400" dirty="0"/>
            </a:p>
            <a:p>
              <a:r>
                <a:rPr lang="ko-KR" altLang="en-US" sz="1400" dirty="0"/>
                <a:t>요일</a:t>
              </a:r>
              <a:endParaRPr lang="en-US" altLang="ko-KR" sz="1400" dirty="0"/>
            </a:p>
            <a:p>
              <a:r>
                <a:rPr lang="ko-KR" altLang="en-US" sz="1400" dirty="0" err="1"/>
                <a:t>할일</a:t>
              </a:r>
              <a:endParaRPr lang="en-US" altLang="ko-KR" sz="1400" dirty="0"/>
            </a:p>
            <a:p>
              <a:endParaRPr lang="ko-KR" altLang="en-US" sz="1400" dirty="0"/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578FEB0A-E733-4487-9838-323357B29FBF}"/>
                </a:ext>
              </a:extLst>
            </p:cNvPr>
            <p:cNvSpPr/>
            <p:nvPr/>
          </p:nvSpPr>
          <p:spPr>
            <a:xfrm>
              <a:off x="4367276" y="4130765"/>
              <a:ext cx="1463684" cy="2081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사각형: 둥근 모서리 220">
              <a:extLst>
                <a:ext uri="{FF2B5EF4-FFF2-40B4-BE49-F238E27FC236}">
                  <a16:creationId xmlns:a16="http://schemas.microsoft.com/office/drawing/2014/main" id="{274D8C3B-BEAB-4AB9-A52D-7A77781C313A}"/>
                </a:ext>
              </a:extLst>
            </p:cNvPr>
            <p:cNvSpPr/>
            <p:nvPr/>
          </p:nvSpPr>
          <p:spPr>
            <a:xfrm>
              <a:off x="5368547" y="4434420"/>
              <a:ext cx="497142" cy="20813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등록</a:t>
              </a:r>
            </a:p>
          </p:txBody>
        </p:sp>
        <p:sp>
          <p:nvSpPr>
            <p:cNvPr id="222" name="사각형: 둥근 모서리 221">
              <a:extLst>
                <a:ext uri="{FF2B5EF4-FFF2-40B4-BE49-F238E27FC236}">
                  <a16:creationId xmlns:a16="http://schemas.microsoft.com/office/drawing/2014/main" id="{6AF224B0-D69A-44D0-A8E5-2AE002C45B4D}"/>
                </a:ext>
              </a:extLst>
            </p:cNvPr>
            <p:cNvSpPr/>
            <p:nvPr/>
          </p:nvSpPr>
          <p:spPr>
            <a:xfrm>
              <a:off x="3827301" y="3495437"/>
              <a:ext cx="600601" cy="285859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민찬</a:t>
              </a:r>
            </a:p>
          </p:txBody>
        </p:sp>
        <p:sp>
          <p:nvSpPr>
            <p:cNvPr id="223" name="사각형: 둥근 모서리 222">
              <a:extLst>
                <a:ext uri="{FF2B5EF4-FFF2-40B4-BE49-F238E27FC236}">
                  <a16:creationId xmlns:a16="http://schemas.microsoft.com/office/drawing/2014/main" id="{09F5136F-4820-403B-867D-62EEA98D58D1}"/>
                </a:ext>
              </a:extLst>
            </p:cNvPr>
            <p:cNvSpPr/>
            <p:nvPr/>
          </p:nvSpPr>
          <p:spPr>
            <a:xfrm>
              <a:off x="4487455" y="3495999"/>
              <a:ext cx="600601" cy="285859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도현</a:t>
              </a:r>
            </a:p>
          </p:txBody>
        </p:sp>
        <p:sp>
          <p:nvSpPr>
            <p:cNvPr id="224" name="사각형: 둥근 모서리 223">
              <a:extLst>
                <a:ext uri="{FF2B5EF4-FFF2-40B4-BE49-F238E27FC236}">
                  <a16:creationId xmlns:a16="http://schemas.microsoft.com/office/drawing/2014/main" id="{6A236F1B-7490-46DB-804A-3E64057B2F90}"/>
                </a:ext>
              </a:extLst>
            </p:cNvPr>
            <p:cNvSpPr/>
            <p:nvPr/>
          </p:nvSpPr>
          <p:spPr>
            <a:xfrm>
              <a:off x="4358146" y="3855980"/>
              <a:ext cx="269663" cy="236247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월</a:t>
              </a:r>
            </a:p>
          </p:txBody>
        </p:sp>
        <p:sp>
          <p:nvSpPr>
            <p:cNvPr id="225" name="사각형: 둥근 모서리 224">
              <a:extLst>
                <a:ext uri="{FF2B5EF4-FFF2-40B4-BE49-F238E27FC236}">
                  <a16:creationId xmlns:a16="http://schemas.microsoft.com/office/drawing/2014/main" id="{277B28F0-D9E5-480C-84A7-E0A446ECCDB8}"/>
                </a:ext>
              </a:extLst>
            </p:cNvPr>
            <p:cNvSpPr/>
            <p:nvPr/>
          </p:nvSpPr>
          <p:spPr>
            <a:xfrm>
              <a:off x="4652827" y="3855980"/>
              <a:ext cx="269663" cy="236247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화</a:t>
              </a:r>
            </a:p>
          </p:txBody>
        </p:sp>
        <p:sp>
          <p:nvSpPr>
            <p:cNvPr id="226" name="사각형: 둥근 모서리 225">
              <a:extLst>
                <a:ext uri="{FF2B5EF4-FFF2-40B4-BE49-F238E27FC236}">
                  <a16:creationId xmlns:a16="http://schemas.microsoft.com/office/drawing/2014/main" id="{FFC1EACA-8766-4978-85A1-93B5431F1E84}"/>
                </a:ext>
              </a:extLst>
            </p:cNvPr>
            <p:cNvSpPr/>
            <p:nvPr/>
          </p:nvSpPr>
          <p:spPr>
            <a:xfrm>
              <a:off x="4947508" y="3855980"/>
              <a:ext cx="269663" cy="236247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수</a:t>
              </a:r>
            </a:p>
          </p:txBody>
        </p:sp>
        <p:sp>
          <p:nvSpPr>
            <p:cNvPr id="227" name="사각형: 둥근 모서리 226">
              <a:extLst>
                <a:ext uri="{FF2B5EF4-FFF2-40B4-BE49-F238E27FC236}">
                  <a16:creationId xmlns:a16="http://schemas.microsoft.com/office/drawing/2014/main" id="{8F83B22E-1F20-4C98-B3F1-BB13B1F7019C}"/>
                </a:ext>
              </a:extLst>
            </p:cNvPr>
            <p:cNvSpPr/>
            <p:nvPr/>
          </p:nvSpPr>
          <p:spPr>
            <a:xfrm>
              <a:off x="5242189" y="3855980"/>
              <a:ext cx="269663" cy="236247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목</a:t>
              </a:r>
            </a:p>
          </p:txBody>
        </p:sp>
        <p:sp>
          <p:nvSpPr>
            <p:cNvPr id="228" name="사각형: 둥근 모서리 227">
              <a:extLst>
                <a:ext uri="{FF2B5EF4-FFF2-40B4-BE49-F238E27FC236}">
                  <a16:creationId xmlns:a16="http://schemas.microsoft.com/office/drawing/2014/main" id="{D5556713-A151-4649-96CA-6897F1FBDDFF}"/>
                </a:ext>
              </a:extLst>
            </p:cNvPr>
            <p:cNvSpPr/>
            <p:nvPr/>
          </p:nvSpPr>
          <p:spPr>
            <a:xfrm>
              <a:off x="5536871" y="3855980"/>
              <a:ext cx="269663" cy="236247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금</a:t>
              </a:r>
            </a:p>
          </p:txBody>
        </p: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F8A9BACA-EA7A-45FE-A963-0A88C3E3E21A}"/>
              </a:ext>
            </a:extLst>
          </p:cNvPr>
          <p:cNvGrpSpPr/>
          <p:nvPr/>
        </p:nvGrpSpPr>
        <p:grpSpPr>
          <a:xfrm>
            <a:off x="4414761" y="1260963"/>
            <a:ext cx="1884813" cy="3381271"/>
            <a:chOff x="3259829" y="1227440"/>
            <a:chExt cx="2998573" cy="5379308"/>
          </a:xfrm>
        </p:grpSpPr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71FB8F64-B098-4E20-9598-D5E2DEF6F5CF}"/>
                </a:ext>
              </a:extLst>
            </p:cNvPr>
            <p:cNvSpPr/>
            <p:nvPr/>
          </p:nvSpPr>
          <p:spPr>
            <a:xfrm>
              <a:off x="3259829" y="1227440"/>
              <a:ext cx="2998573" cy="537930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99DF3B1B-1708-473C-9953-F7FCDD7FDA15}"/>
                </a:ext>
              </a:extLst>
            </p:cNvPr>
            <p:cNvSpPr/>
            <p:nvPr/>
          </p:nvSpPr>
          <p:spPr>
            <a:xfrm>
              <a:off x="3259829" y="6198562"/>
              <a:ext cx="2998573" cy="4081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사각형: 둥근 모서리 231">
              <a:extLst>
                <a:ext uri="{FF2B5EF4-FFF2-40B4-BE49-F238E27FC236}">
                  <a16:creationId xmlns:a16="http://schemas.microsoft.com/office/drawing/2014/main" id="{91556A5A-5824-492F-B116-2FFDA7256405}"/>
                </a:ext>
              </a:extLst>
            </p:cNvPr>
            <p:cNvSpPr/>
            <p:nvPr/>
          </p:nvSpPr>
          <p:spPr>
            <a:xfrm>
              <a:off x="3422107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사각형: 둥근 모서리 232">
              <a:extLst>
                <a:ext uri="{FF2B5EF4-FFF2-40B4-BE49-F238E27FC236}">
                  <a16:creationId xmlns:a16="http://schemas.microsoft.com/office/drawing/2014/main" id="{2126C300-33A0-4F7F-9F08-E6C3438C43BC}"/>
                </a:ext>
              </a:extLst>
            </p:cNvPr>
            <p:cNvSpPr/>
            <p:nvPr/>
          </p:nvSpPr>
          <p:spPr>
            <a:xfrm>
              <a:off x="4025752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사각형: 둥근 모서리 233">
              <a:extLst>
                <a:ext uri="{FF2B5EF4-FFF2-40B4-BE49-F238E27FC236}">
                  <a16:creationId xmlns:a16="http://schemas.microsoft.com/office/drawing/2014/main" id="{822276FB-DB3A-472F-85FD-950F2C27D03B}"/>
                </a:ext>
              </a:extLst>
            </p:cNvPr>
            <p:cNvSpPr/>
            <p:nvPr/>
          </p:nvSpPr>
          <p:spPr>
            <a:xfrm>
              <a:off x="4629397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사각형: 둥근 모서리 234">
              <a:extLst>
                <a:ext uri="{FF2B5EF4-FFF2-40B4-BE49-F238E27FC236}">
                  <a16:creationId xmlns:a16="http://schemas.microsoft.com/office/drawing/2014/main" id="{E4BEFDB6-9A17-4B9F-88C2-F58307FC9763}"/>
                </a:ext>
              </a:extLst>
            </p:cNvPr>
            <p:cNvSpPr/>
            <p:nvPr/>
          </p:nvSpPr>
          <p:spPr>
            <a:xfrm>
              <a:off x="5233042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223C4DA6-93C1-4383-8366-1E710A254B28}"/>
                </a:ext>
              </a:extLst>
            </p:cNvPr>
            <p:cNvSpPr/>
            <p:nvPr/>
          </p:nvSpPr>
          <p:spPr>
            <a:xfrm>
              <a:off x="3259829" y="1227440"/>
              <a:ext cx="2998573" cy="4081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2023.10.11 x</a:t>
              </a:r>
              <a:r>
                <a:rPr lang="ko-KR" altLang="en-US" sz="1400" dirty="0"/>
                <a:t>요일</a:t>
              </a:r>
            </a:p>
          </p:txBody>
        </p:sp>
        <p:sp>
          <p:nvSpPr>
            <p:cNvPr id="237" name="사각형: 둥근 모서리 236">
              <a:extLst>
                <a:ext uri="{FF2B5EF4-FFF2-40B4-BE49-F238E27FC236}">
                  <a16:creationId xmlns:a16="http://schemas.microsoft.com/office/drawing/2014/main" id="{45FAE273-AC9B-4F66-9717-AA2FADF584E8}"/>
                </a:ext>
              </a:extLst>
            </p:cNvPr>
            <p:cNvSpPr/>
            <p:nvPr/>
          </p:nvSpPr>
          <p:spPr>
            <a:xfrm>
              <a:off x="3295109" y="1267529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사각형: 둥근 모서리 237">
              <a:extLst>
                <a:ext uri="{FF2B5EF4-FFF2-40B4-BE49-F238E27FC236}">
                  <a16:creationId xmlns:a16="http://schemas.microsoft.com/office/drawing/2014/main" id="{9FB36D81-B3C5-4C6B-B550-DA048721B5AB}"/>
                </a:ext>
              </a:extLst>
            </p:cNvPr>
            <p:cNvSpPr/>
            <p:nvPr/>
          </p:nvSpPr>
          <p:spPr>
            <a:xfrm>
              <a:off x="5836686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9" name="그림 238">
              <a:extLst>
                <a:ext uri="{FF2B5EF4-FFF2-40B4-BE49-F238E27FC236}">
                  <a16:creationId xmlns:a16="http://schemas.microsoft.com/office/drawing/2014/main" id="{92616742-316A-44EC-81A4-E5E620603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66328" y="6281542"/>
              <a:ext cx="277173" cy="249248"/>
            </a:xfrm>
            <a:prstGeom prst="rect">
              <a:avLst/>
            </a:prstGeom>
          </p:spPr>
        </p:pic>
        <p:pic>
          <p:nvPicPr>
            <p:cNvPr id="240" name="그림 239">
              <a:extLst>
                <a:ext uri="{FF2B5EF4-FFF2-40B4-BE49-F238E27FC236}">
                  <a16:creationId xmlns:a16="http://schemas.microsoft.com/office/drawing/2014/main" id="{9220E85C-6563-499D-AC3B-FE8A4BE16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2336" y="6289799"/>
              <a:ext cx="262205" cy="251454"/>
            </a:xfrm>
            <a:prstGeom prst="rect">
              <a:avLst/>
            </a:prstGeom>
          </p:spPr>
        </p:pic>
        <p:pic>
          <p:nvPicPr>
            <p:cNvPr id="241" name="그림 240">
              <a:extLst>
                <a:ext uri="{FF2B5EF4-FFF2-40B4-BE49-F238E27FC236}">
                  <a16:creationId xmlns:a16="http://schemas.microsoft.com/office/drawing/2014/main" id="{DE9DF13F-F2D2-41D6-99A3-362963082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7628" y="6290121"/>
              <a:ext cx="253409" cy="234685"/>
            </a:xfrm>
            <a:prstGeom prst="rect">
              <a:avLst/>
            </a:prstGeom>
          </p:spPr>
        </p:pic>
        <p:pic>
          <p:nvPicPr>
            <p:cNvPr id="242" name="그림 241">
              <a:extLst>
                <a:ext uri="{FF2B5EF4-FFF2-40B4-BE49-F238E27FC236}">
                  <a16:creationId xmlns:a16="http://schemas.microsoft.com/office/drawing/2014/main" id="{7E04F6C7-C20C-42D5-A0A2-3374661A5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82379" y="6279206"/>
              <a:ext cx="223826" cy="246898"/>
            </a:xfrm>
            <a:prstGeom prst="rect">
              <a:avLst/>
            </a:prstGeom>
          </p:spPr>
        </p:pic>
        <p:pic>
          <p:nvPicPr>
            <p:cNvPr id="243" name="그림 242">
              <a:extLst>
                <a:ext uri="{FF2B5EF4-FFF2-40B4-BE49-F238E27FC236}">
                  <a16:creationId xmlns:a16="http://schemas.microsoft.com/office/drawing/2014/main" id="{510CB709-13DB-4209-BA5E-5B75D3C5F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78022" y="6277665"/>
              <a:ext cx="260784" cy="260784"/>
            </a:xfrm>
            <a:prstGeom prst="rect">
              <a:avLst/>
            </a:prstGeom>
          </p:spPr>
        </p:pic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DCAF9BC8-43D9-4BE2-B957-0C8601CDDC14}"/>
              </a:ext>
            </a:extLst>
          </p:cNvPr>
          <p:cNvGrpSpPr/>
          <p:nvPr/>
        </p:nvGrpSpPr>
        <p:grpSpPr>
          <a:xfrm>
            <a:off x="4461719" y="2262040"/>
            <a:ext cx="2387834" cy="1212811"/>
            <a:chOff x="4374292" y="1309820"/>
            <a:chExt cx="3409635" cy="1676399"/>
          </a:xfrm>
        </p:grpSpPr>
        <p:grpSp>
          <p:nvGrpSpPr>
            <p:cNvPr id="245" name="그룹 244">
              <a:extLst>
                <a:ext uri="{FF2B5EF4-FFF2-40B4-BE49-F238E27FC236}">
                  <a16:creationId xmlns:a16="http://schemas.microsoft.com/office/drawing/2014/main" id="{49F9247D-04F0-43E6-A99F-29316D33BBF5}"/>
                </a:ext>
              </a:extLst>
            </p:cNvPr>
            <p:cNvGrpSpPr/>
            <p:nvPr/>
          </p:nvGrpSpPr>
          <p:grpSpPr>
            <a:xfrm>
              <a:off x="4374292" y="1309820"/>
              <a:ext cx="3105662" cy="510745"/>
              <a:chOff x="4374292" y="1252154"/>
              <a:chExt cx="3105662" cy="510745"/>
            </a:xfrm>
          </p:grpSpPr>
          <p:grpSp>
            <p:nvGrpSpPr>
              <p:cNvPr id="253" name="그룹 252">
                <a:extLst>
                  <a:ext uri="{FF2B5EF4-FFF2-40B4-BE49-F238E27FC236}">
                    <a16:creationId xmlns:a16="http://schemas.microsoft.com/office/drawing/2014/main" id="{6F569BF3-5BB7-4735-9496-CCCFEC543BDD}"/>
                  </a:ext>
                </a:extLst>
              </p:cNvPr>
              <p:cNvGrpSpPr/>
              <p:nvPr/>
            </p:nvGrpSpPr>
            <p:grpSpPr>
              <a:xfrm>
                <a:off x="4374292" y="1252154"/>
                <a:ext cx="3105662" cy="510745"/>
                <a:chOff x="4572000" y="1696994"/>
                <a:chExt cx="3105662" cy="774357"/>
              </a:xfrm>
            </p:grpSpPr>
            <p:sp>
              <p:nvSpPr>
                <p:cNvPr id="255" name="직사각형 254">
                  <a:extLst>
                    <a:ext uri="{FF2B5EF4-FFF2-40B4-BE49-F238E27FC236}">
                      <a16:creationId xmlns:a16="http://schemas.microsoft.com/office/drawing/2014/main" id="{EF887E0C-44A1-4332-96E6-A9EB7475B371}"/>
                    </a:ext>
                  </a:extLst>
                </p:cNvPr>
                <p:cNvSpPr/>
                <p:nvPr/>
              </p:nvSpPr>
              <p:spPr>
                <a:xfrm>
                  <a:off x="4572000" y="1696994"/>
                  <a:ext cx="3105662" cy="774357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/>
                </a:p>
              </p:txBody>
            </p: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572C0B89-485C-4112-BD8F-8548A3B7BAC7}"/>
                    </a:ext>
                  </a:extLst>
                </p:cNvPr>
                <p:cNvSpPr txBox="1"/>
                <p:nvPr/>
              </p:nvSpPr>
              <p:spPr>
                <a:xfrm>
                  <a:off x="4769708" y="1833738"/>
                  <a:ext cx="2133600" cy="515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/>
                    <a:t>수학문제집 풀기</a:t>
                  </a:r>
                </a:p>
              </p:txBody>
            </p:sp>
          </p:grpSp>
          <p:sp>
            <p:nvSpPr>
              <p:cNvPr id="254" name="타원 253">
                <a:extLst>
                  <a:ext uri="{FF2B5EF4-FFF2-40B4-BE49-F238E27FC236}">
                    <a16:creationId xmlns:a16="http://schemas.microsoft.com/office/drawing/2014/main" id="{012BB2E1-1F99-43A7-A906-4905DA997EDF}"/>
                  </a:ext>
                </a:extLst>
              </p:cNvPr>
              <p:cNvSpPr/>
              <p:nvPr/>
            </p:nvSpPr>
            <p:spPr>
              <a:xfrm>
                <a:off x="6977450" y="1309823"/>
                <a:ext cx="411888" cy="411888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accent2"/>
                    </a:solidFill>
                  </a:rPr>
                  <a:t>V</a:t>
                </a:r>
                <a:endParaRPr lang="ko-KR" altLang="en-US" sz="1000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46" name="그룹 245">
              <a:extLst>
                <a:ext uri="{FF2B5EF4-FFF2-40B4-BE49-F238E27FC236}">
                  <a16:creationId xmlns:a16="http://schemas.microsoft.com/office/drawing/2014/main" id="{D108B6B9-1733-4AAF-BB6D-8E72E9A288D9}"/>
                </a:ext>
              </a:extLst>
            </p:cNvPr>
            <p:cNvGrpSpPr/>
            <p:nvPr/>
          </p:nvGrpSpPr>
          <p:grpSpPr>
            <a:xfrm>
              <a:off x="4374292" y="2475474"/>
              <a:ext cx="3105662" cy="510745"/>
              <a:chOff x="4374292" y="1252154"/>
              <a:chExt cx="3105662" cy="510745"/>
            </a:xfrm>
            <a:solidFill>
              <a:schemeClr val="bg2">
                <a:lumMod val="90000"/>
              </a:schemeClr>
            </a:solidFill>
          </p:grpSpPr>
          <p:grpSp>
            <p:nvGrpSpPr>
              <p:cNvPr id="249" name="그룹 248">
                <a:extLst>
                  <a:ext uri="{FF2B5EF4-FFF2-40B4-BE49-F238E27FC236}">
                    <a16:creationId xmlns:a16="http://schemas.microsoft.com/office/drawing/2014/main" id="{506B3B54-9425-4570-95B7-40EC676D83B5}"/>
                  </a:ext>
                </a:extLst>
              </p:cNvPr>
              <p:cNvGrpSpPr/>
              <p:nvPr/>
            </p:nvGrpSpPr>
            <p:grpSpPr>
              <a:xfrm>
                <a:off x="4374292" y="1252154"/>
                <a:ext cx="3105662" cy="510745"/>
                <a:chOff x="4572000" y="1696994"/>
                <a:chExt cx="3105662" cy="774357"/>
              </a:xfrm>
              <a:grpFill/>
            </p:grpSpPr>
            <p:sp>
              <p:nvSpPr>
                <p:cNvPr id="251" name="직사각형 250">
                  <a:extLst>
                    <a:ext uri="{FF2B5EF4-FFF2-40B4-BE49-F238E27FC236}">
                      <a16:creationId xmlns:a16="http://schemas.microsoft.com/office/drawing/2014/main" id="{2B110A8E-C9DE-4E1A-A56C-38BEA5DF761A}"/>
                    </a:ext>
                  </a:extLst>
                </p:cNvPr>
                <p:cNvSpPr/>
                <p:nvPr/>
              </p:nvSpPr>
              <p:spPr>
                <a:xfrm>
                  <a:off x="4572000" y="1696994"/>
                  <a:ext cx="3105662" cy="774357"/>
                </a:xfrm>
                <a:prstGeom prst="rect">
                  <a:avLst/>
                </a:prstGeom>
                <a:grpFill/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/>
                </a:p>
              </p:txBody>
            </p:sp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0F996C79-472A-4E2A-8A8C-08A26C09E464}"/>
                    </a:ext>
                  </a:extLst>
                </p:cNvPr>
                <p:cNvSpPr txBox="1"/>
                <p:nvPr/>
              </p:nvSpPr>
              <p:spPr>
                <a:xfrm>
                  <a:off x="4769708" y="1833738"/>
                  <a:ext cx="2133600" cy="51599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/>
                    <a:t>수학문제집 풀기</a:t>
                  </a:r>
                </a:p>
              </p:txBody>
            </p:sp>
          </p:grpSp>
          <p:sp>
            <p:nvSpPr>
              <p:cNvPr id="250" name="타원 249">
                <a:extLst>
                  <a:ext uri="{FF2B5EF4-FFF2-40B4-BE49-F238E27FC236}">
                    <a16:creationId xmlns:a16="http://schemas.microsoft.com/office/drawing/2014/main" id="{27B970B5-021F-4750-8C76-06E8E291476C}"/>
                  </a:ext>
                </a:extLst>
              </p:cNvPr>
              <p:cNvSpPr/>
              <p:nvPr/>
            </p:nvSpPr>
            <p:spPr>
              <a:xfrm>
                <a:off x="6977450" y="1309823"/>
                <a:ext cx="411888" cy="411888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2">
                        <a:lumMod val="75000"/>
                      </a:schemeClr>
                    </a:solidFill>
                  </a:rPr>
                  <a:t>V</a:t>
                </a:r>
                <a:endParaRPr lang="ko-KR" altLang="en-US" sz="10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47" name="화살표: 아래쪽 246">
              <a:extLst>
                <a:ext uri="{FF2B5EF4-FFF2-40B4-BE49-F238E27FC236}">
                  <a16:creationId xmlns:a16="http://schemas.microsoft.com/office/drawing/2014/main" id="{A622840F-F6EF-4DF5-9669-CC39B5C8B225}"/>
                </a:ext>
              </a:extLst>
            </p:cNvPr>
            <p:cNvSpPr/>
            <p:nvPr/>
          </p:nvSpPr>
          <p:spPr>
            <a:xfrm>
              <a:off x="5638800" y="1911182"/>
              <a:ext cx="325395" cy="465442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606C0EF9-E3E9-4B86-8A72-307190FDA3F5}"/>
                </a:ext>
              </a:extLst>
            </p:cNvPr>
            <p:cNvSpPr txBox="1"/>
            <p:nvPr/>
          </p:nvSpPr>
          <p:spPr>
            <a:xfrm>
              <a:off x="5927123" y="1934049"/>
              <a:ext cx="1856804" cy="3403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선택</a:t>
              </a:r>
              <a:r>
                <a:rPr lang="en-US" altLang="ko-KR" sz="1000" dirty="0"/>
                <a:t>: “</a:t>
              </a:r>
              <a:r>
                <a:rPr lang="ko-KR" altLang="en-US" sz="1000" dirty="0"/>
                <a:t>다했나요</a:t>
              </a:r>
              <a:r>
                <a:rPr lang="en-US" altLang="ko-KR" sz="1000" dirty="0"/>
                <a:t>?” Y</a:t>
              </a:r>
              <a:endParaRPr lang="ko-KR" altLang="en-US" sz="1000" dirty="0"/>
            </a:p>
          </p:txBody>
        </p:sp>
      </p:grp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9114291C-F3FF-418C-80C0-FF2A27FA5F7F}"/>
              </a:ext>
            </a:extLst>
          </p:cNvPr>
          <p:cNvGrpSpPr/>
          <p:nvPr/>
        </p:nvGrpSpPr>
        <p:grpSpPr>
          <a:xfrm>
            <a:off x="4461719" y="1589686"/>
            <a:ext cx="1779666" cy="292557"/>
            <a:chOff x="551938" y="1070919"/>
            <a:chExt cx="3105663" cy="2358081"/>
          </a:xfrm>
        </p:grpSpPr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97E274D4-4172-48F1-B3C5-E304B262688E}"/>
                </a:ext>
              </a:extLst>
            </p:cNvPr>
            <p:cNvSpPr/>
            <p:nvPr/>
          </p:nvSpPr>
          <p:spPr>
            <a:xfrm>
              <a:off x="551938" y="1070919"/>
              <a:ext cx="3105663" cy="235808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9" name="직선 연결선 258">
              <a:extLst>
                <a:ext uri="{FF2B5EF4-FFF2-40B4-BE49-F238E27FC236}">
                  <a16:creationId xmlns:a16="http://schemas.microsoft.com/office/drawing/2014/main" id="{70B0FCF9-06F1-4105-8E67-EAF7A16D8C9E}"/>
                </a:ext>
              </a:extLst>
            </p:cNvPr>
            <p:cNvCxnSpPr/>
            <p:nvPr/>
          </p:nvCxnSpPr>
          <p:spPr>
            <a:xfrm flipV="1">
              <a:off x="551938" y="1070919"/>
              <a:ext cx="3105663" cy="235808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0" name="직선 연결선 259">
              <a:extLst>
                <a:ext uri="{FF2B5EF4-FFF2-40B4-BE49-F238E27FC236}">
                  <a16:creationId xmlns:a16="http://schemas.microsoft.com/office/drawing/2014/main" id="{3F266953-AAA3-45E3-8897-02984C1E0F3F}"/>
                </a:ext>
              </a:extLst>
            </p:cNvPr>
            <p:cNvCxnSpPr/>
            <p:nvPr/>
          </p:nvCxnSpPr>
          <p:spPr>
            <a:xfrm>
              <a:off x="551938" y="1070919"/>
              <a:ext cx="3105663" cy="235808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172A02E8-1FDB-4A62-ACD2-6520A5F2B8DA}"/>
              </a:ext>
            </a:extLst>
          </p:cNvPr>
          <p:cNvGrpSpPr/>
          <p:nvPr/>
        </p:nvGrpSpPr>
        <p:grpSpPr>
          <a:xfrm>
            <a:off x="4461719" y="1925863"/>
            <a:ext cx="1779666" cy="292557"/>
            <a:chOff x="551938" y="1070919"/>
            <a:chExt cx="3105663" cy="2358081"/>
          </a:xfrm>
        </p:grpSpPr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8A03DC28-906A-4BC2-BC57-045B388418A4}"/>
                </a:ext>
              </a:extLst>
            </p:cNvPr>
            <p:cNvSpPr/>
            <p:nvPr/>
          </p:nvSpPr>
          <p:spPr>
            <a:xfrm>
              <a:off x="551938" y="1070919"/>
              <a:ext cx="3105663" cy="235808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3" name="직선 연결선 262">
              <a:extLst>
                <a:ext uri="{FF2B5EF4-FFF2-40B4-BE49-F238E27FC236}">
                  <a16:creationId xmlns:a16="http://schemas.microsoft.com/office/drawing/2014/main" id="{71BB1C83-1AAA-4C64-BC60-612BDEA7E38B}"/>
                </a:ext>
              </a:extLst>
            </p:cNvPr>
            <p:cNvCxnSpPr/>
            <p:nvPr/>
          </p:nvCxnSpPr>
          <p:spPr>
            <a:xfrm flipV="1">
              <a:off x="551938" y="1070919"/>
              <a:ext cx="3105663" cy="235808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4" name="직선 연결선 263">
              <a:extLst>
                <a:ext uri="{FF2B5EF4-FFF2-40B4-BE49-F238E27FC236}">
                  <a16:creationId xmlns:a16="http://schemas.microsoft.com/office/drawing/2014/main" id="{70DEFF9D-3310-4FAB-A6E4-9B024A4C8034}"/>
                </a:ext>
              </a:extLst>
            </p:cNvPr>
            <p:cNvCxnSpPr/>
            <p:nvPr/>
          </p:nvCxnSpPr>
          <p:spPr>
            <a:xfrm>
              <a:off x="551938" y="1070919"/>
              <a:ext cx="3105663" cy="235808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90F67B46-11F3-4D4E-A8C2-6936CADC98A1}"/>
              </a:ext>
            </a:extLst>
          </p:cNvPr>
          <p:cNvGrpSpPr/>
          <p:nvPr/>
        </p:nvGrpSpPr>
        <p:grpSpPr>
          <a:xfrm>
            <a:off x="6775134" y="3159301"/>
            <a:ext cx="1884813" cy="3381271"/>
            <a:chOff x="3259829" y="1227440"/>
            <a:chExt cx="2998573" cy="5379308"/>
          </a:xfrm>
        </p:grpSpPr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DF62BDB5-090F-4690-9E49-EC9A930BDDDB}"/>
                </a:ext>
              </a:extLst>
            </p:cNvPr>
            <p:cNvSpPr/>
            <p:nvPr/>
          </p:nvSpPr>
          <p:spPr>
            <a:xfrm>
              <a:off x="3259829" y="1227440"/>
              <a:ext cx="2998573" cy="537930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DBC32F8E-CCAE-40E0-BE9F-77CE557DBF45}"/>
                </a:ext>
              </a:extLst>
            </p:cNvPr>
            <p:cNvSpPr/>
            <p:nvPr/>
          </p:nvSpPr>
          <p:spPr>
            <a:xfrm>
              <a:off x="3259829" y="6198562"/>
              <a:ext cx="2998573" cy="4081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사각형: 둥근 모서리 267">
              <a:extLst>
                <a:ext uri="{FF2B5EF4-FFF2-40B4-BE49-F238E27FC236}">
                  <a16:creationId xmlns:a16="http://schemas.microsoft.com/office/drawing/2014/main" id="{23F41860-4CAA-4A5A-A2E6-10B8B098C5FC}"/>
                </a:ext>
              </a:extLst>
            </p:cNvPr>
            <p:cNvSpPr/>
            <p:nvPr/>
          </p:nvSpPr>
          <p:spPr>
            <a:xfrm>
              <a:off x="3422107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사각형: 둥근 모서리 268">
              <a:extLst>
                <a:ext uri="{FF2B5EF4-FFF2-40B4-BE49-F238E27FC236}">
                  <a16:creationId xmlns:a16="http://schemas.microsoft.com/office/drawing/2014/main" id="{4D88E6CD-A645-4748-AF30-E1391058DC8C}"/>
                </a:ext>
              </a:extLst>
            </p:cNvPr>
            <p:cNvSpPr/>
            <p:nvPr/>
          </p:nvSpPr>
          <p:spPr>
            <a:xfrm>
              <a:off x="4025752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사각형: 둥근 모서리 269">
              <a:extLst>
                <a:ext uri="{FF2B5EF4-FFF2-40B4-BE49-F238E27FC236}">
                  <a16:creationId xmlns:a16="http://schemas.microsoft.com/office/drawing/2014/main" id="{BD4F6E8B-C561-42CF-85DA-2B874970D0E4}"/>
                </a:ext>
              </a:extLst>
            </p:cNvPr>
            <p:cNvSpPr/>
            <p:nvPr/>
          </p:nvSpPr>
          <p:spPr>
            <a:xfrm>
              <a:off x="4629397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사각형: 둥근 모서리 270">
              <a:extLst>
                <a:ext uri="{FF2B5EF4-FFF2-40B4-BE49-F238E27FC236}">
                  <a16:creationId xmlns:a16="http://schemas.microsoft.com/office/drawing/2014/main" id="{FFF47505-3B5F-4490-B3BB-813AC4775C4B}"/>
                </a:ext>
              </a:extLst>
            </p:cNvPr>
            <p:cNvSpPr/>
            <p:nvPr/>
          </p:nvSpPr>
          <p:spPr>
            <a:xfrm>
              <a:off x="5233042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C1E65B0F-EA36-41C6-8E1C-5512E2D9D0E1}"/>
                </a:ext>
              </a:extLst>
            </p:cNvPr>
            <p:cNvSpPr/>
            <p:nvPr/>
          </p:nvSpPr>
          <p:spPr>
            <a:xfrm>
              <a:off x="3259829" y="1227440"/>
              <a:ext cx="2998573" cy="4081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2023.10.11 x</a:t>
              </a:r>
              <a:r>
                <a:rPr lang="ko-KR" altLang="en-US" sz="1400" dirty="0"/>
                <a:t>요일</a:t>
              </a:r>
            </a:p>
          </p:txBody>
        </p:sp>
        <p:sp>
          <p:nvSpPr>
            <p:cNvPr id="273" name="사각형: 둥근 모서리 272">
              <a:extLst>
                <a:ext uri="{FF2B5EF4-FFF2-40B4-BE49-F238E27FC236}">
                  <a16:creationId xmlns:a16="http://schemas.microsoft.com/office/drawing/2014/main" id="{8EF5869C-280F-436E-98B6-559855566CDE}"/>
                </a:ext>
              </a:extLst>
            </p:cNvPr>
            <p:cNvSpPr/>
            <p:nvPr/>
          </p:nvSpPr>
          <p:spPr>
            <a:xfrm>
              <a:off x="3295109" y="1267529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사각형: 둥근 모서리 273">
              <a:extLst>
                <a:ext uri="{FF2B5EF4-FFF2-40B4-BE49-F238E27FC236}">
                  <a16:creationId xmlns:a16="http://schemas.microsoft.com/office/drawing/2014/main" id="{70EDD5EE-1E3E-4AD6-866C-1316DD0C811E}"/>
                </a:ext>
              </a:extLst>
            </p:cNvPr>
            <p:cNvSpPr/>
            <p:nvPr/>
          </p:nvSpPr>
          <p:spPr>
            <a:xfrm>
              <a:off x="5836686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5" name="그림 274">
              <a:extLst>
                <a:ext uri="{FF2B5EF4-FFF2-40B4-BE49-F238E27FC236}">
                  <a16:creationId xmlns:a16="http://schemas.microsoft.com/office/drawing/2014/main" id="{47090FA4-A1C6-41ED-93F3-4D14917B7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66328" y="6281542"/>
              <a:ext cx="277173" cy="249248"/>
            </a:xfrm>
            <a:prstGeom prst="rect">
              <a:avLst/>
            </a:prstGeom>
          </p:spPr>
        </p:pic>
        <p:pic>
          <p:nvPicPr>
            <p:cNvPr id="276" name="그림 275">
              <a:extLst>
                <a:ext uri="{FF2B5EF4-FFF2-40B4-BE49-F238E27FC236}">
                  <a16:creationId xmlns:a16="http://schemas.microsoft.com/office/drawing/2014/main" id="{2ABCAE84-80AD-4C08-A5BA-FAC80FD64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2336" y="6289799"/>
              <a:ext cx="262205" cy="251454"/>
            </a:xfrm>
            <a:prstGeom prst="rect">
              <a:avLst/>
            </a:prstGeom>
          </p:spPr>
        </p:pic>
        <p:pic>
          <p:nvPicPr>
            <p:cNvPr id="277" name="그림 276">
              <a:extLst>
                <a:ext uri="{FF2B5EF4-FFF2-40B4-BE49-F238E27FC236}">
                  <a16:creationId xmlns:a16="http://schemas.microsoft.com/office/drawing/2014/main" id="{85CDB010-283C-4E21-9925-C711FD043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7628" y="6290121"/>
              <a:ext cx="253409" cy="234685"/>
            </a:xfrm>
            <a:prstGeom prst="rect">
              <a:avLst/>
            </a:prstGeom>
          </p:spPr>
        </p:pic>
        <p:pic>
          <p:nvPicPr>
            <p:cNvPr id="278" name="그림 277">
              <a:extLst>
                <a:ext uri="{FF2B5EF4-FFF2-40B4-BE49-F238E27FC236}">
                  <a16:creationId xmlns:a16="http://schemas.microsoft.com/office/drawing/2014/main" id="{9D326B52-CB25-4C59-9997-EA9273814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82379" y="6279206"/>
              <a:ext cx="223826" cy="246898"/>
            </a:xfrm>
            <a:prstGeom prst="rect">
              <a:avLst/>
            </a:prstGeom>
          </p:spPr>
        </p:pic>
        <p:pic>
          <p:nvPicPr>
            <p:cNvPr id="279" name="그림 278">
              <a:extLst>
                <a:ext uri="{FF2B5EF4-FFF2-40B4-BE49-F238E27FC236}">
                  <a16:creationId xmlns:a16="http://schemas.microsoft.com/office/drawing/2014/main" id="{8D63D682-DEE7-4900-9EB1-2AF7AAE86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78022" y="6277665"/>
              <a:ext cx="260784" cy="260784"/>
            </a:xfrm>
            <a:prstGeom prst="rect">
              <a:avLst/>
            </a:prstGeom>
          </p:spPr>
        </p:pic>
      </p:grpSp>
      <p:sp>
        <p:nvSpPr>
          <p:cNvPr id="280" name="사각형: 둥근 모서리 279">
            <a:extLst>
              <a:ext uri="{FF2B5EF4-FFF2-40B4-BE49-F238E27FC236}">
                <a16:creationId xmlns:a16="http://schemas.microsoft.com/office/drawing/2014/main" id="{0276772D-C395-4260-B1B9-FBD8C9A2C37F}"/>
              </a:ext>
            </a:extLst>
          </p:cNvPr>
          <p:cNvSpPr/>
          <p:nvPr/>
        </p:nvSpPr>
        <p:spPr>
          <a:xfrm>
            <a:off x="6811914" y="3459089"/>
            <a:ext cx="589092" cy="24622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민찬</a:t>
            </a:r>
          </a:p>
        </p:txBody>
      </p:sp>
      <p:sp>
        <p:nvSpPr>
          <p:cNvPr id="281" name="사각형: 둥근 모서리 280">
            <a:extLst>
              <a:ext uri="{FF2B5EF4-FFF2-40B4-BE49-F238E27FC236}">
                <a16:creationId xmlns:a16="http://schemas.microsoft.com/office/drawing/2014/main" id="{177B0B2A-AF46-4FA8-A9E7-01F68289BCDC}"/>
              </a:ext>
            </a:extLst>
          </p:cNvPr>
          <p:cNvSpPr/>
          <p:nvPr/>
        </p:nvSpPr>
        <p:spPr>
          <a:xfrm>
            <a:off x="7401006" y="3464797"/>
            <a:ext cx="589092" cy="24622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도현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ECB7B7B8-DAD9-474F-82D6-1EF09F61D8FB}"/>
              </a:ext>
            </a:extLst>
          </p:cNvPr>
          <p:cNvSpPr txBox="1"/>
          <p:nvPr/>
        </p:nvSpPr>
        <p:spPr>
          <a:xfrm>
            <a:off x="6828785" y="3742440"/>
            <a:ext cx="1992557" cy="246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/>
              <a:t>기간</a:t>
            </a:r>
            <a:r>
              <a:rPr lang="en-US" altLang="ko-KR" sz="1000" dirty="0"/>
              <a:t>:2023.10.10 ~ 2023.10.10</a:t>
            </a:r>
            <a:endParaRPr lang="ko-KR" altLang="en-US" sz="1000" dirty="0"/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2D45356A-62F8-483F-A7E0-F00EDB1D1FF6}"/>
              </a:ext>
            </a:extLst>
          </p:cNvPr>
          <p:cNvSpPr/>
          <p:nvPr/>
        </p:nvSpPr>
        <p:spPr>
          <a:xfrm>
            <a:off x="8689528" y="3742440"/>
            <a:ext cx="210008" cy="2462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4" name="표 2">
            <a:extLst>
              <a:ext uri="{FF2B5EF4-FFF2-40B4-BE49-F238E27FC236}">
                <a16:creationId xmlns:a16="http://schemas.microsoft.com/office/drawing/2014/main" id="{5DBEA51E-5E8B-45AC-8E7B-2DA5D297C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818956"/>
              </p:ext>
            </p:extLst>
          </p:nvPr>
        </p:nvGraphicFramePr>
        <p:xfrm>
          <a:off x="6828786" y="4027555"/>
          <a:ext cx="2166632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2147">
                  <a:extLst>
                    <a:ext uri="{9D8B030D-6E8A-4147-A177-3AD203B41FA5}">
                      <a16:colId xmlns:a16="http://schemas.microsoft.com/office/drawing/2014/main" val="2523825816"/>
                    </a:ext>
                  </a:extLst>
                </a:gridCol>
                <a:gridCol w="1006521">
                  <a:extLst>
                    <a:ext uri="{9D8B030D-6E8A-4147-A177-3AD203B41FA5}">
                      <a16:colId xmlns:a16="http://schemas.microsoft.com/office/drawing/2014/main" val="1623511945"/>
                    </a:ext>
                  </a:extLst>
                </a:gridCol>
                <a:gridCol w="397964">
                  <a:extLst>
                    <a:ext uri="{9D8B030D-6E8A-4147-A177-3AD203B41FA5}">
                      <a16:colId xmlns:a16="http://schemas.microsoft.com/office/drawing/2014/main" val="3043432895"/>
                    </a:ext>
                  </a:extLst>
                </a:gridCol>
              </a:tblGrid>
              <a:tr h="2104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할일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401348"/>
                  </a:ext>
                </a:extLst>
              </a:tr>
              <a:tr h="2104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2023.10.10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수학문제집 풀기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987606"/>
                  </a:ext>
                </a:extLst>
              </a:tr>
              <a:tr h="21043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997171"/>
                  </a:ext>
                </a:extLst>
              </a:tr>
              <a:tr h="21043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802878"/>
                  </a:ext>
                </a:extLst>
              </a:tr>
              <a:tr h="21043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088329"/>
                  </a:ext>
                </a:extLst>
              </a:tr>
              <a:tr h="21043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963985"/>
                  </a:ext>
                </a:extLst>
              </a:tr>
            </a:tbl>
          </a:graphicData>
        </a:graphic>
      </p:graphicFrame>
      <p:sp>
        <p:nvSpPr>
          <p:cNvPr id="285" name="사각형: 둥근 모서리 284">
            <a:extLst>
              <a:ext uri="{FF2B5EF4-FFF2-40B4-BE49-F238E27FC236}">
                <a16:creationId xmlns:a16="http://schemas.microsoft.com/office/drawing/2014/main" id="{C6F8AA62-58BB-440C-9D72-72059BFD3D40}"/>
              </a:ext>
            </a:extLst>
          </p:cNvPr>
          <p:cNvSpPr/>
          <p:nvPr/>
        </p:nvSpPr>
        <p:spPr>
          <a:xfrm>
            <a:off x="8113928" y="3464797"/>
            <a:ext cx="497142" cy="20813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등록</a:t>
            </a:r>
          </a:p>
        </p:txBody>
      </p:sp>
      <p:cxnSp>
        <p:nvCxnSpPr>
          <p:cNvPr id="286" name="직선 화살표 연결선 285">
            <a:extLst>
              <a:ext uri="{FF2B5EF4-FFF2-40B4-BE49-F238E27FC236}">
                <a16:creationId xmlns:a16="http://schemas.microsoft.com/office/drawing/2014/main" id="{3E087ECC-041F-47BF-8E58-8BB0B8183AAC}"/>
              </a:ext>
            </a:extLst>
          </p:cNvPr>
          <p:cNvCxnSpPr>
            <a:cxnSpLocks/>
            <a:stCxn id="285" idx="0"/>
            <a:endCxn id="219" idx="2"/>
          </p:cNvCxnSpPr>
          <p:nvPr/>
        </p:nvCxnSpPr>
        <p:spPr>
          <a:xfrm flipH="1" flipV="1">
            <a:off x="7934076" y="2709074"/>
            <a:ext cx="428423" cy="755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897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D63FAE56-2AD5-4D4F-B1EB-A9087ED2D333}"/>
              </a:ext>
            </a:extLst>
          </p:cNvPr>
          <p:cNvSpPr txBox="1"/>
          <p:nvPr/>
        </p:nvSpPr>
        <p:spPr>
          <a:xfrm>
            <a:off x="239427" y="949150"/>
            <a:ext cx="876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book.jsp</a:t>
            </a:r>
            <a:endParaRPr lang="ko-KR" altLang="en-US" sz="14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C893B25-D4EA-4974-9DA9-F38C4E393F54}"/>
              </a:ext>
            </a:extLst>
          </p:cNvPr>
          <p:cNvSpPr/>
          <p:nvPr/>
        </p:nvSpPr>
        <p:spPr>
          <a:xfrm>
            <a:off x="273012" y="207578"/>
            <a:ext cx="57579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3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책</a:t>
            </a:r>
            <a:endParaRPr lang="en-US" altLang="ko-KR" sz="3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8249F64C-FF28-4EC5-88D8-4AC5263EBF52}"/>
              </a:ext>
            </a:extLst>
          </p:cNvPr>
          <p:cNvGrpSpPr/>
          <p:nvPr/>
        </p:nvGrpSpPr>
        <p:grpSpPr>
          <a:xfrm>
            <a:off x="268393" y="1260963"/>
            <a:ext cx="1884813" cy="3381271"/>
            <a:chOff x="3259829" y="1227440"/>
            <a:chExt cx="2998573" cy="5379308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0A6F52A4-09BC-4CC7-BD9D-DACFDD524374}"/>
                </a:ext>
              </a:extLst>
            </p:cNvPr>
            <p:cNvSpPr/>
            <p:nvPr/>
          </p:nvSpPr>
          <p:spPr>
            <a:xfrm>
              <a:off x="3259829" y="1227440"/>
              <a:ext cx="2998573" cy="537930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C943CD51-E38D-4381-B5D8-A4CCF107BF3C}"/>
                </a:ext>
              </a:extLst>
            </p:cNvPr>
            <p:cNvSpPr/>
            <p:nvPr/>
          </p:nvSpPr>
          <p:spPr>
            <a:xfrm>
              <a:off x="3259829" y="6198562"/>
              <a:ext cx="2998573" cy="4081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CD61BDD0-2E1C-49E3-A0F7-ED91A8FA5492}"/>
                </a:ext>
              </a:extLst>
            </p:cNvPr>
            <p:cNvSpPr/>
            <p:nvPr/>
          </p:nvSpPr>
          <p:spPr>
            <a:xfrm>
              <a:off x="3422107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87BE6607-7576-4680-BAA0-121DC8FC59DD}"/>
                </a:ext>
              </a:extLst>
            </p:cNvPr>
            <p:cNvSpPr/>
            <p:nvPr/>
          </p:nvSpPr>
          <p:spPr>
            <a:xfrm>
              <a:off x="4025752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002ACEFC-F0FF-4ABE-BEC8-B58F1923E749}"/>
                </a:ext>
              </a:extLst>
            </p:cNvPr>
            <p:cNvSpPr/>
            <p:nvPr/>
          </p:nvSpPr>
          <p:spPr>
            <a:xfrm>
              <a:off x="4629397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6F70FBCA-EB31-44FD-8517-4C870B6CBD28}"/>
                </a:ext>
              </a:extLst>
            </p:cNvPr>
            <p:cNvSpPr/>
            <p:nvPr/>
          </p:nvSpPr>
          <p:spPr>
            <a:xfrm>
              <a:off x="5233042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1D3C68BA-949C-47E0-BD1A-08B99880BF9B}"/>
                </a:ext>
              </a:extLst>
            </p:cNvPr>
            <p:cNvSpPr/>
            <p:nvPr/>
          </p:nvSpPr>
          <p:spPr>
            <a:xfrm>
              <a:off x="3259829" y="1227440"/>
              <a:ext cx="2998573" cy="4081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2023.10.11 x</a:t>
              </a:r>
              <a:r>
                <a:rPr lang="ko-KR" altLang="en-US" sz="1400" dirty="0"/>
                <a:t>요일</a:t>
              </a:r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5C2AAAA6-D778-4920-9C33-7F1961F38CB2}"/>
                </a:ext>
              </a:extLst>
            </p:cNvPr>
            <p:cNvSpPr/>
            <p:nvPr/>
          </p:nvSpPr>
          <p:spPr>
            <a:xfrm>
              <a:off x="3295109" y="1267529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6A0CF21B-CEC0-4FA9-B455-1556547CD2DE}"/>
                </a:ext>
              </a:extLst>
            </p:cNvPr>
            <p:cNvSpPr/>
            <p:nvPr/>
          </p:nvSpPr>
          <p:spPr>
            <a:xfrm>
              <a:off x="5836686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244A8495-181D-438E-B58A-476C5C67F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66328" y="6281542"/>
              <a:ext cx="277173" cy="249248"/>
            </a:xfrm>
            <a:prstGeom prst="rect">
              <a:avLst/>
            </a:prstGeom>
          </p:spPr>
        </p:pic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6DBA85B9-B317-4C96-AF42-F7B451FBE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2336" y="6289799"/>
              <a:ext cx="262205" cy="251454"/>
            </a:xfrm>
            <a:prstGeom prst="rect">
              <a:avLst/>
            </a:prstGeom>
          </p:spPr>
        </p:pic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453AA646-05FD-45D7-AF32-4085B86D3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7628" y="6290121"/>
              <a:ext cx="253409" cy="234685"/>
            </a:xfrm>
            <a:prstGeom prst="rect">
              <a:avLst/>
            </a:prstGeom>
          </p:spPr>
        </p:pic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A75A1568-446A-4419-9E24-70B3E7348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82379" y="6279206"/>
              <a:ext cx="223826" cy="246898"/>
            </a:xfrm>
            <a:prstGeom prst="rect">
              <a:avLst/>
            </a:prstGeom>
          </p:spPr>
        </p:pic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CDD08F82-B980-4C37-ACAA-CF8679F38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78022" y="6277665"/>
              <a:ext cx="260784" cy="260784"/>
            </a:xfrm>
            <a:prstGeom prst="rect">
              <a:avLst/>
            </a:prstGeom>
          </p:spPr>
        </p:pic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0F979C0-402C-4649-92E9-3BEF9BBB580A}"/>
              </a:ext>
            </a:extLst>
          </p:cNvPr>
          <p:cNvSpPr/>
          <p:nvPr/>
        </p:nvSpPr>
        <p:spPr>
          <a:xfrm>
            <a:off x="307129" y="1569190"/>
            <a:ext cx="1770903" cy="2388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전집찾기</a:t>
            </a:r>
            <a:endParaRPr lang="ko-KR" altLang="en-US" sz="1000" dirty="0"/>
          </a:p>
        </p:txBody>
      </p:sp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2D888C61-E680-4717-B4F2-219E98FAC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800269"/>
              </p:ext>
            </p:extLst>
          </p:nvPr>
        </p:nvGraphicFramePr>
        <p:xfrm>
          <a:off x="307129" y="1893222"/>
          <a:ext cx="1789437" cy="19507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89437">
                  <a:extLst>
                    <a:ext uri="{9D8B030D-6E8A-4147-A177-3AD203B41FA5}">
                      <a16:colId xmlns:a16="http://schemas.microsoft.com/office/drawing/2014/main" val="1344755081"/>
                    </a:ext>
                  </a:extLst>
                </a:gridCol>
              </a:tblGrid>
              <a:tr h="176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책리스트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815771"/>
                  </a:ext>
                </a:extLst>
              </a:tr>
              <a:tr h="176757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640142"/>
                  </a:ext>
                </a:extLst>
              </a:tr>
              <a:tr h="176757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93411"/>
                  </a:ext>
                </a:extLst>
              </a:tr>
              <a:tr h="176757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913086"/>
                  </a:ext>
                </a:extLst>
              </a:tr>
              <a:tr h="176757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672944"/>
                  </a:ext>
                </a:extLst>
              </a:tr>
              <a:tr h="176757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50963"/>
                  </a:ext>
                </a:extLst>
              </a:tr>
              <a:tr h="176757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445607"/>
                  </a:ext>
                </a:extLst>
              </a:tr>
              <a:tr h="176757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679319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1DD9B418-E641-47C3-ACDB-0BEADF8489D7}"/>
              </a:ext>
            </a:extLst>
          </p:cNvPr>
          <p:cNvGrpSpPr/>
          <p:nvPr/>
        </p:nvGrpSpPr>
        <p:grpSpPr>
          <a:xfrm>
            <a:off x="1752484" y="1662345"/>
            <a:ext cx="1553157" cy="1435382"/>
            <a:chOff x="3346993" y="2046040"/>
            <a:chExt cx="2773783" cy="1792655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0F5F8670-EB0F-4D7A-93A6-3FFC99504F1A}"/>
                </a:ext>
              </a:extLst>
            </p:cNvPr>
            <p:cNvGrpSpPr/>
            <p:nvPr/>
          </p:nvGrpSpPr>
          <p:grpSpPr>
            <a:xfrm>
              <a:off x="3346993" y="2046040"/>
              <a:ext cx="2773783" cy="1792655"/>
              <a:chOff x="3346993" y="2046040"/>
              <a:chExt cx="2773783" cy="1792655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82823DE-571A-4CD2-89AF-99DB342533B1}"/>
                  </a:ext>
                </a:extLst>
              </p:cNvPr>
              <p:cNvSpPr/>
              <p:nvPr/>
            </p:nvSpPr>
            <p:spPr>
              <a:xfrm>
                <a:off x="3346993" y="2046040"/>
                <a:ext cx="2773783" cy="179265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72A1955E-43F6-429B-A841-EC9293BE4C32}"/>
                  </a:ext>
                </a:extLst>
              </p:cNvPr>
              <p:cNvGrpSpPr/>
              <p:nvPr/>
            </p:nvGrpSpPr>
            <p:grpSpPr>
              <a:xfrm>
                <a:off x="3449695" y="2096126"/>
                <a:ext cx="2573030" cy="255945"/>
                <a:chOff x="3449695" y="2096126"/>
                <a:chExt cx="2776316" cy="255945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AAC932B4-BBF3-4FE8-89CF-96470757C4EE}"/>
                    </a:ext>
                  </a:extLst>
                </p:cNvPr>
                <p:cNvSpPr/>
                <p:nvPr/>
              </p:nvSpPr>
              <p:spPr>
                <a:xfrm>
                  <a:off x="3449695" y="2096126"/>
                  <a:ext cx="2776316" cy="255945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93AD0BDB-EE8C-4124-8FD8-F17E2A7F1F85}"/>
                    </a:ext>
                  </a:extLst>
                </p:cNvPr>
                <p:cNvCxnSpPr/>
                <p:nvPr/>
              </p:nvCxnSpPr>
              <p:spPr>
                <a:xfrm flipV="1">
                  <a:off x="3449695" y="2096126"/>
                  <a:ext cx="2776316" cy="255945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07B11552-9B3D-4E3C-BDDE-511BD22F62BF}"/>
                    </a:ext>
                  </a:extLst>
                </p:cNvPr>
                <p:cNvCxnSpPr/>
                <p:nvPr/>
              </p:nvCxnSpPr>
              <p:spPr>
                <a:xfrm>
                  <a:off x="3449695" y="2096126"/>
                  <a:ext cx="2776316" cy="255945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6C102A83-BB72-4569-BEA6-85E8D0E354F0}"/>
                  </a:ext>
                </a:extLst>
              </p:cNvPr>
              <p:cNvGrpSpPr/>
              <p:nvPr/>
            </p:nvGrpSpPr>
            <p:grpSpPr>
              <a:xfrm>
                <a:off x="3449695" y="2441684"/>
                <a:ext cx="2573030" cy="255945"/>
                <a:chOff x="3449695" y="2441684"/>
                <a:chExt cx="2776316" cy="255945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DFC92C16-188A-4952-8EC7-11AC49F55245}"/>
                    </a:ext>
                  </a:extLst>
                </p:cNvPr>
                <p:cNvSpPr/>
                <p:nvPr/>
              </p:nvSpPr>
              <p:spPr>
                <a:xfrm>
                  <a:off x="3449695" y="2441684"/>
                  <a:ext cx="2776316" cy="255945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CE2B1E62-15A8-4FDF-88F1-BB2A5D959A1F}"/>
                    </a:ext>
                  </a:extLst>
                </p:cNvPr>
                <p:cNvCxnSpPr/>
                <p:nvPr/>
              </p:nvCxnSpPr>
              <p:spPr>
                <a:xfrm flipV="1">
                  <a:off x="3449695" y="2441684"/>
                  <a:ext cx="2776316" cy="255945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466336C6-D6C8-4639-AD5F-C0C0AF0412B4}"/>
                    </a:ext>
                  </a:extLst>
                </p:cNvPr>
                <p:cNvCxnSpPr/>
                <p:nvPr/>
              </p:nvCxnSpPr>
              <p:spPr>
                <a:xfrm>
                  <a:off x="3449695" y="2441684"/>
                  <a:ext cx="2776316" cy="255945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2CC5E7A9-B13F-4EB9-894A-DB16D70B4C91}"/>
                  </a:ext>
                </a:extLst>
              </p:cNvPr>
              <p:cNvGrpSpPr/>
              <p:nvPr/>
            </p:nvGrpSpPr>
            <p:grpSpPr>
              <a:xfrm>
                <a:off x="3464753" y="2787669"/>
                <a:ext cx="2573030" cy="255945"/>
                <a:chOff x="3464753" y="2787669"/>
                <a:chExt cx="2776316" cy="255945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7788DF66-D878-44E3-9A66-2A062EF8C425}"/>
                    </a:ext>
                  </a:extLst>
                </p:cNvPr>
                <p:cNvSpPr/>
                <p:nvPr/>
              </p:nvSpPr>
              <p:spPr>
                <a:xfrm>
                  <a:off x="3464753" y="2787669"/>
                  <a:ext cx="2776316" cy="255945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37E232CC-44B5-41F6-8CDA-1027A3D111C6}"/>
                    </a:ext>
                  </a:extLst>
                </p:cNvPr>
                <p:cNvCxnSpPr/>
                <p:nvPr/>
              </p:nvCxnSpPr>
              <p:spPr>
                <a:xfrm flipV="1">
                  <a:off x="3464753" y="2787669"/>
                  <a:ext cx="2776316" cy="255945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E60622A7-CF38-43A6-957F-24317C432C6A}"/>
                    </a:ext>
                  </a:extLst>
                </p:cNvPr>
                <p:cNvCxnSpPr/>
                <p:nvPr/>
              </p:nvCxnSpPr>
              <p:spPr>
                <a:xfrm>
                  <a:off x="3464753" y="2787669"/>
                  <a:ext cx="2776316" cy="255945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0D17BE15-244C-4C6F-ADA2-1FE8B95D6719}"/>
                  </a:ext>
                </a:extLst>
              </p:cNvPr>
              <p:cNvGrpSpPr/>
              <p:nvPr/>
            </p:nvGrpSpPr>
            <p:grpSpPr>
              <a:xfrm>
                <a:off x="3464753" y="3133379"/>
                <a:ext cx="2573030" cy="255945"/>
                <a:chOff x="3464753" y="3133379"/>
                <a:chExt cx="2776316" cy="255945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B9B5CF25-855A-4657-92FC-FE7DADEE817F}"/>
                    </a:ext>
                  </a:extLst>
                </p:cNvPr>
                <p:cNvSpPr/>
                <p:nvPr/>
              </p:nvSpPr>
              <p:spPr>
                <a:xfrm>
                  <a:off x="3464753" y="3133379"/>
                  <a:ext cx="2776316" cy="255945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A9968EDA-AA27-4306-98B3-54788192A35B}"/>
                    </a:ext>
                  </a:extLst>
                </p:cNvPr>
                <p:cNvCxnSpPr/>
                <p:nvPr/>
              </p:nvCxnSpPr>
              <p:spPr>
                <a:xfrm flipV="1">
                  <a:off x="3464753" y="3133379"/>
                  <a:ext cx="2776316" cy="255945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1C0AF11B-21F6-4256-B35D-B36FA4190FCE}"/>
                    </a:ext>
                  </a:extLst>
                </p:cNvPr>
                <p:cNvCxnSpPr/>
                <p:nvPr/>
              </p:nvCxnSpPr>
              <p:spPr>
                <a:xfrm>
                  <a:off x="3464753" y="3133379"/>
                  <a:ext cx="2776316" cy="255945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B56AB4A5-12A8-47B8-8DC0-A73DAE000462}"/>
                  </a:ext>
                </a:extLst>
              </p:cNvPr>
              <p:cNvGrpSpPr/>
              <p:nvPr/>
            </p:nvGrpSpPr>
            <p:grpSpPr>
              <a:xfrm>
                <a:off x="3464753" y="3479364"/>
                <a:ext cx="2573030" cy="255945"/>
                <a:chOff x="3464753" y="3479364"/>
                <a:chExt cx="2776316" cy="255945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C18BA481-BB0E-42B7-888F-FE16A1DD572C}"/>
                    </a:ext>
                  </a:extLst>
                </p:cNvPr>
                <p:cNvSpPr/>
                <p:nvPr/>
              </p:nvSpPr>
              <p:spPr>
                <a:xfrm>
                  <a:off x="3464753" y="3479364"/>
                  <a:ext cx="2776316" cy="255945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C2F61E2A-2631-468E-9237-4281AD5214DE}"/>
                    </a:ext>
                  </a:extLst>
                </p:cNvPr>
                <p:cNvCxnSpPr/>
                <p:nvPr/>
              </p:nvCxnSpPr>
              <p:spPr>
                <a:xfrm flipV="1">
                  <a:off x="3464753" y="3479364"/>
                  <a:ext cx="2776316" cy="255945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BB6AA96D-8796-478F-8097-02663E628243}"/>
                    </a:ext>
                  </a:extLst>
                </p:cNvPr>
                <p:cNvCxnSpPr/>
                <p:nvPr/>
              </p:nvCxnSpPr>
              <p:spPr>
                <a:xfrm>
                  <a:off x="3464753" y="3479364"/>
                  <a:ext cx="2776316" cy="255945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CF26F6D-A4B4-40D5-B1C8-FDAAC8FEFDD0}"/>
                </a:ext>
              </a:extLst>
            </p:cNvPr>
            <p:cNvSpPr txBox="1"/>
            <p:nvPr/>
          </p:nvSpPr>
          <p:spPr>
            <a:xfrm>
              <a:off x="3638679" y="2153122"/>
              <a:ext cx="2075935" cy="69189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책을 찾기 쉽게 전집명으로 찾을 수 있도록 함</a:t>
              </a:r>
              <a:endParaRPr lang="en-US" altLang="ko-KR" sz="1000" dirty="0"/>
            </a:p>
          </p:txBody>
        </p:sp>
      </p:grp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10E1198-426A-40DC-BEF1-72A4A43210C9}"/>
              </a:ext>
            </a:extLst>
          </p:cNvPr>
          <p:cNvCxnSpPr>
            <a:endCxn id="32" idx="1"/>
          </p:cNvCxnSpPr>
          <p:nvPr/>
        </p:nvCxnSpPr>
        <p:spPr>
          <a:xfrm>
            <a:off x="1612914" y="1702449"/>
            <a:ext cx="197077" cy="102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00EA7F4-A697-4890-83DC-5CD341DF1918}"/>
              </a:ext>
            </a:extLst>
          </p:cNvPr>
          <p:cNvGrpSpPr/>
          <p:nvPr/>
        </p:nvGrpSpPr>
        <p:grpSpPr>
          <a:xfrm>
            <a:off x="2248467" y="3242536"/>
            <a:ext cx="1884813" cy="3381271"/>
            <a:chOff x="3491166" y="1238054"/>
            <a:chExt cx="1884813" cy="3381271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FDFE4F82-BCC2-4269-B43A-AAAEE47B11C4}"/>
                </a:ext>
              </a:extLst>
            </p:cNvPr>
            <p:cNvGrpSpPr/>
            <p:nvPr/>
          </p:nvGrpSpPr>
          <p:grpSpPr>
            <a:xfrm>
              <a:off x="3491166" y="1238054"/>
              <a:ext cx="1884813" cy="3381271"/>
              <a:chOff x="3259829" y="1227440"/>
              <a:chExt cx="2998573" cy="5379308"/>
            </a:xfrm>
          </p:grpSpPr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843ACC8A-0C6B-45E3-99D6-73C5F54A0E49}"/>
                  </a:ext>
                </a:extLst>
              </p:cNvPr>
              <p:cNvSpPr/>
              <p:nvPr/>
            </p:nvSpPr>
            <p:spPr>
              <a:xfrm>
                <a:off x="3259829" y="1227440"/>
                <a:ext cx="2998573" cy="53793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CC956A80-33C0-4B37-AEBD-B9B1B87D1510}"/>
                  </a:ext>
                </a:extLst>
              </p:cNvPr>
              <p:cNvSpPr/>
              <p:nvPr/>
            </p:nvSpPr>
            <p:spPr>
              <a:xfrm>
                <a:off x="3259829" y="6198562"/>
                <a:ext cx="2998573" cy="40818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사각형: 둥근 모서리 123">
                <a:extLst>
                  <a:ext uri="{FF2B5EF4-FFF2-40B4-BE49-F238E27FC236}">
                    <a16:creationId xmlns:a16="http://schemas.microsoft.com/office/drawing/2014/main" id="{2E683356-7AA4-4685-913E-6D5B8EBE0CD7}"/>
                  </a:ext>
                </a:extLst>
              </p:cNvPr>
              <p:cNvSpPr/>
              <p:nvPr/>
            </p:nvSpPr>
            <p:spPr>
              <a:xfrm>
                <a:off x="3422107" y="6242295"/>
                <a:ext cx="331607" cy="32800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사각형: 둥근 모서리 124">
                <a:extLst>
                  <a:ext uri="{FF2B5EF4-FFF2-40B4-BE49-F238E27FC236}">
                    <a16:creationId xmlns:a16="http://schemas.microsoft.com/office/drawing/2014/main" id="{1C80559D-2988-4460-A9FF-8558CF3D2B54}"/>
                  </a:ext>
                </a:extLst>
              </p:cNvPr>
              <p:cNvSpPr/>
              <p:nvPr/>
            </p:nvSpPr>
            <p:spPr>
              <a:xfrm>
                <a:off x="4025752" y="6242295"/>
                <a:ext cx="331607" cy="32800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사각형: 둥근 모서리 125">
                <a:extLst>
                  <a:ext uri="{FF2B5EF4-FFF2-40B4-BE49-F238E27FC236}">
                    <a16:creationId xmlns:a16="http://schemas.microsoft.com/office/drawing/2014/main" id="{83AEF10C-F855-4A87-8A0C-6298AE69B6D7}"/>
                  </a:ext>
                </a:extLst>
              </p:cNvPr>
              <p:cNvSpPr/>
              <p:nvPr/>
            </p:nvSpPr>
            <p:spPr>
              <a:xfrm>
                <a:off x="4629397" y="6242295"/>
                <a:ext cx="331607" cy="32800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사각형: 둥근 모서리 126">
                <a:extLst>
                  <a:ext uri="{FF2B5EF4-FFF2-40B4-BE49-F238E27FC236}">
                    <a16:creationId xmlns:a16="http://schemas.microsoft.com/office/drawing/2014/main" id="{839412FF-D346-4CE4-8699-1E39523CE8A6}"/>
                  </a:ext>
                </a:extLst>
              </p:cNvPr>
              <p:cNvSpPr/>
              <p:nvPr/>
            </p:nvSpPr>
            <p:spPr>
              <a:xfrm>
                <a:off x="5233042" y="6242295"/>
                <a:ext cx="331607" cy="32800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E19EF718-362B-4BA7-8592-75CCD07A1B38}"/>
                  </a:ext>
                </a:extLst>
              </p:cNvPr>
              <p:cNvSpPr/>
              <p:nvPr/>
            </p:nvSpPr>
            <p:spPr>
              <a:xfrm>
                <a:off x="3259829" y="1227440"/>
                <a:ext cx="2998573" cy="40818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2023.10.11 x</a:t>
                </a:r>
                <a:r>
                  <a:rPr lang="ko-KR" altLang="en-US" sz="1400" dirty="0"/>
                  <a:t>요일</a:t>
                </a:r>
              </a:p>
            </p:txBody>
          </p:sp>
          <p:sp>
            <p:nvSpPr>
              <p:cNvPr id="129" name="사각형: 둥근 모서리 128">
                <a:extLst>
                  <a:ext uri="{FF2B5EF4-FFF2-40B4-BE49-F238E27FC236}">
                    <a16:creationId xmlns:a16="http://schemas.microsoft.com/office/drawing/2014/main" id="{05236903-55BF-4D7F-B030-24EC58F8D407}"/>
                  </a:ext>
                </a:extLst>
              </p:cNvPr>
              <p:cNvSpPr/>
              <p:nvPr/>
            </p:nvSpPr>
            <p:spPr>
              <a:xfrm>
                <a:off x="3295109" y="1267529"/>
                <a:ext cx="331607" cy="32800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사각형: 둥근 모서리 129">
                <a:extLst>
                  <a:ext uri="{FF2B5EF4-FFF2-40B4-BE49-F238E27FC236}">
                    <a16:creationId xmlns:a16="http://schemas.microsoft.com/office/drawing/2014/main" id="{3D5E002A-43B4-4118-88A0-0780081A6F1B}"/>
                  </a:ext>
                </a:extLst>
              </p:cNvPr>
              <p:cNvSpPr/>
              <p:nvPr/>
            </p:nvSpPr>
            <p:spPr>
              <a:xfrm>
                <a:off x="5836686" y="6242295"/>
                <a:ext cx="331607" cy="32800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1" name="그림 130">
                <a:extLst>
                  <a:ext uri="{FF2B5EF4-FFF2-40B4-BE49-F238E27FC236}">
                    <a16:creationId xmlns:a16="http://schemas.microsoft.com/office/drawing/2014/main" id="{1B65430B-8EF0-435B-A74C-D058E8E3D2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66328" y="6281542"/>
                <a:ext cx="277173" cy="249248"/>
              </a:xfrm>
              <a:prstGeom prst="rect">
                <a:avLst/>
              </a:prstGeom>
            </p:spPr>
          </p:pic>
          <p:pic>
            <p:nvPicPr>
              <p:cNvPr id="132" name="그림 131">
                <a:extLst>
                  <a:ext uri="{FF2B5EF4-FFF2-40B4-BE49-F238E27FC236}">
                    <a16:creationId xmlns:a16="http://schemas.microsoft.com/office/drawing/2014/main" id="{B8249969-5248-45CE-99D2-AA5D4BFAAB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2336" y="6289799"/>
                <a:ext cx="262205" cy="251454"/>
              </a:xfrm>
              <a:prstGeom prst="rect">
                <a:avLst/>
              </a:prstGeom>
            </p:spPr>
          </p:pic>
          <p:pic>
            <p:nvPicPr>
              <p:cNvPr id="133" name="그림 132">
                <a:extLst>
                  <a:ext uri="{FF2B5EF4-FFF2-40B4-BE49-F238E27FC236}">
                    <a16:creationId xmlns:a16="http://schemas.microsoft.com/office/drawing/2014/main" id="{52CD3B33-0183-4294-91C5-7C524353C1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77628" y="6290121"/>
                <a:ext cx="253409" cy="234685"/>
              </a:xfrm>
              <a:prstGeom prst="rect">
                <a:avLst/>
              </a:prstGeom>
            </p:spPr>
          </p:pic>
          <p:pic>
            <p:nvPicPr>
              <p:cNvPr id="134" name="그림 133">
                <a:extLst>
                  <a:ext uri="{FF2B5EF4-FFF2-40B4-BE49-F238E27FC236}">
                    <a16:creationId xmlns:a16="http://schemas.microsoft.com/office/drawing/2014/main" id="{B4C690DB-12C3-4DF2-8D6C-64FDD6086D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82379" y="6279206"/>
                <a:ext cx="223826" cy="246898"/>
              </a:xfrm>
              <a:prstGeom prst="rect">
                <a:avLst/>
              </a:prstGeom>
            </p:spPr>
          </p:pic>
          <p:pic>
            <p:nvPicPr>
              <p:cNvPr id="135" name="그림 134">
                <a:extLst>
                  <a:ext uri="{FF2B5EF4-FFF2-40B4-BE49-F238E27FC236}">
                    <a16:creationId xmlns:a16="http://schemas.microsoft.com/office/drawing/2014/main" id="{8004831A-4411-4ABC-9E50-01A7C95D09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78022" y="6277665"/>
                <a:ext cx="260784" cy="260784"/>
              </a:xfrm>
              <a:prstGeom prst="rect">
                <a:avLst/>
              </a:prstGeom>
            </p:spPr>
          </p:pic>
        </p:grp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CBBBFCCC-5DA6-4800-BF1C-C8BD982C5712}"/>
                </a:ext>
              </a:extLst>
            </p:cNvPr>
            <p:cNvSpPr/>
            <p:nvPr/>
          </p:nvSpPr>
          <p:spPr>
            <a:xfrm>
              <a:off x="3541649" y="1557804"/>
              <a:ext cx="1383956" cy="19743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책이름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25E18C9-8544-456F-8EB2-74BBA1E8792D}"/>
                </a:ext>
              </a:extLst>
            </p:cNvPr>
            <p:cNvSpPr txBox="1"/>
            <p:nvPr/>
          </p:nvSpPr>
          <p:spPr>
            <a:xfrm>
              <a:off x="3540067" y="1812317"/>
              <a:ext cx="1779272" cy="24622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이 책은 </a:t>
              </a:r>
              <a:r>
                <a:rPr lang="en-US" altLang="ko-KR" sz="1000" dirty="0"/>
                <a:t>2</a:t>
              </a:r>
              <a:r>
                <a:rPr lang="ko-KR" altLang="en-US" sz="1000" dirty="0"/>
                <a:t>번 읽었어요</a:t>
              </a:r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900906E9-5466-4AF8-8D8F-A6864D370B81}"/>
                </a:ext>
              </a:extLst>
            </p:cNvPr>
            <p:cNvGrpSpPr/>
            <p:nvPr/>
          </p:nvGrpSpPr>
          <p:grpSpPr>
            <a:xfrm>
              <a:off x="3544686" y="2115617"/>
              <a:ext cx="1756120" cy="1408980"/>
              <a:chOff x="551938" y="1070919"/>
              <a:chExt cx="3105663" cy="2358081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FEF903B5-D4C8-43DB-AED0-D3D808E10B9F}"/>
                  </a:ext>
                </a:extLst>
              </p:cNvPr>
              <p:cNvSpPr/>
              <p:nvPr/>
            </p:nvSpPr>
            <p:spPr>
              <a:xfrm>
                <a:off x="551938" y="1070919"/>
                <a:ext cx="3105663" cy="235808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9B4D2E7F-3272-477B-9923-FA31EDF4A901}"/>
                  </a:ext>
                </a:extLst>
              </p:cNvPr>
              <p:cNvCxnSpPr/>
              <p:nvPr/>
            </p:nvCxnSpPr>
            <p:spPr>
              <a:xfrm flipV="1">
                <a:off x="551938" y="1070919"/>
                <a:ext cx="3105663" cy="235808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A776D7B8-D332-4082-8160-D457F2C0309C}"/>
                  </a:ext>
                </a:extLst>
              </p:cNvPr>
              <p:cNvCxnSpPr/>
              <p:nvPr/>
            </p:nvCxnSpPr>
            <p:spPr>
              <a:xfrm>
                <a:off x="551938" y="1070919"/>
                <a:ext cx="3105663" cy="235808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B495F1D-D533-41AB-AA83-A8421F107D3D}"/>
                </a:ext>
              </a:extLst>
            </p:cNvPr>
            <p:cNvSpPr txBox="1"/>
            <p:nvPr/>
          </p:nvSpPr>
          <p:spPr>
            <a:xfrm>
              <a:off x="3574967" y="2521506"/>
              <a:ext cx="1725838" cy="24622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책을 선택하면 독후감쓰기</a:t>
              </a:r>
              <a:endParaRPr lang="en-US" altLang="ko-KR" sz="1000" dirty="0"/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BAF1B956-8B03-48FC-9CCF-8868839B3B3E}"/>
                </a:ext>
              </a:extLst>
            </p:cNvPr>
            <p:cNvSpPr/>
            <p:nvPr/>
          </p:nvSpPr>
          <p:spPr>
            <a:xfrm>
              <a:off x="3539714" y="3569689"/>
              <a:ext cx="1756121" cy="203954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쓰기완료</a:t>
              </a:r>
            </a:p>
          </p:txBody>
        </p:sp>
      </p:grp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0E3AE878-07B7-4CDA-B6D5-46DB2E339998}"/>
              </a:ext>
            </a:extLst>
          </p:cNvPr>
          <p:cNvCxnSpPr>
            <a:cxnSpLocks/>
          </p:cNvCxnSpPr>
          <p:nvPr/>
        </p:nvCxnSpPr>
        <p:spPr>
          <a:xfrm>
            <a:off x="1847989" y="3441342"/>
            <a:ext cx="744431" cy="8077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30519CB-0A75-4FD7-BA38-38F99FC89F2B}"/>
              </a:ext>
            </a:extLst>
          </p:cNvPr>
          <p:cNvGrpSpPr/>
          <p:nvPr/>
        </p:nvGrpSpPr>
        <p:grpSpPr>
          <a:xfrm>
            <a:off x="4528896" y="300082"/>
            <a:ext cx="1884813" cy="3381271"/>
            <a:chOff x="4528896" y="300082"/>
            <a:chExt cx="1884813" cy="3381271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A3A96F71-7398-40A6-9517-7FA5FA22ECB7}"/>
                </a:ext>
              </a:extLst>
            </p:cNvPr>
            <p:cNvSpPr/>
            <p:nvPr/>
          </p:nvSpPr>
          <p:spPr>
            <a:xfrm>
              <a:off x="4528896" y="300082"/>
              <a:ext cx="1884813" cy="338127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39D6BB37-399F-4D63-9292-ECB323F0717D}"/>
                </a:ext>
              </a:extLst>
            </p:cNvPr>
            <p:cNvSpPr/>
            <p:nvPr/>
          </p:nvSpPr>
          <p:spPr>
            <a:xfrm>
              <a:off x="4528896" y="3424780"/>
              <a:ext cx="1884813" cy="25657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E4061A34-097D-4BBC-81DB-713B26729105}"/>
                </a:ext>
              </a:extLst>
            </p:cNvPr>
            <p:cNvSpPr/>
            <p:nvPr/>
          </p:nvSpPr>
          <p:spPr>
            <a:xfrm>
              <a:off x="4630899" y="3452269"/>
              <a:ext cx="208438" cy="20617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BADEC82E-E722-4174-9F3B-ACA99B7E2C9A}"/>
                </a:ext>
              </a:extLst>
            </p:cNvPr>
            <p:cNvSpPr/>
            <p:nvPr/>
          </p:nvSpPr>
          <p:spPr>
            <a:xfrm>
              <a:off x="5010332" y="3452269"/>
              <a:ext cx="208438" cy="20617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A63B1894-348E-48AB-B285-18C2DC834374}"/>
                </a:ext>
              </a:extLst>
            </p:cNvPr>
            <p:cNvSpPr/>
            <p:nvPr/>
          </p:nvSpPr>
          <p:spPr>
            <a:xfrm>
              <a:off x="4528896" y="300082"/>
              <a:ext cx="1884813" cy="25657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2023.10.11 x</a:t>
              </a:r>
              <a:r>
                <a:rPr lang="ko-KR" altLang="en-US" sz="1400" dirty="0"/>
                <a:t>요일</a:t>
              </a:r>
            </a:p>
          </p:txBody>
        </p:sp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68CEDCE9-25DF-448F-A09C-5087A0E06AF8}"/>
                </a:ext>
              </a:extLst>
            </p:cNvPr>
            <p:cNvSpPr/>
            <p:nvPr/>
          </p:nvSpPr>
          <p:spPr>
            <a:xfrm>
              <a:off x="4551072" y="325281"/>
              <a:ext cx="208438" cy="20617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7" name="그림 146">
              <a:extLst>
                <a:ext uri="{FF2B5EF4-FFF2-40B4-BE49-F238E27FC236}">
                  <a16:creationId xmlns:a16="http://schemas.microsoft.com/office/drawing/2014/main" id="{FB10A02C-1993-4466-A9C0-1FBF44418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35837" y="3476938"/>
              <a:ext cx="174223" cy="156670"/>
            </a:xfrm>
            <a:prstGeom prst="rect">
              <a:avLst/>
            </a:prstGeom>
          </p:spPr>
        </p:pic>
        <p:pic>
          <p:nvPicPr>
            <p:cNvPr id="150" name="그림 149">
              <a:extLst>
                <a:ext uri="{FF2B5EF4-FFF2-40B4-BE49-F238E27FC236}">
                  <a16:creationId xmlns:a16="http://schemas.microsoft.com/office/drawing/2014/main" id="{11E997DA-B764-406A-97C6-405F65F77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68784" y="3475470"/>
              <a:ext cx="140690" cy="155193"/>
            </a:xfrm>
            <a:prstGeom prst="rect">
              <a:avLst/>
            </a:prstGeom>
          </p:spPr>
        </p:pic>
      </p:grpSp>
      <p:graphicFrame>
        <p:nvGraphicFramePr>
          <p:cNvPr id="152" name="표 2">
            <a:extLst>
              <a:ext uri="{FF2B5EF4-FFF2-40B4-BE49-F238E27FC236}">
                <a16:creationId xmlns:a16="http://schemas.microsoft.com/office/drawing/2014/main" id="{8831BBD7-A694-4423-BC6F-019B1B88F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33012"/>
              </p:ext>
            </p:extLst>
          </p:nvPr>
        </p:nvGraphicFramePr>
        <p:xfrm>
          <a:off x="4561662" y="1345508"/>
          <a:ext cx="1803437" cy="11221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4386">
                  <a:extLst>
                    <a:ext uri="{9D8B030D-6E8A-4147-A177-3AD203B41FA5}">
                      <a16:colId xmlns:a16="http://schemas.microsoft.com/office/drawing/2014/main" val="2523825816"/>
                    </a:ext>
                  </a:extLst>
                </a:gridCol>
                <a:gridCol w="567920">
                  <a:extLst>
                    <a:ext uri="{9D8B030D-6E8A-4147-A177-3AD203B41FA5}">
                      <a16:colId xmlns:a16="http://schemas.microsoft.com/office/drawing/2014/main" val="1623511945"/>
                    </a:ext>
                  </a:extLst>
                </a:gridCol>
                <a:gridCol w="611131">
                  <a:extLst>
                    <a:ext uri="{9D8B030D-6E8A-4147-A177-3AD203B41FA5}">
                      <a16:colId xmlns:a16="http://schemas.microsoft.com/office/drawing/2014/main" val="3043432895"/>
                    </a:ext>
                  </a:extLst>
                </a:gridCol>
              </a:tblGrid>
              <a:tr h="187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err="1"/>
                        <a:t>전집명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책이름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401348"/>
                  </a:ext>
                </a:extLst>
              </a:tr>
              <a:tr h="187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2023.10.10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명작동화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인어공주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987606"/>
                  </a:ext>
                </a:extLst>
              </a:tr>
              <a:tr h="187032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997171"/>
                  </a:ext>
                </a:extLst>
              </a:tr>
              <a:tr h="187032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802878"/>
                  </a:ext>
                </a:extLst>
              </a:tr>
              <a:tr h="187032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088329"/>
                  </a:ext>
                </a:extLst>
              </a:tr>
              <a:tr h="18703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963985"/>
                  </a:ext>
                </a:extLst>
              </a:tr>
            </a:tbl>
          </a:graphicData>
        </a:graphic>
      </p:graphicFrame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0EC8EBEF-4E39-4FED-8A39-0219E2F786E8}"/>
              </a:ext>
            </a:extLst>
          </p:cNvPr>
          <p:cNvSpPr/>
          <p:nvPr/>
        </p:nvSpPr>
        <p:spPr>
          <a:xfrm>
            <a:off x="5797223" y="607600"/>
            <a:ext cx="578725" cy="21160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책등록</a:t>
            </a:r>
            <a:endParaRPr lang="ko-KR" altLang="en-US" sz="8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2BF326C-D8B8-45F0-A254-4B3DFE1860DB}"/>
              </a:ext>
            </a:extLst>
          </p:cNvPr>
          <p:cNvGrpSpPr/>
          <p:nvPr/>
        </p:nvGrpSpPr>
        <p:grpSpPr>
          <a:xfrm>
            <a:off x="6861865" y="773094"/>
            <a:ext cx="1975006" cy="1527526"/>
            <a:chOff x="5369566" y="2216349"/>
            <a:chExt cx="1975006" cy="1527526"/>
          </a:xfrm>
        </p:grpSpPr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DC3EB954-7490-4156-8766-5A10CE254272}"/>
                </a:ext>
              </a:extLst>
            </p:cNvPr>
            <p:cNvSpPr/>
            <p:nvPr/>
          </p:nvSpPr>
          <p:spPr>
            <a:xfrm>
              <a:off x="5389765" y="3452269"/>
              <a:ext cx="208438" cy="20617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A85DD594-3EAC-49DA-985B-4FA284F3DF81}"/>
                </a:ext>
              </a:extLst>
            </p:cNvPr>
            <p:cNvSpPr/>
            <p:nvPr/>
          </p:nvSpPr>
          <p:spPr>
            <a:xfrm>
              <a:off x="5769198" y="3452269"/>
              <a:ext cx="208438" cy="20617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8FB8053E-1A8B-4490-B962-69B11C933480}"/>
                </a:ext>
              </a:extLst>
            </p:cNvPr>
            <p:cNvSpPr/>
            <p:nvPr/>
          </p:nvSpPr>
          <p:spPr>
            <a:xfrm>
              <a:off x="6148631" y="3452269"/>
              <a:ext cx="208438" cy="20617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8" name="그림 147">
              <a:extLst>
                <a:ext uri="{FF2B5EF4-FFF2-40B4-BE49-F238E27FC236}">
                  <a16:creationId xmlns:a16="http://schemas.microsoft.com/office/drawing/2014/main" id="{F0B96565-E939-4D45-9E3C-166AED46D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6756" y="3482128"/>
              <a:ext cx="164814" cy="158056"/>
            </a:xfrm>
            <a:prstGeom prst="rect">
              <a:avLst/>
            </a:prstGeom>
          </p:spPr>
        </p:pic>
        <p:pic>
          <p:nvPicPr>
            <p:cNvPr id="149" name="그림 148">
              <a:extLst>
                <a:ext uri="{FF2B5EF4-FFF2-40B4-BE49-F238E27FC236}">
                  <a16:creationId xmlns:a16="http://schemas.microsoft.com/office/drawing/2014/main" id="{17591758-538E-4411-8A7B-ED0280444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97224" y="3482331"/>
              <a:ext cx="159285" cy="147516"/>
            </a:xfrm>
            <a:prstGeom prst="rect">
              <a:avLst/>
            </a:prstGeom>
          </p:spPr>
        </p:pic>
        <p:pic>
          <p:nvPicPr>
            <p:cNvPr id="151" name="그림 150">
              <a:extLst>
                <a:ext uri="{FF2B5EF4-FFF2-40B4-BE49-F238E27FC236}">
                  <a16:creationId xmlns:a16="http://schemas.microsoft.com/office/drawing/2014/main" id="{C93DFD93-F2C8-4928-A704-4C23A3D65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74614" y="3474501"/>
              <a:ext cx="163921" cy="163921"/>
            </a:xfrm>
            <a:prstGeom prst="rect">
              <a:avLst/>
            </a:prstGeom>
          </p:spPr>
        </p:pic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6A953301-6C5C-4D75-B808-745F7763DC5D}"/>
                </a:ext>
              </a:extLst>
            </p:cNvPr>
            <p:cNvSpPr/>
            <p:nvPr/>
          </p:nvSpPr>
          <p:spPr>
            <a:xfrm>
              <a:off x="5369566" y="2216349"/>
              <a:ext cx="1975006" cy="15275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000" dirty="0"/>
                <a:t>일자</a:t>
              </a:r>
              <a:r>
                <a:rPr lang="en-US" altLang="ko-KR" sz="1000" dirty="0"/>
                <a:t>:</a:t>
              </a:r>
            </a:p>
            <a:p>
              <a:r>
                <a:rPr lang="ko-KR" altLang="en-US" sz="1000" dirty="0" err="1"/>
                <a:t>전집명</a:t>
              </a:r>
              <a:r>
                <a:rPr lang="en-US" altLang="ko-KR" sz="1000" dirty="0"/>
                <a:t>:</a:t>
              </a:r>
            </a:p>
            <a:p>
              <a:r>
                <a:rPr lang="ko-KR" altLang="en-US" sz="1000" dirty="0"/>
                <a:t>책이름</a:t>
              </a:r>
              <a:r>
                <a:rPr lang="en-US" altLang="ko-KR" sz="1000" dirty="0"/>
                <a:t>:</a:t>
              </a:r>
            </a:p>
            <a:p>
              <a:r>
                <a:rPr lang="ko-KR" altLang="en-US" sz="1000" dirty="0"/>
                <a:t>내용</a:t>
              </a:r>
              <a:r>
                <a:rPr lang="en-US" altLang="ko-KR" sz="1000" dirty="0"/>
                <a:t>:</a:t>
              </a:r>
            </a:p>
            <a:p>
              <a:endParaRPr lang="ko-KR" altLang="en-US" sz="1000" dirty="0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413B98DB-FEB1-4067-B110-830D4A146BFA}"/>
                </a:ext>
              </a:extLst>
            </p:cNvPr>
            <p:cNvSpPr/>
            <p:nvPr/>
          </p:nvSpPr>
          <p:spPr>
            <a:xfrm>
              <a:off x="5946988" y="2256495"/>
              <a:ext cx="622141" cy="13896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798873DE-B6D5-40DB-B152-4A0BC62D8A07}"/>
                </a:ext>
              </a:extLst>
            </p:cNvPr>
            <p:cNvSpPr/>
            <p:nvPr/>
          </p:nvSpPr>
          <p:spPr>
            <a:xfrm>
              <a:off x="5946987" y="2424152"/>
              <a:ext cx="622141" cy="13896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3B0CC57D-E5FC-41A2-BF0C-AAB0CCCEE97D}"/>
                </a:ext>
              </a:extLst>
            </p:cNvPr>
            <p:cNvSpPr/>
            <p:nvPr/>
          </p:nvSpPr>
          <p:spPr>
            <a:xfrm>
              <a:off x="5946988" y="2590636"/>
              <a:ext cx="622141" cy="13896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700B2F5C-480F-4520-B840-5652D5BAB1E3}"/>
                </a:ext>
              </a:extLst>
            </p:cNvPr>
            <p:cNvSpPr/>
            <p:nvPr/>
          </p:nvSpPr>
          <p:spPr>
            <a:xfrm>
              <a:off x="5946987" y="2760400"/>
              <a:ext cx="1304077" cy="6708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D8176A0B-6EF2-483D-A832-0C97C357DA61}"/>
                </a:ext>
              </a:extLst>
            </p:cNvPr>
            <p:cNvSpPr/>
            <p:nvPr/>
          </p:nvSpPr>
          <p:spPr>
            <a:xfrm>
              <a:off x="6769108" y="3467978"/>
              <a:ext cx="488532" cy="21160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닫기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B733DA3-1B6E-4320-B0A4-F0BFAC9F79C2}"/>
              </a:ext>
            </a:extLst>
          </p:cNvPr>
          <p:cNvGrpSpPr/>
          <p:nvPr/>
        </p:nvGrpSpPr>
        <p:grpSpPr>
          <a:xfrm>
            <a:off x="4561662" y="842292"/>
            <a:ext cx="1814285" cy="434929"/>
            <a:chOff x="4561662" y="842292"/>
            <a:chExt cx="1814285" cy="434929"/>
          </a:xfrm>
        </p:grpSpPr>
        <p:sp>
          <p:nvSpPr>
            <p:cNvPr id="153" name="사각형: 둥근 모서리 152">
              <a:extLst>
                <a:ext uri="{FF2B5EF4-FFF2-40B4-BE49-F238E27FC236}">
                  <a16:creationId xmlns:a16="http://schemas.microsoft.com/office/drawing/2014/main" id="{89055ED1-F3E5-4109-9985-B6D365E7C4F6}"/>
                </a:ext>
              </a:extLst>
            </p:cNvPr>
            <p:cNvSpPr/>
            <p:nvPr/>
          </p:nvSpPr>
          <p:spPr>
            <a:xfrm>
              <a:off x="4563255" y="842292"/>
              <a:ext cx="535538" cy="184989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민찬</a:t>
              </a:r>
            </a:p>
          </p:txBody>
        </p:sp>
        <p:sp>
          <p:nvSpPr>
            <p:cNvPr id="154" name="사각형: 둥근 모서리 153">
              <a:extLst>
                <a:ext uri="{FF2B5EF4-FFF2-40B4-BE49-F238E27FC236}">
                  <a16:creationId xmlns:a16="http://schemas.microsoft.com/office/drawing/2014/main" id="{FC4E7012-EB71-46A3-9543-E99203DBC789}"/>
                </a:ext>
              </a:extLst>
            </p:cNvPr>
            <p:cNvSpPr/>
            <p:nvPr/>
          </p:nvSpPr>
          <p:spPr>
            <a:xfrm>
              <a:off x="5152347" y="848000"/>
              <a:ext cx="535538" cy="184989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도현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FF6944F-784F-413C-B81E-5ECE2843B6B7}"/>
                </a:ext>
              </a:extLst>
            </p:cNvPr>
            <p:cNvSpPr txBox="1"/>
            <p:nvPr/>
          </p:nvSpPr>
          <p:spPr>
            <a:xfrm>
              <a:off x="4561662" y="1061777"/>
              <a:ext cx="1814285" cy="21544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기간</a:t>
              </a:r>
              <a:r>
                <a:rPr lang="en-US" altLang="ko-KR" sz="800" dirty="0"/>
                <a:t>:2023.10.10 ~ 2023.10.10</a:t>
              </a:r>
              <a:endParaRPr lang="ko-KR" altLang="en-US" sz="800" dirty="0"/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EA69AE24-72A2-4B88-9604-B9A9F15EFD48}"/>
                </a:ext>
              </a:extLst>
            </p:cNvPr>
            <p:cNvSpPr/>
            <p:nvPr/>
          </p:nvSpPr>
          <p:spPr>
            <a:xfrm>
              <a:off x="6170760" y="1063138"/>
              <a:ext cx="205187" cy="21408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BA806E4C-7612-4AA7-95C1-2638F81F5170}"/>
              </a:ext>
            </a:extLst>
          </p:cNvPr>
          <p:cNvCxnSpPr>
            <a:cxnSpLocks/>
            <a:endCxn id="158" idx="1"/>
          </p:cNvCxnSpPr>
          <p:nvPr/>
        </p:nvCxnSpPr>
        <p:spPr>
          <a:xfrm flipV="1">
            <a:off x="6148631" y="1536857"/>
            <a:ext cx="713234" cy="3867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3C603D04-D1AA-43AA-8873-114C416AC2DE}"/>
              </a:ext>
            </a:extLst>
          </p:cNvPr>
          <p:cNvGrpSpPr/>
          <p:nvPr/>
        </p:nvGrpSpPr>
        <p:grpSpPr>
          <a:xfrm>
            <a:off x="4340255" y="3014946"/>
            <a:ext cx="1884813" cy="3381271"/>
            <a:chOff x="3259829" y="1227440"/>
            <a:chExt cx="2998573" cy="5379308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987E82D9-9748-498C-93B8-EADC38160814}"/>
                </a:ext>
              </a:extLst>
            </p:cNvPr>
            <p:cNvSpPr/>
            <p:nvPr/>
          </p:nvSpPr>
          <p:spPr>
            <a:xfrm>
              <a:off x="3259829" y="1227440"/>
              <a:ext cx="2998573" cy="537930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56AE2295-8355-4E41-8361-02EE4122EC32}"/>
                </a:ext>
              </a:extLst>
            </p:cNvPr>
            <p:cNvSpPr/>
            <p:nvPr/>
          </p:nvSpPr>
          <p:spPr>
            <a:xfrm>
              <a:off x="3259829" y="6198562"/>
              <a:ext cx="2998573" cy="4081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사각형: 둥근 모서리 168">
              <a:extLst>
                <a:ext uri="{FF2B5EF4-FFF2-40B4-BE49-F238E27FC236}">
                  <a16:creationId xmlns:a16="http://schemas.microsoft.com/office/drawing/2014/main" id="{FEF807DB-E044-42B6-BB1D-377CFDEAC463}"/>
                </a:ext>
              </a:extLst>
            </p:cNvPr>
            <p:cNvSpPr/>
            <p:nvPr/>
          </p:nvSpPr>
          <p:spPr>
            <a:xfrm>
              <a:off x="3422107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사각형: 둥근 모서리 169">
              <a:extLst>
                <a:ext uri="{FF2B5EF4-FFF2-40B4-BE49-F238E27FC236}">
                  <a16:creationId xmlns:a16="http://schemas.microsoft.com/office/drawing/2014/main" id="{25833CAE-E260-46C0-A623-2DA104514892}"/>
                </a:ext>
              </a:extLst>
            </p:cNvPr>
            <p:cNvSpPr/>
            <p:nvPr/>
          </p:nvSpPr>
          <p:spPr>
            <a:xfrm>
              <a:off x="4025752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25376365-5FC5-4E84-BC11-1524E5393080}"/>
                </a:ext>
              </a:extLst>
            </p:cNvPr>
            <p:cNvSpPr/>
            <p:nvPr/>
          </p:nvSpPr>
          <p:spPr>
            <a:xfrm>
              <a:off x="4629397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사각형: 둥근 모서리 171">
              <a:extLst>
                <a:ext uri="{FF2B5EF4-FFF2-40B4-BE49-F238E27FC236}">
                  <a16:creationId xmlns:a16="http://schemas.microsoft.com/office/drawing/2014/main" id="{3E9A19CF-A961-4E1C-ADD6-5ED7DAE0F4FB}"/>
                </a:ext>
              </a:extLst>
            </p:cNvPr>
            <p:cNvSpPr/>
            <p:nvPr/>
          </p:nvSpPr>
          <p:spPr>
            <a:xfrm>
              <a:off x="5233042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5939C55C-7AA1-4F76-8651-C35FD2A5B924}"/>
                </a:ext>
              </a:extLst>
            </p:cNvPr>
            <p:cNvSpPr/>
            <p:nvPr/>
          </p:nvSpPr>
          <p:spPr>
            <a:xfrm>
              <a:off x="3259829" y="1227440"/>
              <a:ext cx="2998573" cy="4081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2023.10.11 x</a:t>
              </a:r>
              <a:r>
                <a:rPr lang="ko-KR" altLang="en-US" sz="1400" dirty="0"/>
                <a:t>요일</a:t>
              </a:r>
            </a:p>
          </p:txBody>
        </p:sp>
        <p:sp>
          <p:nvSpPr>
            <p:cNvPr id="174" name="사각형: 둥근 모서리 173">
              <a:extLst>
                <a:ext uri="{FF2B5EF4-FFF2-40B4-BE49-F238E27FC236}">
                  <a16:creationId xmlns:a16="http://schemas.microsoft.com/office/drawing/2014/main" id="{A9DC331F-6079-4C29-90E7-FFBA904F6F3D}"/>
                </a:ext>
              </a:extLst>
            </p:cNvPr>
            <p:cNvSpPr/>
            <p:nvPr/>
          </p:nvSpPr>
          <p:spPr>
            <a:xfrm>
              <a:off x="3295109" y="1267529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사각형: 둥근 모서리 174">
              <a:extLst>
                <a:ext uri="{FF2B5EF4-FFF2-40B4-BE49-F238E27FC236}">
                  <a16:creationId xmlns:a16="http://schemas.microsoft.com/office/drawing/2014/main" id="{97A7970E-0E39-449C-BFCC-40B27BC00215}"/>
                </a:ext>
              </a:extLst>
            </p:cNvPr>
            <p:cNvSpPr/>
            <p:nvPr/>
          </p:nvSpPr>
          <p:spPr>
            <a:xfrm>
              <a:off x="5836686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6" name="그림 175">
              <a:extLst>
                <a:ext uri="{FF2B5EF4-FFF2-40B4-BE49-F238E27FC236}">
                  <a16:creationId xmlns:a16="http://schemas.microsoft.com/office/drawing/2014/main" id="{31088CA3-010C-4262-BE6E-F3F3D7CA6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66328" y="6281542"/>
              <a:ext cx="277173" cy="249248"/>
            </a:xfrm>
            <a:prstGeom prst="rect">
              <a:avLst/>
            </a:prstGeom>
          </p:spPr>
        </p:pic>
        <p:pic>
          <p:nvPicPr>
            <p:cNvPr id="177" name="그림 176">
              <a:extLst>
                <a:ext uri="{FF2B5EF4-FFF2-40B4-BE49-F238E27FC236}">
                  <a16:creationId xmlns:a16="http://schemas.microsoft.com/office/drawing/2014/main" id="{C2BF2780-EDB6-4F9E-9341-1492336AE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2336" y="6289799"/>
              <a:ext cx="262205" cy="251454"/>
            </a:xfrm>
            <a:prstGeom prst="rect">
              <a:avLst/>
            </a:prstGeom>
          </p:spPr>
        </p:pic>
        <p:pic>
          <p:nvPicPr>
            <p:cNvPr id="178" name="그림 177">
              <a:extLst>
                <a:ext uri="{FF2B5EF4-FFF2-40B4-BE49-F238E27FC236}">
                  <a16:creationId xmlns:a16="http://schemas.microsoft.com/office/drawing/2014/main" id="{5E359714-4292-460E-9E74-4AA6FFC41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7628" y="6290121"/>
              <a:ext cx="253409" cy="234685"/>
            </a:xfrm>
            <a:prstGeom prst="rect">
              <a:avLst/>
            </a:prstGeom>
          </p:spPr>
        </p:pic>
        <p:pic>
          <p:nvPicPr>
            <p:cNvPr id="179" name="그림 178">
              <a:extLst>
                <a:ext uri="{FF2B5EF4-FFF2-40B4-BE49-F238E27FC236}">
                  <a16:creationId xmlns:a16="http://schemas.microsoft.com/office/drawing/2014/main" id="{3A2B0918-E5A8-4F6E-AB45-786A7C04E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82379" y="6279206"/>
              <a:ext cx="223826" cy="246898"/>
            </a:xfrm>
            <a:prstGeom prst="rect">
              <a:avLst/>
            </a:prstGeom>
          </p:spPr>
        </p:pic>
        <p:pic>
          <p:nvPicPr>
            <p:cNvPr id="180" name="그림 179">
              <a:extLst>
                <a:ext uri="{FF2B5EF4-FFF2-40B4-BE49-F238E27FC236}">
                  <a16:creationId xmlns:a16="http://schemas.microsoft.com/office/drawing/2014/main" id="{2E6E49BD-F7D4-4574-A653-4D091B138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78022" y="6277665"/>
              <a:ext cx="260784" cy="260784"/>
            </a:xfrm>
            <a:prstGeom prst="rect">
              <a:avLst/>
            </a:prstGeom>
          </p:spPr>
        </p:pic>
      </p:grpSp>
      <p:graphicFrame>
        <p:nvGraphicFramePr>
          <p:cNvPr id="181" name="표 180">
            <a:extLst>
              <a:ext uri="{FF2B5EF4-FFF2-40B4-BE49-F238E27FC236}">
                <a16:creationId xmlns:a16="http://schemas.microsoft.com/office/drawing/2014/main" id="{4A8F1095-9CDD-4A06-BD96-8710C3336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942997"/>
              </p:ext>
            </p:extLst>
          </p:nvPr>
        </p:nvGraphicFramePr>
        <p:xfrm>
          <a:off x="4384699" y="3800320"/>
          <a:ext cx="1765195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45618">
                  <a:extLst>
                    <a:ext uri="{9D8B030D-6E8A-4147-A177-3AD203B41FA5}">
                      <a16:colId xmlns:a16="http://schemas.microsoft.com/office/drawing/2014/main" val="2852068877"/>
                    </a:ext>
                  </a:extLst>
                </a:gridCol>
                <a:gridCol w="819577">
                  <a:extLst>
                    <a:ext uri="{9D8B030D-6E8A-4147-A177-3AD203B41FA5}">
                      <a16:colId xmlns:a16="http://schemas.microsoft.com/office/drawing/2014/main" val="338396259"/>
                    </a:ext>
                  </a:extLst>
                </a:gridCol>
              </a:tblGrid>
              <a:tr h="1914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전집이름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책이름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592750"/>
                  </a:ext>
                </a:extLst>
              </a:tr>
              <a:tr h="1914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명작동화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인어공주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734055"/>
                  </a:ext>
                </a:extLst>
              </a:tr>
              <a:tr h="19147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505116"/>
                  </a:ext>
                </a:extLst>
              </a:tr>
              <a:tr h="19147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431523"/>
                  </a:ext>
                </a:extLst>
              </a:tr>
              <a:tr h="19147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517359"/>
                  </a:ext>
                </a:extLst>
              </a:tr>
              <a:tr h="19147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402681"/>
                  </a:ext>
                </a:extLst>
              </a:tr>
            </a:tbl>
          </a:graphicData>
        </a:graphic>
      </p:graphicFrame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0602AEE4-73CE-4B9E-BAF0-0322AA5983F5}"/>
              </a:ext>
            </a:extLst>
          </p:cNvPr>
          <p:cNvSpPr/>
          <p:nvPr/>
        </p:nvSpPr>
        <p:spPr>
          <a:xfrm>
            <a:off x="4704139" y="3535722"/>
            <a:ext cx="1023977" cy="2116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/>
              <a:t>명작동화    ▽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9332C4E-F53E-4B36-A251-2DFDD592D389}"/>
              </a:ext>
            </a:extLst>
          </p:cNvPr>
          <p:cNvSpPr txBox="1"/>
          <p:nvPr/>
        </p:nvSpPr>
        <p:spPr>
          <a:xfrm>
            <a:off x="4321334" y="352798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전집</a:t>
            </a:r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501B2301-11A7-492E-9308-65DCED078BF8}"/>
              </a:ext>
            </a:extLst>
          </p:cNvPr>
          <p:cNvSpPr/>
          <p:nvPr/>
        </p:nvSpPr>
        <p:spPr>
          <a:xfrm>
            <a:off x="5753162" y="3534564"/>
            <a:ext cx="488532" cy="21160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추가</a:t>
            </a:r>
          </a:p>
        </p:txBody>
      </p: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A11046FA-BB4A-4790-872F-94E0AD735FE0}"/>
              </a:ext>
            </a:extLst>
          </p:cNvPr>
          <p:cNvGrpSpPr/>
          <p:nvPr/>
        </p:nvGrpSpPr>
        <p:grpSpPr>
          <a:xfrm>
            <a:off x="6850906" y="3002532"/>
            <a:ext cx="1884813" cy="3381271"/>
            <a:chOff x="3259829" y="1227440"/>
            <a:chExt cx="2998573" cy="5379308"/>
          </a:xfrm>
        </p:grpSpPr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E17739CC-A003-47AE-A3B9-25F51EDCE5CA}"/>
                </a:ext>
              </a:extLst>
            </p:cNvPr>
            <p:cNvSpPr/>
            <p:nvPr/>
          </p:nvSpPr>
          <p:spPr>
            <a:xfrm>
              <a:off x="3259829" y="1227440"/>
              <a:ext cx="2998573" cy="537930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514BB4E5-A310-45B6-91C2-CC347268141C}"/>
                </a:ext>
              </a:extLst>
            </p:cNvPr>
            <p:cNvSpPr/>
            <p:nvPr/>
          </p:nvSpPr>
          <p:spPr>
            <a:xfrm>
              <a:off x="3259829" y="6198562"/>
              <a:ext cx="2998573" cy="4081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사각형: 둥근 모서리 187">
              <a:extLst>
                <a:ext uri="{FF2B5EF4-FFF2-40B4-BE49-F238E27FC236}">
                  <a16:creationId xmlns:a16="http://schemas.microsoft.com/office/drawing/2014/main" id="{707E919F-503C-4CEA-BBB1-4E3EAF4AF301}"/>
                </a:ext>
              </a:extLst>
            </p:cNvPr>
            <p:cNvSpPr/>
            <p:nvPr/>
          </p:nvSpPr>
          <p:spPr>
            <a:xfrm>
              <a:off x="3422107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사각형: 둥근 모서리 188">
              <a:extLst>
                <a:ext uri="{FF2B5EF4-FFF2-40B4-BE49-F238E27FC236}">
                  <a16:creationId xmlns:a16="http://schemas.microsoft.com/office/drawing/2014/main" id="{4C860264-6EE3-454E-8D26-3DD256119706}"/>
                </a:ext>
              </a:extLst>
            </p:cNvPr>
            <p:cNvSpPr/>
            <p:nvPr/>
          </p:nvSpPr>
          <p:spPr>
            <a:xfrm>
              <a:off x="4025752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사각형: 둥근 모서리 189">
              <a:extLst>
                <a:ext uri="{FF2B5EF4-FFF2-40B4-BE49-F238E27FC236}">
                  <a16:creationId xmlns:a16="http://schemas.microsoft.com/office/drawing/2014/main" id="{6628A22E-2ECC-4AB0-AE41-6881305178DA}"/>
                </a:ext>
              </a:extLst>
            </p:cNvPr>
            <p:cNvSpPr/>
            <p:nvPr/>
          </p:nvSpPr>
          <p:spPr>
            <a:xfrm>
              <a:off x="4629397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사각형: 둥근 모서리 190">
              <a:extLst>
                <a:ext uri="{FF2B5EF4-FFF2-40B4-BE49-F238E27FC236}">
                  <a16:creationId xmlns:a16="http://schemas.microsoft.com/office/drawing/2014/main" id="{AC71488B-26B0-462E-9327-F1378E900CE4}"/>
                </a:ext>
              </a:extLst>
            </p:cNvPr>
            <p:cNvSpPr/>
            <p:nvPr/>
          </p:nvSpPr>
          <p:spPr>
            <a:xfrm>
              <a:off x="5233042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28A53747-F45D-4920-8F23-FB0DB08FFE1D}"/>
                </a:ext>
              </a:extLst>
            </p:cNvPr>
            <p:cNvSpPr/>
            <p:nvPr/>
          </p:nvSpPr>
          <p:spPr>
            <a:xfrm>
              <a:off x="3259829" y="1227440"/>
              <a:ext cx="2998573" cy="4081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2023.10.11 x</a:t>
              </a:r>
              <a:r>
                <a:rPr lang="ko-KR" altLang="en-US" sz="1400" dirty="0"/>
                <a:t>요일</a:t>
              </a:r>
            </a:p>
          </p:txBody>
        </p:sp>
        <p:sp>
          <p:nvSpPr>
            <p:cNvPr id="193" name="사각형: 둥근 모서리 192">
              <a:extLst>
                <a:ext uri="{FF2B5EF4-FFF2-40B4-BE49-F238E27FC236}">
                  <a16:creationId xmlns:a16="http://schemas.microsoft.com/office/drawing/2014/main" id="{DAFABDC8-92B7-48B4-96A7-A5BDDEF6E6F5}"/>
                </a:ext>
              </a:extLst>
            </p:cNvPr>
            <p:cNvSpPr/>
            <p:nvPr/>
          </p:nvSpPr>
          <p:spPr>
            <a:xfrm>
              <a:off x="3295109" y="1267529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사각형: 둥근 모서리 193">
              <a:extLst>
                <a:ext uri="{FF2B5EF4-FFF2-40B4-BE49-F238E27FC236}">
                  <a16:creationId xmlns:a16="http://schemas.microsoft.com/office/drawing/2014/main" id="{CCEB90A4-D7A2-419B-B837-3E85C486CFF4}"/>
                </a:ext>
              </a:extLst>
            </p:cNvPr>
            <p:cNvSpPr/>
            <p:nvPr/>
          </p:nvSpPr>
          <p:spPr>
            <a:xfrm>
              <a:off x="5836686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5" name="그림 194">
              <a:extLst>
                <a:ext uri="{FF2B5EF4-FFF2-40B4-BE49-F238E27FC236}">
                  <a16:creationId xmlns:a16="http://schemas.microsoft.com/office/drawing/2014/main" id="{923C9D70-7F12-4A77-93ED-0809AB1A0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66328" y="6281542"/>
              <a:ext cx="277173" cy="249248"/>
            </a:xfrm>
            <a:prstGeom prst="rect">
              <a:avLst/>
            </a:prstGeom>
          </p:spPr>
        </p:pic>
        <p:pic>
          <p:nvPicPr>
            <p:cNvPr id="196" name="그림 195">
              <a:extLst>
                <a:ext uri="{FF2B5EF4-FFF2-40B4-BE49-F238E27FC236}">
                  <a16:creationId xmlns:a16="http://schemas.microsoft.com/office/drawing/2014/main" id="{FFAA7564-81FD-4258-A761-1BC4CE65C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2336" y="6289799"/>
              <a:ext cx="262205" cy="251454"/>
            </a:xfrm>
            <a:prstGeom prst="rect">
              <a:avLst/>
            </a:prstGeom>
          </p:spPr>
        </p:pic>
        <p:pic>
          <p:nvPicPr>
            <p:cNvPr id="197" name="그림 196">
              <a:extLst>
                <a:ext uri="{FF2B5EF4-FFF2-40B4-BE49-F238E27FC236}">
                  <a16:creationId xmlns:a16="http://schemas.microsoft.com/office/drawing/2014/main" id="{D9B55A38-CC79-4CE8-B5C2-4479EDE2D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7628" y="6290121"/>
              <a:ext cx="253409" cy="234685"/>
            </a:xfrm>
            <a:prstGeom prst="rect">
              <a:avLst/>
            </a:prstGeom>
          </p:spPr>
        </p:pic>
        <p:pic>
          <p:nvPicPr>
            <p:cNvPr id="198" name="그림 197">
              <a:extLst>
                <a:ext uri="{FF2B5EF4-FFF2-40B4-BE49-F238E27FC236}">
                  <a16:creationId xmlns:a16="http://schemas.microsoft.com/office/drawing/2014/main" id="{0C942068-32A8-40F3-880E-AC9957832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82379" y="6279206"/>
              <a:ext cx="223826" cy="246898"/>
            </a:xfrm>
            <a:prstGeom prst="rect">
              <a:avLst/>
            </a:prstGeom>
          </p:spPr>
        </p:pic>
        <p:pic>
          <p:nvPicPr>
            <p:cNvPr id="199" name="그림 198">
              <a:extLst>
                <a:ext uri="{FF2B5EF4-FFF2-40B4-BE49-F238E27FC236}">
                  <a16:creationId xmlns:a16="http://schemas.microsoft.com/office/drawing/2014/main" id="{2F7B61FA-D3CA-4439-817E-93676A57E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78022" y="6277665"/>
              <a:ext cx="260784" cy="260784"/>
            </a:xfrm>
            <a:prstGeom prst="rect">
              <a:avLst/>
            </a:prstGeom>
          </p:spPr>
        </p:pic>
      </p:grp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647141D0-6B70-46A7-9EB2-B45BE6D6DEA5}"/>
              </a:ext>
            </a:extLst>
          </p:cNvPr>
          <p:cNvSpPr/>
          <p:nvPr/>
        </p:nvSpPr>
        <p:spPr>
          <a:xfrm>
            <a:off x="6890838" y="3306763"/>
            <a:ext cx="1788242" cy="18582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전집</a:t>
            </a:r>
          </a:p>
        </p:txBody>
      </p:sp>
      <p:graphicFrame>
        <p:nvGraphicFramePr>
          <p:cNvPr id="201" name="표 2">
            <a:extLst>
              <a:ext uri="{FF2B5EF4-FFF2-40B4-BE49-F238E27FC236}">
                <a16:creationId xmlns:a16="http://schemas.microsoft.com/office/drawing/2014/main" id="{6F7FB89E-1FC3-4B8A-8552-7EE96B493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948494"/>
              </p:ext>
            </p:extLst>
          </p:nvPr>
        </p:nvGraphicFramePr>
        <p:xfrm>
          <a:off x="6886343" y="3791081"/>
          <a:ext cx="1788242" cy="13066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88242">
                  <a:extLst>
                    <a:ext uri="{9D8B030D-6E8A-4147-A177-3AD203B41FA5}">
                      <a16:colId xmlns:a16="http://schemas.microsoft.com/office/drawing/2014/main" val="2523825816"/>
                    </a:ext>
                  </a:extLst>
                </a:gridCol>
              </a:tblGrid>
              <a:tr h="1712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전집이름</a:t>
                      </a:r>
                    </a:p>
                  </a:txBody>
                  <a:tcPr marL="80613" marR="80613" marT="40306" marB="40306"/>
                </a:tc>
                <a:extLst>
                  <a:ext uri="{0D108BD9-81ED-4DB2-BD59-A6C34878D82A}">
                    <a16:rowId xmlns:a16="http://schemas.microsoft.com/office/drawing/2014/main" val="2352401348"/>
                  </a:ext>
                </a:extLst>
              </a:tr>
              <a:tr h="1712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명작동화</a:t>
                      </a:r>
                    </a:p>
                  </a:txBody>
                  <a:tcPr marL="80613" marR="80613" marT="40306" marB="40306"/>
                </a:tc>
                <a:extLst>
                  <a:ext uri="{0D108BD9-81ED-4DB2-BD59-A6C34878D82A}">
                    <a16:rowId xmlns:a16="http://schemas.microsoft.com/office/drawing/2014/main" val="3981987606"/>
                  </a:ext>
                </a:extLst>
              </a:tr>
              <a:tr h="171292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0613" marR="80613" marT="40306" marB="40306"/>
                </a:tc>
                <a:extLst>
                  <a:ext uri="{0D108BD9-81ED-4DB2-BD59-A6C34878D82A}">
                    <a16:rowId xmlns:a16="http://schemas.microsoft.com/office/drawing/2014/main" val="4087997171"/>
                  </a:ext>
                </a:extLst>
              </a:tr>
              <a:tr h="171292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0613" marR="80613" marT="40306" marB="40306"/>
                </a:tc>
                <a:extLst>
                  <a:ext uri="{0D108BD9-81ED-4DB2-BD59-A6C34878D82A}">
                    <a16:rowId xmlns:a16="http://schemas.microsoft.com/office/drawing/2014/main" val="4008802878"/>
                  </a:ext>
                </a:extLst>
              </a:tr>
              <a:tr h="171292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0613" marR="80613" marT="40306" marB="40306"/>
                </a:tc>
                <a:extLst>
                  <a:ext uri="{0D108BD9-81ED-4DB2-BD59-A6C34878D82A}">
                    <a16:rowId xmlns:a16="http://schemas.microsoft.com/office/drawing/2014/main" val="2832088329"/>
                  </a:ext>
                </a:extLst>
              </a:tr>
              <a:tr h="171292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0613" marR="80613" marT="40306" marB="40306"/>
                </a:tc>
                <a:extLst>
                  <a:ext uri="{0D108BD9-81ED-4DB2-BD59-A6C34878D82A}">
                    <a16:rowId xmlns:a16="http://schemas.microsoft.com/office/drawing/2014/main" val="2588963985"/>
                  </a:ext>
                </a:extLst>
              </a:tr>
            </a:tbl>
          </a:graphicData>
        </a:graphic>
      </p:graphicFrame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FC2EE6A0-B67F-472B-AC18-41FD2E5F0B84}"/>
              </a:ext>
            </a:extLst>
          </p:cNvPr>
          <p:cNvSpPr/>
          <p:nvPr/>
        </p:nvSpPr>
        <p:spPr>
          <a:xfrm>
            <a:off x="8199799" y="3536434"/>
            <a:ext cx="488532" cy="21160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추가</a:t>
            </a:r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248F137F-4577-4C7D-A557-CDBA2C3DF774}"/>
              </a:ext>
            </a:extLst>
          </p:cNvPr>
          <p:cNvGrpSpPr/>
          <p:nvPr/>
        </p:nvGrpSpPr>
        <p:grpSpPr>
          <a:xfrm>
            <a:off x="6951521" y="4343847"/>
            <a:ext cx="1668445" cy="832230"/>
            <a:chOff x="3381910" y="3778564"/>
            <a:chExt cx="1668445" cy="832230"/>
          </a:xfrm>
        </p:grpSpPr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70425102-2315-48D8-A8A3-083B3ABEB658}"/>
                </a:ext>
              </a:extLst>
            </p:cNvPr>
            <p:cNvSpPr/>
            <p:nvPr/>
          </p:nvSpPr>
          <p:spPr>
            <a:xfrm>
              <a:off x="3381910" y="3778564"/>
              <a:ext cx="1668445" cy="8322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000" u="sng" dirty="0"/>
                <a:t>전집등록</a:t>
              </a:r>
              <a:r>
                <a:rPr lang="en-US" altLang="ko-KR" sz="1000" u="sng" dirty="0"/>
                <a:t>/</a:t>
              </a:r>
              <a:r>
                <a:rPr lang="ko-KR" altLang="en-US" sz="1000" u="sng" dirty="0"/>
                <a:t>수정</a:t>
              </a:r>
              <a:endParaRPr lang="en-US" altLang="ko-KR" sz="1000" u="sng" dirty="0"/>
            </a:p>
            <a:p>
              <a:endParaRPr lang="en-US" altLang="ko-KR" sz="1000" dirty="0"/>
            </a:p>
            <a:p>
              <a:r>
                <a:rPr lang="ko-KR" altLang="en-US" sz="1000" dirty="0"/>
                <a:t>전집이름</a:t>
              </a:r>
              <a:r>
                <a:rPr lang="en-US" altLang="ko-KR" sz="1000" dirty="0"/>
                <a:t>:</a:t>
              </a:r>
              <a:endParaRPr lang="ko-KR" altLang="en-US" sz="1000" dirty="0"/>
            </a:p>
          </p:txBody>
        </p:sp>
        <p:sp>
          <p:nvSpPr>
            <p:cNvPr id="205" name="사각형: 둥근 모서리 204">
              <a:extLst>
                <a:ext uri="{FF2B5EF4-FFF2-40B4-BE49-F238E27FC236}">
                  <a16:creationId xmlns:a16="http://schemas.microsoft.com/office/drawing/2014/main" id="{19741235-B633-4106-A864-22270A6AAE0E}"/>
                </a:ext>
              </a:extLst>
            </p:cNvPr>
            <p:cNvSpPr/>
            <p:nvPr/>
          </p:nvSpPr>
          <p:spPr>
            <a:xfrm>
              <a:off x="4485845" y="4332525"/>
              <a:ext cx="488532" cy="21160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저장</a:t>
              </a: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4BAAD939-E5A6-43FE-86CF-223CC928E7C5}"/>
                </a:ext>
              </a:extLst>
            </p:cNvPr>
            <p:cNvSpPr/>
            <p:nvPr/>
          </p:nvSpPr>
          <p:spPr>
            <a:xfrm>
              <a:off x="4040806" y="4116209"/>
              <a:ext cx="890079" cy="1667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11576101-4486-4388-BE8F-2C09F9A33AEF}"/>
              </a:ext>
            </a:extLst>
          </p:cNvPr>
          <p:cNvCxnSpPr>
            <a:cxnSpLocks/>
            <a:endCxn id="204" idx="0"/>
          </p:cNvCxnSpPr>
          <p:nvPr/>
        </p:nvCxnSpPr>
        <p:spPr>
          <a:xfrm flipH="1">
            <a:off x="7785744" y="3743424"/>
            <a:ext cx="684898" cy="6004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66361761-9C1E-4183-A267-096E7F46CF89}"/>
              </a:ext>
            </a:extLst>
          </p:cNvPr>
          <p:cNvSpPr/>
          <p:nvPr/>
        </p:nvSpPr>
        <p:spPr>
          <a:xfrm>
            <a:off x="4380186" y="3311220"/>
            <a:ext cx="1387682" cy="188163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latin typeface="+mn-ea"/>
              </a:rPr>
              <a:t>책목록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2AE6010F-1777-4066-BC7B-C3E708F6AA95}"/>
              </a:ext>
            </a:extLst>
          </p:cNvPr>
          <p:cNvGrpSpPr/>
          <p:nvPr/>
        </p:nvGrpSpPr>
        <p:grpSpPr>
          <a:xfrm>
            <a:off x="4986906" y="4443593"/>
            <a:ext cx="1622651" cy="905024"/>
            <a:chOff x="3649356" y="3778564"/>
            <a:chExt cx="1386514" cy="905024"/>
          </a:xfrm>
        </p:grpSpPr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DEB6086A-9BA2-4599-AAA5-A23294B7FD02}"/>
                </a:ext>
              </a:extLst>
            </p:cNvPr>
            <p:cNvSpPr/>
            <p:nvPr/>
          </p:nvSpPr>
          <p:spPr>
            <a:xfrm>
              <a:off x="3649356" y="3778564"/>
              <a:ext cx="1386514" cy="9050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u="sng" dirty="0"/>
                <a:t>[</a:t>
              </a:r>
              <a:r>
                <a:rPr lang="ko-KR" altLang="en-US" sz="1000" u="sng" dirty="0"/>
                <a:t>명작동화</a:t>
              </a:r>
              <a:r>
                <a:rPr lang="en-US" altLang="ko-KR" sz="1000" u="sng" dirty="0"/>
                <a:t>] </a:t>
              </a:r>
              <a:r>
                <a:rPr lang="ko-KR" altLang="en-US" sz="1000" u="sng" dirty="0" err="1"/>
                <a:t>책등록</a:t>
              </a:r>
              <a:r>
                <a:rPr lang="en-US" altLang="ko-KR" sz="1000" u="sng" dirty="0"/>
                <a:t>/</a:t>
              </a:r>
              <a:r>
                <a:rPr lang="ko-KR" altLang="en-US" sz="1000" u="sng" dirty="0"/>
                <a:t>수정</a:t>
              </a:r>
              <a:endParaRPr lang="en-US" altLang="ko-KR" sz="1000" u="sng" dirty="0"/>
            </a:p>
            <a:p>
              <a:endParaRPr lang="en-US" altLang="ko-KR" sz="1000" dirty="0"/>
            </a:p>
            <a:p>
              <a:r>
                <a:rPr lang="ko-KR" altLang="en-US" sz="1000" dirty="0"/>
                <a:t>책명</a:t>
              </a:r>
              <a:r>
                <a:rPr lang="en-US" altLang="ko-KR" sz="1000" dirty="0"/>
                <a:t>:</a:t>
              </a:r>
              <a:endParaRPr lang="ko-KR" altLang="en-US" sz="1000" dirty="0"/>
            </a:p>
          </p:txBody>
        </p:sp>
        <p:sp>
          <p:nvSpPr>
            <p:cNvPr id="211" name="사각형: 둥근 모서리 210">
              <a:extLst>
                <a:ext uri="{FF2B5EF4-FFF2-40B4-BE49-F238E27FC236}">
                  <a16:creationId xmlns:a16="http://schemas.microsoft.com/office/drawing/2014/main" id="{5AFCD8B8-1255-4716-AEC1-157040502E4C}"/>
                </a:ext>
              </a:extLst>
            </p:cNvPr>
            <p:cNvSpPr/>
            <p:nvPr/>
          </p:nvSpPr>
          <p:spPr>
            <a:xfrm>
              <a:off x="4502540" y="4367414"/>
              <a:ext cx="463192" cy="21160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저장</a:t>
              </a: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F25186E3-B42E-46EB-9F3D-2B1CE2138280}"/>
                </a:ext>
              </a:extLst>
            </p:cNvPr>
            <p:cNvSpPr/>
            <p:nvPr/>
          </p:nvSpPr>
          <p:spPr>
            <a:xfrm>
              <a:off x="4003011" y="4122501"/>
              <a:ext cx="947352" cy="1847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8F7250AB-3523-4BA0-BC9F-D857DA26D339}"/>
              </a:ext>
            </a:extLst>
          </p:cNvPr>
          <p:cNvCxnSpPr>
            <a:cxnSpLocks/>
            <a:endCxn id="210" idx="0"/>
          </p:cNvCxnSpPr>
          <p:nvPr/>
        </p:nvCxnSpPr>
        <p:spPr>
          <a:xfrm flipH="1">
            <a:off x="5798232" y="3774817"/>
            <a:ext cx="187164" cy="6687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C6F12FFE-431F-4B9D-827F-B72647DA84A8}"/>
              </a:ext>
            </a:extLst>
          </p:cNvPr>
          <p:cNvCxnSpPr>
            <a:cxnSpLocks/>
            <a:endCxn id="210" idx="0"/>
          </p:cNvCxnSpPr>
          <p:nvPr/>
        </p:nvCxnSpPr>
        <p:spPr>
          <a:xfrm>
            <a:off x="4834147" y="4275306"/>
            <a:ext cx="964085" cy="1682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3B62273A-6323-4248-BADD-A494C2CF8B63}"/>
              </a:ext>
            </a:extLst>
          </p:cNvPr>
          <p:cNvSpPr/>
          <p:nvPr/>
        </p:nvSpPr>
        <p:spPr>
          <a:xfrm>
            <a:off x="5788958" y="3287777"/>
            <a:ext cx="416940" cy="21160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전집</a:t>
            </a:r>
          </a:p>
        </p:txBody>
      </p: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B2A1A211-F29D-468F-946A-9D9326194A96}"/>
              </a:ext>
            </a:extLst>
          </p:cNvPr>
          <p:cNvCxnSpPr>
            <a:cxnSpLocks/>
            <a:stCxn id="215" idx="3"/>
          </p:cNvCxnSpPr>
          <p:nvPr/>
        </p:nvCxnSpPr>
        <p:spPr>
          <a:xfrm>
            <a:off x="6205898" y="3393580"/>
            <a:ext cx="6238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9DDD3672-6543-4572-BD6A-47E549114FED}"/>
              </a:ext>
            </a:extLst>
          </p:cNvPr>
          <p:cNvCxnSpPr>
            <a:cxnSpLocks/>
            <a:stCxn id="156" idx="2"/>
          </p:cNvCxnSpPr>
          <p:nvPr/>
        </p:nvCxnSpPr>
        <p:spPr>
          <a:xfrm flipH="1">
            <a:off x="5098794" y="819206"/>
            <a:ext cx="987792" cy="21900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518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A38B91F1-1705-4243-84FF-08362D99EC17}"/>
              </a:ext>
            </a:extLst>
          </p:cNvPr>
          <p:cNvGrpSpPr/>
          <p:nvPr/>
        </p:nvGrpSpPr>
        <p:grpSpPr>
          <a:xfrm>
            <a:off x="2255209" y="3285233"/>
            <a:ext cx="1884813" cy="3381271"/>
            <a:chOff x="3259829" y="1227440"/>
            <a:chExt cx="2998573" cy="5379308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DF182267-3CC4-4BA9-BAB7-CDA844955A26}"/>
                </a:ext>
              </a:extLst>
            </p:cNvPr>
            <p:cNvSpPr/>
            <p:nvPr/>
          </p:nvSpPr>
          <p:spPr>
            <a:xfrm>
              <a:off x="3259829" y="1227440"/>
              <a:ext cx="2998573" cy="537930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1678AFDF-4BFB-491D-9017-1ADBDCAF717A}"/>
                </a:ext>
              </a:extLst>
            </p:cNvPr>
            <p:cNvSpPr/>
            <p:nvPr/>
          </p:nvSpPr>
          <p:spPr>
            <a:xfrm>
              <a:off x="3259829" y="6198562"/>
              <a:ext cx="2998573" cy="4081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BEECB846-3053-40B3-8968-3FE3CB643F0A}"/>
                </a:ext>
              </a:extLst>
            </p:cNvPr>
            <p:cNvSpPr/>
            <p:nvPr/>
          </p:nvSpPr>
          <p:spPr>
            <a:xfrm>
              <a:off x="3422107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254B4CE8-5961-4DBF-9E78-023AFEB0B0E6}"/>
                </a:ext>
              </a:extLst>
            </p:cNvPr>
            <p:cNvSpPr/>
            <p:nvPr/>
          </p:nvSpPr>
          <p:spPr>
            <a:xfrm>
              <a:off x="4025752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E28BDB19-E6EC-4292-80F9-AE0EC4D368A7}"/>
                </a:ext>
              </a:extLst>
            </p:cNvPr>
            <p:cNvSpPr/>
            <p:nvPr/>
          </p:nvSpPr>
          <p:spPr>
            <a:xfrm>
              <a:off x="4629397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29D97A0B-5AA5-49FD-A396-3F052FED7689}"/>
                </a:ext>
              </a:extLst>
            </p:cNvPr>
            <p:cNvSpPr/>
            <p:nvPr/>
          </p:nvSpPr>
          <p:spPr>
            <a:xfrm>
              <a:off x="5233042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0020EA13-041E-4A80-B223-04651CCE341A}"/>
                </a:ext>
              </a:extLst>
            </p:cNvPr>
            <p:cNvSpPr/>
            <p:nvPr/>
          </p:nvSpPr>
          <p:spPr>
            <a:xfrm>
              <a:off x="3259829" y="1227440"/>
              <a:ext cx="2998573" cy="4081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2023.10.11 x</a:t>
              </a:r>
              <a:r>
                <a:rPr lang="ko-KR" altLang="en-US" sz="1400" dirty="0"/>
                <a:t>요일</a:t>
              </a:r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0C622539-96D9-43EC-B361-C3B8B9CF7C23}"/>
                </a:ext>
              </a:extLst>
            </p:cNvPr>
            <p:cNvSpPr/>
            <p:nvPr/>
          </p:nvSpPr>
          <p:spPr>
            <a:xfrm>
              <a:off x="3295109" y="1267529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B788D7BC-4DC8-46F3-8899-F8BBC3F89871}"/>
                </a:ext>
              </a:extLst>
            </p:cNvPr>
            <p:cNvSpPr/>
            <p:nvPr/>
          </p:nvSpPr>
          <p:spPr>
            <a:xfrm>
              <a:off x="5836686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2" name="그림 121">
              <a:extLst>
                <a:ext uri="{FF2B5EF4-FFF2-40B4-BE49-F238E27FC236}">
                  <a16:creationId xmlns:a16="http://schemas.microsoft.com/office/drawing/2014/main" id="{2CA32318-FF49-42DD-9CF6-C046C6C68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66328" y="6281542"/>
              <a:ext cx="277173" cy="249248"/>
            </a:xfrm>
            <a:prstGeom prst="rect">
              <a:avLst/>
            </a:prstGeom>
          </p:spPr>
        </p:pic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id="{3EEA2B03-4B5D-466E-BD6B-87BC1D0B1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2336" y="6289799"/>
              <a:ext cx="262205" cy="251454"/>
            </a:xfrm>
            <a:prstGeom prst="rect">
              <a:avLst/>
            </a:prstGeom>
          </p:spPr>
        </p:pic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F1E6F089-72DF-4211-B00B-42745AC94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7628" y="6290121"/>
              <a:ext cx="253409" cy="234685"/>
            </a:xfrm>
            <a:prstGeom prst="rect">
              <a:avLst/>
            </a:prstGeom>
          </p:spPr>
        </p:pic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8E4FD743-494B-4A0D-BDD1-C37B752FA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82379" y="6279206"/>
              <a:ext cx="223826" cy="246898"/>
            </a:xfrm>
            <a:prstGeom prst="rect">
              <a:avLst/>
            </a:prstGeom>
          </p:spPr>
        </p:pic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7F736FE9-976A-41C4-82A7-7B7F826B8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78022" y="6277665"/>
              <a:ext cx="260784" cy="260784"/>
            </a:xfrm>
            <a:prstGeom prst="rect">
              <a:avLst/>
            </a:prstGeom>
          </p:spPr>
        </p:pic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1E34C7E-061F-431D-87E1-96E70D9FF22A}"/>
              </a:ext>
            </a:extLst>
          </p:cNvPr>
          <p:cNvSpPr/>
          <p:nvPr/>
        </p:nvSpPr>
        <p:spPr>
          <a:xfrm>
            <a:off x="194561" y="207578"/>
            <a:ext cx="96693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3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제안</a:t>
            </a:r>
            <a:endParaRPr lang="en-US" altLang="ko-KR" sz="3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AF302C4-99D1-466C-85B0-C5E59892EA16}"/>
              </a:ext>
            </a:extLst>
          </p:cNvPr>
          <p:cNvSpPr/>
          <p:nvPr/>
        </p:nvSpPr>
        <p:spPr>
          <a:xfrm>
            <a:off x="373540" y="1775259"/>
            <a:ext cx="1383956" cy="2388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내가 말해요</a:t>
            </a:r>
          </a:p>
        </p:txBody>
      </p:sp>
      <p:graphicFrame>
        <p:nvGraphicFramePr>
          <p:cNvPr id="98" name="표 2">
            <a:extLst>
              <a:ext uri="{FF2B5EF4-FFF2-40B4-BE49-F238E27FC236}">
                <a16:creationId xmlns:a16="http://schemas.microsoft.com/office/drawing/2014/main" id="{9B3D49FD-CAC5-4411-BA05-52F5B7C71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542104"/>
              </p:ext>
            </p:extLst>
          </p:nvPr>
        </p:nvGraphicFramePr>
        <p:xfrm>
          <a:off x="2294810" y="4092413"/>
          <a:ext cx="2219001" cy="1524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6928">
                  <a:extLst>
                    <a:ext uri="{9D8B030D-6E8A-4147-A177-3AD203B41FA5}">
                      <a16:colId xmlns:a16="http://schemas.microsoft.com/office/drawing/2014/main" val="2523825816"/>
                    </a:ext>
                  </a:extLst>
                </a:gridCol>
                <a:gridCol w="359349">
                  <a:extLst>
                    <a:ext uri="{9D8B030D-6E8A-4147-A177-3AD203B41FA5}">
                      <a16:colId xmlns:a16="http://schemas.microsoft.com/office/drawing/2014/main" val="3260188129"/>
                    </a:ext>
                  </a:extLst>
                </a:gridCol>
                <a:gridCol w="1014425">
                  <a:extLst>
                    <a:ext uri="{9D8B030D-6E8A-4147-A177-3AD203B41FA5}">
                      <a16:colId xmlns:a16="http://schemas.microsoft.com/office/drawing/2014/main" val="1623511945"/>
                    </a:ext>
                  </a:extLst>
                </a:gridCol>
                <a:gridCol w="278299">
                  <a:extLst>
                    <a:ext uri="{9D8B030D-6E8A-4147-A177-3AD203B41FA5}">
                      <a16:colId xmlns:a16="http://schemas.microsoft.com/office/drawing/2014/main" val="3043432895"/>
                    </a:ext>
                  </a:extLst>
                </a:gridCol>
              </a:tblGrid>
              <a:tr h="3103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일자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타입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내용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</a:t>
                      </a:r>
                      <a:endParaRPr lang="ko-KR" altLang="en-US" sz="800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352401348"/>
                  </a:ext>
                </a:extLst>
              </a:tr>
              <a:tr h="310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2023.10.10</a:t>
                      </a:r>
                      <a:endParaRPr lang="ko-KR" altLang="en-US" sz="800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DO</a:t>
                      </a:r>
                      <a:endParaRPr lang="ko-KR" altLang="en-US" sz="800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자전거 타러 공원가요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</a:t>
                      </a:r>
                      <a:endParaRPr lang="ko-KR" altLang="en-US" sz="800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981987606"/>
                  </a:ext>
                </a:extLst>
              </a:tr>
              <a:tr h="197486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4087997171"/>
                  </a:ext>
                </a:extLst>
              </a:tr>
              <a:tr h="197486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4008802878"/>
                  </a:ext>
                </a:extLst>
              </a:tr>
              <a:tr h="197486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832088329"/>
                  </a:ext>
                </a:extLst>
              </a:tr>
              <a:tr h="197486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588963985"/>
                  </a:ext>
                </a:extLst>
              </a:tr>
            </a:tbl>
          </a:graphicData>
        </a:graphic>
      </p:graphicFrame>
      <p:grpSp>
        <p:nvGrpSpPr>
          <p:cNvPr id="68" name="그룹 67">
            <a:extLst>
              <a:ext uri="{FF2B5EF4-FFF2-40B4-BE49-F238E27FC236}">
                <a16:creationId xmlns:a16="http://schemas.microsoft.com/office/drawing/2014/main" id="{99625AEA-6A06-40D9-9434-D97D14818888}"/>
              </a:ext>
            </a:extLst>
          </p:cNvPr>
          <p:cNvGrpSpPr/>
          <p:nvPr/>
        </p:nvGrpSpPr>
        <p:grpSpPr>
          <a:xfrm>
            <a:off x="268393" y="1260963"/>
            <a:ext cx="1884813" cy="3381271"/>
            <a:chOff x="3259829" y="1227440"/>
            <a:chExt cx="2998573" cy="5379308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F304A34-0FDA-4EC7-B547-2BEDDF81D66A}"/>
                </a:ext>
              </a:extLst>
            </p:cNvPr>
            <p:cNvSpPr/>
            <p:nvPr/>
          </p:nvSpPr>
          <p:spPr>
            <a:xfrm>
              <a:off x="3259829" y="1227440"/>
              <a:ext cx="2998573" cy="537930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A9835B0F-41EA-479E-96D5-1DC96C1C35EA}"/>
                </a:ext>
              </a:extLst>
            </p:cNvPr>
            <p:cNvSpPr/>
            <p:nvPr/>
          </p:nvSpPr>
          <p:spPr>
            <a:xfrm>
              <a:off x="3259829" y="6198562"/>
              <a:ext cx="2998573" cy="4081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BFF9C794-B122-4D7C-8CF2-4203F585E1C6}"/>
                </a:ext>
              </a:extLst>
            </p:cNvPr>
            <p:cNvSpPr/>
            <p:nvPr/>
          </p:nvSpPr>
          <p:spPr>
            <a:xfrm>
              <a:off x="3422107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90142EE0-6A4B-42F0-A3D7-7FC5C80CA769}"/>
                </a:ext>
              </a:extLst>
            </p:cNvPr>
            <p:cNvSpPr/>
            <p:nvPr/>
          </p:nvSpPr>
          <p:spPr>
            <a:xfrm>
              <a:off x="4025752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DEC5BD83-0CF2-4158-9223-AA03A1286623}"/>
                </a:ext>
              </a:extLst>
            </p:cNvPr>
            <p:cNvSpPr/>
            <p:nvPr/>
          </p:nvSpPr>
          <p:spPr>
            <a:xfrm>
              <a:off x="4629397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8F10357E-33C7-4706-AB15-9517BB5A1B05}"/>
                </a:ext>
              </a:extLst>
            </p:cNvPr>
            <p:cNvSpPr/>
            <p:nvPr/>
          </p:nvSpPr>
          <p:spPr>
            <a:xfrm>
              <a:off x="5233042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C328E3E-4716-426C-B1E2-9C228BE016E1}"/>
                </a:ext>
              </a:extLst>
            </p:cNvPr>
            <p:cNvSpPr/>
            <p:nvPr/>
          </p:nvSpPr>
          <p:spPr>
            <a:xfrm>
              <a:off x="3259829" y="1227440"/>
              <a:ext cx="2998573" cy="4081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2023.10.11 x</a:t>
              </a:r>
              <a:r>
                <a:rPr lang="ko-KR" altLang="en-US" sz="1400" dirty="0"/>
                <a:t>요일</a:t>
              </a:r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56C78CE6-BCDB-47C3-B424-E1764783D016}"/>
                </a:ext>
              </a:extLst>
            </p:cNvPr>
            <p:cNvSpPr/>
            <p:nvPr/>
          </p:nvSpPr>
          <p:spPr>
            <a:xfrm>
              <a:off x="3295109" y="1267529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8C35C76B-70E5-4222-A6F6-04C626DEE806}"/>
                </a:ext>
              </a:extLst>
            </p:cNvPr>
            <p:cNvSpPr/>
            <p:nvPr/>
          </p:nvSpPr>
          <p:spPr>
            <a:xfrm>
              <a:off x="5836686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41A197F9-1C5E-40A6-BDB9-DE3EE527C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66328" y="6281542"/>
              <a:ext cx="277173" cy="249248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BD6E1C50-8DE6-439B-810C-B2D8C6D29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2336" y="6289799"/>
              <a:ext cx="262205" cy="251454"/>
            </a:xfrm>
            <a:prstGeom prst="rect">
              <a:avLst/>
            </a:prstGeom>
          </p:spPr>
        </p:pic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98B39EA1-C515-4577-87E0-F8DCD10DA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7628" y="6290121"/>
              <a:ext cx="253409" cy="234685"/>
            </a:xfrm>
            <a:prstGeom prst="rect">
              <a:avLst/>
            </a:prstGeom>
          </p:spPr>
        </p:pic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43897511-C59C-4C13-A0E8-0E3F40C55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82379" y="6279206"/>
              <a:ext cx="223826" cy="246898"/>
            </a:xfrm>
            <a:prstGeom prst="rect">
              <a:avLst/>
            </a:prstGeom>
          </p:spPr>
        </p:pic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2E547A4D-A321-477C-BA68-990995123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78022" y="6277665"/>
              <a:ext cx="260784" cy="260784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F6EF2A3-4B05-4CAE-84EE-2D8A84E733B4}"/>
              </a:ext>
            </a:extLst>
          </p:cNvPr>
          <p:cNvGrpSpPr/>
          <p:nvPr/>
        </p:nvGrpSpPr>
        <p:grpSpPr>
          <a:xfrm>
            <a:off x="312115" y="1821015"/>
            <a:ext cx="2118158" cy="1198461"/>
            <a:chOff x="324413" y="2127713"/>
            <a:chExt cx="2118158" cy="1198461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F5AF716-92B5-4079-B517-CFEAD8BCF221}"/>
                </a:ext>
              </a:extLst>
            </p:cNvPr>
            <p:cNvSpPr/>
            <p:nvPr/>
          </p:nvSpPr>
          <p:spPr>
            <a:xfrm>
              <a:off x="324413" y="2127713"/>
              <a:ext cx="1738824" cy="38555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/>
                <a:t>자전거 타러 공원가요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B668DEF-91BD-42F3-87F0-3D141965171D}"/>
                </a:ext>
              </a:extLst>
            </p:cNvPr>
            <p:cNvSpPr/>
            <p:nvPr/>
          </p:nvSpPr>
          <p:spPr>
            <a:xfrm>
              <a:off x="324413" y="2127713"/>
              <a:ext cx="379334" cy="38555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DO</a:t>
              </a:r>
              <a:endParaRPr lang="ko-KR" altLang="en-US" sz="8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0946AD1-90A6-4612-858F-F5CEAE0DF4EA}"/>
                </a:ext>
              </a:extLst>
            </p:cNvPr>
            <p:cNvSpPr txBox="1"/>
            <p:nvPr/>
          </p:nvSpPr>
          <p:spPr>
            <a:xfrm>
              <a:off x="333039" y="2864509"/>
              <a:ext cx="633016" cy="461665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DO</a:t>
              </a:r>
              <a:r>
                <a:rPr lang="ko-KR" altLang="en-US" sz="800" dirty="0"/>
                <a:t>하고</a:t>
              </a:r>
              <a:endParaRPr lang="en-US" altLang="ko-KR" sz="800" dirty="0"/>
            </a:p>
            <a:p>
              <a:r>
                <a:rPr lang="en-US" altLang="ko-KR" sz="800" dirty="0"/>
                <a:t>EAT</a:t>
              </a:r>
              <a:r>
                <a:rPr lang="ko-KR" altLang="en-US" sz="800" dirty="0"/>
                <a:t>먹고</a:t>
              </a:r>
              <a:endParaRPr lang="en-US" altLang="ko-KR" sz="800" dirty="0"/>
            </a:p>
            <a:p>
              <a:r>
                <a:rPr lang="en-US" altLang="ko-KR" sz="800" dirty="0"/>
                <a:t>GO</a:t>
              </a:r>
              <a:r>
                <a:rPr lang="ko-KR" altLang="en-US" sz="800" dirty="0"/>
                <a:t>가고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A208E2E-E76A-4DA7-B5F7-9977BD788613}"/>
                </a:ext>
              </a:extLst>
            </p:cNvPr>
            <p:cNvSpPr/>
            <p:nvPr/>
          </p:nvSpPr>
          <p:spPr>
            <a:xfrm>
              <a:off x="2063237" y="2127713"/>
              <a:ext cx="379334" cy="38555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웃는 얼굴 59">
              <a:extLst>
                <a:ext uri="{FF2B5EF4-FFF2-40B4-BE49-F238E27FC236}">
                  <a16:creationId xmlns:a16="http://schemas.microsoft.com/office/drawing/2014/main" id="{7F7959C1-6230-4C03-B099-72785F200A2B}"/>
                </a:ext>
              </a:extLst>
            </p:cNvPr>
            <p:cNvSpPr/>
            <p:nvPr/>
          </p:nvSpPr>
          <p:spPr>
            <a:xfrm>
              <a:off x="2127636" y="2216809"/>
              <a:ext cx="223869" cy="217650"/>
            </a:xfrm>
            <a:prstGeom prst="smileyFac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BEE1915-01AE-4CAE-9BEF-BCF54A0E1734}"/>
                </a:ext>
              </a:extLst>
            </p:cNvPr>
            <p:cNvSpPr txBox="1"/>
            <p:nvPr/>
          </p:nvSpPr>
          <p:spPr>
            <a:xfrm>
              <a:off x="798361" y="2592411"/>
              <a:ext cx="1499528" cy="215444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요청 성공하면 아이콘표시</a:t>
              </a: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61896201-EAF5-412B-9E83-5B5526E5E460}"/>
                </a:ext>
              </a:extLst>
            </p:cNvPr>
            <p:cNvCxnSpPr>
              <a:cxnSpLocks/>
              <a:stCxn id="2" idx="2"/>
              <a:endCxn id="58" idx="0"/>
            </p:cNvCxnSpPr>
            <p:nvPr/>
          </p:nvCxnSpPr>
          <p:spPr>
            <a:xfrm>
              <a:off x="514080" y="2513265"/>
              <a:ext cx="135467" cy="3512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853CFAE-2C1C-4E13-83EC-84D6396D15BB}"/>
              </a:ext>
            </a:extLst>
          </p:cNvPr>
          <p:cNvSpPr/>
          <p:nvPr/>
        </p:nvSpPr>
        <p:spPr>
          <a:xfrm>
            <a:off x="1561378" y="1559342"/>
            <a:ext cx="535538" cy="1849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등록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33732A3-489F-487F-A0BB-554CA5518691}"/>
              </a:ext>
            </a:extLst>
          </p:cNvPr>
          <p:cNvGrpSpPr/>
          <p:nvPr/>
        </p:nvGrpSpPr>
        <p:grpSpPr>
          <a:xfrm>
            <a:off x="2553636" y="1206111"/>
            <a:ext cx="1884814" cy="983830"/>
            <a:chOff x="2553636" y="1206111"/>
            <a:chExt cx="1884814" cy="983830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E9DDCB17-5B07-4002-8F9B-EA7F8E2D12C7}"/>
                </a:ext>
              </a:extLst>
            </p:cNvPr>
            <p:cNvSpPr/>
            <p:nvPr/>
          </p:nvSpPr>
          <p:spPr>
            <a:xfrm>
              <a:off x="2553636" y="1206111"/>
              <a:ext cx="1884814" cy="9838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US" altLang="ko-KR" sz="1000" dirty="0"/>
            </a:p>
            <a:p>
              <a:endParaRPr lang="en-US" altLang="ko-KR" sz="1000" dirty="0"/>
            </a:p>
          </p:txBody>
        </p: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ED3A4832-9B9B-4D85-BC7B-B8EC9F73454F}"/>
                </a:ext>
              </a:extLst>
            </p:cNvPr>
            <p:cNvSpPr/>
            <p:nvPr/>
          </p:nvSpPr>
          <p:spPr>
            <a:xfrm>
              <a:off x="3744990" y="1898952"/>
              <a:ext cx="622049" cy="217203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저장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FFF82191-BFF5-491B-A028-280F322D08C7}"/>
                </a:ext>
              </a:extLst>
            </p:cNvPr>
            <p:cNvSpPr/>
            <p:nvPr/>
          </p:nvSpPr>
          <p:spPr>
            <a:xfrm>
              <a:off x="2648654" y="1595496"/>
              <a:ext cx="1718386" cy="2610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내용을 적어봐</a:t>
              </a:r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553DCEF7-E088-407C-B30D-C726C7BF66B3}"/>
                </a:ext>
              </a:extLst>
            </p:cNvPr>
            <p:cNvSpPr/>
            <p:nvPr/>
          </p:nvSpPr>
          <p:spPr>
            <a:xfrm>
              <a:off x="2620063" y="1274330"/>
              <a:ext cx="439267" cy="264405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DO</a:t>
              </a:r>
              <a:endParaRPr lang="ko-KR" altLang="en-US" sz="800" dirty="0"/>
            </a:p>
          </p:txBody>
        </p:sp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05CB7736-C98D-4287-A480-D65DA41DA4A5}"/>
                </a:ext>
              </a:extLst>
            </p:cNvPr>
            <p:cNvSpPr/>
            <p:nvPr/>
          </p:nvSpPr>
          <p:spPr>
            <a:xfrm>
              <a:off x="3072932" y="1274330"/>
              <a:ext cx="439267" cy="264405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EAT</a:t>
              </a:r>
              <a:endParaRPr lang="ko-KR" altLang="en-US" sz="800" dirty="0"/>
            </a:p>
          </p:txBody>
        </p:sp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D7CFD865-49A0-48CE-B651-C84B01DE3CC0}"/>
                </a:ext>
              </a:extLst>
            </p:cNvPr>
            <p:cNvSpPr/>
            <p:nvPr/>
          </p:nvSpPr>
          <p:spPr>
            <a:xfrm>
              <a:off x="3548526" y="1274330"/>
              <a:ext cx="439267" cy="264405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GO</a:t>
              </a:r>
              <a:endParaRPr lang="ko-KR" altLang="en-US" sz="800" dirty="0"/>
            </a:p>
          </p:txBody>
        </p:sp>
      </p:grp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584FBECD-431B-48BA-B64A-CE74407617DF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>
            <a:off x="2096916" y="1651837"/>
            <a:ext cx="456720" cy="461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9A4F908F-A367-4ACC-BE45-E0AC7AC66774}"/>
              </a:ext>
            </a:extLst>
          </p:cNvPr>
          <p:cNvGrpSpPr/>
          <p:nvPr/>
        </p:nvGrpSpPr>
        <p:grpSpPr>
          <a:xfrm>
            <a:off x="2294809" y="3590682"/>
            <a:ext cx="1814285" cy="434929"/>
            <a:chOff x="4561662" y="842292"/>
            <a:chExt cx="1814285" cy="434929"/>
          </a:xfrm>
        </p:grpSpPr>
        <p:sp>
          <p:nvSpPr>
            <p:cNvPr id="137" name="사각형: 둥근 모서리 136">
              <a:extLst>
                <a:ext uri="{FF2B5EF4-FFF2-40B4-BE49-F238E27FC236}">
                  <a16:creationId xmlns:a16="http://schemas.microsoft.com/office/drawing/2014/main" id="{9B0DB2A6-3134-4139-BC84-10A8DCE2DE13}"/>
                </a:ext>
              </a:extLst>
            </p:cNvPr>
            <p:cNvSpPr/>
            <p:nvPr/>
          </p:nvSpPr>
          <p:spPr>
            <a:xfrm>
              <a:off x="4563255" y="842292"/>
              <a:ext cx="535538" cy="184989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민찬</a:t>
              </a:r>
            </a:p>
          </p:txBody>
        </p:sp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65F0517D-ECA3-49D2-B9B1-D51A9A47B5C2}"/>
                </a:ext>
              </a:extLst>
            </p:cNvPr>
            <p:cNvSpPr/>
            <p:nvPr/>
          </p:nvSpPr>
          <p:spPr>
            <a:xfrm>
              <a:off x="5152347" y="848000"/>
              <a:ext cx="535538" cy="184989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도현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129A6C4-F157-4E5A-9ABC-E37B4FFAA069}"/>
                </a:ext>
              </a:extLst>
            </p:cNvPr>
            <p:cNvSpPr txBox="1"/>
            <p:nvPr/>
          </p:nvSpPr>
          <p:spPr>
            <a:xfrm>
              <a:off x="4561662" y="1061777"/>
              <a:ext cx="1814285" cy="21544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기간</a:t>
              </a:r>
              <a:r>
                <a:rPr lang="en-US" altLang="ko-KR" sz="800" dirty="0"/>
                <a:t>:2023.10.10 ~ 2023.10.10</a:t>
              </a:r>
              <a:endParaRPr lang="ko-KR" altLang="en-US" sz="800" dirty="0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CBE82CC2-5B69-405E-9E1F-A36E2067E659}"/>
                </a:ext>
              </a:extLst>
            </p:cNvPr>
            <p:cNvSpPr/>
            <p:nvPr/>
          </p:nvSpPr>
          <p:spPr>
            <a:xfrm>
              <a:off x="6170760" y="1063138"/>
              <a:ext cx="205187" cy="21408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931F0528-C94E-4345-864A-A26008CFD063}"/>
              </a:ext>
            </a:extLst>
          </p:cNvPr>
          <p:cNvGrpSpPr/>
          <p:nvPr/>
        </p:nvGrpSpPr>
        <p:grpSpPr>
          <a:xfrm>
            <a:off x="6858031" y="1260963"/>
            <a:ext cx="1884813" cy="3381271"/>
            <a:chOff x="3259829" y="1227440"/>
            <a:chExt cx="2998573" cy="5379308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7A878907-0DAD-4EA5-B203-43D7D6A448DC}"/>
                </a:ext>
              </a:extLst>
            </p:cNvPr>
            <p:cNvSpPr/>
            <p:nvPr/>
          </p:nvSpPr>
          <p:spPr>
            <a:xfrm>
              <a:off x="3259829" y="1227440"/>
              <a:ext cx="2998573" cy="537930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F06A28FD-514E-4424-BDCC-273AF616B9B5}"/>
                </a:ext>
              </a:extLst>
            </p:cNvPr>
            <p:cNvSpPr/>
            <p:nvPr/>
          </p:nvSpPr>
          <p:spPr>
            <a:xfrm>
              <a:off x="3259829" y="6198562"/>
              <a:ext cx="2998573" cy="4081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85D5B16D-45C7-48B2-86D5-39527CE9F041}"/>
                </a:ext>
              </a:extLst>
            </p:cNvPr>
            <p:cNvSpPr/>
            <p:nvPr/>
          </p:nvSpPr>
          <p:spPr>
            <a:xfrm>
              <a:off x="3422107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0566754F-812D-45DD-8A0E-A9B6854039F1}"/>
                </a:ext>
              </a:extLst>
            </p:cNvPr>
            <p:cNvSpPr/>
            <p:nvPr/>
          </p:nvSpPr>
          <p:spPr>
            <a:xfrm>
              <a:off x="4025752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C0B559C1-0815-4F2C-9230-3E6802251927}"/>
                </a:ext>
              </a:extLst>
            </p:cNvPr>
            <p:cNvSpPr/>
            <p:nvPr/>
          </p:nvSpPr>
          <p:spPr>
            <a:xfrm>
              <a:off x="4629397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EAD74EC4-5A17-43F6-817A-EEF6D2C45BA3}"/>
                </a:ext>
              </a:extLst>
            </p:cNvPr>
            <p:cNvSpPr/>
            <p:nvPr/>
          </p:nvSpPr>
          <p:spPr>
            <a:xfrm>
              <a:off x="5233042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BBBB73A3-FFDE-4459-8399-ECB8BED834F5}"/>
                </a:ext>
              </a:extLst>
            </p:cNvPr>
            <p:cNvSpPr/>
            <p:nvPr/>
          </p:nvSpPr>
          <p:spPr>
            <a:xfrm>
              <a:off x="3259829" y="1227440"/>
              <a:ext cx="2998573" cy="4081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2023.10.11 x</a:t>
              </a:r>
              <a:r>
                <a:rPr lang="ko-KR" altLang="en-US" sz="1400" dirty="0"/>
                <a:t>요일</a:t>
              </a:r>
            </a:p>
          </p:txBody>
        </p:sp>
        <p:sp>
          <p:nvSpPr>
            <p:cNvPr id="149" name="사각형: 둥근 모서리 148">
              <a:extLst>
                <a:ext uri="{FF2B5EF4-FFF2-40B4-BE49-F238E27FC236}">
                  <a16:creationId xmlns:a16="http://schemas.microsoft.com/office/drawing/2014/main" id="{F36E24D3-0EBA-4CFD-B91F-6F121FC398A5}"/>
                </a:ext>
              </a:extLst>
            </p:cNvPr>
            <p:cNvSpPr/>
            <p:nvPr/>
          </p:nvSpPr>
          <p:spPr>
            <a:xfrm>
              <a:off x="3295109" y="1267529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CF7ECA5B-1870-4335-A04F-F7F800546365}"/>
                </a:ext>
              </a:extLst>
            </p:cNvPr>
            <p:cNvSpPr/>
            <p:nvPr/>
          </p:nvSpPr>
          <p:spPr>
            <a:xfrm>
              <a:off x="5836686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1" name="그림 150">
              <a:extLst>
                <a:ext uri="{FF2B5EF4-FFF2-40B4-BE49-F238E27FC236}">
                  <a16:creationId xmlns:a16="http://schemas.microsoft.com/office/drawing/2014/main" id="{F7E86F5C-1C2C-4037-A18B-B70C70BA9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66328" y="6281542"/>
              <a:ext cx="277173" cy="249248"/>
            </a:xfrm>
            <a:prstGeom prst="rect">
              <a:avLst/>
            </a:prstGeom>
          </p:spPr>
        </p:pic>
        <p:pic>
          <p:nvPicPr>
            <p:cNvPr id="152" name="그림 151">
              <a:extLst>
                <a:ext uri="{FF2B5EF4-FFF2-40B4-BE49-F238E27FC236}">
                  <a16:creationId xmlns:a16="http://schemas.microsoft.com/office/drawing/2014/main" id="{9ADF1811-070D-484F-AFB9-76EFEF470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2336" y="6289799"/>
              <a:ext cx="262205" cy="251454"/>
            </a:xfrm>
            <a:prstGeom prst="rect">
              <a:avLst/>
            </a:prstGeom>
          </p:spPr>
        </p:pic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65787FCA-F6DA-4637-A3BC-D82E863FA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7628" y="6290121"/>
              <a:ext cx="253409" cy="234685"/>
            </a:xfrm>
            <a:prstGeom prst="rect">
              <a:avLst/>
            </a:prstGeom>
          </p:spPr>
        </p:pic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id="{74F7282D-7A5A-4C72-B91E-4D1D319A2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82379" y="6279206"/>
              <a:ext cx="223826" cy="246898"/>
            </a:xfrm>
            <a:prstGeom prst="rect">
              <a:avLst/>
            </a:prstGeom>
          </p:spPr>
        </p:pic>
        <p:pic>
          <p:nvPicPr>
            <p:cNvPr id="155" name="그림 154">
              <a:extLst>
                <a:ext uri="{FF2B5EF4-FFF2-40B4-BE49-F238E27FC236}">
                  <a16:creationId xmlns:a16="http://schemas.microsoft.com/office/drawing/2014/main" id="{8B0C2EDA-5DF2-4B77-9086-C72DFC489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78022" y="6277665"/>
              <a:ext cx="260784" cy="260784"/>
            </a:xfrm>
            <a:prstGeom prst="rect">
              <a:avLst/>
            </a:prstGeom>
          </p:spPr>
        </p:pic>
      </p:grp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F0690891-9041-4E0E-BB13-90A62C3C6083}"/>
              </a:ext>
            </a:extLst>
          </p:cNvPr>
          <p:cNvSpPr/>
          <p:nvPr/>
        </p:nvSpPr>
        <p:spPr>
          <a:xfrm>
            <a:off x="4834247" y="207578"/>
            <a:ext cx="96693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3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쿠폰</a:t>
            </a:r>
            <a:endParaRPr lang="en-US" altLang="ko-KR" sz="3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E6ED516-9735-4E1D-BD66-F348EAD4642A}"/>
              </a:ext>
            </a:extLst>
          </p:cNvPr>
          <p:cNvSpPr txBox="1"/>
          <p:nvPr/>
        </p:nvSpPr>
        <p:spPr>
          <a:xfrm>
            <a:off x="4879113" y="949150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coupon.jsp</a:t>
            </a:r>
            <a:endParaRPr lang="ko-KR" altLang="en-US" sz="1400" dirty="0"/>
          </a:p>
        </p:txBody>
      </p:sp>
      <p:graphicFrame>
        <p:nvGraphicFramePr>
          <p:cNvPr id="158" name="표 2">
            <a:extLst>
              <a:ext uri="{FF2B5EF4-FFF2-40B4-BE49-F238E27FC236}">
                <a16:creationId xmlns:a16="http://schemas.microsoft.com/office/drawing/2014/main" id="{24379219-9D1E-480B-946F-81A59627B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784897"/>
              </p:ext>
            </p:extLst>
          </p:nvPr>
        </p:nvGraphicFramePr>
        <p:xfrm>
          <a:off x="6900491" y="2372429"/>
          <a:ext cx="1955063" cy="1645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0213">
                  <a:extLst>
                    <a:ext uri="{9D8B030D-6E8A-4147-A177-3AD203B41FA5}">
                      <a16:colId xmlns:a16="http://schemas.microsoft.com/office/drawing/2014/main" val="2523825816"/>
                    </a:ext>
                  </a:extLst>
                </a:gridCol>
                <a:gridCol w="374073">
                  <a:extLst>
                    <a:ext uri="{9D8B030D-6E8A-4147-A177-3AD203B41FA5}">
                      <a16:colId xmlns:a16="http://schemas.microsoft.com/office/drawing/2014/main" val="3260188129"/>
                    </a:ext>
                  </a:extLst>
                </a:gridCol>
                <a:gridCol w="890777">
                  <a:extLst>
                    <a:ext uri="{9D8B030D-6E8A-4147-A177-3AD203B41FA5}">
                      <a16:colId xmlns:a16="http://schemas.microsoft.com/office/drawing/2014/main" val="1623511945"/>
                    </a:ext>
                  </a:extLst>
                </a:gridCol>
              </a:tblGrid>
              <a:tr h="1954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일자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이름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내용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352401348"/>
                  </a:ext>
                </a:extLst>
              </a:tr>
              <a:tr h="1954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2023.10.10</a:t>
                      </a:r>
                      <a:endParaRPr lang="ko-KR" altLang="en-US" sz="800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민찬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할일을</a:t>
                      </a:r>
                      <a:r>
                        <a:rPr lang="ko-KR" altLang="en-US" sz="800" dirty="0"/>
                        <a:t> 다했어요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981987606"/>
                  </a:ext>
                </a:extLst>
              </a:tr>
              <a:tr h="1954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2023.10.11</a:t>
                      </a:r>
                      <a:endParaRPr lang="ko-KR" altLang="en-US" sz="800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도현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[</a:t>
                      </a:r>
                      <a:r>
                        <a:rPr lang="ko-KR" altLang="en-US" sz="800" dirty="0"/>
                        <a:t>책</a:t>
                      </a:r>
                      <a:r>
                        <a:rPr lang="en-US" altLang="ko-KR" sz="800" dirty="0"/>
                        <a:t>] </a:t>
                      </a:r>
                      <a:r>
                        <a:rPr lang="ko-KR" altLang="en-US" sz="800" dirty="0"/>
                        <a:t>인어공주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4087997171"/>
                  </a:ext>
                </a:extLst>
              </a:tr>
              <a:tr h="19545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4008802878"/>
                  </a:ext>
                </a:extLst>
              </a:tr>
              <a:tr h="19545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832088329"/>
                  </a:ext>
                </a:extLst>
              </a:tr>
              <a:tr h="19545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588963985"/>
                  </a:ext>
                </a:extLst>
              </a:tr>
            </a:tbl>
          </a:graphicData>
        </a:graphic>
      </p:graphicFrame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95FC5A04-5D90-4DF9-8FB6-78BA498B15BC}"/>
              </a:ext>
            </a:extLst>
          </p:cNvPr>
          <p:cNvSpPr/>
          <p:nvPr/>
        </p:nvSpPr>
        <p:spPr>
          <a:xfrm>
            <a:off x="6897377" y="1579347"/>
            <a:ext cx="460699" cy="238897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민찬</a:t>
            </a:r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80BDC28E-3240-4F01-AE4A-ED4975E1754B}"/>
              </a:ext>
            </a:extLst>
          </p:cNvPr>
          <p:cNvSpPr/>
          <p:nvPr/>
        </p:nvSpPr>
        <p:spPr>
          <a:xfrm>
            <a:off x="7356778" y="1579880"/>
            <a:ext cx="453367" cy="238897"/>
          </a:xfrm>
          <a:prstGeom prst="roundRect">
            <a:avLst/>
          </a:prstGeom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60</a:t>
            </a:r>
            <a:r>
              <a:rPr lang="ko-KR" altLang="en-US" sz="800" dirty="0"/>
              <a:t>분</a:t>
            </a: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32D6F9F0-4BDC-4BA6-BCEA-97EB35A559FB}"/>
              </a:ext>
            </a:extLst>
          </p:cNvPr>
          <p:cNvSpPr/>
          <p:nvPr/>
        </p:nvSpPr>
        <p:spPr>
          <a:xfrm>
            <a:off x="8212688" y="1579347"/>
            <a:ext cx="468409" cy="238897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</a:t>
            </a: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01CA3029-573F-4102-AF4A-9D429255D752}"/>
              </a:ext>
            </a:extLst>
          </p:cNvPr>
          <p:cNvSpPr/>
          <p:nvPr/>
        </p:nvSpPr>
        <p:spPr>
          <a:xfrm>
            <a:off x="7815606" y="1579347"/>
            <a:ext cx="397082" cy="238897"/>
          </a:xfrm>
          <a:prstGeom prst="roundRect">
            <a:avLst/>
          </a:prstGeom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330F7754-46D7-43AD-9EA6-702B1217AC3E}"/>
              </a:ext>
            </a:extLst>
          </p:cNvPr>
          <p:cNvSpPr/>
          <p:nvPr/>
        </p:nvSpPr>
        <p:spPr>
          <a:xfrm>
            <a:off x="6891916" y="2154633"/>
            <a:ext cx="1775754" cy="1729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적립내용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71651DE-3DB2-4371-8190-A2F4312AD7F3}"/>
              </a:ext>
            </a:extLst>
          </p:cNvPr>
          <p:cNvSpPr txBox="1"/>
          <p:nvPr/>
        </p:nvSpPr>
        <p:spPr>
          <a:xfrm>
            <a:off x="6891916" y="761576"/>
            <a:ext cx="1569469" cy="430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/>
              <a:t>총 적립시간에서 사용할 시간을 </a:t>
            </a:r>
            <a:r>
              <a:rPr lang="ko-KR" altLang="en-US" sz="1100" dirty="0" err="1"/>
              <a:t>빼줌</a:t>
            </a:r>
            <a:endParaRPr lang="ko-KR" altLang="en-US" sz="1100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7A2410D4-E14E-40D6-8D81-01CCF639F9E1}"/>
              </a:ext>
            </a:extLst>
          </p:cNvPr>
          <p:cNvCxnSpPr>
            <a:stCxn id="164" idx="2"/>
          </p:cNvCxnSpPr>
          <p:nvPr/>
        </p:nvCxnSpPr>
        <p:spPr>
          <a:xfrm>
            <a:off x="7676651" y="1192463"/>
            <a:ext cx="382191" cy="5014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6593198-CB1B-42AC-8679-D1477E09AFFD}"/>
              </a:ext>
            </a:extLst>
          </p:cNvPr>
          <p:cNvSpPr txBox="1"/>
          <p:nvPr/>
        </p:nvSpPr>
        <p:spPr>
          <a:xfrm>
            <a:off x="7025410" y="3316026"/>
            <a:ext cx="1569469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800" dirty="0"/>
              <a:t>남은 적립시간에 관한 내용을 보여주기</a:t>
            </a:r>
            <a:endParaRPr lang="en-US" altLang="ko-KR" sz="800" dirty="0"/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E7C3241A-3B81-4EA1-8C38-7143572B3AFC}"/>
              </a:ext>
            </a:extLst>
          </p:cNvPr>
          <p:cNvGrpSpPr/>
          <p:nvPr/>
        </p:nvGrpSpPr>
        <p:grpSpPr>
          <a:xfrm>
            <a:off x="4908079" y="1260963"/>
            <a:ext cx="1884813" cy="3381271"/>
            <a:chOff x="3259829" y="1227440"/>
            <a:chExt cx="2998573" cy="5379308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B137AC05-9E2C-46CB-8B38-206A3B271BD5}"/>
                </a:ext>
              </a:extLst>
            </p:cNvPr>
            <p:cNvSpPr/>
            <p:nvPr/>
          </p:nvSpPr>
          <p:spPr>
            <a:xfrm>
              <a:off x="3259829" y="1227440"/>
              <a:ext cx="2998573" cy="537930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A6D89682-E7FD-4122-A509-7D9F512F707B}"/>
                </a:ext>
              </a:extLst>
            </p:cNvPr>
            <p:cNvSpPr/>
            <p:nvPr/>
          </p:nvSpPr>
          <p:spPr>
            <a:xfrm>
              <a:off x="3259829" y="6198562"/>
              <a:ext cx="2998573" cy="4081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사각형: 둥근 모서리 169">
              <a:extLst>
                <a:ext uri="{FF2B5EF4-FFF2-40B4-BE49-F238E27FC236}">
                  <a16:creationId xmlns:a16="http://schemas.microsoft.com/office/drawing/2014/main" id="{0BCCAD5F-AA94-4200-9AEC-CFB4282D0245}"/>
                </a:ext>
              </a:extLst>
            </p:cNvPr>
            <p:cNvSpPr/>
            <p:nvPr/>
          </p:nvSpPr>
          <p:spPr>
            <a:xfrm>
              <a:off x="3422107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ED991D85-47DD-481C-B2B7-8FF3039E9513}"/>
                </a:ext>
              </a:extLst>
            </p:cNvPr>
            <p:cNvSpPr/>
            <p:nvPr/>
          </p:nvSpPr>
          <p:spPr>
            <a:xfrm>
              <a:off x="4025752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사각형: 둥근 모서리 171">
              <a:extLst>
                <a:ext uri="{FF2B5EF4-FFF2-40B4-BE49-F238E27FC236}">
                  <a16:creationId xmlns:a16="http://schemas.microsoft.com/office/drawing/2014/main" id="{821776F3-8D7C-48CA-BA46-090546D78D42}"/>
                </a:ext>
              </a:extLst>
            </p:cNvPr>
            <p:cNvSpPr/>
            <p:nvPr/>
          </p:nvSpPr>
          <p:spPr>
            <a:xfrm>
              <a:off x="4629397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사각형: 둥근 모서리 172">
              <a:extLst>
                <a:ext uri="{FF2B5EF4-FFF2-40B4-BE49-F238E27FC236}">
                  <a16:creationId xmlns:a16="http://schemas.microsoft.com/office/drawing/2014/main" id="{0655EA02-F8A5-497C-A83A-0BD00BF94C05}"/>
                </a:ext>
              </a:extLst>
            </p:cNvPr>
            <p:cNvSpPr/>
            <p:nvPr/>
          </p:nvSpPr>
          <p:spPr>
            <a:xfrm>
              <a:off x="5233042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8992881B-034F-44D5-9CFE-C962D5C8BFD9}"/>
                </a:ext>
              </a:extLst>
            </p:cNvPr>
            <p:cNvSpPr/>
            <p:nvPr/>
          </p:nvSpPr>
          <p:spPr>
            <a:xfrm>
              <a:off x="3259829" y="1227440"/>
              <a:ext cx="2998573" cy="4081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2023.10.11 x</a:t>
              </a:r>
              <a:r>
                <a:rPr lang="ko-KR" altLang="en-US" sz="1400" dirty="0"/>
                <a:t>요일</a:t>
              </a:r>
            </a:p>
          </p:txBody>
        </p:sp>
        <p:sp>
          <p:nvSpPr>
            <p:cNvPr id="175" name="사각형: 둥근 모서리 174">
              <a:extLst>
                <a:ext uri="{FF2B5EF4-FFF2-40B4-BE49-F238E27FC236}">
                  <a16:creationId xmlns:a16="http://schemas.microsoft.com/office/drawing/2014/main" id="{5F431864-FC97-417F-8118-34D6EDFA1D20}"/>
                </a:ext>
              </a:extLst>
            </p:cNvPr>
            <p:cNvSpPr/>
            <p:nvPr/>
          </p:nvSpPr>
          <p:spPr>
            <a:xfrm>
              <a:off x="3295109" y="1267529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사각형: 둥근 모서리 175">
              <a:extLst>
                <a:ext uri="{FF2B5EF4-FFF2-40B4-BE49-F238E27FC236}">
                  <a16:creationId xmlns:a16="http://schemas.microsoft.com/office/drawing/2014/main" id="{E0150B3B-C647-4D29-BA23-C2450BEA6ADE}"/>
                </a:ext>
              </a:extLst>
            </p:cNvPr>
            <p:cNvSpPr/>
            <p:nvPr/>
          </p:nvSpPr>
          <p:spPr>
            <a:xfrm>
              <a:off x="5836686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7" name="그림 176">
              <a:extLst>
                <a:ext uri="{FF2B5EF4-FFF2-40B4-BE49-F238E27FC236}">
                  <a16:creationId xmlns:a16="http://schemas.microsoft.com/office/drawing/2014/main" id="{A29CDDA1-40D9-41DD-9443-B8387B5A0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66328" y="6281542"/>
              <a:ext cx="277173" cy="249248"/>
            </a:xfrm>
            <a:prstGeom prst="rect">
              <a:avLst/>
            </a:prstGeom>
          </p:spPr>
        </p:pic>
        <p:pic>
          <p:nvPicPr>
            <p:cNvPr id="178" name="그림 177">
              <a:extLst>
                <a:ext uri="{FF2B5EF4-FFF2-40B4-BE49-F238E27FC236}">
                  <a16:creationId xmlns:a16="http://schemas.microsoft.com/office/drawing/2014/main" id="{E0AF7984-B410-4CE3-822E-1BE0E76E0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2336" y="6289799"/>
              <a:ext cx="262205" cy="251454"/>
            </a:xfrm>
            <a:prstGeom prst="rect">
              <a:avLst/>
            </a:prstGeom>
          </p:spPr>
        </p:pic>
        <p:pic>
          <p:nvPicPr>
            <p:cNvPr id="179" name="그림 178">
              <a:extLst>
                <a:ext uri="{FF2B5EF4-FFF2-40B4-BE49-F238E27FC236}">
                  <a16:creationId xmlns:a16="http://schemas.microsoft.com/office/drawing/2014/main" id="{D684A444-943C-4F7C-A6BD-5D83F8FFA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7628" y="6290121"/>
              <a:ext cx="253409" cy="234685"/>
            </a:xfrm>
            <a:prstGeom prst="rect">
              <a:avLst/>
            </a:prstGeom>
          </p:spPr>
        </p:pic>
        <p:pic>
          <p:nvPicPr>
            <p:cNvPr id="180" name="그림 179">
              <a:extLst>
                <a:ext uri="{FF2B5EF4-FFF2-40B4-BE49-F238E27FC236}">
                  <a16:creationId xmlns:a16="http://schemas.microsoft.com/office/drawing/2014/main" id="{6D3D1001-D721-45E8-A950-5F3C35D10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82379" y="6279206"/>
              <a:ext cx="223826" cy="246898"/>
            </a:xfrm>
            <a:prstGeom prst="rect">
              <a:avLst/>
            </a:prstGeom>
          </p:spPr>
        </p:pic>
        <p:pic>
          <p:nvPicPr>
            <p:cNvPr id="181" name="그림 180">
              <a:extLst>
                <a:ext uri="{FF2B5EF4-FFF2-40B4-BE49-F238E27FC236}">
                  <a16:creationId xmlns:a16="http://schemas.microsoft.com/office/drawing/2014/main" id="{98559F51-136F-4557-81D8-E187F7320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78022" y="6277665"/>
              <a:ext cx="260784" cy="260784"/>
            </a:xfrm>
            <a:prstGeom prst="rect">
              <a:avLst/>
            </a:prstGeom>
          </p:spPr>
        </p:pic>
      </p:grp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6705B929-4CF6-4914-952F-52CB0941F04B}"/>
              </a:ext>
            </a:extLst>
          </p:cNvPr>
          <p:cNvSpPr/>
          <p:nvPr/>
        </p:nvSpPr>
        <p:spPr>
          <a:xfrm>
            <a:off x="4955044" y="1579347"/>
            <a:ext cx="890022" cy="256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총 적립시간</a:t>
            </a: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3107A705-67CB-46F3-9FCD-D2970B27FDCB}"/>
              </a:ext>
            </a:extLst>
          </p:cNvPr>
          <p:cNvSpPr/>
          <p:nvPr/>
        </p:nvSpPr>
        <p:spPr>
          <a:xfrm>
            <a:off x="5867038" y="1579347"/>
            <a:ext cx="850680" cy="2565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60</a:t>
            </a:r>
            <a:r>
              <a:rPr lang="ko-KR" altLang="en-US" sz="1000" dirty="0"/>
              <a:t>분</a:t>
            </a:r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032E0E59-B3E1-4A24-B0D6-5679F786567D}"/>
              </a:ext>
            </a:extLst>
          </p:cNvPr>
          <p:cNvSpPr/>
          <p:nvPr/>
        </p:nvSpPr>
        <p:spPr>
          <a:xfrm>
            <a:off x="4955044" y="1897731"/>
            <a:ext cx="1781208" cy="1860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적립내용</a:t>
            </a:r>
          </a:p>
        </p:txBody>
      </p:sp>
      <p:graphicFrame>
        <p:nvGraphicFramePr>
          <p:cNvPr id="185" name="표 24">
            <a:extLst>
              <a:ext uri="{FF2B5EF4-FFF2-40B4-BE49-F238E27FC236}">
                <a16:creationId xmlns:a16="http://schemas.microsoft.com/office/drawing/2014/main" id="{677BEF6B-2F78-41C7-81FA-54A521681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351106"/>
              </p:ext>
            </p:extLst>
          </p:nvPr>
        </p:nvGraphicFramePr>
        <p:xfrm>
          <a:off x="4967385" y="2138075"/>
          <a:ext cx="1750333" cy="1706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76689">
                  <a:extLst>
                    <a:ext uri="{9D8B030D-6E8A-4147-A177-3AD203B41FA5}">
                      <a16:colId xmlns:a16="http://schemas.microsoft.com/office/drawing/2014/main" val="2585019251"/>
                    </a:ext>
                  </a:extLst>
                </a:gridCol>
                <a:gridCol w="973644">
                  <a:extLst>
                    <a:ext uri="{9D8B030D-6E8A-4147-A177-3AD203B41FA5}">
                      <a16:colId xmlns:a16="http://schemas.microsoft.com/office/drawing/2014/main" val="3543767080"/>
                    </a:ext>
                  </a:extLst>
                </a:gridCol>
              </a:tblGrid>
              <a:tr h="206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/>
                        <a:t>2023.10.01</a:t>
                      </a:r>
                      <a:endParaRPr lang="ko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/>
                        <a:t>할일을</a:t>
                      </a:r>
                      <a:r>
                        <a:rPr lang="ko-KR" altLang="en-US" sz="800" b="0" dirty="0"/>
                        <a:t> 다했어요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457813"/>
                  </a:ext>
                </a:extLst>
              </a:tr>
              <a:tr h="206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/>
                        <a:t>2023.10.02</a:t>
                      </a:r>
                      <a:endParaRPr lang="ko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/>
                        <a:t>할일을</a:t>
                      </a:r>
                      <a:r>
                        <a:rPr lang="ko-KR" altLang="en-US" sz="800" b="0" dirty="0"/>
                        <a:t> 다했어요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11521"/>
                  </a:ext>
                </a:extLst>
              </a:tr>
              <a:tr h="206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/>
                        <a:t>2023.10.02</a:t>
                      </a:r>
                      <a:endParaRPr lang="ko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/>
                        <a:t>책을 읽었어요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41552"/>
                  </a:ext>
                </a:extLst>
              </a:tr>
              <a:tr h="206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/>
                        <a:t>…</a:t>
                      </a:r>
                      <a:endParaRPr lang="ko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/>
                        <a:t>…</a:t>
                      </a:r>
                      <a:endParaRPr lang="ko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263509"/>
                  </a:ext>
                </a:extLst>
              </a:tr>
              <a:tr h="206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/>
                        <a:t>…</a:t>
                      </a:r>
                      <a:endParaRPr lang="ko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/>
                        <a:t>…</a:t>
                      </a:r>
                      <a:endParaRPr lang="ko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624039"/>
                  </a:ext>
                </a:extLst>
              </a:tr>
              <a:tr h="206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/>
                        <a:t>…</a:t>
                      </a:r>
                      <a:endParaRPr lang="ko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/>
                        <a:t>…</a:t>
                      </a:r>
                      <a:endParaRPr lang="ko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856981"/>
                  </a:ext>
                </a:extLst>
              </a:tr>
              <a:tr h="206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/>
                        <a:t>…</a:t>
                      </a:r>
                      <a:endParaRPr lang="ko-KR" alt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/>
                        <a:t>…</a:t>
                      </a:r>
                      <a:endParaRPr lang="ko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57943"/>
                  </a:ext>
                </a:extLst>
              </a:tr>
              <a:tr h="206912">
                <a:tc>
                  <a:txBody>
                    <a:bodyPr/>
                    <a:lstStyle/>
                    <a:p>
                      <a:pPr latinLnBrk="1"/>
                      <a:endParaRPr lang="ko-KR" altLang="en-US" sz="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633577"/>
                  </a:ext>
                </a:extLst>
              </a:tr>
            </a:tbl>
          </a:graphicData>
        </a:graphic>
      </p:graphicFrame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C0E1C707-82F1-442D-97A8-3E6DC21DE069}"/>
              </a:ext>
            </a:extLst>
          </p:cNvPr>
          <p:cNvSpPr/>
          <p:nvPr/>
        </p:nvSpPr>
        <p:spPr>
          <a:xfrm>
            <a:off x="6891916" y="1853924"/>
            <a:ext cx="460699" cy="238897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도현</a:t>
            </a: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AFFCEF44-DB55-4FC6-9992-872D908B0192}"/>
              </a:ext>
            </a:extLst>
          </p:cNvPr>
          <p:cNvSpPr/>
          <p:nvPr/>
        </p:nvSpPr>
        <p:spPr>
          <a:xfrm>
            <a:off x="7351317" y="1854457"/>
            <a:ext cx="453367" cy="238897"/>
          </a:xfrm>
          <a:prstGeom prst="roundRect">
            <a:avLst/>
          </a:prstGeom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70</a:t>
            </a:r>
            <a:r>
              <a:rPr lang="ko-KR" altLang="en-US" sz="800" dirty="0"/>
              <a:t>분</a:t>
            </a:r>
          </a:p>
        </p:txBody>
      </p: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1935CD82-8B78-4741-84E7-F599A82ED669}"/>
              </a:ext>
            </a:extLst>
          </p:cNvPr>
          <p:cNvSpPr/>
          <p:nvPr/>
        </p:nvSpPr>
        <p:spPr>
          <a:xfrm>
            <a:off x="8207227" y="1853924"/>
            <a:ext cx="468409" cy="238897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</a:t>
            </a:r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7AAF78E2-4280-4061-9671-7EB77D3DE7AB}"/>
              </a:ext>
            </a:extLst>
          </p:cNvPr>
          <p:cNvSpPr/>
          <p:nvPr/>
        </p:nvSpPr>
        <p:spPr>
          <a:xfrm>
            <a:off x="7810145" y="1853924"/>
            <a:ext cx="397082" cy="238897"/>
          </a:xfrm>
          <a:prstGeom prst="roundRect">
            <a:avLst/>
          </a:prstGeom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4074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Words>321</Words>
  <Application>Microsoft Office PowerPoint</Application>
  <PresentationFormat>화면 슬라이드 쇼(4:3)</PresentationFormat>
  <Paragraphs>178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Sweet Home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Sweet Home</dc:title>
  <dc:creator>Administrator</dc:creator>
  <cp:lastModifiedBy>Administrator</cp:lastModifiedBy>
  <cp:revision>8</cp:revision>
  <cp:lastPrinted>2023-09-15T14:10:58Z</cp:lastPrinted>
  <dcterms:created xsi:type="dcterms:W3CDTF">2023-09-06T10:18:01Z</dcterms:created>
  <dcterms:modified xsi:type="dcterms:W3CDTF">2023-09-15T15:09:08Z</dcterms:modified>
</cp:coreProperties>
</file>